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9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65" autoAdjust="0"/>
    <p:restoredTop sz="94660"/>
  </p:normalViewPr>
  <p:slideViewPr>
    <p:cSldViewPr>
      <p:cViewPr varScale="1">
        <p:scale>
          <a:sx n="69" d="100"/>
          <a:sy n="69" d="100"/>
        </p:scale>
        <p:origin x="268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A2F294-51BB-45CF-B2AD-2D04746970AC}" type="doc">
      <dgm:prSet loTypeId="urn:microsoft.com/office/officeart/2005/8/layout/radial1#1" loCatId="cycle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en-US"/>
        </a:p>
      </dgm:t>
    </dgm:pt>
    <dgm:pt modelId="{11132A85-F416-4AE3-A92D-3A62C6944D83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ar-EG" dirty="0">
              <a:solidFill>
                <a:srgbClr val="FF0000"/>
              </a:solidFill>
            </a:rPr>
            <a:t>أشكالها</a:t>
          </a:r>
          <a:endParaRPr lang="en-US" dirty="0">
            <a:solidFill>
              <a:srgbClr val="FF0000"/>
            </a:solidFill>
          </a:endParaRPr>
        </a:p>
      </dgm:t>
    </dgm:pt>
    <dgm:pt modelId="{DECFFDA4-BDB8-48EA-861D-7F5898BE6AEC}" type="parTrans" cxnId="{35773691-8D2C-411C-932F-FAA58C326A22}">
      <dgm:prSet/>
      <dgm:spPr/>
      <dgm:t>
        <a:bodyPr/>
        <a:lstStyle/>
        <a:p>
          <a:endParaRPr lang="en-US"/>
        </a:p>
      </dgm:t>
    </dgm:pt>
    <dgm:pt modelId="{9C846AA6-809C-4213-8F45-9822E68E4484}" type="sibTrans" cxnId="{35773691-8D2C-411C-932F-FAA58C326A22}">
      <dgm:prSet/>
      <dgm:spPr/>
      <dgm:t>
        <a:bodyPr/>
        <a:lstStyle/>
        <a:p>
          <a:endParaRPr lang="en-US"/>
        </a:p>
      </dgm:t>
    </dgm:pt>
    <dgm:pt modelId="{7962C870-91F2-481F-87B8-528BBF5507E2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ar-EG" sz="2000" dirty="0">
              <a:solidFill>
                <a:schemeClr val="tx1"/>
              </a:solidFill>
            </a:rPr>
            <a:t>سؤال</a:t>
          </a:r>
          <a:endParaRPr lang="en-US" sz="2000" dirty="0">
            <a:solidFill>
              <a:schemeClr val="tx1"/>
            </a:solidFill>
          </a:endParaRPr>
        </a:p>
      </dgm:t>
    </dgm:pt>
    <dgm:pt modelId="{32F55BE0-BFEF-4A15-9307-21CF5450E323}" type="parTrans" cxnId="{F4A65E51-718A-452E-8EAD-D08171D13010}">
      <dgm:prSet/>
      <dgm:spPr/>
      <dgm:t>
        <a:bodyPr/>
        <a:lstStyle/>
        <a:p>
          <a:endParaRPr lang="en-US"/>
        </a:p>
      </dgm:t>
    </dgm:pt>
    <dgm:pt modelId="{E7283F1F-85E8-4277-8DB6-23CFA2282403}" type="sibTrans" cxnId="{F4A65E51-718A-452E-8EAD-D08171D13010}">
      <dgm:prSet/>
      <dgm:spPr/>
      <dgm:t>
        <a:bodyPr/>
        <a:lstStyle/>
        <a:p>
          <a:endParaRPr lang="en-US"/>
        </a:p>
      </dgm:t>
    </dgm:pt>
    <dgm:pt modelId="{3A374C89-CE19-47D3-8C36-90581C329FC4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ar-EG" dirty="0">
              <a:solidFill>
                <a:schemeClr val="tx1"/>
              </a:solidFill>
            </a:rPr>
            <a:t>وصف وقت ومكان</a:t>
          </a:r>
          <a:endParaRPr lang="en-US" dirty="0">
            <a:solidFill>
              <a:schemeClr val="tx1"/>
            </a:solidFill>
          </a:endParaRPr>
        </a:p>
      </dgm:t>
    </dgm:pt>
    <dgm:pt modelId="{1FE3D102-B0CA-4BA4-BBA0-3C7DAF40854A}" type="parTrans" cxnId="{6CE2B3F0-87B2-4A95-A324-C940883445A9}">
      <dgm:prSet/>
      <dgm:spPr/>
      <dgm:t>
        <a:bodyPr/>
        <a:lstStyle/>
        <a:p>
          <a:endParaRPr lang="en-US"/>
        </a:p>
      </dgm:t>
    </dgm:pt>
    <dgm:pt modelId="{76BFF78E-D7A4-4010-8C30-665587D300D8}" type="sibTrans" cxnId="{6CE2B3F0-87B2-4A95-A324-C940883445A9}">
      <dgm:prSet/>
      <dgm:spPr/>
      <dgm:t>
        <a:bodyPr/>
        <a:lstStyle/>
        <a:p>
          <a:endParaRPr lang="en-US"/>
        </a:p>
      </dgm:t>
    </dgm:pt>
    <dgm:pt modelId="{D31D173D-C61F-4C16-B5EB-BBE5B5794877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ar-EG" sz="2000" dirty="0">
              <a:solidFill>
                <a:schemeClr val="tx1"/>
              </a:solidFill>
            </a:rPr>
            <a:t>حوار</a:t>
          </a:r>
          <a:endParaRPr lang="en-US" sz="1800" dirty="0">
            <a:solidFill>
              <a:schemeClr val="tx1"/>
            </a:solidFill>
          </a:endParaRPr>
        </a:p>
      </dgm:t>
    </dgm:pt>
    <dgm:pt modelId="{69A2164D-26BD-4943-AB58-DD3D8B5DD6D9}" type="parTrans" cxnId="{16EE0AE9-1501-41BD-8864-7AF6C7EDA667}">
      <dgm:prSet/>
      <dgm:spPr/>
      <dgm:t>
        <a:bodyPr/>
        <a:lstStyle/>
        <a:p>
          <a:endParaRPr lang="en-US"/>
        </a:p>
      </dgm:t>
    </dgm:pt>
    <dgm:pt modelId="{53B4FE58-0177-4F12-8370-D821E2CCFEA8}" type="sibTrans" cxnId="{16EE0AE9-1501-41BD-8864-7AF6C7EDA667}">
      <dgm:prSet/>
      <dgm:spPr/>
      <dgm:t>
        <a:bodyPr/>
        <a:lstStyle/>
        <a:p>
          <a:endParaRPr lang="en-US"/>
        </a:p>
      </dgm:t>
    </dgm:pt>
    <dgm:pt modelId="{B4DA7934-EEAF-4C54-9822-C4690A63BBAA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ar-EG" sz="2000" dirty="0">
              <a:solidFill>
                <a:schemeClr val="tx1"/>
              </a:solidFill>
            </a:rPr>
            <a:t>صوت</a:t>
          </a:r>
          <a:r>
            <a:rPr lang="ar-EG" sz="1800" dirty="0">
              <a:solidFill>
                <a:schemeClr val="tx1"/>
              </a:solidFill>
            </a:rPr>
            <a:t> </a:t>
          </a:r>
          <a:endParaRPr lang="en-US" sz="1800" dirty="0">
            <a:solidFill>
              <a:schemeClr val="tx1"/>
            </a:solidFill>
          </a:endParaRPr>
        </a:p>
      </dgm:t>
    </dgm:pt>
    <dgm:pt modelId="{A5857561-AF23-4126-8F5B-912D1099BFD1}" type="parTrans" cxnId="{5887E7AB-E8ED-4AAC-A5D7-88F127E7972E}">
      <dgm:prSet/>
      <dgm:spPr/>
      <dgm:t>
        <a:bodyPr/>
        <a:lstStyle/>
        <a:p>
          <a:endParaRPr lang="en-US"/>
        </a:p>
      </dgm:t>
    </dgm:pt>
    <dgm:pt modelId="{D43FBC9F-F957-4AC9-A81D-AED1AAF7A4D0}" type="sibTrans" cxnId="{5887E7AB-E8ED-4AAC-A5D7-88F127E7972E}">
      <dgm:prSet/>
      <dgm:spPr/>
      <dgm:t>
        <a:bodyPr/>
        <a:lstStyle/>
        <a:p>
          <a:endParaRPr lang="en-US"/>
        </a:p>
      </dgm:t>
    </dgm:pt>
    <dgm:pt modelId="{61336390-D7B6-457F-B035-65E24484CB93}" type="pres">
      <dgm:prSet presAssocID="{32A2F294-51BB-45CF-B2AD-2D04746970A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76ABD2-DA3D-4E01-9262-7BF3DB719D4A}" type="pres">
      <dgm:prSet presAssocID="{11132A85-F416-4AE3-A92D-3A62C6944D83}" presName="centerShape" presStyleLbl="node0" presStyleIdx="0" presStyleCnt="1" custScaleX="141470" custLinFactNeighborX="-298" custLinFactNeighborY="-1190"/>
      <dgm:spPr/>
      <dgm:t>
        <a:bodyPr/>
        <a:lstStyle/>
        <a:p>
          <a:endParaRPr lang="en-US"/>
        </a:p>
      </dgm:t>
    </dgm:pt>
    <dgm:pt modelId="{47A3F37D-3B16-4C0C-BE02-7FC1AE5AC21A}" type="pres">
      <dgm:prSet presAssocID="{32F55BE0-BFEF-4A15-9307-21CF5450E323}" presName="Name9" presStyleLbl="parChTrans1D2" presStyleIdx="0" presStyleCnt="4"/>
      <dgm:spPr/>
      <dgm:t>
        <a:bodyPr/>
        <a:lstStyle/>
        <a:p>
          <a:endParaRPr lang="en-US"/>
        </a:p>
      </dgm:t>
    </dgm:pt>
    <dgm:pt modelId="{07DB8475-4C7B-49C3-9F86-9F820D479E04}" type="pres">
      <dgm:prSet presAssocID="{32F55BE0-BFEF-4A15-9307-21CF5450E323}" presName="connTx" presStyleLbl="parChTrans1D2" presStyleIdx="0" presStyleCnt="4"/>
      <dgm:spPr/>
      <dgm:t>
        <a:bodyPr/>
        <a:lstStyle/>
        <a:p>
          <a:endParaRPr lang="en-US"/>
        </a:p>
      </dgm:t>
    </dgm:pt>
    <dgm:pt modelId="{36F6898B-1823-4E8A-92A0-EE622C02513D}" type="pres">
      <dgm:prSet presAssocID="{7962C870-91F2-481F-87B8-528BBF5507E2}" presName="node" presStyleLbl="node1" presStyleIdx="0" presStyleCnt="4" custScaleX="247213" custRadScaleRad="118086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E6FDE8-BEAC-4E2C-931C-AE30479DB9C8}" type="pres">
      <dgm:prSet presAssocID="{1FE3D102-B0CA-4BA4-BBA0-3C7DAF40854A}" presName="Name9" presStyleLbl="parChTrans1D2" presStyleIdx="1" presStyleCnt="4"/>
      <dgm:spPr/>
      <dgm:t>
        <a:bodyPr/>
        <a:lstStyle/>
        <a:p>
          <a:endParaRPr lang="en-US"/>
        </a:p>
      </dgm:t>
    </dgm:pt>
    <dgm:pt modelId="{9149528F-51F8-43EF-9946-FD7A319759BC}" type="pres">
      <dgm:prSet presAssocID="{1FE3D102-B0CA-4BA4-BBA0-3C7DAF40854A}" presName="connTx" presStyleLbl="parChTrans1D2" presStyleIdx="1" presStyleCnt="4"/>
      <dgm:spPr/>
      <dgm:t>
        <a:bodyPr/>
        <a:lstStyle/>
        <a:p>
          <a:endParaRPr lang="en-US"/>
        </a:p>
      </dgm:t>
    </dgm:pt>
    <dgm:pt modelId="{5F933DB3-BB07-4015-83F5-5CBA6FC77ED8}" type="pres">
      <dgm:prSet presAssocID="{3A374C89-CE19-47D3-8C36-90581C329FC4}" presName="node" presStyleLbl="node1" presStyleIdx="1" presStyleCnt="4" custScaleX="206544" custRadScaleRad="182740" custRadScaleInc="-30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AE2EC-E656-4DFD-8885-0A05B5A9E775}" type="pres">
      <dgm:prSet presAssocID="{69A2164D-26BD-4943-AB58-DD3D8B5DD6D9}" presName="Name9" presStyleLbl="parChTrans1D2" presStyleIdx="2" presStyleCnt="4"/>
      <dgm:spPr/>
      <dgm:t>
        <a:bodyPr/>
        <a:lstStyle/>
        <a:p>
          <a:endParaRPr lang="en-US"/>
        </a:p>
      </dgm:t>
    </dgm:pt>
    <dgm:pt modelId="{58DAB7F2-03AF-4B0C-AE2F-20EAE304510D}" type="pres">
      <dgm:prSet presAssocID="{69A2164D-26BD-4943-AB58-DD3D8B5DD6D9}" presName="connTx" presStyleLbl="parChTrans1D2" presStyleIdx="2" presStyleCnt="4"/>
      <dgm:spPr/>
      <dgm:t>
        <a:bodyPr/>
        <a:lstStyle/>
        <a:p>
          <a:endParaRPr lang="en-US"/>
        </a:p>
      </dgm:t>
    </dgm:pt>
    <dgm:pt modelId="{B39741B7-16C5-4761-B91C-CCB48556AAE5}" type="pres">
      <dgm:prSet presAssocID="{D31D173D-C61F-4C16-B5EB-BBE5B5794877}" presName="node" presStyleLbl="node1" presStyleIdx="2" presStyleCnt="4" custScaleX="254070" custRadScaleRad="1325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E9794C-9157-4936-8623-3D413B8D7687}" type="pres">
      <dgm:prSet presAssocID="{A5857561-AF23-4126-8F5B-912D1099BFD1}" presName="Name9" presStyleLbl="parChTrans1D2" presStyleIdx="3" presStyleCnt="4"/>
      <dgm:spPr/>
      <dgm:t>
        <a:bodyPr/>
        <a:lstStyle/>
        <a:p>
          <a:endParaRPr lang="en-US"/>
        </a:p>
      </dgm:t>
    </dgm:pt>
    <dgm:pt modelId="{57F9D188-F72E-430B-9DFC-E8B72C203453}" type="pres">
      <dgm:prSet presAssocID="{A5857561-AF23-4126-8F5B-912D1099BFD1}" presName="connTx" presStyleLbl="parChTrans1D2" presStyleIdx="3" presStyleCnt="4"/>
      <dgm:spPr/>
      <dgm:t>
        <a:bodyPr/>
        <a:lstStyle/>
        <a:p>
          <a:endParaRPr lang="en-US"/>
        </a:p>
      </dgm:t>
    </dgm:pt>
    <dgm:pt modelId="{B0803BB2-CF79-46B5-BDBE-1EAC33803722}" type="pres">
      <dgm:prSet presAssocID="{B4DA7934-EEAF-4C54-9822-C4690A63BBAA}" presName="node" presStyleLbl="node1" presStyleIdx="3" presStyleCnt="4" custScaleX="220262" custRadScaleRad="204640" custRadScaleInc="-20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EE0AE9-1501-41BD-8864-7AF6C7EDA667}" srcId="{11132A85-F416-4AE3-A92D-3A62C6944D83}" destId="{D31D173D-C61F-4C16-B5EB-BBE5B5794877}" srcOrd="2" destOrd="0" parTransId="{69A2164D-26BD-4943-AB58-DD3D8B5DD6D9}" sibTransId="{53B4FE58-0177-4F12-8370-D821E2CCFEA8}"/>
    <dgm:cxn modelId="{7A187325-A74C-4380-BF7B-2FC95B6D35B3}" type="presOf" srcId="{32F55BE0-BFEF-4A15-9307-21CF5450E323}" destId="{07DB8475-4C7B-49C3-9F86-9F820D479E04}" srcOrd="1" destOrd="0" presId="urn:microsoft.com/office/officeart/2005/8/layout/radial1#1"/>
    <dgm:cxn modelId="{35773691-8D2C-411C-932F-FAA58C326A22}" srcId="{32A2F294-51BB-45CF-B2AD-2D04746970AC}" destId="{11132A85-F416-4AE3-A92D-3A62C6944D83}" srcOrd="0" destOrd="0" parTransId="{DECFFDA4-BDB8-48EA-861D-7F5898BE6AEC}" sibTransId="{9C846AA6-809C-4213-8F45-9822E68E4484}"/>
    <dgm:cxn modelId="{EC5703D9-C6A7-4BCA-B235-EDAB28AF8F18}" type="presOf" srcId="{7962C870-91F2-481F-87B8-528BBF5507E2}" destId="{36F6898B-1823-4E8A-92A0-EE622C02513D}" srcOrd="0" destOrd="0" presId="urn:microsoft.com/office/officeart/2005/8/layout/radial1#1"/>
    <dgm:cxn modelId="{F497E98F-CBA5-4FB2-A915-808AC4DBE148}" type="presOf" srcId="{A5857561-AF23-4126-8F5B-912D1099BFD1}" destId="{D2E9794C-9157-4936-8623-3D413B8D7687}" srcOrd="0" destOrd="0" presId="urn:microsoft.com/office/officeart/2005/8/layout/radial1#1"/>
    <dgm:cxn modelId="{6CE2B3F0-87B2-4A95-A324-C940883445A9}" srcId="{11132A85-F416-4AE3-A92D-3A62C6944D83}" destId="{3A374C89-CE19-47D3-8C36-90581C329FC4}" srcOrd="1" destOrd="0" parTransId="{1FE3D102-B0CA-4BA4-BBA0-3C7DAF40854A}" sibTransId="{76BFF78E-D7A4-4010-8C30-665587D300D8}"/>
    <dgm:cxn modelId="{121D7610-7FC8-4585-B5BD-F8A6A8B42527}" type="presOf" srcId="{11132A85-F416-4AE3-A92D-3A62C6944D83}" destId="{2476ABD2-DA3D-4E01-9262-7BF3DB719D4A}" srcOrd="0" destOrd="0" presId="urn:microsoft.com/office/officeart/2005/8/layout/radial1#1"/>
    <dgm:cxn modelId="{E10ED370-EAF9-4FF6-B484-AEA795C442BD}" type="presOf" srcId="{1FE3D102-B0CA-4BA4-BBA0-3C7DAF40854A}" destId="{81E6FDE8-BEAC-4E2C-931C-AE30479DB9C8}" srcOrd="0" destOrd="0" presId="urn:microsoft.com/office/officeart/2005/8/layout/radial1#1"/>
    <dgm:cxn modelId="{BF094284-C0FE-4772-B83B-87B6B9BE02DC}" type="presOf" srcId="{69A2164D-26BD-4943-AB58-DD3D8B5DD6D9}" destId="{21AAE2EC-E656-4DFD-8885-0A05B5A9E775}" srcOrd="0" destOrd="0" presId="urn:microsoft.com/office/officeart/2005/8/layout/radial1#1"/>
    <dgm:cxn modelId="{2AAE68D2-256E-4E89-BEEC-3412EC551B31}" type="presOf" srcId="{B4DA7934-EEAF-4C54-9822-C4690A63BBAA}" destId="{B0803BB2-CF79-46B5-BDBE-1EAC33803722}" srcOrd="0" destOrd="0" presId="urn:microsoft.com/office/officeart/2005/8/layout/radial1#1"/>
    <dgm:cxn modelId="{5887E7AB-E8ED-4AAC-A5D7-88F127E7972E}" srcId="{11132A85-F416-4AE3-A92D-3A62C6944D83}" destId="{B4DA7934-EEAF-4C54-9822-C4690A63BBAA}" srcOrd="3" destOrd="0" parTransId="{A5857561-AF23-4126-8F5B-912D1099BFD1}" sibTransId="{D43FBC9F-F957-4AC9-A81D-AED1AAF7A4D0}"/>
    <dgm:cxn modelId="{33D72D2E-8A48-4C47-8245-C83657587D01}" type="presOf" srcId="{69A2164D-26BD-4943-AB58-DD3D8B5DD6D9}" destId="{58DAB7F2-03AF-4B0C-AE2F-20EAE304510D}" srcOrd="1" destOrd="0" presId="urn:microsoft.com/office/officeart/2005/8/layout/radial1#1"/>
    <dgm:cxn modelId="{F4A65E51-718A-452E-8EAD-D08171D13010}" srcId="{11132A85-F416-4AE3-A92D-3A62C6944D83}" destId="{7962C870-91F2-481F-87B8-528BBF5507E2}" srcOrd="0" destOrd="0" parTransId="{32F55BE0-BFEF-4A15-9307-21CF5450E323}" sibTransId="{E7283F1F-85E8-4277-8DB6-23CFA2282403}"/>
    <dgm:cxn modelId="{BE315363-37AF-4A1B-901B-381E50C4ED0C}" type="presOf" srcId="{A5857561-AF23-4126-8F5B-912D1099BFD1}" destId="{57F9D188-F72E-430B-9DFC-E8B72C203453}" srcOrd="1" destOrd="0" presId="urn:microsoft.com/office/officeart/2005/8/layout/radial1#1"/>
    <dgm:cxn modelId="{E8C7158D-E878-4024-BFD7-2695377CA5AC}" type="presOf" srcId="{32F55BE0-BFEF-4A15-9307-21CF5450E323}" destId="{47A3F37D-3B16-4C0C-BE02-7FC1AE5AC21A}" srcOrd="0" destOrd="0" presId="urn:microsoft.com/office/officeart/2005/8/layout/radial1#1"/>
    <dgm:cxn modelId="{82ED681D-8C1D-46C6-9557-DBCF8FCD1A9E}" type="presOf" srcId="{32A2F294-51BB-45CF-B2AD-2D04746970AC}" destId="{61336390-D7B6-457F-B035-65E24484CB93}" srcOrd="0" destOrd="0" presId="urn:microsoft.com/office/officeart/2005/8/layout/radial1#1"/>
    <dgm:cxn modelId="{E6A39916-2970-4952-AC19-B2AC289DEF3B}" type="presOf" srcId="{3A374C89-CE19-47D3-8C36-90581C329FC4}" destId="{5F933DB3-BB07-4015-83F5-5CBA6FC77ED8}" srcOrd="0" destOrd="0" presId="urn:microsoft.com/office/officeart/2005/8/layout/radial1#1"/>
    <dgm:cxn modelId="{B1937B4F-5D48-4D35-A595-8488987FDEE4}" type="presOf" srcId="{D31D173D-C61F-4C16-B5EB-BBE5B5794877}" destId="{B39741B7-16C5-4761-B91C-CCB48556AAE5}" srcOrd="0" destOrd="0" presId="urn:microsoft.com/office/officeart/2005/8/layout/radial1#1"/>
    <dgm:cxn modelId="{DBB877D8-8B70-406F-BA71-83F626094079}" type="presOf" srcId="{1FE3D102-B0CA-4BA4-BBA0-3C7DAF40854A}" destId="{9149528F-51F8-43EF-9946-FD7A319759BC}" srcOrd="1" destOrd="0" presId="urn:microsoft.com/office/officeart/2005/8/layout/radial1#1"/>
    <dgm:cxn modelId="{527E2FEB-88CD-427F-9EE7-86BE245C6223}" type="presParOf" srcId="{61336390-D7B6-457F-B035-65E24484CB93}" destId="{2476ABD2-DA3D-4E01-9262-7BF3DB719D4A}" srcOrd="0" destOrd="0" presId="urn:microsoft.com/office/officeart/2005/8/layout/radial1#1"/>
    <dgm:cxn modelId="{1854DFDC-5FDF-4BD6-8F5D-126A2439168F}" type="presParOf" srcId="{61336390-D7B6-457F-B035-65E24484CB93}" destId="{47A3F37D-3B16-4C0C-BE02-7FC1AE5AC21A}" srcOrd="1" destOrd="0" presId="urn:microsoft.com/office/officeart/2005/8/layout/radial1#1"/>
    <dgm:cxn modelId="{3133FF25-688D-45F2-AA16-B0512E7A0C7A}" type="presParOf" srcId="{47A3F37D-3B16-4C0C-BE02-7FC1AE5AC21A}" destId="{07DB8475-4C7B-49C3-9F86-9F820D479E04}" srcOrd="0" destOrd="0" presId="urn:microsoft.com/office/officeart/2005/8/layout/radial1#1"/>
    <dgm:cxn modelId="{899E8BB5-EF83-44B3-A3E7-5BBF0532DB21}" type="presParOf" srcId="{61336390-D7B6-457F-B035-65E24484CB93}" destId="{36F6898B-1823-4E8A-92A0-EE622C02513D}" srcOrd="2" destOrd="0" presId="urn:microsoft.com/office/officeart/2005/8/layout/radial1#1"/>
    <dgm:cxn modelId="{20862E1E-16B2-4CB3-B897-1610FD09FF8F}" type="presParOf" srcId="{61336390-D7B6-457F-B035-65E24484CB93}" destId="{81E6FDE8-BEAC-4E2C-931C-AE30479DB9C8}" srcOrd="3" destOrd="0" presId="urn:microsoft.com/office/officeart/2005/8/layout/radial1#1"/>
    <dgm:cxn modelId="{CE752701-B46C-4C95-92C1-9CC7EEB1C220}" type="presParOf" srcId="{81E6FDE8-BEAC-4E2C-931C-AE30479DB9C8}" destId="{9149528F-51F8-43EF-9946-FD7A319759BC}" srcOrd="0" destOrd="0" presId="urn:microsoft.com/office/officeart/2005/8/layout/radial1#1"/>
    <dgm:cxn modelId="{7C83CB3E-F104-4A45-8509-D8993FC7F61B}" type="presParOf" srcId="{61336390-D7B6-457F-B035-65E24484CB93}" destId="{5F933DB3-BB07-4015-83F5-5CBA6FC77ED8}" srcOrd="4" destOrd="0" presId="urn:microsoft.com/office/officeart/2005/8/layout/radial1#1"/>
    <dgm:cxn modelId="{FD31ADF7-EB49-4542-901C-E30B197E74FA}" type="presParOf" srcId="{61336390-D7B6-457F-B035-65E24484CB93}" destId="{21AAE2EC-E656-4DFD-8885-0A05B5A9E775}" srcOrd="5" destOrd="0" presId="urn:microsoft.com/office/officeart/2005/8/layout/radial1#1"/>
    <dgm:cxn modelId="{E9E6FCF5-F1AF-49CF-9259-34B2D6F1938E}" type="presParOf" srcId="{21AAE2EC-E656-4DFD-8885-0A05B5A9E775}" destId="{58DAB7F2-03AF-4B0C-AE2F-20EAE304510D}" srcOrd="0" destOrd="0" presId="urn:microsoft.com/office/officeart/2005/8/layout/radial1#1"/>
    <dgm:cxn modelId="{5E6D34F5-F0CF-4128-9FE4-4B64D72F7C2A}" type="presParOf" srcId="{61336390-D7B6-457F-B035-65E24484CB93}" destId="{B39741B7-16C5-4761-B91C-CCB48556AAE5}" srcOrd="6" destOrd="0" presId="urn:microsoft.com/office/officeart/2005/8/layout/radial1#1"/>
    <dgm:cxn modelId="{42BACDE3-E23C-4F7B-B4D3-83254746C9F0}" type="presParOf" srcId="{61336390-D7B6-457F-B035-65E24484CB93}" destId="{D2E9794C-9157-4936-8623-3D413B8D7687}" srcOrd="7" destOrd="0" presId="urn:microsoft.com/office/officeart/2005/8/layout/radial1#1"/>
    <dgm:cxn modelId="{39D97EE2-3CBE-498C-972A-7EBF9C555E67}" type="presParOf" srcId="{D2E9794C-9157-4936-8623-3D413B8D7687}" destId="{57F9D188-F72E-430B-9DFC-E8B72C203453}" srcOrd="0" destOrd="0" presId="urn:microsoft.com/office/officeart/2005/8/layout/radial1#1"/>
    <dgm:cxn modelId="{DCDD733E-6F36-40CD-B966-20D268A3DB37}" type="presParOf" srcId="{61336390-D7B6-457F-B035-65E24484CB93}" destId="{B0803BB2-CF79-46B5-BDBE-1EAC33803722}" srcOrd="8" destOrd="0" presId="urn:microsoft.com/office/officeart/2005/8/layout/radial1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A2F294-51BB-45CF-B2AD-2D04746970AC}" type="doc">
      <dgm:prSet loTypeId="urn:microsoft.com/office/officeart/2005/8/layout/radial1#2" loCatId="cycle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en-US"/>
        </a:p>
      </dgm:t>
    </dgm:pt>
    <dgm:pt modelId="{11132A85-F416-4AE3-A92D-3A62C6944D83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ar-EG" dirty="0">
              <a:solidFill>
                <a:srgbClr val="FF0000"/>
              </a:solidFill>
            </a:rPr>
            <a:t>أشكالها</a:t>
          </a:r>
          <a:endParaRPr lang="en-US" dirty="0">
            <a:solidFill>
              <a:srgbClr val="FF0000"/>
            </a:solidFill>
          </a:endParaRPr>
        </a:p>
      </dgm:t>
    </dgm:pt>
    <dgm:pt modelId="{DECFFDA4-BDB8-48EA-861D-7F5898BE6AEC}" type="parTrans" cxnId="{35773691-8D2C-411C-932F-FAA58C326A22}">
      <dgm:prSet/>
      <dgm:spPr/>
      <dgm:t>
        <a:bodyPr/>
        <a:lstStyle/>
        <a:p>
          <a:endParaRPr lang="en-US"/>
        </a:p>
      </dgm:t>
    </dgm:pt>
    <dgm:pt modelId="{9C846AA6-809C-4213-8F45-9822E68E4484}" type="sibTrans" cxnId="{35773691-8D2C-411C-932F-FAA58C326A22}">
      <dgm:prSet/>
      <dgm:spPr/>
      <dgm:t>
        <a:bodyPr/>
        <a:lstStyle/>
        <a:p>
          <a:endParaRPr lang="en-US"/>
        </a:p>
      </dgm:t>
    </dgm:pt>
    <dgm:pt modelId="{7962C870-91F2-481F-87B8-528BBF5507E2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ar-EG" dirty="0">
              <a:solidFill>
                <a:schemeClr val="tx1"/>
              </a:solidFill>
            </a:rPr>
            <a:t>مشاعر</a:t>
          </a:r>
          <a:endParaRPr lang="en-US" dirty="0">
            <a:solidFill>
              <a:schemeClr val="tx1"/>
            </a:solidFill>
          </a:endParaRPr>
        </a:p>
      </dgm:t>
    </dgm:pt>
    <dgm:pt modelId="{32F55BE0-BFEF-4A15-9307-21CF5450E323}" type="parTrans" cxnId="{F4A65E51-718A-452E-8EAD-D08171D13010}">
      <dgm:prSet/>
      <dgm:spPr/>
      <dgm:t>
        <a:bodyPr/>
        <a:lstStyle/>
        <a:p>
          <a:endParaRPr lang="en-US"/>
        </a:p>
      </dgm:t>
    </dgm:pt>
    <dgm:pt modelId="{E7283F1F-85E8-4277-8DB6-23CFA2282403}" type="sibTrans" cxnId="{F4A65E51-718A-452E-8EAD-D08171D13010}">
      <dgm:prSet/>
      <dgm:spPr/>
      <dgm:t>
        <a:bodyPr/>
        <a:lstStyle/>
        <a:p>
          <a:endParaRPr lang="en-US"/>
        </a:p>
      </dgm:t>
    </dgm:pt>
    <dgm:pt modelId="{3A374C89-CE19-47D3-8C36-90581C329FC4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ar-EG" dirty="0">
              <a:solidFill>
                <a:schemeClr val="tx1"/>
              </a:solidFill>
            </a:rPr>
            <a:t>أمنية </a:t>
          </a:r>
          <a:endParaRPr lang="en-US" dirty="0">
            <a:solidFill>
              <a:schemeClr val="tx1"/>
            </a:solidFill>
          </a:endParaRPr>
        </a:p>
      </dgm:t>
    </dgm:pt>
    <dgm:pt modelId="{1FE3D102-B0CA-4BA4-BBA0-3C7DAF40854A}" type="parTrans" cxnId="{6CE2B3F0-87B2-4A95-A324-C940883445A9}">
      <dgm:prSet/>
      <dgm:spPr/>
      <dgm:t>
        <a:bodyPr/>
        <a:lstStyle/>
        <a:p>
          <a:endParaRPr lang="en-US"/>
        </a:p>
      </dgm:t>
    </dgm:pt>
    <dgm:pt modelId="{76BFF78E-D7A4-4010-8C30-665587D300D8}" type="sibTrans" cxnId="{6CE2B3F0-87B2-4A95-A324-C940883445A9}">
      <dgm:prSet/>
      <dgm:spPr/>
      <dgm:t>
        <a:bodyPr/>
        <a:lstStyle/>
        <a:p>
          <a:endParaRPr lang="en-US"/>
        </a:p>
      </dgm:t>
    </dgm:pt>
    <dgm:pt modelId="{D31D173D-C61F-4C16-B5EB-BBE5B5794877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ar-EG" sz="2000" dirty="0">
              <a:solidFill>
                <a:schemeClr val="tx1"/>
              </a:solidFill>
            </a:rPr>
            <a:t>تحديث الموقف</a:t>
          </a:r>
          <a:endParaRPr lang="en-US" sz="1800" dirty="0">
            <a:solidFill>
              <a:schemeClr val="tx1"/>
            </a:solidFill>
          </a:endParaRPr>
        </a:p>
      </dgm:t>
    </dgm:pt>
    <dgm:pt modelId="{69A2164D-26BD-4943-AB58-DD3D8B5DD6D9}" type="parTrans" cxnId="{16EE0AE9-1501-41BD-8864-7AF6C7EDA667}">
      <dgm:prSet/>
      <dgm:spPr/>
      <dgm:t>
        <a:bodyPr/>
        <a:lstStyle/>
        <a:p>
          <a:endParaRPr lang="en-US"/>
        </a:p>
      </dgm:t>
    </dgm:pt>
    <dgm:pt modelId="{53B4FE58-0177-4F12-8370-D821E2CCFEA8}" type="sibTrans" cxnId="{16EE0AE9-1501-41BD-8864-7AF6C7EDA667}">
      <dgm:prSet/>
      <dgm:spPr/>
      <dgm:t>
        <a:bodyPr/>
        <a:lstStyle/>
        <a:p>
          <a:endParaRPr lang="en-US"/>
        </a:p>
      </dgm:t>
    </dgm:pt>
    <dgm:pt modelId="{B4DA7934-EEAF-4C54-9822-C4690A63BBAA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ar-EG" dirty="0">
              <a:solidFill>
                <a:schemeClr val="tx1"/>
              </a:solidFill>
            </a:rPr>
            <a:t>درس تعلمته</a:t>
          </a:r>
          <a:endParaRPr lang="en-US" dirty="0">
            <a:solidFill>
              <a:schemeClr val="tx1"/>
            </a:solidFill>
          </a:endParaRPr>
        </a:p>
      </dgm:t>
    </dgm:pt>
    <dgm:pt modelId="{A5857561-AF23-4126-8F5B-912D1099BFD1}" type="parTrans" cxnId="{5887E7AB-E8ED-4AAC-A5D7-88F127E7972E}">
      <dgm:prSet/>
      <dgm:spPr/>
      <dgm:t>
        <a:bodyPr/>
        <a:lstStyle/>
        <a:p>
          <a:endParaRPr lang="en-US"/>
        </a:p>
      </dgm:t>
    </dgm:pt>
    <dgm:pt modelId="{D43FBC9F-F957-4AC9-A81D-AED1AAF7A4D0}" type="sibTrans" cxnId="{5887E7AB-E8ED-4AAC-A5D7-88F127E7972E}">
      <dgm:prSet/>
      <dgm:spPr/>
      <dgm:t>
        <a:bodyPr/>
        <a:lstStyle/>
        <a:p>
          <a:endParaRPr lang="en-US"/>
        </a:p>
      </dgm:t>
    </dgm:pt>
    <dgm:pt modelId="{61336390-D7B6-457F-B035-65E24484CB93}" type="pres">
      <dgm:prSet presAssocID="{32A2F294-51BB-45CF-B2AD-2D04746970A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76ABD2-DA3D-4E01-9262-7BF3DB719D4A}" type="pres">
      <dgm:prSet presAssocID="{11132A85-F416-4AE3-A92D-3A62C6944D83}" presName="centerShape" presStyleLbl="node0" presStyleIdx="0" presStyleCnt="1" custScaleX="141470"/>
      <dgm:spPr/>
      <dgm:t>
        <a:bodyPr/>
        <a:lstStyle/>
        <a:p>
          <a:endParaRPr lang="en-US"/>
        </a:p>
      </dgm:t>
    </dgm:pt>
    <dgm:pt modelId="{47A3F37D-3B16-4C0C-BE02-7FC1AE5AC21A}" type="pres">
      <dgm:prSet presAssocID="{32F55BE0-BFEF-4A15-9307-21CF5450E323}" presName="Name9" presStyleLbl="parChTrans1D2" presStyleIdx="0" presStyleCnt="4"/>
      <dgm:spPr/>
      <dgm:t>
        <a:bodyPr/>
        <a:lstStyle/>
        <a:p>
          <a:endParaRPr lang="en-US"/>
        </a:p>
      </dgm:t>
    </dgm:pt>
    <dgm:pt modelId="{07DB8475-4C7B-49C3-9F86-9F820D479E04}" type="pres">
      <dgm:prSet presAssocID="{32F55BE0-BFEF-4A15-9307-21CF5450E323}" presName="connTx" presStyleLbl="parChTrans1D2" presStyleIdx="0" presStyleCnt="4"/>
      <dgm:spPr/>
      <dgm:t>
        <a:bodyPr/>
        <a:lstStyle/>
        <a:p>
          <a:endParaRPr lang="en-US"/>
        </a:p>
      </dgm:t>
    </dgm:pt>
    <dgm:pt modelId="{36F6898B-1823-4E8A-92A0-EE622C02513D}" type="pres">
      <dgm:prSet presAssocID="{7962C870-91F2-481F-87B8-528BBF5507E2}" presName="node" presStyleLbl="node1" presStyleIdx="0" presStyleCnt="4" custScaleX="247213" custRadScaleRad="118086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E6FDE8-BEAC-4E2C-931C-AE30479DB9C8}" type="pres">
      <dgm:prSet presAssocID="{1FE3D102-B0CA-4BA4-BBA0-3C7DAF40854A}" presName="Name9" presStyleLbl="parChTrans1D2" presStyleIdx="1" presStyleCnt="4"/>
      <dgm:spPr/>
      <dgm:t>
        <a:bodyPr/>
        <a:lstStyle/>
        <a:p>
          <a:endParaRPr lang="en-US"/>
        </a:p>
      </dgm:t>
    </dgm:pt>
    <dgm:pt modelId="{9149528F-51F8-43EF-9946-FD7A319759BC}" type="pres">
      <dgm:prSet presAssocID="{1FE3D102-B0CA-4BA4-BBA0-3C7DAF40854A}" presName="connTx" presStyleLbl="parChTrans1D2" presStyleIdx="1" presStyleCnt="4"/>
      <dgm:spPr/>
      <dgm:t>
        <a:bodyPr/>
        <a:lstStyle/>
        <a:p>
          <a:endParaRPr lang="en-US"/>
        </a:p>
      </dgm:t>
    </dgm:pt>
    <dgm:pt modelId="{5F933DB3-BB07-4015-83F5-5CBA6FC77ED8}" type="pres">
      <dgm:prSet presAssocID="{3A374C89-CE19-47D3-8C36-90581C329FC4}" presName="node" presStyleLbl="node1" presStyleIdx="1" presStyleCnt="4" custScaleX="206544" custRadScaleRad="182740" custRadScaleInc="-30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AE2EC-E656-4DFD-8885-0A05B5A9E775}" type="pres">
      <dgm:prSet presAssocID="{69A2164D-26BD-4943-AB58-DD3D8B5DD6D9}" presName="Name9" presStyleLbl="parChTrans1D2" presStyleIdx="2" presStyleCnt="4"/>
      <dgm:spPr/>
      <dgm:t>
        <a:bodyPr/>
        <a:lstStyle/>
        <a:p>
          <a:endParaRPr lang="en-US"/>
        </a:p>
      </dgm:t>
    </dgm:pt>
    <dgm:pt modelId="{58DAB7F2-03AF-4B0C-AE2F-20EAE304510D}" type="pres">
      <dgm:prSet presAssocID="{69A2164D-26BD-4943-AB58-DD3D8B5DD6D9}" presName="connTx" presStyleLbl="parChTrans1D2" presStyleIdx="2" presStyleCnt="4"/>
      <dgm:spPr/>
      <dgm:t>
        <a:bodyPr/>
        <a:lstStyle/>
        <a:p>
          <a:endParaRPr lang="en-US"/>
        </a:p>
      </dgm:t>
    </dgm:pt>
    <dgm:pt modelId="{B39741B7-16C5-4761-B91C-CCB48556AAE5}" type="pres">
      <dgm:prSet presAssocID="{D31D173D-C61F-4C16-B5EB-BBE5B5794877}" presName="node" presStyleLbl="node1" presStyleIdx="2" presStyleCnt="4" custScaleX="254070" custRadScaleRad="1325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E9794C-9157-4936-8623-3D413B8D7687}" type="pres">
      <dgm:prSet presAssocID="{A5857561-AF23-4126-8F5B-912D1099BFD1}" presName="Name9" presStyleLbl="parChTrans1D2" presStyleIdx="3" presStyleCnt="4"/>
      <dgm:spPr/>
      <dgm:t>
        <a:bodyPr/>
        <a:lstStyle/>
        <a:p>
          <a:endParaRPr lang="en-US"/>
        </a:p>
      </dgm:t>
    </dgm:pt>
    <dgm:pt modelId="{57F9D188-F72E-430B-9DFC-E8B72C203453}" type="pres">
      <dgm:prSet presAssocID="{A5857561-AF23-4126-8F5B-912D1099BFD1}" presName="connTx" presStyleLbl="parChTrans1D2" presStyleIdx="3" presStyleCnt="4"/>
      <dgm:spPr/>
      <dgm:t>
        <a:bodyPr/>
        <a:lstStyle/>
        <a:p>
          <a:endParaRPr lang="en-US"/>
        </a:p>
      </dgm:t>
    </dgm:pt>
    <dgm:pt modelId="{B0803BB2-CF79-46B5-BDBE-1EAC33803722}" type="pres">
      <dgm:prSet presAssocID="{B4DA7934-EEAF-4C54-9822-C4690A63BBAA}" presName="node" presStyleLbl="node1" presStyleIdx="3" presStyleCnt="4" custScaleX="220262" custRadScaleRad="204640" custRadScaleInc="-20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626CEF-4B1D-4469-91D5-7E4B34E6C520}" type="presOf" srcId="{B4DA7934-EEAF-4C54-9822-C4690A63BBAA}" destId="{B0803BB2-CF79-46B5-BDBE-1EAC33803722}" srcOrd="0" destOrd="0" presId="urn:microsoft.com/office/officeart/2005/8/layout/radial1#2"/>
    <dgm:cxn modelId="{16EE0AE9-1501-41BD-8864-7AF6C7EDA667}" srcId="{11132A85-F416-4AE3-A92D-3A62C6944D83}" destId="{D31D173D-C61F-4C16-B5EB-BBE5B5794877}" srcOrd="2" destOrd="0" parTransId="{69A2164D-26BD-4943-AB58-DD3D8B5DD6D9}" sibTransId="{53B4FE58-0177-4F12-8370-D821E2CCFEA8}"/>
    <dgm:cxn modelId="{35773691-8D2C-411C-932F-FAA58C326A22}" srcId="{32A2F294-51BB-45CF-B2AD-2D04746970AC}" destId="{11132A85-F416-4AE3-A92D-3A62C6944D83}" srcOrd="0" destOrd="0" parTransId="{DECFFDA4-BDB8-48EA-861D-7F5898BE6AEC}" sibTransId="{9C846AA6-809C-4213-8F45-9822E68E4484}"/>
    <dgm:cxn modelId="{D498C1E7-64B5-4598-B237-18DE9ADF4138}" type="presOf" srcId="{3A374C89-CE19-47D3-8C36-90581C329FC4}" destId="{5F933DB3-BB07-4015-83F5-5CBA6FC77ED8}" srcOrd="0" destOrd="0" presId="urn:microsoft.com/office/officeart/2005/8/layout/radial1#2"/>
    <dgm:cxn modelId="{8139FA15-034E-4E6C-A292-6BDF3E8107F2}" type="presOf" srcId="{69A2164D-26BD-4943-AB58-DD3D8B5DD6D9}" destId="{21AAE2EC-E656-4DFD-8885-0A05B5A9E775}" srcOrd="0" destOrd="0" presId="urn:microsoft.com/office/officeart/2005/8/layout/radial1#2"/>
    <dgm:cxn modelId="{BFC67FE0-F9E7-4E36-9657-7EA81193E960}" type="presOf" srcId="{69A2164D-26BD-4943-AB58-DD3D8B5DD6D9}" destId="{58DAB7F2-03AF-4B0C-AE2F-20EAE304510D}" srcOrd="1" destOrd="0" presId="urn:microsoft.com/office/officeart/2005/8/layout/radial1#2"/>
    <dgm:cxn modelId="{6CE2B3F0-87B2-4A95-A324-C940883445A9}" srcId="{11132A85-F416-4AE3-A92D-3A62C6944D83}" destId="{3A374C89-CE19-47D3-8C36-90581C329FC4}" srcOrd="1" destOrd="0" parTransId="{1FE3D102-B0CA-4BA4-BBA0-3C7DAF40854A}" sibTransId="{76BFF78E-D7A4-4010-8C30-665587D300D8}"/>
    <dgm:cxn modelId="{5887E7AB-E8ED-4AAC-A5D7-88F127E7972E}" srcId="{11132A85-F416-4AE3-A92D-3A62C6944D83}" destId="{B4DA7934-EEAF-4C54-9822-C4690A63BBAA}" srcOrd="3" destOrd="0" parTransId="{A5857561-AF23-4126-8F5B-912D1099BFD1}" sibTransId="{D43FBC9F-F957-4AC9-A81D-AED1AAF7A4D0}"/>
    <dgm:cxn modelId="{C6A2B5F3-9737-41F4-8809-D6AA4CC2D5E4}" type="presOf" srcId="{32F55BE0-BFEF-4A15-9307-21CF5450E323}" destId="{47A3F37D-3B16-4C0C-BE02-7FC1AE5AC21A}" srcOrd="0" destOrd="0" presId="urn:microsoft.com/office/officeart/2005/8/layout/radial1#2"/>
    <dgm:cxn modelId="{3FB2EB99-78A9-4EB4-8768-BA56F6C0A43A}" type="presOf" srcId="{11132A85-F416-4AE3-A92D-3A62C6944D83}" destId="{2476ABD2-DA3D-4E01-9262-7BF3DB719D4A}" srcOrd="0" destOrd="0" presId="urn:microsoft.com/office/officeart/2005/8/layout/radial1#2"/>
    <dgm:cxn modelId="{C1D6981B-AB53-4C79-9540-F91960C683B8}" type="presOf" srcId="{7962C870-91F2-481F-87B8-528BBF5507E2}" destId="{36F6898B-1823-4E8A-92A0-EE622C02513D}" srcOrd="0" destOrd="0" presId="urn:microsoft.com/office/officeart/2005/8/layout/radial1#2"/>
    <dgm:cxn modelId="{F4A65E51-718A-452E-8EAD-D08171D13010}" srcId="{11132A85-F416-4AE3-A92D-3A62C6944D83}" destId="{7962C870-91F2-481F-87B8-528BBF5507E2}" srcOrd="0" destOrd="0" parTransId="{32F55BE0-BFEF-4A15-9307-21CF5450E323}" sibTransId="{E7283F1F-85E8-4277-8DB6-23CFA2282403}"/>
    <dgm:cxn modelId="{5448390C-3EED-4D73-9DB1-74D8D419B451}" type="presOf" srcId="{1FE3D102-B0CA-4BA4-BBA0-3C7DAF40854A}" destId="{81E6FDE8-BEAC-4E2C-931C-AE30479DB9C8}" srcOrd="0" destOrd="0" presId="urn:microsoft.com/office/officeart/2005/8/layout/radial1#2"/>
    <dgm:cxn modelId="{82EF0B08-2A46-478D-8441-661F2C8F86E3}" type="presOf" srcId="{32F55BE0-BFEF-4A15-9307-21CF5450E323}" destId="{07DB8475-4C7B-49C3-9F86-9F820D479E04}" srcOrd="1" destOrd="0" presId="urn:microsoft.com/office/officeart/2005/8/layout/radial1#2"/>
    <dgm:cxn modelId="{5766D4BA-4E1E-487D-BAD9-D15EDE1EF3F2}" type="presOf" srcId="{1FE3D102-B0CA-4BA4-BBA0-3C7DAF40854A}" destId="{9149528F-51F8-43EF-9946-FD7A319759BC}" srcOrd="1" destOrd="0" presId="urn:microsoft.com/office/officeart/2005/8/layout/radial1#2"/>
    <dgm:cxn modelId="{90EE9AC6-97A1-4B15-9F65-66A1B20B5327}" type="presOf" srcId="{D31D173D-C61F-4C16-B5EB-BBE5B5794877}" destId="{B39741B7-16C5-4761-B91C-CCB48556AAE5}" srcOrd="0" destOrd="0" presId="urn:microsoft.com/office/officeart/2005/8/layout/radial1#2"/>
    <dgm:cxn modelId="{987F9EC6-0C88-44FB-A939-EF4D52B04498}" type="presOf" srcId="{A5857561-AF23-4126-8F5B-912D1099BFD1}" destId="{57F9D188-F72E-430B-9DFC-E8B72C203453}" srcOrd="1" destOrd="0" presId="urn:microsoft.com/office/officeart/2005/8/layout/radial1#2"/>
    <dgm:cxn modelId="{106BC179-3337-495D-9B65-A84221BEF499}" type="presOf" srcId="{32A2F294-51BB-45CF-B2AD-2D04746970AC}" destId="{61336390-D7B6-457F-B035-65E24484CB93}" srcOrd="0" destOrd="0" presId="urn:microsoft.com/office/officeart/2005/8/layout/radial1#2"/>
    <dgm:cxn modelId="{90406B73-B4B1-4FDA-84B4-FBFF953E31F3}" type="presOf" srcId="{A5857561-AF23-4126-8F5B-912D1099BFD1}" destId="{D2E9794C-9157-4936-8623-3D413B8D7687}" srcOrd="0" destOrd="0" presId="urn:microsoft.com/office/officeart/2005/8/layout/radial1#2"/>
    <dgm:cxn modelId="{99FEC21A-32F4-40AD-A7D3-B06CE28F8C8B}" type="presParOf" srcId="{61336390-D7B6-457F-B035-65E24484CB93}" destId="{2476ABD2-DA3D-4E01-9262-7BF3DB719D4A}" srcOrd="0" destOrd="0" presId="urn:microsoft.com/office/officeart/2005/8/layout/radial1#2"/>
    <dgm:cxn modelId="{E264EBD6-4F7C-4580-B01F-91DE95C0DC50}" type="presParOf" srcId="{61336390-D7B6-457F-B035-65E24484CB93}" destId="{47A3F37D-3B16-4C0C-BE02-7FC1AE5AC21A}" srcOrd="1" destOrd="0" presId="urn:microsoft.com/office/officeart/2005/8/layout/radial1#2"/>
    <dgm:cxn modelId="{8E3101C6-98B1-4871-906B-F7685A610AB5}" type="presParOf" srcId="{47A3F37D-3B16-4C0C-BE02-7FC1AE5AC21A}" destId="{07DB8475-4C7B-49C3-9F86-9F820D479E04}" srcOrd="0" destOrd="0" presId="urn:microsoft.com/office/officeart/2005/8/layout/radial1#2"/>
    <dgm:cxn modelId="{C68E8D97-2ABF-4B9A-96F2-7E95E347C8D4}" type="presParOf" srcId="{61336390-D7B6-457F-B035-65E24484CB93}" destId="{36F6898B-1823-4E8A-92A0-EE622C02513D}" srcOrd="2" destOrd="0" presId="urn:microsoft.com/office/officeart/2005/8/layout/radial1#2"/>
    <dgm:cxn modelId="{5B766536-5285-47E5-8E41-2B855C94F653}" type="presParOf" srcId="{61336390-D7B6-457F-B035-65E24484CB93}" destId="{81E6FDE8-BEAC-4E2C-931C-AE30479DB9C8}" srcOrd="3" destOrd="0" presId="urn:microsoft.com/office/officeart/2005/8/layout/radial1#2"/>
    <dgm:cxn modelId="{A78DF9A7-F1B9-4955-97C5-C06EE474DFF2}" type="presParOf" srcId="{81E6FDE8-BEAC-4E2C-931C-AE30479DB9C8}" destId="{9149528F-51F8-43EF-9946-FD7A319759BC}" srcOrd="0" destOrd="0" presId="urn:microsoft.com/office/officeart/2005/8/layout/radial1#2"/>
    <dgm:cxn modelId="{59FD4FB3-7C51-401C-AB7D-F30EE3A1CB88}" type="presParOf" srcId="{61336390-D7B6-457F-B035-65E24484CB93}" destId="{5F933DB3-BB07-4015-83F5-5CBA6FC77ED8}" srcOrd="4" destOrd="0" presId="urn:microsoft.com/office/officeart/2005/8/layout/radial1#2"/>
    <dgm:cxn modelId="{B2EB3DE9-8E70-4C8A-9225-1E818CFD8E1C}" type="presParOf" srcId="{61336390-D7B6-457F-B035-65E24484CB93}" destId="{21AAE2EC-E656-4DFD-8885-0A05B5A9E775}" srcOrd="5" destOrd="0" presId="urn:microsoft.com/office/officeart/2005/8/layout/radial1#2"/>
    <dgm:cxn modelId="{F5EEC09C-EB26-4942-9D5B-BC7FBD7B542F}" type="presParOf" srcId="{21AAE2EC-E656-4DFD-8885-0A05B5A9E775}" destId="{58DAB7F2-03AF-4B0C-AE2F-20EAE304510D}" srcOrd="0" destOrd="0" presId="urn:microsoft.com/office/officeart/2005/8/layout/radial1#2"/>
    <dgm:cxn modelId="{90C99A1B-C5A6-4C6A-8EF2-29A9CB4FD9A2}" type="presParOf" srcId="{61336390-D7B6-457F-B035-65E24484CB93}" destId="{B39741B7-16C5-4761-B91C-CCB48556AAE5}" srcOrd="6" destOrd="0" presId="urn:microsoft.com/office/officeart/2005/8/layout/radial1#2"/>
    <dgm:cxn modelId="{CF414A51-08BA-4147-9FE0-CA1E94D0B373}" type="presParOf" srcId="{61336390-D7B6-457F-B035-65E24484CB93}" destId="{D2E9794C-9157-4936-8623-3D413B8D7687}" srcOrd="7" destOrd="0" presId="urn:microsoft.com/office/officeart/2005/8/layout/radial1#2"/>
    <dgm:cxn modelId="{683F4F8F-B9E6-47CF-9E2E-8907C4B7B305}" type="presParOf" srcId="{D2E9794C-9157-4936-8623-3D413B8D7687}" destId="{57F9D188-F72E-430B-9DFC-E8B72C203453}" srcOrd="0" destOrd="0" presId="urn:microsoft.com/office/officeart/2005/8/layout/radial1#2"/>
    <dgm:cxn modelId="{C0313617-DC5B-4050-A832-3C1EB0047AAB}" type="presParOf" srcId="{61336390-D7B6-457F-B035-65E24484CB93}" destId="{B0803BB2-CF79-46B5-BDBE-1EAC33803722}" srcOrd="8" destOrd="0" presId="urn:microsoft.com/office/officeart/2005/8/layout/radial1#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76E6FD-3B49-4FF6-A0CA-74506CF662B9}" type="doc">
      <dgm:prSet loTypeId="urn:microsoft.com/office/officeart/2005/8/layout/cycle5" loCatId="cycle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 lang="en-US"/>
        </a:p>
      </dgm:t>
    </dgm:pt>
    <dgm:pt modelId="{4FE3F8F4-33D3-461B-9508-AF605481085D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ar-EG" b="0" dirty="0">
              <a:solidFill>
                <a:schemeClr val="tx1"/>
              </a:solidFill>
            </a:rPr>
            <a:t>1- شكله</a:t>
          </a:r>
          <a:endParaRPr lang="en-US" b="0" dirty="0">
            <a:solidFill>
              <a:schemeClr val="tx1"/>
            </a:solidFill>
          </a:endParaRPr>
        </a:p>
      </dgm:t>
    </dgm:pt>
    <dgm:pt modelId="{F95957A9-2869-4009-8934-99B8EF55FCA6}" type="parTrans" cxnId="{88CA50BA-004D-4E6C-98AA-6F019DA1D4CD}">
      <dgm:prSet/>
      <dgm:spPr/>
      <dgm:t>
        <a:bodyPr/>
        <a:lstStyle/>
        <a:p>
          <a:endParaRPr lang="en-US"/>
        </a:p>
      </dgm:t>
    </dgm:pt>
    <dgm:pt modelId="{8E44D167-4EB9-46A8-B3E8-9D444BED8774}" type="sibTrans" cxnId="{88CA50BA-004D-4E6C-98AA-6F019DA1D4CD}">
      <dgm:prSet/>
      <dgm:spPr/>
      <dgm:t>
        <a:bodyPr/>
        <a:lstStyle/>
        <a:p>
          <a:endParaRPr lang="en-US"/>
        </a:p>
      </dgm:t>
    </dgm:pt>
    <dgm:pt modelId="{600D6572-7AB8-43D4-B715-85E40CFE98FD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ar-EG" dirty="0">
              <a:solidFill>
                <a:schemeClr val="tx1"/>
              </a:solidFill>
            </a:rPr>
            <a:t>2- استخداماته</a:t>
          </a:r>
          <a:endParaRPr lang="en-US" dirty="0">
            <a:solidFill>
              <a:schemeClr val="tx1"/>
            </a:solidFill>
          </a:endParaRPr>
        </a:p>
      </dgm:t>
    </dgm:pt>
    <dgm:pt modelId="{433EC709-FA13-47A2-A208-A139C6C5986F}" type="parTrans" cxnId="{BCD4944C-0947-4AB0-AE79-2A39E78A2422}">
      <dgm:prSet/>
      <dgm:spPr/>
      <dgm:t>
        <a:bodyPr/>
        <a:lstStyle/>
        <a:p>
          <a:endParaRPr lang="en-US"/>
        </a:p>
      </dgm:t>
    </dgm:pt>
    <dgm:pt modelId="{22359E3F-C9F0-4DA9-9E5C-C6ABA865F034}" type="sibTrans" cxnId="{BCD4944C-0947-4AB0-AE79-2A39E78A2422}">
      <dgm:prSet/>
      <dgm:spPr/>
      <dgm:t>
        <a:bodyPr/>
        <a:lstStyle/>
        <a:p>
          <a:endParaRPr lang="en-US"/>
        </a:p>
      </dgm:t>
    </dgm:pt>
    <dgm:pt modelId="{AE838D01-12A5-4EEA-AB1D-793549B9F2AB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ar-EG" dirty="0">
              <a:solidFill>
                <a:schemeClr val="tx1"/>
              </a:solidFill>
            </a:rPr>
            <a:t>3- مميزاته</a:t>
          </a:r>
          <a:endParaRPr lang="en-US" dirty="0">
            <a:solidFill>
              <a:schemeClr val="tx1"/>
            </a:solidFill>
          </a:endParaRPr>
        </a:p>
      </dgm:t>
    </dgm:pt>
    <dgm:pt modelId="{6C8243F6-5947-4D24-9458-972CFAE2D12F}" type="parTrans" cxnId="{AF2D9416-3385-4008-8C1A-56641DAF9857}">
      <dgm:prSet/>
      <dgm:spPr/>
      <dgm:t>
        <a:bodyPr/>
        <a:lstStyle/>
        <a:p>
          <a:endParaRPr lang="en-US"/>
        </a:p>
      </dgm:t>
    </dgm:pt>
    <dgm:pt modelId="{9AC4E731-E215-432E-BED3-66C41C6518CA}" type="sibTrans" cxnId="{AF2D9416-3385-4008-8C1A-56641DAF9857}">
      <dgm:prSet/>
      <dgm:spPr/>
      <dgm:t>
        <a:bodyPr/>
        <a:lstStyle/>
        <a:p>
          <a:endParaRPr lang="en-US"/>
        </a:p>
      </dgm:t>
    </dgm:pt>
    <dgm:pt modelId="{F4F1D41F-209B-4596-9753-94FC188134D5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ar-EG" dirty="0">
              <a:solidFill>
                <a:schemeClr val="tx1"/>
              </a:solidFill>
            </a:rPr>
            <a:t>4- عيوبه</a:t>
          </a:r>
          <a:endParaRPr lang="en-US" dirty="0">
            <a:solidFill>
              <a:schemeClr val="tx1"/>
            </a:solidFill>
          </a:endParaRPr>
        </a:p>
      </dgm:t>
    </dgm:pt>
    <dgm:pt modelId="{5951969F-2EF6-4E25-A42E-C33DF8FD6A7C}" type="parTrans" cxnId="{05B854C6-D841-43F8-BD20-73ADF4EC78EF}">
      <dgm:prSet/>
      <dgm:spPr/>
      <dgm:t>
        <a:bodyPr/>
        <a:lstStyle/>
        <a:p>
          <a:endParaRPr lang="en-US"/>
        </a:p>
      </dgm:t>
    </dgm:pt>
    <dgm:pt modelId="{ABE497BE-7DEA-4854-B310-BB5AB6E27B93}" type="sibTrans" cxnId="{05B854C6-D841-43F8-BD20-73ADF4EC78EF}">
      <dgm:prSet/>
      <dgm:spPr/>
      <dgm:t>
        <a:bodyPr/>
        <a:lstStyle/>
        <a:p>
          <a:endParaRPr lang="en-US"/>
        </a:p>
      </dgm:t>
    </dgm:pt>
    <dgm:pt modelId="{56C5D854-48C5-4E5B-B263-87CFBA64294A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ar-EG" dirty="0">
              <a:solidFill>
                <a:schemeClr val="tx1"/>
              </a:solidFill>
            </a:rPr>
            <a:t>5- رأي الكاتب فيه</a:t>
          </a:r>
          <a:endParaRPr lang="en-US" dirty="0">
            <a:solidFill>
              <a:schemeClr val="tx1"/>
            </a:solidFill>
          </a:endParaRPr>
        </a:p>
      </dgm:t>
    </dgm:pt>
    <dgm:pt modelId="{AAF4FBA6-9716-4237-A451-C31C743F9FA2}" type="parTrans" cxnId="{3B249955-5335-4D03-A999-D1D538F400D6}">
      <dgm:prSet/>
      <dgm:spPr/>
      <dgm:t>
        <a:bodyPr/>
        <a:lstStyle/>
        <a:p>
          <a:endParaRPr lang="en-US"/>
        </a:p>
      </dgm:t>
    </dgm:pt>
    <dgm:pt modelId="{0F055D02-719B-4601-9E51-E6188B109FA9}" type="sibTrans" cxnId="{3B249955-5335-4D03-A999-D1D538F400D6}">
      <dgm:prSet/>
      <dgm:spPr/>
      <dgm:t>
        <a:bodyPr/>
        <a:lstStyle/>
        <a:p>
          <a:endParaRPr lang="en-US"/>
        </a:p>
      </dgm:t>
    </dgm:pt>
    <dgm:pt modelId="{22AC1A7E-6C62-4FA7-874D-9A3BB899F384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ar-EG" dirty="0">
              <a:solidFill>
                <a:schemeClr val="tx1"/>
              </a:solidFill>
            </a:rPr>
            <a:t>6- ما الذي يشبهه أو يختلف عنه ؟</a:t>
          </a:r>
          <a:endParaRPr lang="en-US" dirty="0">
            <a:solidFill>
              <a:schemeClr val="tx1"/>
            </a:solidFill>
          </a:endParaRPr>
        </a:p>
      </dgm:t>
    </dgm:pt>
    <dgm:pt modelId="{3130D895-45FF-48CB-9E3C-88E1B0BBEFEF}" type="parTrans" cxnId="{51C4655F-A920-4617-A829-D5629F3C9830}">
      <dgm:prSet/>
      <dgm:spPr/>
      <dgm:t>
        <a:bodyPr/>
        <a:lstStyle/>
        <a:p>
          <a:endParaRPr lang="en-US"/>
        </a:p>
      </dgm:t>
    </dgm:pt>
    <dgm:pt modelId="{2540F4DC-0335-45C6-9472-DC0514A22E4C}" type="sibTrans" cxnId="{51C4655F-A920-4617-A829-D5629F3C9830}">
      <dgm:prSet/>
      <dgm:spPr/>
      <dgm:t>
        <a:bodyPr/>
        <a:lstStyle/>
        <a:p>
          <a:endParaRPr lang="en-US"/>
        </a:p>
      </dgm:t>
    </dgm:pt>
    <dgm:pt modelId="{A8449030-CABA-4AD5-8F19-AC7C73D0A4D8}" type="pres">
      <dgm:prSet presAssocID="{DF76E6FD-3B49-4FF6-A0CA-74506CF662B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FB6CCC-DFF6-49AB-8A13-A13F46038983}" type="pres">
      <dgm:prSet presAssocID="{4FE3F8F4-33D3-461B-9508-AF605481085D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21D536-834E-42F2-88B6-6550A59C616E}" type="pres">
      <dgm:prSet presAssocID="{4FE3F8F4-33D3-461B-9508-AF605481085D}" presName="spNode" presStyleCnt="0"/>
      <dgm:spPr/>
    </dgm:pt>
    <dgm:pt modelId="{3B104E64-0F7D-428C-9CAA-0156EC4EA881}" type="pres">
      <dgm:prSet presAssocID="{8E44D167-4EB9-46A8-B3E8-9D444BED8774}" presName="sibTrans" presStyleLbl="sibTrans1D1" presStyleIdx="0" presStyleCnt="6"/>
      <dgm:spPr/>
      <dgm:t>
        <a:bodyPr/>
        <a:lstStyle/>
        <a:p>
          <a:endParaRPr lang="en-US"/>
        </a:p>
      </dgm:t>
    </dgm:pt>
    <dgm:pt modelId="{1E15C48B-2F04-440F-AD1F-E6B05EAC9C90}" type="pres">
      <dgm:prSet presAssocID="{600D6572-7AB8-43D4-B715-85E40CFE98FD}" presName="node" presStyleLbl="node1" presStyleIdx="1" presStyleCnt="6" custScaleX="1434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98C6D8-3180-4909-AD57-6ADD14F58CE7}" type="pres">
      <dgm:prSet presAssocID="{600D6572-7AB8-43D4-B715-85E40CFE98FD}" presName="spNode" presStyleCnt="0"/>
      <dgm:spPr/>
    </dgm:pt>
    <dgm:pt modelId="{5A76DAAB-5B3F-4189-96E0-05BC5857EFCF}" type="pres">
      <dgm:prSet presAssocID="{22359E3F-C9F0-4DA9-9E5C-C6ABA865F034}" presName="sibTrans" presStyleLbl="sibTrans1D1" presStyleIdx="1" presStyleCnt="6"/>
      <dgm:spPr/>
      <dgm:t>
        <a:bodyPr/>
        <a:lstStyle/>
        <a:p>
          <a:endParaRPr lang="en-US"/>
        </a:p>
      </dgm:t>
    </dgm:pt>
    <dgm:pt modelId="{1B30D9BD-0394-4001-8DAF-F95A79D6E4FA}" type="pres">
      <dgm:prSet presAssocID="{AE838D01-12A5-4EEA-AB1D-793549B9F2A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8818DD-47D1-43D2-B1A4-3D52082F80C7}" type="pres">
      <dgm:prSet presAssocID="{AE838D01-12A5-4EEA-AB1D-793549B9F2AB}" presName="spNode" presStyleCnt="0"/>
      <dgm:spPr/>
    </dgm:pt>
    <dgm:pt modelId="{DAC174A5-A437-4908-A43F-120061ECFB41}" type="pres">
      <dgm:prSet presAssocID="{9AC4E731-E215-432E-BED3-66C41C6518CA}" presName="sibTrans" presStyleLbl="sibTrans1D1" presStyleIdx="2" presStyleCnt="6"/>
      <dgm:spPr/>
      <dgm:t>
        <a:bodyPr/>
        <a:lstStyle/>
        <a:p>
          <a:endParaRPr lang="en-US"/>
        </a:p>
      </dgm:t>
    </dgm:pt>
    <dgm:pt modelId="{B0FCB2D5-F5A6-4E8A-B915-2BFB16D44F0E}" type="pres">
      <dgm:prSet presAssocID="{F4F1D41F-209B-4596-9753-94FC188134D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7361D9-AA77-4419-9990-73D9356E58E8}" type="pres">
      <dgm:prSet presAssocID="{F4F1D41F-209B-4596-9753-94FC188134D5}" presName="spNode" presStyleCnt="0"/>
      <dgm:spPr/>
    </dgm:pt>
    <dgm:pt modelId="{724A1DF5-BC97-4FEA-B43F-2A5251BE92BF}" type="pres">
      <dgm:prSet presAssocID="{ABE497BE-7DEA-4854-B310-BB5AB6E27B93}" presName="sibTrans" presStyleLbl="sibTrans1D1" presStyleIdx="3" presStyleCnt="6"/>
      <dgm:spPr/>
      <dgm:t>
        <a:bodyPr/>
        <a:lstStyle/>
        <a:p>
          <a:endParaRPr lang="en-US"/>
        </a:p>
      </dgm:t>
    </dgm:pt>
    <dgm:pt modelId="{75E3D8BC-2110-4928-B898-38B3B81C95E9}" type="pres">
      <dgm:prSet presAssocID="{56C5D854-48C5-4E5B-B263-87CFBA64294A}" presName="node" presStyleLbl="node1" presStyleIdx="4" presStyleCnt="6" custScaleX="1465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7643F7-DDBA-491B-82C5-7B68F304CA8E}" type="pres">
      <dgm:prSet presAssocID="{56C5D854-48C5-4E5B-B263-87CFBA64294A}" presName="spNode" presStyleCnt="0"/>
      <dgm:spPr/>
    </dgm:pt>
    <dgm:pt modelId="{32B12580-5CF6-43CF-9070-400FC3260807}" type="pres">
      <dgm:prSet presAssocID="{0F055D02-719B-4601-9E51-E6188B109FA9}" presName="sibTrans" presStyleLbl="sibTrans1D1" presStyleIdx="4" presStyleCnt="6"/>
      <dgm:spPr/>
      <dgm:t>
        <a:bodyPr/>
        <a:lstStyle/>
        <a:p>
          <a:endParaRPr lang="en-US"/>
        </a:p>
      </dgm:t>
    </dgm:pt>
    <dgm:pt modelId="{807E9E1A-162A-4FE3-B666-5001AFC74AF6}" type="pres">
      <dgm:prSet presAssocID="{22AC1A7E-6C62-4FA7-874D-9A3BB899F384}" presName="node" presStyleLbl="node1" presStyleIdx="5" presStyleCnt="6" custScaleX="1620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26286E-9E3B-42C5-AE39-17A5D07FFFCF}" type="pres">
      <dgm:prSet presAssocID="{22AC1A7E-6C62-4FA7-874D-9A3BB899F384}" presName="spNode" presStyleCnt="0"/>
      <dgm:spPr/>
    </dgm:pt>
    <dgm:pt modelId="{34C87380-8B95-417C-87F1-FBE4E9977A84}" type="pres">
      <dgm:prSet presAssocID="{2540F4DC-0335-45C6-9472-DC0514A22E4C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66EF97D0-446F-41BD-BE7D-DA1B09443BAA}" type="presOf" srcId="{0F055D02-719B-4601-9E51-E6188B109FA9}" destId="{32B12580-5CF6-43CF-9070-400FC3260807}" srcOrd="0" destOrd="0" presId="urn:microsoft.com/office/officeart/2005/8/layout/cycle5"/>
    <dgm:cxn modelId="{88CA50BA-004D-4E6C-98AA-6F019DA1D4CD}" srcId="{DF76E6FD-3B49-4FF6-A0CA-74506CF662B9}" destId="{4FE3F8F4-33D3-461B-9508-AF605481085D}" srcOrd="0" destOrd="0" parTransId="{F95957A9-2869-4009-8934-99B8EF55FCA6}" sibTransId="{8E44D167-4EB9-46A8-B3E8-9D444BED8774}"/>
    <dgm:cxn modelId="{A79DEA13-3076-4DE5-9AB6-01DAD111E536}" type="presOf" srcId="{8E44D167-4EB9-46A8-B3E8-9D444BED8774}" destId="{3B104E64-0F7D-428C-9CAA-0156EC4EA881}" srcOrd="0" destOrd="0" presId="urn:microsoft.com/office/officeart/2005/8/layout/cycle5"/>
    <dgm:cxn modelId="{3CA3C5E2-0431-4728-BCB0-B40FBB2B1981}" type="presOf" srcId="{4FE3F8F4-33D3-461B-9508-AF605481085D}" destId="{D5FB6CCC-DFF6-49AB-8A13-A13F46038983}" srcOrd="0" destOrd="0" presId="urn:microsoft.com/office/officeart/2005/8/layout/cycle5"/>
    <dgm:cxn modelId="{29EF6080-6889-4447-AF1D-A6E3A6080B01}" type="presOf" srcId="{F4F1D41F-209B-4596-9753-94FC188134D5}" destId="{B0FCB2D5-F5A6-4E8A-B915-2BFB16D44F0E}" srcOrd="0" destOrd="0" presId="urn:microsoft.com/office/officeart/2005/8/layout/cycle5"/>
    <dgm:cxn modelId="{67254C3B-E342-4EB8-8BB6-149A98B75D54}" type="presOf" srcId="{ABE497BE-7DEA-4854-B310-BB5AB6E27B93}" destId="{724A1DF5-BC97-4FEA-B43F-2A5251BE92BF}" srcOrd="0" destOrd="0" presId="urn:microsoft.com/office/officeart/2005/8/layout/cycle5"/>
    <dgm:cxn modelId="{3B249955-5335-4D03-A999-D1D538F400D6}" srcId="{DF76E6FD-3B49-4FF6-A0CA-74506CF662B9}" destId="{56C5D854-48C5-4E5B-B263-87CFBA64294A}" srcOrd="4" destOrd="0" parTransId="{AAF4FBA6-9716-4237-A451-C31C743F9FA2}" sibTransId="{0F055D02-719B-4601-9E51-E6188B109FA9}"/>
    <dgm:cxn modelId="{AF2D9416-3385-4008-8C1A-56641DAF9857}" srcId="{DF76E6FD-3B49-4FF6-A0CA-74506CF662B9}" destId="{AE838D01-12A5-4EEA-AB1D-793549B9F2AB}" srcOrd="2" destOrd="0" parTransId="{6C8243F6-5947-4D24-9458-972CFAE2D12F}" sibTransId="{9AC4E731-E215-432E-BED3-66C41C6518CA}"/>
    <dgm:cxn modelId="{E434C88D-8896-4E42-8E14-684955783292}" type="presOf" srcId="{56C5D854-48C5-4E5B-B263-87CFBA64294A}" destId="{75E3D8BC-2110-4928-B898-38B3B81C95E9}" srcOrd="0" destOrd="0" presId="urn:microsoft.com/office/officeart/2005/8/layout/cycle5"/>
    <dgm:cxn modelId="{F25D15D2-596D-4A25-B8CA-5719BDA7248E}" type="presOf" srcId="{600D6572-7AB8-43D4-B715-85E40CFE98FD}" destId="{1E15C48B-2F04-440F-AD1F-E6B05EAC9C90}" srcOrd="0" destOrd="0" presId="urn:microsoft.com/office/officeart/2005/8/layout/cycle5"/>
    <dgm:cxn modelId="{BCD4944C-0947-4AB0-AE79-2A39E78A2422}" srcId="{DF76E6FD-3B49-4FF6-A0CA-74506CF662B9}" destId="{600D6572-7AB8-43D4-B715-85E40CFE98FD}" srcOrd="1" destOrd="0" parTransId="{433EC709-FA13-47A2-A208-A139C6C5986F}" sibTransId="{22359E3F-C9F0-4DA9-9E5C-C6ABA865F034}"/>
    <dgm:cxn modelId="{51C4655F-A920-4617-A829-D5629F3C9830}" srcId="{DF76E6FD-3B49-4FF6-A0CA-74506CF662B9}" destId="{22AC1A7E-6C62-4FA7-874D-9A3BB899F384}" srcOrd="5" destOrd="0" parTransId="{3130D895-45FF-48CB-9E3C-88E1B0BBEFEF}" sibTransId="{2540F4DC-0335-45C6-9472-DC0514A22E4C}"/>
    <dgm:cxn modelId="{5A4B849A-EB3E-44C7-87A2-9E2046E6487B}" type="presOf" srcId="{2540F4DC-0335-45C6-9472-DC0514A22E4C}" destId="{34C87380-8B95-417C-87F1-FBE4E9977A84}" srcOrd="0" destOrd="0" presId="urn:microsoft.com/office/officeart/2005/8/layout/cycle5"/>
    <dgm:cxn modelId="{8026BCA0-9C5B-4FF3-A59C-D1C8DBCCEFE4}" type="presOf" srcId="{AE838D01-12A5-4EEA-AB1D-793549B9F2AB}" destId="{1B30D9BD-0394-4001-8DAF-F95A79D6E4FA}" srcOrd="0" destOrd="0" presId="urn:microsoft.com/office/officeart/2005/8/layout/cycle5"/>
    <dgm:cxn modelId="{A3225F38-485C-4ABC-9E2C-35766347CC3E}" type="presOf" srcId="{9AC4E731-E215-432E-BED3-66C41C6518CA}" destId="{DAC174A5-A437-4908-A43F-120061ECFB41}" srcOrd="0" destOrd="0" presId="urn:microsoft.com/office/officeart/2005/8/layout/cycle5"/>
    <dgm:cxn modelId="{05B854C6-D841-43F8-BD20-73ADF4EC78EF}" srcId="{DF76E6FD-3B49-4FF6-A0CA-74506CF662B9}" destId="{F4F1D41F-209B-4596-9753-94FC188134D5}" srcOrd="3" destOrd="0" parTransId="{5951969F-2EF6-4E25-A42E-C33DF8FD6A7C}" sibTransId="{ABE497BE-7DEA-4854-B310-BB5AB6E27B93}"/>
    <dgm:cxn modelId="{69AD28B5-28C0-477B-8CE2-AD35C382E0B1}" type="presOf" srcId="{22359E3F-C9F0-4DA9-9E5C-C6ABA865F034}" destId="{5A76DAAB-5B3F-4189-96E0-05BC5857EFCF}" srcOrd="0" destOrd="0" presId="urn:microsoft.com/office/officeart/2005/8/layout/cycle5"/>
    <dgm:cxn modelId="{EF6A0B2C-3427-43A3-BD9D-6DC3A4D5D99D}" type="presOf" srcId="{DF76E6FD-3B49-4FF6-A0CA-74506CF662B9}" destId="{A8449030-CABA-4AD5-8F19-AC7C73D0A4D8}" srcOrd="0" destOrd="0" presId="urn:microsoft.com/office/officeart/2005/8/layout/cycle5"/>
    <dgm:cxn modelId="{C998C816-FF4E-4263-93FC-B1FAC40852C7}" type="presOf" srcId="{22AC1A7E-6C62-4FA7-874D-9A3BB899F384}" destId="{807E9E1A-162A-4FE3-B666-5001AFC74AF6}" srcOrd="0" destOrd="0" presId="urn:microsoft.com/office/officeart/2005/8/layout/cycle5"/>
    <dgm:cxn modelId="{408836ED-69D6-492F-9478-DEB84FC624C4}" type="presParOf" srcId="{A8449030-CABA-4AD5-8F19-AC7C73D0A4D8}" destId="{D5FB6CCC-DFF6-49AB-8A13-A13F46038983}" srcOrd="0" destOrd="0" presId="urn:microsoft.com/office/officeart/2005/8/layout/cycle5"/>
    <dgm:cxn modelId="{2BA56FAE-14A0-4B01-A2D3-F2B88C7539FA}" type="presParOf" srcId="{A8449030-CABA-4AD5-8F19-AC7C73D0A4D8}" destId="{2721D536-834E-42F2-88B6-6550A59C616E}" srcOrd="1" destOrd="0" presId="urn:microsoft.com/office/officeart/2005/8/layout/cycle5"/>
    <dgm:cxn modelId="{E4833A21-41E6-4508-B7D0-706A6C7BBAA9}" type="presParOf" srcId="{A8449030-CABA-4AD5-8F19-AC7C73D0A4D8}" destId="{3B104E64-0F7D-428C-9CAA-0156EC4EA881}" srcOrd="2" destOrd="0" presId="urn:microsoft.com/office/officeart/2005/8/layout/cycle5"/>
    <dgm:cxn modelId="{01F36117-FD4A-4094-9091-B646075CED07}" type="presParOf" srcId="{A8449030-CABA-4AD5-8F19-AC7C73D0A4D8}" destId="{1E15C48B-2F04-440F-AD1F-E6B05EAC9C90}" srcOrd="3" destOrd="0" presId="urn:microsoft.com/office/officeart/2005/8/layout/cycle5"/>
    <dgm:cxn modelId="{F5F00753-708F-4C7D-97CF-1C96F6FD61E4}" type="presParOf" srcId="{A8449030-CABA-4AD5-8F19-AC7C73D0A4D8}" destId="{FD98C6D8-3180-4909-AD57-6ADD14F58CE7}" srcOrd="4" destOrd="0" presId="urn:microsoft.com/office/officeart/2005/8/layout/cycle5"/>
    <dgm:cxn modelId="{84D4B356-BBFD-447D-B767-2CE88C75BD2F}" type="presParOf" srcId="{A8449030-CABA-4AD5-8F19-AC7C73D0A4D8}" destId="{5A76DAAB-5B3F-4189-96E0-05BC5857EFCF}" srcOrd="5" destOrd="0" presId="urn:microsoft.com/office/officeart/2005/8/layout/cycle5"/>
    <dgm:cxn modelId="{ABD29AC2-2F5A-4C6B-B95B-9FF8A73D3AE8}" type="presParOf" srcId="{A8449030-CABA-4AD5-8F19-AC7C73D0A4D8}" destId="{1B30D9BD-0394-4001-8DAF-F95A79D6E4FA}" srcOrd="6" destOrd="0" presId="urn:microsoft.com/office/officeart/2005/8/layout/cycle5"/>
    <dgm:cxn modelId="{74CE241E-4EF0-4298-A009-92AEE786B7AD}" type="presParOf" srcId="{A8449030-CABA-4AD5-8F19-AC7C73D0A4D8}" destId="{578818DD-47D1-43D2-B1A4-3D52082F80C7}" srcOrd="7" destOrd="0" presId="urn:microsoft.com/office/officeart/2005/8/layout/cycle5"/>
    <dgm:cxn modelId="{1FF4E64D-532E-495E-A8A4-C5D128D19BB2}" type="presParOf" srcId="{A8449030-CABA-4AD5-8F19-AC7C73D0A4D8}" destId="{DAC174A5-A437-4908-A43F-120061ECFB41}" srcOrd="8" destOrd="0" presId="urn:microsoft.com/office/officeart/2005/8/layout/cycle5"/>
    <dgm:cxn modelId="{86123784-4FD6-43B7-91ED-CC87222282E0}" type="presParOf" srcId="{A8449030-CABA-4AD5-8F19-AC7C73D0A4D8}" destId="{B0FCB2D5-F5A6-4E8A-B915-2BFB16D44F0E}" srcOrd="9" destOrd="0" presId="urn:microsoft.com/office/officeart/2005/8/layout/cycle5"/>
    <dgm:cxn modelId="{345EC8B4-1840-4532-8402-323DA38C4758}" type="presParOf" srcId="{A8449030-CABA-4AD5-8F19-AC7C73D0A4D8}" destId="{B17361D9-AA77-4419-9990-73D9356E58E8}" srcOrd="10" destOrd="0" presId="urn:microsoft.com/office/officeart/2005/8/layout/cycle5"/>
    <dgm:cxn modelId="{980314E0-5E2C-4B72-B519-08B67EC417AC}" type="presParOf" srcId="{A8449030-CABA-4AD5-8F19-AC7C73D0A4D8}" destId="{724A1DF5-BC97-4FEA-B43F-2A5251BE92BF}" srcOrd="11" destOrd="0" presId="urn:microsoft.com/office/officeart/2005/8/layout/cycle5"/>
    <dgm:cxn modelId="{E3A590EA-AFF5-40D3-BD9D-C97A1A48F2DA}" type="presParOf" srcId="{A8449030-CABA-4AD5-8F19-AC7C73D0A4D8}" destId="{75E3D8BC-2110-4928-B898-38B3B81C95E9}" srcOrd="12" destOrd="0" presId="urn:microsoft.com/office/officeart/2005/8/layout/cycle5"/>
    <dgm:cxn modelId="{F3B7829B-6119-4BC0-87BB-E30450250BD7}" type="presParOf" srcId="{A8449030-CABA-4AD5-8F19-AC7C73D0A4D8}" destId="{7D7643F7-DDBA-491B-82C5-7B68F304CA8E}" srcOrd="13" destOrd="0" presId="urn:microsoft.com/office/officeart/2005/8/layout/cycle5"/>
    <dgm:cxn modelId="{B0B5CA2C-E4C6-464A-8B73-9175D9471954}" type="presParOf" srcId="{A8449030-CABA-4AD5-8F19-AC7C73D0A4D8}" destId="{32B12580-5CF6-43CF-9070-400FC3260807}" srcOrd="14" destOrd="0" presId="urn:microsoft.com/office/officeart/2005/8/layout/cycle5"/>
    <dgm:cxn modelId="{621832D4-60D0-471A-AF20-8DF8A3343CCF}" type="presParOf" srcId="{A8449030-CABA-4AD5-8F19-AC7C73D0A4D8}" destId="{807E9E1A-162A-4FE3-B666-5001AFC74AF6}" srcOrd="15" destOrd="0" presId="urn:microsoft.com/office/officeart/2005/8/layout/cycle5"/>
    <dgm:cxn modelId="{F7C4384D-BB30-49B9-B635-5FEA6CF52751}" type="presParOf" srcId="{A8449030-CABA-4AD5-8F19-AC7C73D0A4D8}" destId="{9426286E-9E3B-42C5-AE39-17A5D07FFFCF}" srcOrd="16" destOrd="0" presId="urn:microsoft.com/office/officeart/2005/8/layout/cycle5"/>
    <dgm:cxn modelId="{72EF6AB1-72FF-4239-9523-55ADD40B565D}" type="presParOf" srcId="{A8449030-CABA-4AD5-8F19-AC7C73D0A4D8}" destId="{34C87380-8B95-417C-87F1-FBE4E9977A84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76ABD2-DA3D-4E01-9262-7BF3DB719D4A}">
      <dsp:nvSpPr>
        <dsp:cNvPr id="0" name=""/>
        <dsp:cNvSpPr/>
      </dsp:nvSpPr>
      <dsp:spPr>
        <a:xfrm>
          <a:off x="2675768" y="990596"/>
          <a:ext cx="1090156" cy="770591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500" kern="1200" dirty="0">
              <a:solidFill>
                <a:srgbClr val="FF0000"/>
              </a:solidFill>
            </a:rPr>
            <a:t>أشكالها</a:t>
          </a:r>
          <a:endParaRPr lang="en-US" sz="2500" kern="1200" dirty="0">
            <a:solidFill>
              <a:srgbClr val="FF0000"/>
            </a:solidFill>
          </a:endParaRPr>
        </a:p>
      </dsp:txBody>
      <dsp:txXfrm>
        <a:off x="2835418" y="1103446"/>
        <a:ext cx="770856" cy="544891"/>
      </dsp:txXfrm>
    </dsp:sp>
    <dsp:sp modelId="{47A3F37D-3B16-4C0C-BE02-7FC1AE5AC21A}">
      <dsp:nvSpPr>
        <dsp:cNvPr id="0" name=""/>
        <dsp:cNvSpPr/>
      </dsp:nvSpPr>
      <dsp:spPr>
        <a:xfrm rot="16220754">
          <a:off x="3113830" y="869760"/>
          <a:ext cx="220013" cy="21670"/>
        </a:xfrm>
        <a:custGeom>
          <a:avLst/>
          <a:gdLst/>
          <a:ahLst/>
          <a:cxnLst/>
          <a:rect l="0" t="0" r="0" b="0"/>
          <a:pathLst>
            <a:path>
              <a:moveTo>
                <a:pt x="0" y="10835"/>
              </a:moveTo>
              <a:lnTo>
                <a:pt x="220013" y="108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18336" y="875095"/>
        <a:ext cx="11000" cy="11000"/>
      </dsp:txXfrm>
    </dsp:sp>
    <dsp:sp modelId="{36F6898B-1823-4E8A-92A0-EE622C02513D}">
      <dsp:nvSpPr>
        <dsp:cNvPr id="0" name=""/>
        <dsp:cNvSpPr/>
      </dsp:nvSpPr>
      <dsp:spPr>
        <a:xfrm>
          <a:off x="2274325" y="0"/>
          <a:ext cx="1905003" cy="770591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kern="1200" dirty="0">
              <a:solidFill>
                <a:schemeClr val="tx1"/>
              </a:solidFill>
            </a:rPr>
            <a:t>سؤال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2553306" y="112850"/>
        <a:ext cx="1347041" cy="544891"/>
      </dsp:txXfrm>
    </dsp:sp>
    <dsp:sp modelId="{81E6FDE8-BEAC-4E2C-931C-AE30479DB9C8}">
      <dsp:nvSpPr>
        <dsp:cNvPr id="0" name=""/>
        <dsp:cNvSpPr/>
      </dsp:nvSpPr>
      <dsp:spPr>
        <a:xfrm rot="21562894">
          <a:off x="3765847" y="1356484"/>
          <a:ext cx="498479" cy="21670"/>
        </a:xfrm>
        <a:custGeom>
          <a:avLst/>
          <a:gdLst/>
          <a:ahLst/>
          <a:cxnLst/>
          <a:rect l="0" t="0" r="0" b="0"/>
          <a:pathLst>
            <a:path>
              <a:moveTo>
                <a:pt x="0" y="10835"/>
              </a:moveTo>
              <a:lnTo>
                <a:pt x="498479" y="108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02624" y="1354857"/>
        <a:ext cx="24923" cy="24923"/>
      </dsp:txXfrm>
    </dsp:sp>
    <dsp:sp modelId="{5F933DB3-BB07-4015-83F5-5CBA6FC77ED8}">
      <dsp:nvSpPr>
        <dsp:cNvPr id="0" name=""/>
        <dsp:cNvSpPr/>
      </dsp:nvSpPr>
      <dsp:spPr>
        <a:xfrm>
          <a:off x="4264114" y="970745"/>
          <a:ext cx="1591611" cy="770591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800" kern="1200" dirty="0">
              <a:solidFill>
                <a:schemeClr val="tx1"/>
              </a:solidFill>
            </a:rPr>
            <a:t>وصف وقت ومكان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4497200" y="1083595"/>
        <a:ext cx="1125439" cy="544891"/>
      </dsp:txXfrm>
    </dsp:sp>
    <dsp:sp modelId="{21AAE2EC-E656-4DFD-8885-0A05B5A9E775}">
      <dsp:nvSpPr>
        <dsp:cNvPr id="0" name=""/>
        <dsp:cNvSpPr/>
      </dsp:nvSpPr>
      <dsp:spPr>
        <a:xfrm rot="5380201">
          <a:off x="3089949" y="1884235"/>
          <a:ext cx="267775" cy="21670"/>
        </a:xfrm>
        <a:custGeom>
          <a:avLst/>
          <a:gdLst/>
          <a:ahLst/>
          <a:cxnLst/>
          <a:rect l="0" t="0" r="0" b="0"/>
          <a:pathLst>
            <a:path>
              <a:moveTo>
                <a:pt x="0" y="10835"/>
              </a:moveTo>
              <a:lnTo>
                <a:pt x="267775" y="108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17142" y="1888376"/>
        <a:ext cx="13388" cy="13388"/>
      </dsp:txXfrm>
    </dsp:sp>
    <dsp:sp modelId="{B39741B7-16C5-4761-B91C-CCB48556AAE5}">
      <dsp:nvSpPr>
        <dsp:cNvPr id="0" name=""/>
        <dsp:cNvSpPr/>
      </dsp:nvSpPr>
      <dsp:spPr>
        <a:xfrm>
          <a:off x="2247906" y="2028955"/>
          <a:ext cx="1957842" cy="770591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kern="1200" dirty="0">
              <a:solidFill>
                <a:schemeClr val="tx1"/>
              </a:solidFill>
            </a:rPr>
            <a:t>حوار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534625" y="2141805"/>
        <a:ext cx="1384404" cy="544891"/>
      </dsp:txXfrm>
    </dsp:sp>
    <dsp:sp modelId="{D2E9794C-9157-4936-8623-3D413B8D7687}">
      <dsp:nvSpPr>
        <dsp:cNvPr id="0" name=""/>
        <dsp:cNvSpPr/>
      </dsp:nvSpPr>
      <dsp:spPr>
        <a:xfrm rot="10705406">
          <a:off x="2020706" y="1389067"/>
          <a:ext cx="655599" cy="21670"/>
        </a:xfrm>
        <a:custGeom>
          <a:avLst/>
          <a:gdLst/>
          <a:ahLst/>
          <a:cxnLst/>
          <a:rect l="0" t="0" r="0" b="0"/>
          <a:pathLst>
            <a:path>
              <a:moveTo>
                <a:pt x="0" y="10835"/>
              </a:moveTo>
              <a:lnTo>
                <a:pt x="655599" y="108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32116" y="1383512"/>
        <a:ext cx="32779" cy="32779"/>
      </dsp:txXfrm>
    </dsp:sp>
    <dsp:sp modelId="{B0803BB2-CF79-46B5-BDBE-1EAC33803722}">
      <dsp:nvSpPr>
        <dsp:cNvPr id="0" name=""/>
        <dsp:cNvSpPr/>
      </dsp:nvSpPr>
      <dsp:spPr>
        <a:xfrm>
          <a:off x="325064" y="1046939"/>
          <a:ext cx="1697321" cy="770591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kern="1200" dirty="0">
              <a:solidFill>
                <a:schemeClr val="tx1"/>
              </a:solidFill>
            </a:rPr>
            <a:t>صوت</a:t>
          </a:r>
          <a:r>
            <a:rPr lang="ar-EG" sz="1800" kern="1200" dirty="0">
              <a:solidFill>
                <a:schemeClr val="tx1"/>
              </a:solidFill>
            </a:rPr>
            <a:t>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573631" y="1159789"/>
        <a:ext cx="1200187" cy="5448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76ABD2-DA3D-4E01-9262-7BF3DB719D4A}">
      <dsp:nvSpPr>
        <dsp:cNvPr id="0" name=""/>
        <dsp:cNvSpPr/>
      </dsp:nvSpPr>
      <dsp:spPr>
        <a:xfrm>
          <a:off x="2681749" y="1014477"/>
          <a:ext cx="1090156" cy="770591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500" kern="1200" dirty="0">
              <a:solidFill>
                <a:srgbClr val="FF0000"/>
              </a:solidFill>
            </a:rPr>
            <a:t>أشكالها</a:t>
          </a:r>
          <a:endParaRPr lang="en-US" sz="2500" kern="1200" dirty="0">
            <a:solidFill>
              <a:srgbClr val="FF0000"/>
            </a:solidFill>
          </a:endParaRPr>
        </a:p>
      </dsp:txBody>
      <dsp:txXfrm>
        <a:off x="2841399" y="1127327"/>
        <a:ext cx="770856" cy="544891"/>
      </dsp:txXfrm>
    </dsp:sp>
    <dsp:sp modelId="{47A3F37D-3B16-4C0C-BE02-7FC1AE5AC21A}">
      <dsp:nvSpPr>
        <dsp:cNvPr id="0" name=""/>
        <dsp:cNvSpPr/>
      </dsp:nvSpPr>
      <dsp:spPr>
        <a:xfrm rot="16200000">
          <a:off x="3104884" y="881699"/>
          <a:ext cx="243885" cy="21670"/>
        </a:xfrm>
        <a:custGeom>
          <a:avLst/>
          <a:gdLst/>
          <a:ahLst/>
          <a:cxnLst/>
          <a:rect l="0" t="0" r="0" b="0"/>
          <a:pathLst>
            <a:path>
              <a:moveTo>
                <a:pt x="0" y="10835"/>
              </a:moveTo>
              <a:lnTo>
                <a:pt x="243885" y="108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20730" y="886437"/>
        <a:ext cx="12194" cy="12194"/>
      </dsp:txXfrm>
    </dsp:sp>
    <dsp:sp modelId="{36F6898B-1823-4E8A-92A0-EE622C02513D}">
      <dsp:nvSpPr>
        <dsp:cNvPr id="0" name=""/>
        <dsp:cNvSpPr/>
      </dsp:nvSpPr>
      <dsp:spPr>
        <a:xfrm>
          <a:off x="2274325" y="0"/>
          <a:ext cx="1905003" cy="770591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200" kern="1200" dirty="0">
              <a:solidFill>
                <a:schemeClr val="tx1"/>
              </a:solidFill>
            </a:rPr>
            <a:t>مشاعر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2553306" y="112850"/>
        <a:ext cx="1347041" cy="544891"/>
      </dsp:txXfrm>
    </dsp:sp>
    <dsp:sp modelId="{81E6FDE8-BEAC-4E2C-931C-AE30479DB9C8}">
      <dsp:nvSpPr>
        <dsp:cNvPr id="0" name=""/>
        <dsp:cNvSpPr/>
      </dsp:nvSpPr>
      <dsp:spPr>
        <a:xfrm rot="21518001">
          <a:off x="3771525" y="1370055"/>
          <a:ext cx="493623" cy="21670"/>
        </a:xfrm>
        <a:custGeom>
          <a:avLst/>
          <a:gdLst/>
          <a:ahLst/>
          <a:cxnLst/>
          <a:rect l="0" t="0" r="0" b="0"/>
          <a:pathLst>
            <a:path>
              <a:moveTo>
                <a:pt x="0" y="10835"/>
              </a:moveTo>
              <a:lnTo>
                <a:pt x="493623" y="108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05996" y="1368549"/>
        <a:ext cx="24681" cy="24681"/>
      </dsp:txXfrm>
    </dsp:sp>
    <dsp:sp modelId="{5F933DB3-BB07-4015-83F5-5CBA6FC77ED8}">
      <dsp:nvSpPr>
        <dsp:cNvPr id="0" name=""/>
        <dsp:cNvSpPr/>
      </dsp:nvSpPr>
      <dsp:spPr>
        <a:xfrm>
          <a:off x="4264114" y="970745"/>
          <a:ext cx="1591611" cy="770591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200" kern="1200" dirty="0">
              <a:solidFill>
                <a:schemeClr val="tx1"/>
              </a:solidFill>
            </a:rPr>
            <a:t>أمنية 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4497200" y="1083595"/>
        <a:ext cx="1125439" cy="544891"/>
      </dsp:txXfrm>
    </dsp:sp>
    <dsp:sp modelId="{21AAE2EC-E656-4DFD-8885-0A05B5A9E775}">
      <dsp:nvSpPr>
        <dsp:cNvPr id="0" name=""/>
        <dsp:cNvSpPr/>
      </dsp:nvSpPr>
      <dsp:spPr>
        <a:xfrm rot="5400000">
          <a:off x="3104884" y="1896177"/>
          <a:ext cx="243885" cy="21670"/>
        </a:xfrm>
        <a:custGeom>
          <a:avLst/>
          <a:gdLst/>
          <a:ahLst/>
          <a:cxnLst/>
          <a:rect l="0" t="0" r="0" b="0"/>
          <a:pathLst>
            <a:path>
              <a:moveTo>
                <a:pt x="0" y="10835"/>
              </a:moveTo>
              <a:lnTo>
                <a:pt x="243885" y="108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20730" y="1900915"/>
        <a:ext cx="12194" cy="12194"/>
      </dsp:txXfrm>
    </dsp:sp>
    <dsp:sp modelId="{B39741B7-16C5-4761-B91C-CCB48556AAE5}">
      <dsp:nvSpPr>
        <dsp:cNvPr id="0" name=""/>
        <dsp:cNvSpPr/>
      </dsp:nvSpPr>
      <dsp:spPr>
        <a:xfrm>
          <a:off x="2247906" y="2028955"/>
          <a:ext cx="1957842" cy="770591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kern="1200" dirty="0">
              <a:solidFill>
                <a:schemeClr val="tx1"/>
              </a:solidFill>
            </a:rPr>
            <a:t>تحديث الموقف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534625" y="2141805"/>
        <a:ext cx="1384404" cy="544891"/>
      </dsp:txXfrm>
    </dsp:sp>
    <dsp:sp modelId="{D2E9794C-9157-4936-8623-3D413B8D7687}">
      <dsp:nvSpPr>
        <dsp:cNvPr id="0" name=""/>
        <dsp:cNvSpPr/>
      </dsp:nvSpPr>
      <dsp:spPr>
        <a:xfrm rot="10745649">
          <a:off x="2021830" y="1402772"/>
          <a:ext cx="660096" cy="21670"/>
        </a:xfrm>
        <a:custGeom>
          <a:avLst/>
          <a:gdLst/>
          <a:ahLst/>
          <a:cxnLst/>
          <a:rect l="0" t="0" r="0" b="0"/>
          <a:pathLst>
            <a:path>
              <a:moveTo>
                <a:pt x="0" y="10835"/>
              </a:moveTo>
              <a:lnTo>
                <a:pt x="660096" y="108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35376" y="1397105"/>
        <a:ext cx="33004" cy="33004"/>
      </dsp:txXfrm>
    </dsp:sp>
    <dsp:sp modelId="{B0803BB2-CF79-46B5-BDBE-1EAC33803722}">
      <dsp:nvSpPr>
        <dsp:cNvPr id="0" name=""/>
        <dsp:cNvSpPr/>
      </dsp:nvSpPr>
      <dsp:spPr>
        <a:xfrm>
          <a:off x="325064" y="1046939"/>
          <a:ext cx="1697321" cy="770591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200" kern="1200" dirty="0">
              <a:solidFill>
                <a:schemeClr val="tx1"/>
              </a:solidFill>
            </a:rPr>
            <a:t>درس تعلمته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573631" y="1159789"/>
        <a:ext cx="1200187" cy="5448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B6CCC-DFF6-49AB-8A13-A13F46038983}">
      <dsp:nvSpPr>
        <dsp:cNvPr id="0" name=""/>
        <dsp:cNvSpPr/>
      </dsp:nvSpPr>
      <dsp:spPr>
        <a:xfrm>
          <a:off x="2680667" y="1464"/>
          <a:ext cx="1230250" cy="79966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0" kern="1200" dirty="0">
              <a:solidFill>
                <a:schemeClr val="tx1"/>
              </a:solidFill>
            </a:rPr>
            <a:t>1- شكله</a:t>
          </a:r>
          <a:endParaRPr lang="en-US" sz="2000" b="0" kern="1200" dirty="0">
            <a:solidFill>
              <a:schemeClr val="tx1"/>
            </a:solidFill>
          </a:endParaRPr>
        </a:p>
      </dsp:txBody>
      <dsp:txXfrm>
        <a:off x="2719703" y="40500"/>
        <a:ext cx="1152178" cy="721590"/>
      </dsp:txXfrm>
    </dsp:sp>
    <dsp:sp modelId="{3B104E64-0F7D-428C-9CAA-0156EC4EA881}">
      <dsp:nvSpPr>
        <dsp:cNvPr id="0" name=""/>
        <dsp:cNvSpPr/>
      </dsp:nvSpPr>
      <dsp:spPr>
        <a:xfrm>
          <a:off x="1411089" y="401296"/>
          <a:ext cx="3769407" cy="3769407"/>
        </a:xfrm>
        <a:custGeom>
          <a:avLst/>
          <a:gdLst/>
          <a:ahLst/>
          <a:cxnLst/>
          <a:rect l="0" t="0" r="0" b="0"/>
          <a:pathLst>
            <a:path>
              <a:moveTo>
                <a:pt x="2654739" y="164484"/>
              </a:moveTo>
              <a:arcTo wR="1884703" hR="1884703" stAng="17646907" swAng="92454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15C48B-2F04-440F-AD1F-E6B05EAC9C90}">
      <dsp:nvSpPr>
        <dsp:cNvPr id="0" name=""/>
        <dsp:cNvSpPr/>
      </dsp:nvSpPr>
      <dsp:spPr>
        <a:xfrm>
          <a:off x="4045879" y="943816"/>
          <a:ext cx="1764228" cy="79966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kern="1200" dirty="0">
              <a:solidFill>
                <a:schemeClr val="tx1"/>
              </a:solidFill>
            </a:rPr>
            <a:t>2- استخداماته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084915" y="982852"/>
        <a:ext cx="1686156" cy="721590"/>
      </dsp:txXfrm>
    </dsp:sp>
    <dsp:sp modelId="{5A76DAAB-5B3F-4189-96E0-05BC5857EFCF}">
      <dsp:nvSpPr>
        <dsp:cNvPr id="0" name=""/>
        <dsp:cNvSpPr/>
      </dsp:nvSpPr>
      <dsp:spPr>
        <a:xfrm>
          <a:off x="1411089" y="401296"/>
          <a:ext cx="3769407" cy="3769407"/>
        </a:xfrm>
        <a:custGeom>
          <a:avLst/>
          <a:gdLst/>
          <a:ahLst/>
          <a:cxnLst/>
          <a:rect l="0" t="0" r="0" b="0"/>
          <a:pathLst>
            <a:path>
              <a:moveTo>
                <a:pt x="3740013" y="1553139"/>
              </a:moveTo>
              <a:arcTo wR="1884703" hR="1884703" stAng="20992055" swAng="121588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30D9BD-0394-4001-8DAF-F95A79D6E4FA}">
      <dsp:nvSpPr>
        <dsp:cNvPr id="0" name=""/>
        <dsp:cNvSpPr/>
      </dsp:nvSpPr>
      <dsp:spPr>
        <a:xfrm>
          <a:off x="4312868" y="2828520"/>
          <a:ext cx="1230250" cy="79966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kern="1200" dirty="0">
              <a:solidFill>
                <a:schemeClr val="tx1"/>
              </a:solidFill>
            </a:rPr>
            <a:t>3- مميزاته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351904" y="2867556"/>
        <a:ext cx="1152178" cy="721590"/>
      </dsp:txXfrm>
    </dsp:sp>
    <dsp:sp modelId="{DAC174A5-A437-4908-A43F-120061ECFB41}">
      <dsp:nvSpPr>
        <dsp:cNvPr id="0" name=""/>
        <dsp:cNvSpPr/>
      </dsp:nvSpPr>
      <dsp:spPr>
        <a:xfrm>
          <a:off x="1411089" y="401296"/>
          <a:ext cx="3769407" cy="3769407"/>
        </a:xfrm>
        <a:custGeom>
          <a:avLst/>
          <a:gdLst/>
          <a:ahLst/>
          <a:cxnLst/>
          <a:rect l="0" t="0" r="0" b="0"/>
          <a:pathLst>
            <a:path>
              <a:moveTo>
                <a:pt x="3084136" y="3338480"/>
              </a:moveTo>
              <a:arcTo wR="1884703" hR="1884703" stAng="3028548" swAng="92454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FCB2D5-F5A6-4E8A-B915-2BFB16D44F0E}">
      <dsp:nvSpPr>
        <dsp:cNvPr id="0" name=""/>
        <dsp:cNvSpPr/>
      </dsp:nvSpPr>
      <dsp:spPr>
        <a:xfrm>
          <a:off x="2680667" y="3770872"/>
          <a:ext cx="1230250" cy="79966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kern="1200" dirty="0">
              <a:solidFill>
                <a:schemeClr val="tx1"/>
              </a:solidFill>
            </a:rPr>
            <a:t>4- عيوبه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2719703" y="3809908"/>
        <a:ext cx="1152178" cy="721590"/>
      </dsp:txXfrm>
    </dsp:sp>
    <dsp:sp modelId="{724A1DF5-BC97-4FEA-B43F-2A5251BE92BF}">
      <dsp:nvSpPr>
        <dsp:cNvPr id="0" name=""/>
        <dsp:cNvSpPr/>
      </dsp:nvSpPr>
      <dsp:spPr>
        <a:xfrm>
          <a:off x="1411089" y="401296"/>
          <a:ext cx="3769407" cy="3769407"/>
        </a:xfrm>
        <a:custGeom>
          <a:avLst/>
          <a:gdLst/>
          <a:ahLst/>
          <a:cxnLst/>
          <a:rect l="0" t="0" r="0" b="0"/>
          <a:pathLst>
            <a:path>
              <a:moveTo>
                <a:pt x="1114668" y="3604922"/>
              </a:moveTo>
              <a:arcTo wR="1884703" hR="1884703" stAng="6846907" swAng="92454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E3D8BC-2110-4928-B898-38B3B81C95E9}">
      <dsp:nvSpPr>
        <dsp:cNvPr id="0" name=""/>
        <dsp:cNvSpPr/>
      </dsp:nvSpPr>
      <dsp:spPr>
        <a:xfrm>
          <a:off x="762002" y="2828520"/>
          <a:ext cx="1803178" cy="79966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kern="1200" dirty="0">
              <a:solidFill>
                <a:schemeClr val="tx1"/>
              </a:solidFill>
            </a:rPr>
            <a:t>5- رأي الكاتب فيه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801038" y="2867556"/>
        <a:ext cx="1725106" cy="721590"/>
      </dsp:txXfrm>
    </dsp:sp>
    <dsp:sp modelId="{32B12580-5CF6-43CF-9070-400FC3260807}">
      <dsp:nvSpPr>
        <dsp:cNvPr id="0" name=""/>
        <dsp:cNvSpPr/>
      </dsp:nvSpPr>
      <dsp:spPr>
        <a:xfrm>
          <a:off x="1411089" y="401296"/>
          <a:ext cx="3769407" cy="3769407"/>
        </a:xfrm>
        <a:custGeom>
          <a:avLst/>
          <a:gdLst/>
          <a:ahLst/>
          <a:cxnLst/>
          <a:rect l="0" t="0" r="0" b="0"/>
          <a:pathLst>
            <a:path>
              <a:moveTo>
                <a:pt x="29394" y="2216267"/>
              </a:moveTo>
              <a:arcTo wR="1884703" hR="1884703" stAng="10192055" swAng="121588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7E9E1A-162A-4FE3-B666-5001AFC74AF6}">
      <dsp:nvSpPr>
        <dsp:cNvPr id="0" name=""/>
        <dsp:cNvSpPr/>
      </dsp:nvSpPr>
      <dsp:spPr>
        <a:xfrm>
          <a:off x="666891" y="943816"/>
          <a:ext cx="1993399" cy="79966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kern="1200" dirty="0">
              <a:solidFill>
                <a:schemeClr val="tx1"/>
              </a:solidFill>
            </a:rPr>
            <a:t>6- ما الذي يشبهه أو يختلف عنه ؟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705927" y="982852"/>
        <a:ext cx="1915327" cy="721590"/>
      </dsp:txXfrm>
    </dsp:sp>
    <dsp:sp modelId="{34C87380-8B95-417C-87F1-FBE4E9977A84}">
      <dsp:nvSpPr>
        <dsp:cNvPr id="0" name=""/>
        <dsp:cNvSpPr/>
      </dsp:nvSpPr>
      <dsp:spPr>
        <a:xfrm>
          <a:off x="1411089" y="401296"/>
          <a:ext cx="3769407" cy="3769407"/>
        </a:xfrm>
        <a:custGeom>
          <a:avLst/>
          <a:gdLst/>
          <a:ahLst/>
          <a:cxnLst/>
          <a:rect l="0" t="0" r="0" b="0"/>
          <a:pathLst>
            <a:path>
              <a:moveTo>
                <a:pt x="685270" y="430926"/>
              </a:moveTo>
              <a:arcTo wR="1884703" hR="1884703" stAng="13828548" swAng="92454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#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Sty" val="noArr"/>
              <dgm:param type="endSty" val="noArr"/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#2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Sty" val="noArr"/>
              <dgm:param type="endSty" val="noArr"/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118103B-7F01-4AAD-9453-E34CC39BAC74}" type="datetimeFigureOut">
              <a:rPr lang="ar-EG" smtClean="0"/>
              <a:t>19/04/1445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19447A4-9107-4575-B535-4DF4EAECF3C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45221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6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7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8550" y="487363"/>
            <a:ext cx="1477963" cy="7748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7363"/>
            <a:ext cx="4284662" cy="7748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47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36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3638"/>
            <a:ext cx="2881312" cy="5802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433638"/>
            <a:ext cx="2881313" cy="5802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1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57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8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690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08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87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7363"/>
            <a:ext cx="5915025" cy="1766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3638"/>
            <a:ext cx="5915025" cy="580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663"/>
            <a:ext cx="154305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663"/>
            <a:ext cx="2314575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663"/>
            <a:ext cx="154305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749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2CB42C-EBF2-4181-9E4D-E144FCE4B0A8}"/>
              </a:ext>
            </a:extLst>
          </p:cNvPr>
          <p:cNvSpPr txBox="1"/>
          <p:nvPr/>
        </p:nvSpPr>
        <p:spPr>
          <a:xfrm>
            <a:off x="234327" y="2685661"/>
            <a:ext cx="6268492" cy="1015663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6000" b="1" dirty="0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كتابة سردية</a:t>
            </a:r>
            <a:endParaRPr lang="ar-EG" sz="6000" b="1" dirty="0">
              <a:solidFill>
                <a:sysClr val="windowText" lastClr="00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0A8C2D-26D1-4C13-A880-31D658D53FA7}"/>
              </a:ext>
            </a:extLst>
          </p:cNvPr>
          <p:cNvGrpSpPr/>
          <p:nvPr/>
        </p:nvGrpSpPr>
        <p:grpSpPr>
          <a:xfrm>
            <a:off x="2284681" y="6019800"/>
            <a:ext cx="2329061" cy="254151"/>
            <a:chOff x="4679586" y="878988"/>
            <a:chExt cx="1745757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7E6D5B-B3E9-4894-9C23-739E88C5A89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90FCDAE-5079-4E52-863A-39643F6DC0EB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6E6B2E-83AE-4416-8164-F0DEDAA55877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FA8D9CF-D909-4A56-8F1E-312A551CCD85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B8DBF80-0EB8-4A2F-87B4-F60E3FE36C88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14" name="Subtitle 2"/>
          <p:cNvSpPr txBox="1">
            <a:spLocks/>
          </p:cNvSpPr>
          <p:nvPr/>
        </p:nvSpPr>
        <p:spPr>
          <a:xfrm>
            <a:off x="5507676" y="304800"/>
            <a:ext cx="1336469" cy="435506"/>
          </a:xfrm>
          <a:prstGeom prst="rect">
            <a:avLst/>
          </a:prstGeom>
        </p:spPr>
        <p:txBody>
          <a:bodyPr vert="horz" lIns="51435" tIns="25718" rIns="51435" bIns="25718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14350" rtl="1">
              <a:spcBef>
                <a:spcPts val="0"/>
              </a:spcBef>
              <a:buNone/>
              <a:defRPr/>
            </a:pPr>
            <a:r>
              <a:rPr lang="ar-EG" sz="16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قسم اللغة العربية</a:t>
            </a:r>
            <a:endParaRPr lang="en-US" sz="1600" b="1" dirty="0">
              <a:solidFill>
                <a:prstClr val="black"/>
              </a:solidFill>
              <a:latin typeface="Calibri"/>
            </a:endParaRPr>
          </a:p>
          <a:p>
            <a:pPr marL="0" indent="0" algn="ctr" defTabSz="514350" rtl="1">
              <a:spcBef>
                <a:spcPts val="0"/>
              </a:spcBef>
              <a:buNone/>
              <a:defRPr/>
            </a:pPr>
            <a:r>
              <a:rPr lang="ar-EG" sz="16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الصف </a:t>
            </a:r>
            <a:r>
              <a:rPr lang="ar-EG" sz="1600" b="1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الرابع </a:t>
            </a:r>
            <a:r>
              <a:rPr lang="ar-EG" sz="16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الابتدائي</a:t>
            </a:r>
            <a:endParaRPr lang="en-US" sz="16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3E2F88F7-964F-4846-B825-2B643081D49B}"/>
              </a:ext>
            </a:extLst>
          </p:cNvPr>
          <p:cNvSpPr txBox="1"/>
          <p:nvPr/>
        </p:nvSpPr>
        <p:spPr>
          <a:xfrm>
            <a:off x="2500721" y="4087160"/>
            <a:ext cx="1910063" cy="777061"/>
          </a:xfrm>
          <a:prstGeom prst="horizontalScroll">
            <a:avLst/>
          </a:prstGeom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3200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 descr="Aspire International School | Odoo">
            <a:extLst>
              <a:ext uri="{FF2B5EF4-FFF2-40B4-BE49-F238E27FC236}">
                <a16:creationId xmlns:a16="http://schemas.microsoft.com/office/drawing/2014/main" id="{7A1B0A94-0292-BC35-01D1-5B4000DAB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44" y="304800"/>
            <a:ext cx="1238255" cy="1225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89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44" y="902494"/>
            <a:ext cx="6172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2000" b="1" u="sng" dirty="0"/>
              <a:t>أولًا : الجملة الافتتاحية : </a:t>
            </a:r>
          </a:p>
          <a:p>
            <a:pPr algn="r" rtl="1"/>
            <a:endParaRPr lang="ar-EG" dirty="0"/>
          </a:p>
          <a:p>
            <a:pPr algn="r" rtl="1"/>
            <a:r>
              <a:rPr lang="ar-EG" dirty="0"/>
              <a:t>هى جملة تشويقية في بداية القصة أو الموقف أو الحدث لجذب انتباه القارئ .</a:t>
            </a:r>
          </a:p>
          <a:p>
            <a:pPr algn="r" rtl="1"/>
            <a:endParaRPr lang="en-US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342900" y="1848653"/>
          <a:ext cx="6400800" cy="2799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342900" y="5658653"/>
          <a:ext cx="6400800" cy="2799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7644" y="4495800"/>
            <a:ext cx="6172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2000" b="1" u="sng" dirty="0"/>
              <a:t>ثانيا : الجملة الختامية : </a:t>
            </a:r>
          </a:p>
          <a:p>
            <a:pPr algn="r" rtl="1"/>
            <a:r>
              <a:rPr lang="ar-EG" dirty="0"/>
              <a:t> </a:t>
            </a:r>
          </a:p>
          <a:p>
            <a:pPr algn="r" rtl="1"/>
            <a:r>
              <a:rPr lang="ar-EG" dirty="0"/>
              <a:t>هي تلخيص للقصة أو الموقف أو الحدث ، وتذكرة للقارئ بالفكرة .</a:t>
            </a:r>
          </a:p>
          <a:p>
            <a:pPr algn="r" rtl="1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038600"/>
            <a:ext cx="1590675" cy="1781175"/>
          </a:xfrm>
          <a:prstGeom prst="rect">
            <a:avLst/>
          </a:prstGeom>
        </p:spPr>
      </p:pic>
      <p:sp>
        <p:nvSpPr>
          <p:cNvPr id="9" name="Footer Placeholder 8"/>
          <p:cNvSpPr>
            <a:spLocks noGrp="1"/>
          </p:cNvSpPr>
          <p:nvPr>
            <p:ph type="ftr" sz="quarter" idx="4294967295"/>
          </p:nvPr>
        </p:nvSpPr>
        <p:spPr>
          <a:xfrm>
            <a:off x="656063" y="8534400"/>
            <a:ext cx="6170805" cy="486833"/>
          </a:xfrm>
        </p:spPr>
        <p:txBody>
          <a:bodyPr/>
          <a:lstStyle/>
          <a:p>
            <a:r>
              <a:rPr lang="ar-EG" dirty="0">
                <a:solidFill>
                  <a:schemeClr val="tx1"/>
                </a:solidFill>
              </a:rPr>
              <a:t>اللغة العربية                                      الفصل الدراسي الأول                            الصف الرابع الابتدائي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46590" y="8610600"/>
            <a:ext cx="539210" cy="3397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2000" dirty="0" smtClean="0">
                <a:solidFill>
                  <a:srgbClr val="000000"/>
                </a:solidFill>
                <a:latin typeface="Constantia" panose="02030602050306030303"/>
              </a:rPr>
              <a:t>80</a:t>
            </a:r>
            <a:endParaRPr lang="ar-EG" sz="2000" dirty="0">
              <a:solidFill>
                <a:srgbClr val="000000"/>
              </a:solidFill>
              <a:latin typeface="Constantia" panose="02030602050306030303"/>
            </a:endParaRPr>
          </a:p>
        </p:txBody>
      </p:sp>
    </p:spTree>
    <p:extLst>
      <p:ext uri="{BB962C8B-B14F-4D97-AF65-F5344CB8AC3E}">
        <p14:creationId xmlns:p14="http://schemas.microsoft.com/office/powerpoint/2010/main" val="3595897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590" y="845282"/>
            <a:ext cx="6559010" cy="7617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EG" sz="2000" b="1" u="sng" dirty="0">
                <a:solidFill>
                  <a:srgbClr val="FF0000"/>
                </a:solidFill>
              </a:rPr>
              <a:t>اقرأ ، ثم أجب : </a:t>
            </a:r>
          </a:p>
          <a:p>
            <a:pPr algn="r" rtl="1">
              <a:lnSpc>
                <a:spcPct val="150000"/>
              </a:lnSpc>
            </a:pPr>
            <a:r>
              <a:rPr lang="ar-EG" dirty="0"/>
              <a:t>هل أسعدت فقيرًا من قبل ؟ في يوم الأحد الماضي فعلت أنا وبعض </a:t>
            </a:r>
            <a:r>
              <a:rPr lang="ar-EG" dirty="0" smtClean="0"/>
              <a:t>زملائي ذلك ،</a:t>
            </a:r>
          </a:p>
          <a:p>
            <a:pPr algn="r" rtl="1">
              <a:lnSpc>
                <a:spcPct val="150000"/>
              </a:lnSpc>
            </a:pPr>
            <a:r>
              <a:rPr lang="ar-EG" dirty="0" smtClean="0"/>
              <a:t> وشعرنا </a:t>
            </a:r>
            <a:r>
              <a:rPr lang="ar-EG" dirty="0"/>
              <a:t>بالفخر الشديد .</a:t>
            </a:r>
          </a:p>
          <a:p>
            <a:pPr algn="r" rtl="1">
              <a:lnSpc>
                <a:spcPct val="150000"/>
              </a:lnSpc>
            </a:pPr>
            <a:r>
              <a:rPr lang="ar-EG" dirty="0"/>
              <a:t>في البداية : خرجت أنا وبعض زملائي من المدرسة عائدين إلى </a:t>
            </a:r>
            <a:r>
              <a:rPr lang="ar-EG" dirty="0" smtClean="0"/>
              <a:t>منازلنا ،</a:t>
            </a:r>
          </a:p>
          <a:p>
            <a:pPr algn="r" rtl="1">
              <a:lnSpc>
                <a:spcPct val="150000"/>
              </a:lnSpc>
            </a:pPr>
            <a:r>
              <a:rPr lang="ar-EG" dirty="0" smtClean="0"/>
              <a:t> </a:t>
            </a:r>
            <a:r>
              <a:rPr lang="ar-EG" dirty="0"/>
              <a:t>وفي الطريق رأينا فقيرًا جالسًا على </a:t>
            </a:r>
            <a:r>
              <a:rPr lang="ar-EG" dirty="0" smtClean="0"/>
              <a:t>الرصيف ، </a:t>
            </a:r>
            <a:r>
              <a:rPr lang="ar-EG" dirty="0"/>
              <a:t>يرتدي ثيابًا </a:t>
            </a:r>
            <a:r>
              <a:rPr lang="ar-EG" dirty="0" smtClean="0"/>
              <a:t>ممزقة ؛</a:t>
            </a:r>
          </a:p>
          <a:p>
            <a:pPr algn="r" rtl="1">
              <a:lnSpc>
                <a:spcPct val="150000"/>
              </a:lnSpc>
            </a:pPr>
            <a:r>
              <a:rPr lang="ar-EG" dirty="0" smtClean="0"/>
              <a:t> </a:t>
            </a:r>
            <a:r>
              <a:rPr lang="ar-EG" dirty="0"/>
              <a:t>فشعرنا بالأسف </a:t>
            </a:r>
            <a:r>
              <a:rPr lang="ar-EG" dirty="0" smtClean="0"/>
              <a:t>الشديد ، </a:t>
            </a:r>
            <a:r>
              <a:rPr lang="ar-EG" dirty="0"/>
              <a:t>وقررنا مساعدته. </a:t>
            </a:r>
            <a:endParaRPr lang="ar-EG" dirty="0" smtClean="0"/>
          </a:p>
          <a:p>
            <a:pPr algn="r" rtl="1">
              <a:lnSpc>
                <a:spcPct val="150000"/>
              </a:lnSpc>
            </a:pPr>
            <a:r>
              <a:rPr lang="ar-EG" dirty="0" smtClean="0"/>
              <a:t>وبعد </a:t>
            </a:r>
            <a:r>
              <a:rPr lang="ar-EG" dirty="0"/>
              <a:t>ذلك : ذهب كل منا إلى </a:t>
            </a:r>
            <a:r>
              <a:rPr lang="ar-EG" dirty="0" smtClean="0"/>
              <a:t>أسرته ، </a:t>
            </a:r>
            <a:r>
              <a:rPr lang="ar-EG" dirty="0"/>
              <a:t>وحكى لهم ما </a:t>
            </a:r>
            <a:r>
              <a:rPr lang="ar-EG" dirty="0" smtClean="0"/>
              <a:t>رآه ؛ </a:t>
            </a:r>
            <a:r>
              <a:rPr lang="ar-EG" dirty="0"/>
              <a:t>فقررت كل أسرة أن تقدم لهذا الفقير الثياب التي لا تحتاج إليها .</a:t>
            </a:r>
          </a:p>
          <a:p>
            <a:pPr algn="r" rtl="1">
              <a:lnSpc>
                <a:spcPct val="150000"/>
              </a:lnSpc>
            </a:pPr>
            <a:r>
              <a:rPr lang="ar-EG" dirty="0"/>
              <a:t> وفجأة : أخذ كل منا الثياب التي جمعها من </a:t>
            </a:r>
            <a:r>
              <a:rPr lang="ar-EG" dirty="0" smtClean="0"/>
              <a:t>أسرته ، </a:t>
            </a:r>
            <a:r>
              <a:rPr lang="ar-EG" dirty="0"/>
              <a:t>وتقابلنا </a:t>
            </a:r>
            <a:r>
              <a:rPr lang="ar-EG" dirty="0" smtClean="0"/>
              <a:t>جميعًا ، </a:t>
            </a:r>
            <a:r>
              <a:rPr lang="ar-EG" dirty="0"/>
              <a:t>وذهبنا إلى المكان الذي فيه الفقير، وأعطيناه الثياب .</a:t>
            </a:r>
          </a:p>
          <a:p>
            <a:pPr algn="r" rtl="1">
              <a:lnSpc>
                <a:spcPct val="150000"/>
              </a:lnSpc>
            </a:pPr>
            <a:r>
              <a:rPr lang="ar-EG" dirty="0"/>
              <a:t>وأخيرًا : شعر الفقير بسعادة </a:t>
            </a:r>
            <a:r>
              <a:rPr lang="ar-EG" dirty="0" smtClean="0"/>
              <a:t>بالغة ، </a:t>
            </a:r>
            <a:r>
              <a:rPr lang="ar-EG" dirty="0"/>
              <a:t>وسلم علينا واحدًا واحدًا، ثم انصرفنا ونحن نقول : الحمد لله، لقد أسعدنا فقيرًا . </a:t>
            </a:r>
          </a:p>
          <a:p>
            <a:pPr algn="r" rtl="1">
              <a:lnSpc>
                <a:spcPct val="150000"/>
              </a:lnSpc>
            </a:pPr>
            <a:r>
              <a:rPr lang="ar-EG" dirty="0"/>
              <a:t>1- الحدث : ....................................................................................</a:t>
            </a:r>
          </a:p>
          <a:p>
            <a:pPr algn="r" rtl="1">
              <a:lnSpc>
                <a:spcPct val="150000"/>
              </a:lnSpc>
            </a:pPr>
            <a:r>
              <a:rPr lang="ar-EG" dirty="0"/>
              <a:t>2- وقت الحدث : </a:t>
            </a:r>
            <a:r>
              <a:rPr lang="ar-EG" dirty="0" smtClean="0"/>
              <a:t>..............................................................................</a:t>
            </a:r>
            <a:endParaRPr lang="ar-EG" dirty="0"/>
          </a:p>
          <a:p>
            <a:pPr algn="r" rtl="1">
              <a:lnSpc>
                <a:spcPct val="150000"/>
              </a:lnSpc>
            </a:pPr>
            <a:r>
              <a:rPr lang="ar-EG" dirty="0"/>
              <a:t>3- مكان الحدث </a:t>
            </a:r>
            <a:r>
              <a:rPr lang="ar-EG" dirty="0" smtClean="0"/>
              <a:t>:...............................................................................</a:t>
            </a:r>
            <a:endParaRPr lang="ar-EG" dirty="0"/>
          </a:p>
          <a:p>
            <a:pPr algn="r" rtl="1">
              <a:lnSpc>
                <a:spcPct val="150000"/>
              </a:lnSpc>
            </a:pPr>
            <a:r>
              <a:rPr lang="ar-EG" dirty="0"/>
              <a:t>4- قبل الحدث : ................................................................................</a:t>
            </a:r>
          </a:p>
          <a:p>
            <a:pPr algn="r" rtl="1">
              <a:lnSpc>
                <a:spcPct val="150000"/>
              </a:lnSpc>
            </a:pPr>
            <a:r>
              <a:rPr lang="ar-EG" dirty="0"/>
              <a:t>5- في أثناء الحدث :...........................................................................</a:t>
            </a:r>
          </a:p>
          <a:p>
            <a:pPr algn="r" rtl="1">
              <a:lnSpc>
                <a:spcPct val="150000"/>
              </a:lnSpc>
            </a:pPr>
            <a:r>
              <a:rPr lang="ar-EG" dirty="0"/>
              <a:t>6- نهاية الحدث :...............................................................................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6063" y="8534400"/>
            <a:ext cx="6170805" cy="486833"/>
          </a:xfrm>
        </p:spPr>
        <p:txBody>
          <a:bodyPr/>
          <a:lstStyle/>
          <a:p>
            <a:r>
              <a:rPr lang="ar-EG" dirty="0">
                <a:solidFill>
                  <a:schemeClr val="tx1"/>
                </a:solidFill>
              </a:rPr>
              <a:t>اللغة العربية                                      الفصل الدراسي الأول                            الصف الرابع الابتدائي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6590" y="8610600"/>
            <a:ext cx="539210" cy="3397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2000" dirty="0" smtClean="0">
                <a:solidFill>
                  <a:srgbClr val="000000"/>
                </a:solidFill>
                <a:latin typeface="Constantia" panose="02030602050306030303"/>
              </a:rPr>
              <a:t>81</a:t>
            </a:r>
            <a:endParaRPr lang="ar-EG" sz="2000" dirty="0">
              <a:solidFill>
                <a:srgbClr val="000000"/>
              </a:solidFill>
              <a:latin typeface="Constantia" panose="02030602050306030303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91" y="1752600"/>
            <a:ext cx="1225009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06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219200"/>
            <a:ext cx="6553200" cy="7239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ar-EG" dirty="0" smtClean="0"/>
              <a:t>.</a:t>
            </a:r>
            <a:r>
              <a:rPr lang="ar-EG" dirty="0" smtClean="0">
                <a:solidFill>
                  <a:schemeClr val="tx1"/>
                </a:solidFill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838200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2000" b="1" u="sng" dirty="0"/>
              <a:t>قمت برحلة مع أسرتك، صف موقفًا حدث لك في أثناء هذه الرحلة :</a:t>
            </a:r>
            <a:endParaRPr lang="en-US" sz="2000" b="1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6063" y="8534400"/>
            <a:ext cx="6170805" cy="486833"/>
          </a:xfrm>
        </p:spPr>
        <p:txBody>
          <a:bodyPr/>
          <a:lstStyle/>
          <a:p>
            <a:r>
              <a:rPr lang="ar-EG" dirty="0">
                <a:solidFill>
                  <a:schemeClr val="tx1"/>
                </a:solidFill>
              </a:rPr>
              <a:t>اللغة العربية                                      الفصل الدراسي الأول                            الصف الرابع الابتدائي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6590" y="8610600"/>
            <a:ext cx="539210" cy="3397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2000" dirty="0" smtClean="0">
                <a:solidFill>
                  <a:srgbClr val="000000"/>
                </a:solidFill>
                <a:latin typeface="Constantia" panose="02030602050306030303"/>
              </a:rPr>
              <a:t>82</a:t>
            </a:r>
            <a:endParaRPr lang="ar-EG" sz="2000" dirty="0">
              <a:solidFill>
                <a:srgbClr val="000000"/>
              </a:solidFill>
              <a:latin typeface="Constantia" panose="02030602050306030303"/>
            </a:endParaRPr>
          </a:p>
        </p:txBody>
      </p:sp>
    </p:spTree>
    <p:extLst>
      <p:ext uri="{BB962C8B-B14F-4D97-AF65-F5344CB8AC3E}">
        <p14:creationId xmlns:p14="http://schemas.microsoft.com/office/powerpoint/2010/main" val="1453650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1752600" y="914400"/>
            <a:ext cx="3124200" cy="762000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2000" b="1" dirty="0">
                <a:solidFill>
                  <a:schemeClr val="tx1"/>
                </a:solidFill>
              </a:rPr>
              <a:t>كتابة نص وصفي 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371600"/>
            <a:ext cx="6477000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EG" sz="2000" b="1" dirty="0"/>
              <a:t>  </a:t>
            </a:r>
            <a:r>
              <a:rPr lang="ar-EG" sz="2000" b="1" u="sng" dirty="0"/>
              <a:t>النص الوصفي: </a:t>
            </a:r>
          </a:p>
          <a:p>
            <a:pPr algn="r">
              <a:lnSpc>
                <a:spcPct val="150000"/>
              </a:lnSpc>
            </a:pPr>
            <a:r>
              <a:rPr lang="ar-EG" dirty="0"/>
              <a:t>هو وصف شيء تستخدمه في حياتك وصفًا دقيقًا .</a:t>
            </a:r>
          </a:p>
          <a:p>
            <a:pPr algn="r">
              <a:lnSpc>
                <a:spcPct val="150000"/>
              </a:lnSpc>
            </a:pPr>
            <a:r>
              <a:rPr lang="ar-EG" sz="2000" b="1" dirty="0"/>
              <a:t>  </a:t>
            </a:r>
            <a:r>
              <a:rPr lang="ar-EG" sz="2000" b="1" u="sng" dirty="0"/>
              <a:t>خطوات كتابة نص وصفي :</a:t>
            </a:r>
          </a:p>
          <a:p>
            <a:pPr algn="r">
              <a:lnSpc>
                <a:spcPct val="150000"/>
              </a:lnSpc>
            </a:pPr>
            <a:r>
              <a:rPr lang="ar-EG" dirty="0"/>
              <a:t>1- اختار ما تريد وصفه من الأشياء التي تستخدمها في حياتك .</a:t>
            </a:r>
          </a:p>
          <a:p>
            <a:pPr algn="r">
              <a:lnSpc>
                <a:spcPct val="150000"/>
              </a:lnSpc>
            </a:pPr>
            <a:r>
              <a:rPr lang="ar-EG" dirty="0"/>
              <a:t>2- وصف الشىء الذي اخترته، موظفًا عناصر الشكل التالي :</a:t>
            </a:r>
          </a:p>
        </p:txBody>
      </p:sp>
      <p:graphicFrame>
        <p:nvGraphicFramePr>
          <p:cNvPr id="23" name="Diagram 22"/>
          <p:cNvGraphicFramePr/>
          <p:nvPr/>
        </p:nvGraphicFramePr>
        <p:xfrm>
          <a:off x="76200" y="3633758"/>
          <a:ext cx="6477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4294967295"/>
          </p:nvPr>
        </p:nvSpPr>
        <p:spPr>
          <a:xfrm>
            <a:off x="656063" y="8534400"/>
            <a:ext cx="6170805" cy="486833"/>
          </a:xfrm>
        </p:spPr>
        <p:txBody>
          <a:bodyPr/>
          <a:lstStyle/>
          <a:p>
            <a:r>
              <a:rPr lang="ar-EG" dirty="0">
                <a:solidFill>
                  <a:schemeClr val="tx1"/>
                </a:solidFill>
              </a:rPr>
              <a:t>اللغة العربية                                      الفصل الدراسي الأول                            الصف الرابع الابتدائي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46590" y="8610600"/>
            <a:ext cx="539210" cy="3397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2000" dirty="0" smtClean="0">
                <a:solidFill>
                  <a:srgbClr val="000000"/>
                </a:solidFill>
                <a:latin typeface="Constantia" panose="02030602050306030303"/>
              </a:rPr>
              <a:t>83</a:t>
            </a:r>
            <a:endParaRPr lang="ar-EG" sz="2000" dirty="0">
              <a:solidFill>
                <a:srgbClr val="000000"/>
              </a:solidFill>
              <a:latin typeface="Constantia" panose="02030602050306030303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3" t="8035" r="4328" b="7143"/>
          <a:stretch>
            <a:fillRect/>
          </a:stretch>
        </p:blipFill>
        <p:spPr>
          <a:xfrm>
            <a:off x="184689" y="1676400"/>
            <a:ext cx="1720311" cy="195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651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6590" y="743426"/>
            <a:ext cx="655901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EG" sz="2000" b="1" u="sng" dirty="0">
                <a:solidFill>
                  <a:srgbClr val="FF0000"/>
                </a:solidFill>
              </a:rPr>
              <a:t>اقرأ ، ثم أجب : </a:t>
            </a:r>
          </a:p>
          <a:p>
            <a:pPr algn="ctr" rtl="1">
              <a:lnSpc>
                <a:spcPct val="150000"/>
              </a:lnSpc>
            </a:pPr>
            <a:r>
              <a:rPr lang="ar-EG" b="1" dirty="0"/>
              <a:t>سيارة السباق </a:t>
            </a:r>
          </a:p>
          <a:p>
            <a:pPr algn="r" rtl="1">
              <a:lnSpc>
                <a:spcPct val="150000"/>
              </a:lnSpc>
            </a:pPr>
            <a:r>
              <a:rPr lang="ar-EG" dirty="0"/>
              <a:t>من أماكن الترفيه التي أذهب إليها دائمًا مدينة الملاهي؛ لأنني أحب جميع ألعابها، خاصة سيارة السباق، وهي جسم معدني له مقود وعجل . أركب أنا وأصدقائي هذه السيارة؛ لنتسابق، وهي تتميز بالسرعة وصغر الحجم، ولكنها خطيرة؛ فقد تنقلب فجأة إذا لم ينتبه الراكب . إنها اللعبة الأفضل، وهي تشبه السيارة العادية في الشكل، وتختلف عنها في أنها للسباق والترفيه . كم أشتاق الآن إلى ركوبها ! .</a:t>
            </a:r>
          </a:p>
          <a:p>
            <a:pPr algn="r" rtl="1">
              <a:lnSpc>
                <a:spcPct val="200000"/>
              </a:lnSpc>
            </a:pPr>
            <a:r>
              <a:rPr lang="ar-EG" dirty="0"/>
              <a:t>1- شكلها : ....................................................................................</a:t>
            </a:r>
          </a:p>
          <a:p>
            <a:pPr algn="r" rtl="1">
              <a:lnSpc>
                <a:spcPct val="200000"/>
              </a:lnSpc>
            </a:pPr>
            <a:r>
              <a:rPr lang="ar-EG" dirty="0"/>
              <a:t>2- استخداماتها : ...............................................................................</a:t>
            </a:r>
          </a:p>
          <a:p>
            <a:pPr algn="r" rtl="1">
              <a:lnSpc>
                <a:spcPct val="200000"/>
              </a:lnSpc>
            </a:pPr>
            <a:r>
              <a:rPr lang="ar-EG" dirty="0"/>
              <a:t>3- مميزاتها : ..................................................................................</a:t>
            </a:r>
          </a:p>
          <a:p>
            <a:pPr algn="r" rtl="1">
              <a:lnSpc>
                <a:spcPct val="200000"/>
              </a:lnSpc>
            </a:pPr>
            <a:r>
              <a:rPr lang="ar-EG" dirty="0"/>
              <a:t>4- عيوبها : ....................................................................................</a:t>
            </a:r>
          </a:p>
          <a:p>
            <a:pPr algn="r" rtl="1">
              <a:lnSpc>
                <a:spcPct val="200000"/>
              </a:lnSpc>
            </a:pPr>
            <a:r>
              <a:rPr lang="ar-EG" dirty="0"/>
              <a:t>5- رأي الكاتب فيها : .........................................................................</a:t>
            </a:r>
          </a:p>
          <a:p>
            <a:pPr algn="r" rtl="1">
              <a:lnSpc>
                <a:spcPct val="150000"/>
              </a:lnSpc>
            </a:pPr>
            <a:r>
              <a:rPr lang="ar-EG" dirty="0"/>
              <a:t>6- ما الذي يشبهها أو يختلف عنها ؟ ...................................................................................................</a:t>
            </a:r>
          </a:p>
        </p:txBody>
      </p:sp>
      <p:pic>
        <p:nvPicPr>
          <p:cNvPr id="1026" name="Picture 2" descr="G:\بوكلت  رابعة مقسم\New folder\maxresdefault-8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7409974"/>
            <a:ext cx="3505200" cy="1048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6063" y="8534400"/>
            <a:ext cx="6170805" cy="486833"/>
          </a:xfrm>
        </p:spPr>
        <p:txBody>
          <a:bodyPr/>
          <a:lstStyle/>
          <a:p>
            <a:r>
              <a:rPr lang="ar-EG" dirty="0">
                <a:solidFill>
                  <a:schemeClr val="tx1"/>
                </a:solidFill>
              </a:rPr>
              <a:t>اللغة العربية                                      الفصل الدراسي الأول                            الصف الرابع الابتدائي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6590" y="8610600"/>
            <a:ext cx="539210" cy="3397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2000" dirty="0" smtClean="0">
                <a:solidFill>
                  <a:srgbClr val="000000"/>
                </a:solidFill>
                <a:latin typeface="Constantia" panose="02030602050306030303"/>
              </a:rPr>
              <a:t>84</a:t>
            </a:r>
            <a:endParaRPr lang="ar-EG" sz="2000" dirty="0">
              <a:solidFill>
                <a:srgbClr val="000000"/>
              </a:solidFill>
              <a:latin typeface="Constantia" panose="02030602050306030303"/>
            </a:endParaRPr>
          </a:p>
        </p:txBody>
      </p:sp>
    </p:spTree>
    <p:extLst>
      <p:ext uri="{BB962C8B-B14F-4D97-AF65-F5344CB8AC3E}">
        <p14:creationId xmlns:p14="http://schemas.microsoft.com/office/powerpoint/2010/main" val="1486003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3995" y="1321276"/>
            <a:ext cx="6553200" cy="71251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ar-EG" dirty="0"/>
              <a:t>.</a:t>
            </a:r>
            <a:r>
              <a:rPr lang="ar-EG" dirty="0">
                <a:solidFill>
                  <a:schemeClr val="tx1"/>
                </a:solidFill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4551" y="885330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2000" b="1" u="sng" dirty="0"/>
              <a:t>اكتب نصًا وصفيًا عن حقيبة مدرستك، مستخدمًا الوصف السداسي .</a:t>
            </a:r>
            <a:endParaRPr lang="en-US" sz="2000" b="1" u="sn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56063" y="8534400"/>
            <a:ext cx="6170805" cy="486833"/>
          </a:xfrm>
        </p:spPr>
        <p:txBody>
          <a:bodyPr/>
          <a:lstStyle/>
          <a:p>
            <a:r>
              <a:rPr lang="ar-EG" dirty="0">
                <a:solidFill>
                  <a:schemeClr val="tx1"/>
                </a:solidFill>
              </a:rPr>
              <a:t>اللغة العربية                                      الفصل الدراسي الأول                            الصف الرابع الابتدائي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6590" y="8610600"/>
            <a:ext cx="539210" cy="3397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2000" dirty="0" smtClean="0">
                <a:solidFill>
                  <a:srgbClr val="000000"/>
                </a:solidFill>
                <a:latin typeface="Constantia" panose="02030602050306030303"/>
              </a:rPr>
              <a:t>85</a:t>
            </a:r>
            <a:endParaRPr lang="ar-EG" sz="2000" dirty="0">
              <a:solidFill>
                <a:srgbClr val="000000"/>
              </a:solidFill>
              <a:latin typeface="Constantia" panose="02030602050306030303"/>
            </a:endParaRPr>
          </a:p>
        </p:txBody>
      </p:sp>
    </p:spTree>
    <p:extLst>
      <p:ext uri="{BB962C8B-B14F-4D97-AF65-F5344CB8AC3E}">
        <p14:creationId xmlns:p14="http://schemas.microsoft.com/office/powerpoint/2010/main" val="351700982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6077</TotalTime>
  <Words>482</Words>
  <Application>Microsoft Office PowerPoint</Application>
  <PresentationFormat>On-screen Show (4:3)</PresentationFormat>
  <Paragraphs>71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Constantia</vt:lpstr>
      <vt:lpstr>Tw Cen MT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lab124</dc:creator>
  <cp:lastModifiedBy>Hamdy</cp:lastModifiedBy>
  <cp:revision>586</cp:revision>
  <dcterms:created xsi:type="dcterms:W3CDTF">2006-08-16T00:00:00Z</dcterms:created>
  <dcterms:modified xsi:type="dcterms:W3CDTF">2023-11-02T11:41:36Z</dcterms:modified>
</cp:coreProperties>
</file>