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4" r:id="rId53"/>
    <p:sldId id="309" r:id="rId54"/>
    <p:sldId id="310" r:id="rId55"/>
    <p:sldId id="311" r:id="rId5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94660"/>
  </p:normalViewPr>
  <p:slideViewPr>
    <p:cSldViewPr>
      <p:cViewPr varScale="1">
        <p:scale>
          <a:sx n="68" d="100"/>
          <a:sy n="68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A0C1E-4148-4B8E-BEEC-D03FCC07065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42A2-B67A-4943-A6A2-EA58936E6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42A2-B67A-4943-A6A2-EA58936E6A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0524-6BDD-4AEC-9B54-F56DFE08C1D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EAC4-0BEE-47F2-B48B-1DC6610F5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9" y="2476778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84007" y="2655809"/>
            <a:ext cx="1040025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3019827" y="2458603"/>
            <a:ext cx="1255490" cy="1334900"/>
          </a:xfrm>
          <a:prstGeom prst="teardrop">
            <a:avLst>
              <a:gd name="adj" fmla="val 102959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48365" y="2633770"/>
            <a:ext cx="1000249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056975" y="2537845"/>
            <a:ext cx="1239668" cy="129294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23624" y="2398094"/>
            <a:ext cx="1319333" cy="138074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256405" y="2442559"/>
            <a:ext cx="1237679" cy="1406665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18983368">
            <a:off x="4063922" y="2555207"/>
            <a:ext cx="1300686" cy="1248390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33480" y="2394152"/>
            <a:ext cx="1299622" cy="1360056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84006" y="2655810"/>
            <a:ext cx="1040025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2236774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4106442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03926" y="2403563"/>
            <a:ext cx="1354353" cy="142864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30189" y="2559813"/>
            <a:ext cx="1322425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2337435" y="2645096"/>
            <a:ext cx="1079465" cy="1235007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056975" y="2537845"/>
            <a:ext cx="1239668" cy="129294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2336240" y="2642107"/>
            <a:ext cx="1078010" cy="1239057"/>
          </a:xfrm>
          <a:prstGeom prst="teardrop">
            <a:avLst>
              <a:gd name="adj" fmla="val 123322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67143" y="2613658"/>
            <a:ext cx="1024346" cy="1290179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33480" y="2394152"/>
            <a:ext cx="1299622" cy="1360056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67143" y="2613658"/>
            <a:ext cx="1024346" cy="1290179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2288731" y="2523361"/>
            <a:ext cx="1210083" cy="1323971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579069" y="2415920"/>
            <a:ext cx="1317016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2283619" y="2510581"/>
            <a:ext cx="1183251" cy="1349531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77749" y="2540786"/>
            <a:ext cx="1267253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8983368">
            <a:off x="3022128" y="2501147"/>
            <a:ext cx="1255489" cy="1328225"/>
          </a:xfrm>
          <a:prstGeom prst="teardrop">
            <a:avLst>
              <a:gd name="adj" fmla="val 117483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03926" y="2403563"/>
            <a:ext cx="1354353" cy="142864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056975" y="2537845"/>
            <a:ext cx="1239668" cy="129294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33480" y="2394152"/>
            <a:ext cx="1299622" cy="1360056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207286" y="2520651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1815840" y="256297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3275559" y="2595383"/>
            <a:ext cx="1178266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8983368">
            <a:off x="4814960" y="2517484"/>
            <a:ext cx="1076804" cy="124576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983368">
            <a:off x="6333302" y="2597703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83368">
            <a:off x="7757968" y="2683682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30189" y="2559813"/>
            <a:ext cx="1322425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207286" y="2520651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1798399" y="2519380"/>
            <a:ext cx="1080785" cy="1241971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3275559" y="2595383"/>
            <a:ext cx="1178266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8983368">
            <a:off x="4814960" y="2517484"/>
            <a:ext cx="1076804" cy="124576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983368">
            <a:off x="6333302" y="2597703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83368">
            <a:off x="7757968" y="2683682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8983368">
            <a:off x="207286" y="2520651"/>
            <a:ext cx="1243891" cy="1319650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1663440" y="29841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18983368">
            <a:off x="2767984" y="2551118"/>
            <a:ext cx="1178266" cy="1178494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8983368">
            <a:off x="4157734" y="2938653"/>
            <a:ext cx="1076804" cy="124576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983368">
            <a:off x="5180615" y="2466601"/>
            <a:ext cx="1353054" cy="1228657"/>
          </a:xfrm>
          <a:prstGeom prst="teardrop">
            <a:avLst>
              <a:gd name="adj" fmla="val 112098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83368">
            <a:off x="7757968" y="2683682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8983368">
            <a:off x="6540674" y="3289973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8983368">
            <a:off x="207286" y="2520651"/>
            <a:ext cx="1243891" cy="1319650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1663440" y="29841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18983368">
            <a:off x="2767984" y="2551118"/>
            <a:ext cx="1178266" cy="1178494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8983368">
            <a:off x="3993460" y="3004375"/>
            <a:ext cx="1267372" cy="124576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983368">
            <a:off x="5180615" y="2466601"/>
            <a:ext cx="1353054" cy="1228657"/>
          </a:xfrm>
          <a:prstGeom prst="teardrop">
            <a:avLst>
              <a:gd name="adj" fmla="val 112098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83368">
            <a:off x="7757968" y="2683682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8983368">
            <a:off x="6540674" y="3289973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8983368">
            <a:off x="207286" y="2520651"/>
            <a:ext cx="1243891" cy="1319650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1591163" y="3013059"/>
            <a:ext cx="1055634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18983368">
            <a:off x="2767984" y="2551118"/>
            <a:ext cx="1178266" cy="1178494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8983368">
            <a:off x="4157734" y="2938653"/>
            <a:ext cx="1076804" cy="124576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18983368">
            <a:off x="5180615" y="2466601"/>
            <a:ext cx="1353054" cy="1228657"/>
          </a:xfrm>
          <a:prstGeom prst="teardrop">
            <a:avLst>
              <a:gd name="adj" fmla="val 112098"/>
            </a:avLst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83368">
            <a:off x="7757968" y="2683682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8983368">
            <a:off x="6540674" y="3289973"/>
            <a:ext cx="1194721" cy="1104512"/>
          </a:xfrm>
          <a:prstGeom prst="teardrop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2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21040" y="2603307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83368">
            <a:off x="2217723" y="245670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4087391" y="2538668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983368">
            <a:off x="5868066" y="2536609"/>
            <a:ext cx="1217867" cy="121155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1197887" y="2532729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3093422" y="2679343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851520" y="2668471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6641770" y="2526669"/>
            <a:ext cx="1203817" cy="1263408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8983368">
            <a:off x="456758" y="2535617"/>
            <a:ext cx="1243891" cy="1319650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8983368">
            <a:off x="2352293" y="2682231"/>
            <a:ext cx="971788" cy="1235007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8983368">
            <a:off x="4110391" y="2671359"/>
            <a:ext cx="1138600" cy="1178494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983368">
            <a:off x="5848968" y="252885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983368">
            <a:off x="7684489" y="2373744"/>
            <a:ext cx="1194721" cy="1245762"/>
          </a:xfrm>
          <a:prstGeom prst="ellipse">
            <a:avLst/>
          </a:prstGeom>
          <a:solidFill>
            <a:srgbClr val="9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77250" y="6248400"/>
            <a:ext cx="432816" cy="4328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</Words>
  <Application>Microsoft Office PowerPoint</Application>
  <PresentationFormat>On-screen Show (4:3)</PresentationFormat>
  <Paragraphs>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</dc:creator>
  <cp:lastModifiedBy>My Lap</cp:lastModifiedBy>
  <cp:revision>17</cp:revision>
  <dcterms:created xsi:type="dcterms:W3CDTF">2017-02-19T20:45:15Z</dcterms:created>
  <dcterms:modified xsi:type="dcterms:W3CDTF">2023-08-29T16:29:07Z</dcterms:modified>
</cp:coreProperties>
</file>