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7279F00-5F52-47A8-851C-61C7B4EC8F1D}" type="datetimeFigureOut">
              <a:rPr lang="ar-EG" smtClean="0"/>
              <a:t>04/04/1445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95DD1AD5-56C3-4AF1-B361-C67819C5788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20271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8743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9939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607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618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4079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04/04/1445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2387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04/04/1445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8521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04/04/1445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045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04/04/1445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59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04/04/1445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7626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04/04/1445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4529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D4CB-9E23-4D41-B81A-E63BD63A40BB}" type="datetimeFigureOut">
              <a:rPr lang="ar-EG" smtClean="0"/>
              <a:t>04/04/1445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7683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2CB42C-EBF2-4181-9E4D-E144FCE4B0A8}"/>
              </a:ext>
            </a:extLst>
          </p:cNvPr>
          <p:cNvSpPr txBox="1"/>
          <p:nvPr/>
        </p:nvSpPr>
        <p:spPr>
          <a:xfrm>
            <a:off x="520305" y="1811499"/>
            <a:ext cx="11143985" cy="1323439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EG" sz="8000" b="1" dirty="0" smtClean="0">
                <a:solidFill>
                  <a:sysClr val="windowText" lastClr="000000"/>
                </a:solidFill>
                <a:latin typeface="Tw Cen MT" panose="020B0602020104020603" pitchFamily="34" charset="0"/>
              </a:rPr>
              <a:t>رد الجميل</a:t>
            </a:r>
            <a:endParaRPr lang="ar-EG" sz="8000" b="1" dirty="0">
              <a:solidFill>
                <a:sysClr val="windowText" lastClr="000000"/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0A8C2D-26D1-4C13-A880-31D658D53FA7}"/>
              </a:ext>
            </a:extLst>
          </p:cNvPr>
          <p:cNvGrpSpPr/>
          <p:nvPr/>
        </p:nvGrpSpPr>
        <p:grpSpPr>
          <a:xfrm>
            <a:off x="4025721" y="5653877"/>
            <a:ext cx="4140553" cy="451824"/>
            <a:chOff x="4679586" y="878988"/>
            <a:chExt cx="1745757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7E6D5B-B3E9-4894-9C23-739E88C5A89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90FCDAE-5079-4E52-863A-39643F6DC0EB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76E6B2E-83AE-4416-8164-F0DEDAA55877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FA8D9CF-D909-4A56-8F1E-312A551CCD85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B8DBF80-0EB8-4A2F-87B4-F60E3FE36C88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65715B7-2980-4477-BB5D-F90055F958FD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Subtitle 2"/>
          <p:cNvSpPr txBox="1">
            <a:spLocks/>
          </p:cNvSpPr>
          <p:nvPr/>
        </p:nvSpPr>
        <p:spPr>
          <a:xfrm>
            <a:off x="9322676" y="375963"/>
            <a:ext cx="2375945" cy="774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قسم اللغة العربية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الصف </a:t>
            </a:r>
            <a:r>
              <a:rPr kumimoji="0" lang="ar-EG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الرابع</a:t>
            </a:r>
            <a:r>
              <a:rPr kumimoji="0" lang="ar-EG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 الابتدائي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TextBox 12">
            <a:extLst>
              <a:ext uri="{FF2B5EF4-FFF2-40B4-BE49-F238E27FC236}">
                <a16:creationId xmlns:a16="http://schemas.microsoft.com/office/drawing/2014/main" id="{3E2F88F7-964F-4846-B825-2B643081D49B}"/>
              </a:ext>
            </a:extLst>
          </p:cNvPr>
          <p:cNvSpPr txBox="1"/>
          <p:nvPr/>
        </p:nvSpPr>
        <p:spPr>
          <a:xfrm>
            <a:off x="4477545" y="4580532"/>
            <a:ext cx="3395667" cy="858857"/>
          </a:xfrm>
          <a:prstGeom prst="horizontalScroll">
            <a:avLst/>
          </a:prstGeom>
          <a:ln>
            <a:solidFill>
              <a:schemeClr val="bg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EG" sz="36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قصة</a:t>
            </a:r>
            <a:endParaRPr lang="en-US" sz="36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1026" name="Picture 2" descr="Aspire International School | Odoo">
            <a:extLst>
              <a:ext uri="{FF2B5EF4-FFF2-40B4-BE49-F238E27FC236}">
                <a16:creationId xmlns:a16="http://schemas.microsoft.com/office/drawing/2014/main" id="{7A1B0A94-0292-BC35-01D1-5B4000DAB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33" y="229455"/>
            <a:ext cx="1281112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89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b="47116"/>
          <a:stretch/>
        </p:blipFill>
        <p:spPr>
          <a:xfrm>
            <a:off x="164" y="763"/>
            <a:ext cx="12191672" cy="685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185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t="52400"/>
          <a:stretch/>
        </p:blipFill>
        <p:spPr>
          <a:xfrm>
            <a:off x="14579" y="-5340"/>
            <a:ext cx="121024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821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l="1965" r="6253" b="48840"/>
          <a:stretch/>
        </p:blipFill>
        <p:spPr>
          <a:xfrm>
            <a:off x="164" y="6708"/>
            <a:ext cx="12191672" cy="685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582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t="52115" b="2079"/>
          <a:stretch/>
        </p:blipFill>
        <p:spPr>
          <a:xfrm>
            <a:off x="164" y="9917"/>
            <a:ext cx="12184727" cy="684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9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t="6317" r="6062" b="4529"/>
          <a:stretch/>
        </p:blipFill>
        <p:spPr>
          <a:xfrm>
            <a:off x="136635" y="0"/>
            <a:ext cx="12055201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440621" y="1437462"/>
            <a:ext cx="7115155" cy="1187497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الخطر الذي تتعرض  له هذه القرية هو هجوم قطيع من الكلاب المفترسة عليها وقد تغلبت القرية على هذه المشكلة بسماعدة الدولة وتم القبض على هذه الكلاب وتخليص القرية منها .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71641" y="3873040"/>
            <a:ext cx="1279723" cy="312705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ممتلئة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62844" y="4280338"/>
            <a:ext cx="1279723" cy="312705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تردد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62844" y="4598320"/>
            <a:ext cx="1279723" cy="312705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شوقٍ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62844" y="4920099"/>
            <a:ext cx="1279723" cy="312705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جرى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47289" y="5249473"/>
            <a:ext cx="1279723" cy="312705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ينتهي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28357" y="5562178"/>
            <a:ext cx="1279723" cy="312705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عبقريته 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31735" y="5874883"/>
            <a:ext cx="1279723" cy="312705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مجهولًا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2136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l="2099" t="7411" r="8541" b="41018"/>
          <a:stretch/>
        </p:blipFill>
        <p:spPr>
          <a:xfrm>
            <a:off x="165" y="3814"/>
            <a:ext cx="12274600" cy="678324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9600" y="449317"/>
            <a:ext cx="7115155" cy="312705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كان يشعر بالحيرة والقلق؛ بسبب المرض الغامض الذي أصاب أهل القرية .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21724" y="944341"/>
            <a:ext cx="4417952" cy="312705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ليرد الجميل لقريته ويسهم في إنقاذ أهلها .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60938" y="1511871"/>
            <a:ext cx="5345721" cy="457831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 تصرف صحيح ، التعاون أدى إلى تعافي كل المرضى .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05504" y="2530365"/>
            <a:ext cx="7826671" cy="312705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التوعية بأهمية النظافة المستمرة وتناول الأطعمة الصحية وممارسة الرياضة 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02717" y="3395434"/>
            <a:ext cx="1279723" cy="312705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غامض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50069" y="3356061"/>
            <a:ext cx="1279723" cy="312705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قلق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77159" y="3395434"/>
            <a:ext cx="1279723" cy="312705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يفرغ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96485" y="5739496"/>
            <a:ext cx="4859747" cy="811076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غبت في الدراسة أسبوع ؛  بسبب مرضي ، فأحضر لي صديقة كل الدروس والواجبات . 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29862" y="5723399"/>
            <a:ext cx="4016320" cy="73734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أساعده أيضًا إذا مرض وأشرح له ما فاته. 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9843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/>
          <p:nvPr/>
        </p:nvPicPr>
        <p:blipFill rotWithShape="1">
          <a:blip r:embed="rId2" cstate="print"/>
          <a:srcRect l="5320" t="58983" r="5320" b="2719"/>
          <a:stretch/>
        </p:blipFill>
        <p:spPr>
          <a:xfrm>
            <a:off x="165" y="0"/>
            <a:ext cx="12191672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879724" y="3570890"/>
            <a:ext cx="873742" cy="37837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483" b="1" dirty="0">
                <a:solidFill>
                  <a:srgbClr val="FF0000"/>
                </a:solidFill>
                <a:cs typeface="+mj-cs"/>
              </a:rPr>
              <a:t>يـ</a:t>
            </a:r>
            <a:endParaRPr lang="en-US" sz="2483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05983" y="3575620"/>
            <a:ext cx="873742" cy="37837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483" b="1" dirty="0">
                <a:solidFill>
                  <a:srgbClr val="FF0000"/>
                </a:solidFill>
                <a:cs typeface="+mj-cs"/>
              </a:rPr>
              <a:t>فـ</a:t>
            </a:r>
            <a:endParaRPr lang="en-US" sz="2483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32241" y="3547242"/>
            <a:ext cx="873742" cy="37837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483" b="1" dirty="0">
                <a:solidFill>
                  <a:srgbClr val="FF0000"/>
                </a:solidFill>
                <a:cs typeface="+mj-cs"/>
              </a:rPr>
              <a:t>ـر</a:t>
            </a:r>
            <a:endParaRPr lang="en-US" sz="2483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36524" y="3547242"/>
            <a:ext cx="873742" cy="37837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483" b="1" dirty="0">
                <a:solidFill>
                  <a:srgbClr val="FF0000"/>
                </a:solidFill>
                <a:cs typeface="+mj-cs"/>
              </a:rPr>
              <a:t>غ</a:t>
            </a:r>
            <a:endParaRPr lang="en-US" sz="2483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89981" y="2388476"/>
            <a:ext cx="873742" cy="37837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483" b="1" dirty="0">
                <a:solidFill>
                  <a:srgbClr val="FF0000"/>
                </a:solidFill>
                <a:cs typeface="+mj-cs"/>
              </a:rPr>
              <a:t>د</a:t>
            </a:r>
            <a:endParaRPr lang="en-US" sz="2483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75102" y="3050628"/>
            <a:ext cx="873742" cy="37837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483" b="1" dirty="0">
                <a:solidFill>
                  <a:srgbClr val="FF0000"/>
                </a:solidFill>
                <a:cs typeface="+mj-cs"/>
              </a:rPr>
              <a:t>ا</a:t>
            </a:r>
            <a:endParaRPr lang="en-US" sz="2483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40564" y="1820917"/>
            <a:ext cx="873742" cy="37837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483" b="1" dirty="0">
                <a:solidFill>
                  <a:srgbClr val="FF0000"/>
                </a:solidFill>
                <a:cs typeface="+mj-cs"/>
              </a:rPr>
              <a:t>ن</a:t>
            </a:r>
            <a:endParaRPr lang="en-US" sz="2483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36524" y="2388476"/>
            <a:ext cx="873742" cy="37837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483" b="1" dirty="0">
                <a:solidFill>
                  <a:srgbClr val="FF0000"/>
                </a:solidFill>
                <a:cs typeface="+mj-cs"/>
              </a:rPr>
              <a:t>بـ</a:t>
            </a:r>
            <a:endParaRPr lang="en-US" sz="2483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36524" y="2956035"/>
            <a:ext cx="873742" cy="37837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483" b="1" dirty="0">
                <a:solidFill>
                  <a:srgbClr val="FF0000"/>
                </a:solidFill>
                <a:cs typeface="+mj-cs"/>
              </a:rPr>
              <a:t>و</a:t>
            </a:r>
            <a:endParaRPr lang="en-US" sz="2483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36579" y="1820917"/>
            <a:ext cx="873742" cy="37837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483" b="1" dirty="0">
                <a:solidFill>
                  <a:srgbClr val="FF0000"/>
                </a:solidFill>
                <a:cs typeface="+mj-cs"/>
              </a:rPr>
              <a:t>ل</a:t>
            </a:r>
            <a:endParaRPr lang="en-US" sz="2483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66878" y="1820917"/>
            <a:ext cx="873742" cy="37837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483" b="1" dirty="0">
                <a:solidFill>
                  <a:srgbClr val="FF0000"/>
                </a:solidFill>
                <a:cs typeface="+mj-cs"/>
              </a:rPr>
              <a:t>ـهـ</a:t>
            </a:r>
            <a:endParaRPr lang="en-US" sz="2483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92014" y="1820917"/>
            <a:ext cx="873742" cy="37837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483" b="1" dirty="0">
                <a:solidFill>
                  <a:srgbClr val="FF0000"/>
                </a:solidFill>
                <a:cs typeface="+mj-cs"/>
              </a:rPr>
              <a:t>ـف</a:t>
            </a:r>
            <a:endParaRPr lang="en-US" sz="2483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03394" y="1820917"/>
            <a:ext cx="873742" cy="37837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483" b="1" dirty="0">
                <a:solidFill>
                  <a:srgbClr val="FF0000"/>
                </a:solidFill>
                <a:cs typeface="+mj-cs"/>
              </a:rPr>
              <a:t>ـة</a:t>
            </a:r>
            <a:endParaRPr lang="en-US" sz="2483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40620" y="2956035"/>
            <a:ext cx="873742" cy="37837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483" b="1" dirty="0">
                <a:solidFill>
                  <a:srgbClr val="FF0000"/>
                </a:solidFill>
                <a:cs typeface="+mj-cs"/>
              </a:rPr>
              <a:t>غـ</a:t>
            </a:r>
            <a:endParaRPr lang="en-US" sz="2483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65756" y="2956035"/>
            <a:ext cx="873742" cy="37837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483" b="1" dirty="0">
                <a:solidFill>
                  <a:srgbClr val="FF0000"/>
                </a:solidFill>
                <a:cs typeface="+mj-cs"/>
              </a:rPr>
              <a:t>ـا</a:t>
            </a:r>
            <a:endParaRPr lang="en-US" sz="2483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71729" y="2956035"/>
            <a:ext cx="873742" cy="37837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483" b="1" dirty="0">
                <a:solidFill>
                  <a:srgbClr val="FF0000"/>
                </a:solidFill>
                <a:cs typeface="+mj-cs"/>
              </a:rPr>
              <a:t>مـ</a:t>
            </a:r>
            <a:endParaRPr lang="en-US" sz="2483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97987" y="3008061"/>
            <a:ext cx="873742" cy="37837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483" b="1" dirty="0">
                <a:solidFill>
                  <a:srgbClr val="FF0000"/>
                </a:solidFill>
                <a:cs typeface="+mj-cs"/>
              </a:rPr>
              <a:t>ـض</a:t>
            </a:r>
            <a:endParaRPr lang="en-US" sz="2483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88207" y="3585079"/>
            <a:ext cx="656456" cy="37837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483" b="1" dirty="0">
                <a:solidFill>
                  <a:srgbClr val="FF0000"/>
                </a:solidFill>
                <a:cs typeface="+mj-cs"/>
              </a:rPr>
              <a:t>حـ</a:t>
            </a:r>
            <a:endParaRPr lang="en-US" sz="2483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31160" y="3518864"/>
            <a:ext cx="873742" cy="37837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483" b="1" dirty="0">
                <a:solidFill>
                  <a:srgbClr val="FF0000"/>
                </a:solidFill>
                <a:cs typeface="+mj-cs"/>
              </a:rPr>
              <a:t>يـ</a:t>
            </a:r>
            <a:endParaRPr lang="en-US" sz="2483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669796" y="3566160"/>
            <a:ext cx="873742" cy="37837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483" b="1" dirty="0">
                <a:solidFill>
                  <a:srgbClr val="FF0000"/>
                </a:solidFill>
                <a:cs typeface="+mj-cs"/>
              </a:rPr>
              <a:t>ـر</a:t>
            </a:r>
            <a:endParaRPr lang="en-US" sz="2483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77135" y="3585079"/>
            <a:ext cx="873742" cy="37837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483" b="1" dirty="0">
                <a:solidFill>
                  <a:srgbClr val="FF0000"/>
                </a:solidFill>
                <a:cs typeface="+mj-cs"/>
              </a:rPr>
              <a:t>ة</a:t>
            </a:r>
            <a:endParaRPr lang="en-US" sz="2483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790635" y="1300655"/>
            <a:ext cx="873742" cy="37837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483" b="1" dirty="0">
                <a:solidFill>
                  <a:srgbClr val="FF0000"/>
                </a:solidFill>
                <a:cs typeface="+mj-cs"/>
              </a:rPr>
              <a:t>م</a:t>
            </a:r>
            <a:endParaRPr lang="en-US" sz="2483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71716" y="2345909"/>
            <a:ext cx="873742" cy="37837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483" b="1" dirty="0">
                <a:solidFill>
                  <a:srgbClr val="FF0000"/>
                </a:solidFill>
                <a:cs typeface="+mj-cs"/>
              </a:rPr>
              <a:t>ع</a:t>
            </a:r>
            <a:endParaRPr lang="en-US" sz="2483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337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137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Hamdy</dc:creator>
  <cp:lastModifiedBy>Hamdy</cp:lastModifiedBy>
  <cp:revision>20</cp:revision>
  <dcterms:created xsi:type="dcterms:W3CDTF">2023-09-27T06:33:31Z</dcterms:created>
  <dcterms:modified xsi:type="dcterms:W3CDTF">2023-10-18T09:28:45Z</dcterms:modified>
</cp:coreProperties>
</file>