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4" r:id="rId5"/>
    <p:sldId id="277" r:id="rId6"/>
    <p:sldId id="276" r:id="rId7"/>
    <p:sldId id="278" r:id="rId8"/>
    <p:sldId id="279" r:id="rId9"/>
    <p:sldId id="281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1"/>
    <a:srgbClr val="F18215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370" autoAdjust="0"/>
  </p:normalViewPr>
  <p:slideViewPr>
    <p:cSldViewPr snapToGrid="0" showGuides="1">
      <p:cViewPr varScale="1">
        <p:scale>
          <a:sx n="73" d="100"/>
          <a:sy n="73" d="100"/>
        </p:scale>
        <p:origin x="-726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22007" y="1216403"/>
            <a:ext cx="1663880" cy="5020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181" y="4379053"/>
            <a:ext cx="2522316" cy="19296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752637" y="1473201"/>
            <a:ext cx="4409210" cy="2759978"/>
          </a:xfrm>
          <a:prstGeom prst="wedgeRoundRectCallout">
            <a:avLst>
              <a:gd name="adj1" fmla="val -75061"/>
              <a:gd name="adj2" fmla="val -21303"/>
              <a:gd name="adj3" fmla="val 16667"/>
            </a:avLst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Welcome to my farm!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My sheepdog, </a:t>
            </a:r>
            <a:r>
              <a:rPr lang="en-GB" dirty="0" err="1">
                <a:solidFill>
                  <a:schemeClr val="bg1"/>
                </a:solidFill>
                <a:latin typeface="Twinkl" pitchFamily="50" charset="0"/>
              </a:rPr>
              <a:t>Sheppy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, would like some help as my sheep keep hiding!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</a:t>
            </a:r>
            <a:r>
              <a:rPr lang="en-GB" dirty="0" err="1">
                <a:solidFill>
                  <a:schemeClr val="bg1"/>
                </a:solidFill>
                <a:latin typeface="Twinkl" pitchFamily="50" charset="0"/>
              </a:rPr>
              <a:t>Sheppy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 to find and count all of my sheep? </a:t>
            </a: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7244467" y="4925876"/>
            <a:ext cx="1257209" cy="1257209"/>
          </a:xfrm>
          <a:prstGeom prst="ellipse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63596" y="4721772"/>
            <a:ext cx="1046566" cy="1361143"/>
          </a:xfrm>
          <a:prstGeom prst="rect">
            <a:avLst/>
          </a:prstGeom>
        </p:spPr>
      </p:pic>
      <p:pic>
        <p:nvPicPr>
          <p:cNvPr id="15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79592" y="1429844"/>
            <a:ext cx="1046566" cy="1361143"/>
          </a:xfrm>
          <a:prstGeom prst="rect">
            <a:avLst/>
          </a:prstGeom>
        </p:spPr>
      </p:pic>
      <p:pic>
        <p:nvPicPr>
          <p:cNvPr id="13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830" y="1417823"/>
            <a:ext cx="1065053" cy="1385187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397" y="4816956"/>
            <a:ext cx="1065053" cy="1385187"/>
          </a:xfrm>
          <a:prstGeom prst="rect">
            <a:avLst/>
          </a:prstGeom>
        </p:spPr>
      </p:pic>
      <p:pic>
        <p:nvPicPr>
          <p:cNvPr id="16" name="farm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125" y="1937154"/>
            <a:ext cx="1355595" cy="4090552"/>
          </a:xfrm>
          <a:prstGeom prst="rect">
            <a:avLst/>
          </a:prstGeom>
        </p:spPr>
      </p:pic>
      <p:pic>
        <p:nvPicPr>
          <p:cNvPr id="17" name="shep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99" y="4527075"/>
            <a:ext cx="2054979" cy="157214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733943" y="1853993"/>
            <a:ext cx="2504670" cy="2187915"/>
          </a:xfrm>
          <a:prstGeom prst="wedgeRoundRectCallout">
            <a:avLst>
              <a:gd name="adj1" fmla="val -69207"/>
              <a:gd name="adj2" fmla="val -22901"/>
              <a:gd name="adj3" fmla="val 16667"/>
            </a:avLst>
          </a:prstGeom>
          <a:solidFill>
            <a:srgbClr val="F1821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Four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sheep are hiding near the top of the field and two are at the bottom of the field. How many altogether?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9750" y="451404"/>
            <a:ext cx="8064500" cy="627542"/>
          </a:xfrm>
          <a:prstGeom prst="roundRect">
            <a:avLst/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</a:t>
            </a:r>
            <a:r>
              <a:rPr lang="en-GB" dirty="0" err="1"/>
              <a:t>Sheppy</a:t>
            </a:r>
            <a:r>
              <a:rPr lang="en-GB" dirty="0"/>
              <a:t> the sheepdog to round up the sheep.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046720" y="6125343"/>
            <a:ext cx="949397" cy="470262"/>
          </a:xfrm>
          <a:prstGeom prst="rightArrow">
            <a:avLst/>
          </a:prstGeom>
          <a:solidFill>
            <a:srgbClr val="F18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812450" y="1836577"/>
            <a:ext cx="3717623" cy="2187915"/>
          </a:xfrm>
          <a:prstGeom prst="wedgeRoundRectCallout">
            <a:avLst>
              <a:gd name="adj1" fmla="val -49881"/>
              <a:gd name="adj2" fmla="val -16931"/>
              <a:gd name="adj3" fmla="val 16667"/>
            </a:avLst>
          </a:prstGeom>
          <a:solidFill>
            <a:srgbClr val="FFFF00">
              <a:alpha val="8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Well done! </a:t>
            </a:r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4+2= 6</a:t>
            </a:r>
            <a:endParaRPr lang="en-GB" sz="48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19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29272" y="1255673"/>
            <a:ext cx="1046566" cy="1361143"/>
          </a:xfrm>
          <a:prstGeom prst="rect">
            <a:avLst/>
          </a:prstGeom>
        </p:spPr>
      </p:pic>
      <p:pic>
        <p:nvPicPr>
          <p:cNvPr id="20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30312" y="1904462"/>
            <a:ext cx="1046566" cy="13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0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556E-6 L -5.55556E-7 -5.55556E-6 C 0.00208 -0.00047 0.01024 -0.00116 0.01319 -0.00255 C 0.01458 -0.00325 0.01562 -0.00464 0.01701 -0.0051 C 0.01927 -0.00602 0.02534 -0.00718 0.02847 -0.00903 C 0.03038 -0.01019 0.03229 -0.01135 0.0342 -0.01274 C 0.03524 -0.01343 0.03593 -0.01482 0.03698 -0.01528 C 0.03958 -0.01644 0.04218 -0.0169 0.04461 -0.01783 C 0.04722 -0.01945 0.05 -0.02084 0.05225 -0.02292 C 0.0533 -0.02385 0.05416 -0.02477 0.05521 -0.02547 C 0.05642 -0.02639 0.05781 -0.02709 0.05902 -0.02802 C 0.05989 -0.02871 0.06076 -0.02987 0.0618 -0.03056 C 0.06302 -0.03149 0.06441 -0.03218 0.06562 -0.03311 C 0.07864 -0.04399 0.06146 -0.03033 0.07222 -0.04075 C 0.07343 -0.0419 0.07482 -0.04237 0.07604 -0.04329 C 0.08316 -0.05278 0.0743 -0.04121 0.08281 -0.05093 C 0.08385 -0.05209 0.08455 -0.05348 0.08559 -0.05464 C 0.08836 -0.05788 0.09166 -0.06019 0.09427 -0.06366 C 0.09739 -0.06783 0.10086 -0.07153 0.10364 -0.07616 C 0.12343 -0.10903 0.10156 -0.07362 0.11701 -0.09653 C 0.11805 -0.09815 0.11875 -0.10001 0.11996 -0.10163 C 0.12291 -0.10602 0.12621 -0.11019 0.12951 -0.11436 C 0.13107 -0.11644 0.13246 -0.11876 0.1342 -0.12061 C 0.13576 -0.12246 0.1375 -0.12408 0.13889 -0.1257 C 0.14809 -0.13681 0.13923 -0.12732 0.14948 -0.14098 C 0.15955 -0.1544 0.1493 -0.1382 0.15798 -0.15116 C 0.15937 -0.15325 0.16041 -0.15556 0.1618 -0.15764 C 0.16423 -0.16112 0.16736 -0.16389 0.16944 -0.1676 C 0.17656 -0.18056 0.16823 -0.16598 0.17517 -0.17663 C 0.17656 -0.17871 0.1776 -0.18079 0.17899 -0.18288 C 0.18021 -0.18473 0.18159 -0.18612 0.18281 -0.18797 C 0.1835 -0.18913 0.18385 -0.19075 0.18472 -0.1919 C 0.18576 -0.19352 0.18732 -0.19514 0.18854 -0.197 C 0.18923 -0.19815 0.18975 -0.19954 0.19045 -0.2007 C 0.19323 -0.20533 0.19583 -0.21042 0.19896 -0.21459 C 0.2 -0.21598 0.20086 -0.21714 0.20191 -0.21852 C 0.20312 -0.22061 0.20434 -0.22292 0.20555 -0.22477 C 0.20781 -0.22802 0.21059 -0.23033 0.21232 -0.2338 C 0.21389 -0.23704 0.21597 -0.24144 0.21805 -0.24376 C 0.2217 -0.24839 0.22552 -0.25255 0.22951 -0.25649 C 0.23073 -0.25788 0.23211 -0.25903 0.23333 -0.26042 C 0.24444 -0.27385 0.23576 -0.26436 0.24461 -0.27686 C 0.24809 -0.28172 0.25243 -0.28542 0.25521 -0.29075 C 0.25573 -0.29214 0.25625 -0.29352 0.25711 -0.29468 C 0.25798 -0.29607 0.25902 -0.29723 0.25989 -0.29839 C 0.26163 -0.30093 0.26302 -0.30371 0.26475 -0.30602 C 0.26527 -0.30695 0.26614 -0.30764 0.26666 -0.30857 C 0.26736 -0.31019 0.26753 -0.31227 0.26857 -0.31366 C 0.26927 -0.31482 0.27048 -0.31505 0.27135 -0.31621 C 0.27934 -0.32686 0.27152 -0.31945 0.27795 -0.32524 C 0.28229 -0.3338 0.27725 -0.32454 0.28281 -0.33149 C 0.28663 -0.33635 0.29045 -0.34167 0.29427 -0.34677 C 0.29514 -0.34792 0.296 -0.34954 0.29705 -0.35047 C 0.29826 -0.35186 0.29965 -0.35302 0.30086 -0.3544 C 0.30625 -0.36042 0.30086 -0.35626 0.30746 -0.36065 C 0.31718 -0.37339 0.30503 -0.35764 0.31614 -0.37084 C 0.32152 -0.37732 0.31771 -0.37501 0.32274 -0.37709 C 0.32639 -0.38195 0.32274 -0.37755 0.3276 -0.38218 C 0.33298 -0.38774 0.33437 -0.38982 0.33889 -0.39376 C 0.34062 -0.39491 0.34218 -0.39607 0.34375 -0.39746 C 0.34479 -0.39862 0.34548 -0.40024 0.34652 -0.40139 C 0.34739 -0.40232 0.34843 -0.40302 0.34948 -0.40394 C 0.35069 -0.4051 0.35191 -0.40649 0.3533 -0.40764 C 0.35416 -0.40857 0.35521 -0.40927 0.35607 -0.41019 C 0.35711 -0.41135 0.35798 -0.41274 0.35902 -0.41389 C 0.36024 -0.41227 0.3618 -0.41089 0.36284 -0.40903 C 0.36336 -0.40788 0.36336 -0.40626 0.36371 -0.4051 C 0.36423 -0.40348 0.36475 -0.40163 0.36562 -0.40001 C 0.36649 -0.39862 0.36753 -0.39746 0.36857 -0.3963 C 0.37066 -0.38751 0.36805 -0.3963 0.37517 -0.38218 C 0.37586 -0.38102 0.37656 -0.37987 0.37708 -0.37848 C 0.37777 -0.37686 0.37812 -0.37501 0.37899 -0.37339 C 0.37951 -0.37246 0.38021 -0.37177 0.3809 -0.37084 C 0.38142 -0.36876 0.38211 -0.36667 0.38281 -0.36459 C 0.38455 -0.35811 0.38507 -0.35417 0.3875 -0.34792 C 0.38836 -0.34607 0.38958 -0.34468 0.39045 -0.34283 C 0.39149 -0.34075 0.39236 -0.33866 0.39323 -0.33658 C 0.39496 -0.33241 0.39635 -0.32802 0.39809 -0.32385 C 0.39896 -0.3213 0.39982 -0.31876 0.40086 -0.31621 C 0.40746 -0.30139 0.39913 -0.31968 0.4085 -0.30093 C 0.41944 -0.27917 0.40677 -0.30464 0.41232 -0.29075 C 0.41406 -0.28658 0.4158 -0.28195 0.41805 -0.27825 C 0.43628 -0.247 0.41927 -0.27663 0.42656 -0.26297 C 0.42743 -0.26112 0.42847 -0.2595 0.42951 -0.25788 C 0.43142 -0.25417 0.43298 -0.25001 0.43524 -0.2463 C 0.43732 -0.2426 0.43993 -0.23913 0.44184 -0.23496 C 0.44271 -0.23288 0.44357 -0.23056 0.44461 -0.22871 C 0.44652 -0.22524 0.44843 -0.22177 0.45034 -0.21852 C 0.45139 -0.21667 0.4526 -0.21528 0.4533 -0.21343 C 0.46024 -0.19491 0.44843 -0.22547 0.45902 -0.20186 C 0.45989 -0.20001 0.46007 -0.19769 0.46093 -0.19561 C 0.47552 -0.16089 0.46024 -0.19931 0.47326 -0.17153 C 0.47482 -0.16829 0.47569 -0.16459 0.47708 -0.16135 C 0.48177 -0.15024 0.48559 -0.13843 0.49132 -0.12825 C 0.49705 -0.11829 0.49149 -0.12848 0.49809 -0.11436 C 0.50937 -0.08982 0.49496 -0.12292 0.50468 -0.09908 C 0.50555 -0.097 0.50677 -0.09491 0.50746 -0.09283 C 0.51875 -0.06297 0.49965 -0.1088 0.51614 -0.07362 C 0.51753 -0.07061 0.5184 -0.0669 0.51996 -0.06366 C 0.5217 -0.05973 0.52378 -0.05602 0.52569 -0.05209 C 0.53246 -0.03751 0.52725 -0.04538 0.53802 -0.02547 C 0.53993 -0.02177 0.54271 -0.01899 0.54461 -0.01528 C 0.54652 -0.01181 0.54774 -0.00764 0.54948 -0.00394 C 0.55121 -0.00024 0.5533 0.00277 0.55521 0.00624 C 0.55625 0.00833 0.55694 0.01064 0.55798 0.01273 C 0.55955 0.01573 0.56128 0.01851 0.56284 0.02152 C 0.56389 0.02384 0.56441 0.02685 0.56562 0.02916 C 0.56771 0.0331 0.57014 0.0368 0.57222 0.0405 C 0.57326 0.04212 0.57517 0.0456 0.57517 0.0456 C 0.57673 0.05393 0.57517 0.04791 0.57899 0.05578 C 0.58003 0.05786 0.58073 0.06018 0.58177 0.06203 C 0.58264 0.06365 0.58385 0.06458 0.58472 0.06597 C 0.58559 0.06759 0.58593 0.06944 0.58663 0.07106 C 0.58836 0.07499 0.5901 0.07731 0.59236 0.08124 C 0.59305 0.0824 0.5934 0.08379 0.59427 0.08495 C 0.60104 0.0956 0.59514 0.08402 0.60191 0.09652 C 0.60312 0.09884 0.60573 0.10393 0.60573 0.10393 C 0.596 0.10833 0.6026 0.10601 0.5809 0.10277 C 0.56927 0.10092 0.58368 0.10208 0.57413 0.10023 C 0.571 0.09953 0.56788 0.09953 0.56475 0.09884 C 0.5625 0.09861 0.56024 0.09814 0.55798 0.09768 L 0.5408 0.09513 C 0.53836 0.09467 0.53576 0.09444 0.53333 0.09398 C 0.52396 0.09166 0.52604 0.09097 0.51701 0.09004 C 0.51007 0.08935 0.50312 0.08911 0.49618 0.08888 C 0.4842 0.08356 0.49687 0.08842 0.47708 0.08495 C 0.47413 0.08448 0.47135 0.0831 0.46857 0.0824 C 0.46319 0.08124 0.45764 0.08078 0.45225 0.07986 C 0.44409 0.07847 0.45086 0.07916 0.44375 0.07731 C 0.43611 0.07546 0.42864 0.07337 0.42083 0.07222 C 0.41423 0.07152 0.40746 0.07083 0.40086 0.06967 C 0.39097 0.06805 0.38125 0.06458 0.37135 0.06342 L 0.35989 0.06203 C 0.35382 0.06157 0.34791 0.06134 0.34184 0.06087 L 0.3276 0.05948 C 0.29045 0.05138 0.32482 0.05856 0.22656 0.05694 L 0.15902 0.05578 C 0.15521 0.05532 0.15139 0.05509 0.14757 0.05462 C 0.14271 0.0537 0.13802 0.05254 0.13333 0.05208 C 0.12604 0.05115 0.11857 0.05092 0.11128 0.05069 C 0.0559 0.0493 0.04722 0.04953 -5.55556E-7 0.04953 L -5.55556E-7 0.04953 " pathEditMode="relative" ptsTypes="AAAAAAAAAAAAAAAAAAAAAAAAAAAAAAAAAAAAAAAAAAAAAAAAAAAAAAAAAAAAAAAAAAAAAAAAAAAAAAAAAAAAAAAAAAAAAAAAAAAAAAAAAAAAAAAAAAAAAAAAAAAAAAAAAAAAAAAAAAAAAA">
                                      <p:cBhvr>
                                        <p:cTn id="1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05556E-6 1.11111E-6 L -0.22084 0.530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2.5E-6 -1.48148E-6 L -0.08681 0.023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61111E-6 1.11111E-6 L -0.25399 0.53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0.01024 0.06273 L -0.06285 0.077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4.44444E-6 4.07407E-6 L -0.2882 0.546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27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1.66667E-6 -1.85185E-6 L -0.27378 0.445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95347" y="2267379"/>
            <a:ext cx="1046566" cy="1361143"/>
          </a:xfrm>
          <a:prstGeom prst="rect">
            <a:avLst/>
          </a:prstGeom>
        </p:spPr>
      </p:pic>
      <p:pic>
        <p:nvPicPr>
          <p:cNvPr id="15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0993" y="3695484"/>
            <a:ext cx="1046566" cy="1361143"/>
          </a:xfrm>
          <a:prstGeom prst="rect">
            <a:avLst/>
          </a:prstGeom>
        </p:spPr>
      </p:pic>
      <p:pic>
        <p:nvPicPr>
          <p:cNvPr id="13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830" y="1417823"/>
            <a:ext cx="1065053" cy="1385187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397" y="4816956"/>
            <a:ext cx="1065053" cy="1385187"/>
          </a:xfrm>
          <a:prstGeom prst="rect">
            <a:avLst/>
          </a:prstGeom>
        </p:spPr>
      </p:pic>
      <p:pic>
        <p:nvPicPr>
          <p:cNvPr id="16" name="farm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125" y="1937154"/>
            <a:ext cx="1355595" cy="4090552"/>
          </a:xfrm>
          <a:prstGeom prst="rect">
            <a:avLst/>
          </a:prstGeom>
        </p:spPr>
      </p:pic>
      <p:pic>
        <p:nvPicPr>
          <p:cNvPr id="17" name="shep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99" y="4527075"/>
            <a:ext cx="2054979" cy="157214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718987" y="2166371"/>
            <a:ext cx="2233096" cy="1379756"/>
          </a:xfrm>
          <a:prstGeom prst="wedgeRoundRectCallout">
            <a:avLst>
              <a:gd name="adj1" fmla="val -69207"/>
              <a:gd name="adj2" fmla="val -22901"/>
              <a:gd name="adj3" fmla="val 16667"/>
            </a:avLst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I have nine sheep on my farm.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750" y="451404"/>
            <a:ext cx="8064500" cy="627542"/>
          </a:xfrm>
          <a:prstGeom prst="roundRect">
            <a:avLst/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</a:t>
            </a:r>
            <a:r>
              <a:rPr lang="en-GB" dirty="0" err="1"/>
              <a:t>Sheppy</a:t>
            </a:r>
            <a:r>
              <a:rPr lang="en-GB" dirty="0"/>
              <a:t> the sheepdog to round up the sheep.</a:t>
            </a:r>
          </a:p>
        </p:txBody>
      </p:sp>
      <p:sp>
        <p:nvSpPr>
          <p:cNvPr id="22" name="Right Arrow 21">
            <a:hlinkClick r:id="rId7" action="ppaction://hlinksldjump"/>
          </p:cNvPr>
          <p:cNvSpPr/>
          <p:nvPr/>
        </p:nvSpPr>
        <p:spPr>
          <a:xfrm>
            <a:off x="8046720" y="6125343"/>
            <a:ext cx="949397" cy="470262"/>
          </a:xfrm>
          <a:prstGeom prst="rightArrow">
            <a:avLst/>
          </a:prstGeom>
          <a:solidFill>
            <a:srgbClr val="F18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pic>
        <p:nvPicPr>
          <p:cNvPr id="14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956" y="1387343"/>
            <a:ext cx="1065053" cy="1385187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95033" y="2224113"/>
            <a:ext cx="3717623" cy="2187915"/>
          </a:xfrm>
          <a:prstGeom prst="wedgeRoundRectCallout">
            <a:avLst>
              <a:gd name="adj1" fmla="val -49881"/>
              <a:gd name="adj2" fmla="val -16931"/>
              <a:gd name="adj3" fmla="val 16667"/>
            </a:avLst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Well done!</a:t>
            </a:r>
          </a:p>
          <a:p>
            <a:pPr marL="114300" algn="ctr"/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3+2= 5</a:t>
            </a:r>
            <a:endParaRPr lang="en-GB" sz="4800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714631" y="2148952"/>
            <a:ext cx="2233096" cy="1379756"/>
          </a:xfrm>
          <a:prstGeom prst="wedgeRoundRectCallout">
            <a:avLst>
              <a:gd name="adj1" fmla="val -69207"/>
              <a:gd name="adj2" fmla="val -22901"/>
              <a:gd name="adj3" fmla="val 16667"/>
            </a:avLst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I have 3 on top of the field and 2 at the bottom. How many are there altogether?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1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07407E-6 L -6.38889E-6 -4.07407E-6 C 0.0026 -0.00254 0.0052 -0.00509 0.00763 -0.00764 C 0.00867 -0.00879 0.00954 -0.01041 0.01058 -0.01157 C 0.01145 -0.0125 0.01249 -0.01296 0.01336 -0.01412 C 0.01579 -0.0169 0.01753 -0.02037 0.02013 -0.02291 C 0.02135 -0.0243 0.02274 -0.02546 0.02395 -0.02685 C 0.02465 -0.02754 0.02499 -0.02847 0.02586 -0.0294 C 0.02673 -0.03032 0.02777 -0.03078 0.02864 -0.03194 C 0.02968 -0.0331 0.03037 -0.03449 0.03142 -0.03565 C 0.03228 -0.03657 0.0335 -0.03727 0.03437 -0.03819 C 0.03697 -0.04143 0.0394 -0.0449 0.04201 -0.04838 C 0.04287 -0.04953 0.04374 -0.05115 0.04478 -0.05208 C 0.0519 -0.05856 0.04322 -0.05046 0.05051 -0.05856 C 0.05138 -0.05949 0.0526 -0.05995 0.05346 -0.06111 C 0.05468 -0.0625 0.0559 -0.06458 0.05711 -0.0662 C 0.06093 -0.07037 0.06475 -0.07453 0.06857 -0.07893 C 0.07013 -0.08055 0.07169 -0.0824 0.07343 -0.08379 C 0.0743 -0.08472 0.07534 -0.08541 0.07621 -0.08634 C 0.08385 -0.09537 0.07777 -0.09074 0.08489 -0.09537 C 0.08697 -0.09838 0.08906 -0.10162 0.09149 -0.10416 C 0.09305 -0.10602 0.09478 -0.1074 0.09617 -0.10926 C 0.10329 -0.11875 0.09513 -0.11088 0.1019 -0.1169 C 0.10624 -0.12569 0.10069 -0.11504 0.10763 -0.12569 C 0.10833 -0.12685 0.10885 -0.12847 0.10954 -0.12963 C 0.11076 -0.13148 0.11215 -0.13287 0.11336 -0.13472 C 0.11406 -0.13588 0.11458 -0.13727 0.11527 -0.13842 C 0.1269 -0.15578 0.11805 -0.14051 0.12482 -0.15254 C 0.12708 -0.16134 0.12412 -0.15185 0.1276 -0.15879 C 0.12846 -0.16041 0.12881 -0.16227 0.12951 -0.16389 C 0.14044 -0.18565 0.13124 -0.16666 0.13819 -0.17778 C 0.13888 -0.17893 0.1394 -0.18032 0.1401 -0.18171 C 0.14096 -0.18333 0.14201 -0.18495 0.14287 -0.1868 C 0.14322 -0.18796 0.1434 -0.18935 0.14392 -0.19051 C 0.14704 -0.19815 0.14565 -0.19328 0.1486 -0.19815 C 0.15051 -0.20139 0.1526 -0.20463 0.15433 -0.20833 C 0.1552 -0.21041 0.15607 -0.21273 0.15711 -0.21458 C 0.15798 -0.2162 0.15919 -0.21713 0.16006 -0.21852 C 0.16145 -0.22083 0.16249 -0.22361 0.16388 -0.22615 C 0.1644 -0.22731 0.16492 -0.22893 0.16579 -0.22986 C 0.16631 -0.23078 0.16718 -0.23148 0.1677 -0.2324 C 0.17812 -0.25185 0.16162 -0.22384 0.1743 -0.24653 C 0.17725 -0.25162 0.18055 -0.25694 0.18281 -0.26296 C 0.18333 -0.26412 0.18333 -0.26551 0.18385 -0.26666 C 0.18437 -0.26782 0.18524 -0.26828 0.18576 -0.26921 C 0.18645 -0.27083 0.18715 -0.27268 0.18767 -0.2743 C 0.18801 -0.27569 0.18801 -0.27708 0.18853 -0.27824 C 0.1894 -0.27963 0.19044 -0.28078 0.19149 -0.28194 C 0.19183 -0.28356 0.19183 -0.28541 0.19235 -0.28703 C 0.1934 -0.29004 0.19548 -0.29236 0.19721 -0.29467 C 0.1993 -0.30625 0.19617 -0.29236 0.2019 -0.3074 C 0.20763 -0.32268 0.20034 -0.3037 0.20572 -0.3162 C 0.20642 -0.31782 0.20694 -0.31967 0.20763 -0.32129 C 0.20815 -0.32268 0.20902 -0.32384 0.20954 -0.32523 C 0.21024 -0.32685 0.21093 -0.32847 0.21145 -0.33032 C 0.2118 -0.33148 0.2118 -0.33287 0.21232 -0.33403 C 0.21371 -0.33634 0.21718 -0.34028 0.21718 -0.34028 C 0.2184 -0.34004 0.21961 -0.33935 0.221 -0.33912 C 0.22291 -0.33865 0.22482 -0.33865 0.22673 -0.33796 C 0.22812 -0.33727 0.22916 -0.33611 0.23055 -0.33541 C 0.23228 -0.33426 0.23437 -0.33356 0.23628 -0.33287 C 0.24114 -0.32824 0.2368 -0.33148 0.24374 -0.32893 C 0.24583 -0.32824 0.24756 -0.32708 0.24947 -0.32639 C 0.25086 -0.32592 0.25208 -0.32569 0.25329 -0.32523 C 0.2552 -0.3243 0.25711 -0.32291 0.25902 -0.32268 C 0.27239 -0.32106 0.26596 -0.32176 0.27812 -0.32014 C 0.27933 -0.31967 0.28055 -0.31898 0.28194 -0.31875 C 0.28471 -0.31828 0.28767 -0.31828 0.29044 -0.31759 C 0.29235 -0.3169 0.29426 -0.31551 0.29617 -0.31504 L 0.3019 -0.31365 C 0.30885 -0.30903 0.30242 -0.31296 0.31041 -0.30995 C 0.31232 -0.30926 0.31423 -0.3081 0.31614 -0.3074 C 0.31753 -0.30694 0.31874 -0.30648 0.31996 -0.30602 C 0.32152 -0.30555 0.32326 -0.30532 0.32482 -0.30486 C 0.32569 -0.30463 0.32656 -0.30393 0.3276 -0.30347 C 0.32881 -0.30301 0.3302 -0.30278 0.33142 -0.30231 C 0.33246 -0.30185 0.33333 -0.30139 0.33419 -0.30092 C 0.33767 -0.30023 0.34652 -0.29884 0.34947 -0.29838 C 0.35069 -0.29815 0.35208 -0.29768 0.35329 -0.29722 C 0.35485 -0.29676 0.35659 -0.29653 0.35815 -0.29606 C 0.36128 -0.29444 0.36423 -0.29166 0.36753 -0.29097 C 0.37083 -0.29004 0.37395 -0.28935 0.37708 -0.28842 C 0.37846 -0.28796 0.37968 -0.2875 0.3809 -0.28703 C 0.38194 -0.2868 0.38281 -0.28611 0.38385 -0.28588 C 0.38923 -0.28426 0.39235 -0.28426 0.39808 -0.28333 C 0.39965 -0.28287 0.40121 -0.28217 0.40277 -0.28194 C 0.4059 -0.28148 0.40919 -0.28125 0.41232 -0.28078 C 0.41388 -0.28032 0.41544 -0.27986 0.41718 -0.2794 C 0.42169 -0.27847 0.4276 -0.27824 0.43228 -0.27685 C 0.43489 -0.27615 0.43732 -0.275 0.43992 -0.2743 C 0.44305 -0.27361 0.44635 -0.27361 0.44947 -0.27315 C 0.45555 -0.27222 0.46162 -0.27199 0.46753 -0.2706 C 0.47013 -0.2699 0.47534 -0.26898 0.47812 -0.26805 C 0.47899 -0.26759 0.47985 -0.2669 0.4809 -0.26666 C 0.48437 -0.26597 0.48784 -0.26597 0.49131 -0.26551 C 0.49322 -0.26528 0.49513 -0.26481 0.49704 -0.26412 C 0.49843 -0.26389 0.49965 -0.26319 0.50086 -0.26296 C 0.50468 -0.26227 0.5085 -0.26203 0.51232 -0.26157 C 0.51753 -0.25926 0.51371 -0.26088 0.52187 -0.25903 C 0.52378 -0.25879 0.52569 -0.25833 0.5276 -0.25787 L 0.54096 -0.25532 C 0.53992 -0.25324 0.53923 -0.25092 0.53801 -0.24907 C 0.53628 -0.24629 0.53385 -0.24421 0.53228 -0.24143 C 0.53142 -0.23958 0.53055 -0.23796 0.52951 -0.23634 C 0.52864 -0.23495 0.52742 -0.23379 0.52656 -0.2324 C 0.52274 -0.22592 0.52326 -0.225 0.51996 -0.21852 C 0.51909 -0.21666 0.51805 -0.21504 0.51701 -0.21342 C 0.51579 -0.21088 0.51458 -0.20833 0.51319 -0.20578 C 0.51215 -0.2037 0.51058 -0.20162 0.50954 -0.19953 C 0.50399 -0.18935 0.49843 -0.17824 0.49513 -0.16643 C 0.48958 -0.14629 0.49478 -0.16458 0.48471 -0.13333 C 0.48298 -0.12847 0.48159 -0.12315 0.48003 -0.11828 C 0.47846 -0.11342 0.47638 -0.10903 0.47517 -0.10416 C 0.47447 -0.10162 0.47412 -0.09907 0.47326 -0.09653 C 0.47221 -0.09305 0.47048 -0.09004 0.46944 -0.08634 C 0.46857 -0.0831 0.4684 -0.07963 0.46753 -0.07639 C 0.46683 -0.07315 0.46544 -0.07037 0.46475 -0.06736 C 0.46353 -0.06319 0.46284 -0.05879 0.4618 -0.05463 C 0.46128 -0.05254 0.46058 -0.05046 0.45989 -0.04838 C 0.45919 -0.04583 0.45885 -0.04328 0.45798 -0.04074 C 0.4559 -0.03379 0.45312 -0.02754 0.45138 -0.02037 C 0.44947 -0.01273 0.44791 -0.00509 0.44565 0.00255 C 0.44044 0.01945 0.4427 0.01273 0.43906 0.02269 C 0.43628 0.04121 0.4401 0.01991 0.4361 0.03287 C 0.43541 0.03542 0.43402 0.04329 0.43333 0.04699 C 0.43194 0.04607 0.43072 0.04537 0.42951 0.04445 C 0.42673 0.0419 0.42829 0.04144 0.42569 0.03797 C 0.4243 0.03611 0.42256 0.03449 0.42083 0.03287 C 0.41805 0.03033 0.4151 0.02824 0.41232 0.02523 C 0.41076 0.02361 0.40937 0.02153 0.40763 0.02014 C 0.40103 0.01528 0.39426 0.01088 0.38767 0.00625 C 0.38506 0.0044 0.38263 0.00255 0.38003 0.00116 C 0.3585 -0.01018 0.38454 0.00371 0.35051 -0.01528 C 0.34721 -0.01713 0.34409 -0.01898 0.34096 -0.02037 C 0.33524 -0.02291 0.32968 -0.02592 0.32378 -0.02801 C 0.32031 -0.0294 0.31683 -0.03032 0.31336 -0.03194 C 0.31162 -0.03264 0.31024 -0.03379 0.3085 -0.03449 C 0.30694 -0.03495 0.30537 -0.03518 0.30381 -0.03565 C 0.3019 -0.03634 0.29999 -0.0375 0.29808 -0.03819 C 0.29652 -0.03865 0.29496 -0.03889 0.2934 -0.03935 C 0.29114 -0.04028 0.28888 -0.04097 0.28662 -0.0419 C 0.28402 -0.04305 0.28159 -0.0449 0.27899 -0.04583 C 0.2769 -0.04653 0.27465 -0.04653 0.27239 -0.04699 C 0.26978 -0.04768 0.26735 -0.04884 0.26475 -0.04953 C 0.24912 -0.0544 0.26944 -0.04768 0.25624 -0.05208 C 0.24513 -0.04028 0.25763 -0.05254 0.24669 -0.04444 C 0.24531 -0.04352 0.24426 -0.04166 0.24287 -0.04074 C 0.24114 -0.03958 0.23906 -0.03912 0.23715 -0.03819 C 0.23194 -0.03541 0.22742 -0.03078 0.22187 -0.0294 C 0.22031 -0.02893 0.21874 -0.0287 0.21718 -0.02801 C 0.20867 -0.025 0.2144 -0.02639 0.20676 -0.02291 C 0.20277 -0.02129 0.20225 -0.02199 0.19808 -0.02037 C 0.19617 -0.01967 0.19426 -0.01875 0.19235 -0.01782 C 0.19149 -0.01736 0.19044 -0.0169 0.18958 -0.01666 C 0.18541 -0.01551 0.18333 -0.01481 0.17899 -0.01412 C 0.17656 -0.01365 0.17395 -0.01342 0.17152 -0.01273 C 0.17013 -0.0125 0.16892 -0.0118 0.1677 -0.01157 C 0.16475 -0.01088 0.16197 -0.01065 0.15902 -0.01018 C 0.15294 -0.00764 0.15885 -0.00995 0.14756 -0.00764 C 0.146 -0.0074 0.14444 -0.00694 0.14287 -0.00648 C 0.14166 -0.00602 0.14044 -0.00532 0.13906 -0.00509 C 0.13558 -0.00463 0.13211 -0.0044 0.12864 -0.00393 C 0.10885 -0.00092 0.1335 -0.0044 0.11909 -0.00139 C 0.11631 -0.00069 0.11336 -0.00069 0.11058 -4.07407E-6 C 0.10885 0.00023 0.10728 0.00093 0.10572 0.00116 C 0.10294 0.00162 0.09999 0.00185 0.09721 0.00255 C 0.09496 0.00278 0.0927 0.00324 0.09044 0.00371 C 0.08801 0.00417 0.08541 0.0044 0.08298 0.00486 C 0.08124 0.00533 0.07968 0.00625 0.07812 0.00625 C 0.06701 0.00695 0.0559 0.00718 0.04478 0.00741 L 0.03524 0.0088 C 0.03281 0.00926 0.0302 0.00972 0.0276 0.00996 L 0.01909 0.01135 C 0.00451 0.00949 0.01215 0.00996 -0.00365 0.00996 L -0.00365 0.00996 " pathEditMode="relative" ptsTypes="AAAAAAAAAAAAAAAAAAAAAAAAAAAAAAAAAAAAAAAAAAAAAAAAAAAAAAAAAAAAAAAAAAAAAAAAAAAAAAAAAAAAAAAAAAAAAAAAAAAAAAAAAAAAAAAAAAAAAAAAAAAAAAAAAAAAAAAAAAAAAAAAAAAAAAAAAAAAAAAAAAAAAAAAAAAAAAA">
                                      <p:cBhvr>
                                        <p:cTn id="20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05556E-6 1.11111E-6 L -0.21372 0.5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7.40741E-7 L -0.27657 0.55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2.77778E-6 -1.11111E-6 L -0.32726 0.429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2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05556E-6 -2.96296E-6 L 0.09011 0.218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1.66667E-6 -7.40741E-7 L -0.01893 0.06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49551" y="4632573"/>
            <a:ext cx="1046566" cy="1361143"/>
          </a:xfrm>
          <a:prstGeom prst="rect">
            <a:avLst/>
          </a:prstGeom>
        </p:spPr>
      </p:pic>
      <p:pic>
        <p:nvPicPr>
          <p:cNvPr id="15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31371" y="1440840"/>
            <a:ext cx="1046566" cy="1361143"/>
          </a:xfrm>
          <a:prstGeom prst="rect">
            <a:avLst/>
          </a:prstGeom>
        </p:spPr>
      </p:pic>
      <p:pic>
        <p:nvPicPr>
          <p:cNvPr id="13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609" y="1428819"/>
            <a:ext cx="1065053" cy="1385187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490" y="2563865"/>
            <a:ext cx="1065053" cy="1385187"/>
          </a:xfrm>
          <a:prstGeom prst="rect">
            <a:avLst/>
          </a:prstGeom>
        </p:spPr>
      </p:pic>
      <p:pic>
        <p:nvPicPr>
          <p:cNvPr id="16" name="farm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125" y="1937154"/>
            <a:ext cx="1355595" cy="4090552"/>
          </a:xfrm>
          <a:prstGeom prst="rect">
            <a:avLst/>
          </a:prstGeom>
        </p:spPr>
      </p:pic>
      <p:pic>
        <p:nvPicPr>
          <p:cNvPr id="17" name="shep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99" y="4527075"/>
            <a:ext cx="2054979" cy="157214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733943" y="1853993"/>
            <a:ext cx="2504670" cy="2187915"/>
          </a:xfrm>
          <a:prstGeom prst="wedgeRoundRectCallout">
            <a:avLst>
              <a:gd name="adj1" fmla="val -69207"/>
              <a:gd name="adj2" fmla="val -22901"/>
              <a:gd name="adj3" fmla="val 16667"/>
            </a:avLst>
          </a:prstGeom>
          <a:solidFill>
            <a:srgbClr val="F1821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Two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sheep at the bottom.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many sheep are at the top of the field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? Now, How many altogether? 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750" y="451404"/>
            <a:ext cx="8064500" cy="627542"/>
          </a:xfrm>
          <a:prstGeom prst="roundRect">
            <a:avLst/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</a:t>
            </a:r>
            <a:r>
              <a:rPr lang="en-GB" dirty="0" err="1"/>
              <a:t>Sheppy</a:t>
            </a:r>
            <a:r>
              <a:rPr lang="en-GB" dirty="0"/>
              <a:t> the sheepdog to round up the sheep.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046720" y="6125343"/>
            <a:ext cx="949397" cy="470262"/>
          </a:xfrm>
          <a:prstGeom prst="rightArrow">
            <a:avLst/>
          </a:prstGeom>
          <a:solidFill>
            <a:srgbClr val="F18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pic>
        <p:nvPicPr>
          <p:cNvPr id="19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01783" y="2651331"/>
            <a:ext cx="1046566" cy="1361143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812450" y="1836577"/>
            <a:ext cx="3717623" cy="2187915"/>
          </a:xfrm>
          <a:prstGeom prst="wedgeRoundRectCallout">
            <a:avLst>
              <a:gd name="adj1" fmla="val -49881"/>
              <a:gd name="adj2" fmla="val -16931"/>
              <a:gd name="adj3" fmla="val 16667"/>
            </a:avLst>
          </a:prstGeom>
          <a:solidFill>
            <a:srgbClr val="FFFF00">
              <a:alpha val="8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Well done! </a:t>
            </a:r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6+2= 8</a:t>
            </a:r>
            <a:endParaRPr lang="en-GB" sz="48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14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69971" y="4210208"/>
            <a:ext cx="1046566" cy="1361143"/>
          </a:xfrm>
          <a:prstGeom prst="rect">
            <a:avLst/>
          </a:prstGeom>
        </p:spPr>
      </p:pic>
      <p:pic>
        <p:nvPicPr>
          <p:cNvPr id="21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745919" y="1384235"/>
            <a:ext cx="1046566" cy="1361143"/>
          </a:xfrm>
          <a:prstGeom prst="rect">
            <a:avLst/>
          </a:prstGeom>
        </p:spPr>
      </p:pic>
      <p:pic>
        <p:nvPicPr>
          <p:cNvPr id="22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04010" y="1410362"/>
            <a:ext cx="1046566" cy="13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8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3.05556E-6 2.59259E-6 L 0.02865 -0.00394 C 0.03246 -0.0044 0.03628 -0.00463 0.0401 -0.0051 C 0.05035 -0.00672 0.04323 -0.00579 0.05052 -0.00764 C 0.05243 -0.00834 0.05434 -0.00857 0.05625 -0.00903 C 0.05972 -0.01135 0.05972 -0.01158 0.06285 -0.01274 C 0.06441 -0.01343 0.06805 -0.01436 0.06962 -0.01528 C 0.07118 -0.01644 0.07274 -0.01806 0.0743 -0.01922 C 0.08003 -0.02292 0.07795 -0.02014 0.08299 -0.02431 C 0.08837 -0.02871 0.08785 -0.02871 0.09236 -0.03311 C 0.0934 -0.03403 0.09444 -0.03473 0.09531 -0.03565 C 0.09635 -0.03681 0.09705 -0.03843 0.09809 -0.03959 C 0.1 -0.04144 0.10226 -0.04237 0.10382 -0.04445 C 0.10521 -0.0463 0.10625 -0.04815 0.10764 -0.04954 C 0.11111 -0.05348 0.11493 -0.05672 0.11823 -0.06112 C 0.1217 -0.06574 0.11979 -0.06436 0.12378 -0.06621 C 0.13333 -0.07593 0.12934 -0.07246 0.13524 -0.07755 C 0.13976 -0.08658 0.13385 -0.0757 0.14097 -0.08519 C 0.14635 -0.09237 0.13854 -0.08612 0.1467 -0.09144 C 0.14774 -0.09329 0.14844 -0.09514 0.14965 -0.09653 C 0.15972 -0.10996 0.14687 -0.08959 0.15712 -0.10556 C 0.16233 -0.1132 0.15746 -0.10857 0.16476 -0.11574 C 0.17031 -0.12084 0.17049 -0.11991 0.17535 -0.1257 C 0.17726 -0.12824 0.17917 -0.13079 0.18108 -0.13334 C 0.18212 -0.13496 0.18281 -0.13704 0.18385 -0.13843 C 0.1849 -0.14005 0.18663 -0.14074 0.18767 -0.14237 C 0.1901 -0.14584 0.19149 -0.15093 0.19427 -0.15371 C 0.19566 -0.1551 0.19705 -0.15602 0.19809 -0.15764 C 0.20087 -0.16158 0.20365 -0.16551 0.20573 -0.17014 C 0.20677 -0.17246 0.20746 -0.17454 0.20868 -0.17662 C 0.2125 -0.18311 0.21267 -0.18079 0.21719 -0.18681 C 0.21805 -0.18774 0.2184 -0.18936 0.2191 -0.19051 C 0.22031 -0.19283 0.2217 -0.19468 0.22292 -0.19699 C 0.22448 -0.19977 0.22587 -0.20301 0.2276 -0.20579 C 0.22882 -0.20764 0.23038 -0.20903 0.23142 -0.21088 C 0.23264 -0.21274 0.23333 -0.21528 0.23437 -0.21713 C 0.23993 -0.22801 0.23611 -0.21968 0.24097 -0.22732 C 0.24201 -0.22894 0.24271 -0.23079 0.24392 -0.23241 C 0.24496 -0.23426 0.24653 -0.23565 0.24757 -0.2375 C 0.24844 -0.23866 0.24896 -0.24005 0.24948 -0.24144 C 0.25139 -0.24468 0.25347 -0.24792 0.25521 -0.25139 C 0.25608 -0.25301 0.25642 -0.2551 0.25712 -0.25649 C 0.25799 -0.25811 0.2592 -0.25903 0.26007 -0.26042 C 0.26215 -0.26412 0.26371 -0.26806 0.2658 -0.27176 C 0.26667 -0.27362 0.26771 -0.275 0.26858 -0.27686 C 0.27309 -0.28681 0.2691 -0.28241 0.2743 -0.28704 C 0.275 -0.28866 0.27535 -0.29051 0.27621 -0.29213 C 0.27674 -0.29306 0.2776 -0.29375 0.27812 -0.29468 C 0.28003 -0.29792 0.28194 -0.30139 0.28385 -0.30487 C 0.28507 -0.30695 0.28663 -0.3088 0.28767 -0.31112 C 0.28819 -0.3125 0.29115 -0.31945 0.29236 -0.3213 C 0.29288 -0.32223 0.29375 -0.32292 0.29427 -0.32385 C 0.29496 -0.32547 0.29549 -0.32732 0.29618 -0.32894 C 0.29705 -0.33079 0.29809 -0.33241 0.29913 -0.33403 C 0.29965 -0.33519 0.30035 -0.33658 0.30104 -0.33774 C 0.30226 -0.34005 0.30347 -0.34213 0.30486 -0.34422 C 0.30538 -0.34537 0.30608 -0.34676 0.3066 -0.34792 C 0.30746 -0.34954 0.30781 -0.35162 0.30851 -0.35301 C 0.30937 -0.35463 0.31059 -0.35556 0.31146 -0.35695 C 0.31285 -0.35926 0.31406 -0.36204 0.31528 -0.36459 L 0.3191 -0.37223 C 0.31962 -0.37338 0.32049 -0.37454 0.32101 -0.37593 C 0.32153 -0.37755 0.3224 -0.37917 0.32292 -0.38102 C 0.32326 -0.38218 0.32326 -0.3838 0.32378 -0.38473 C 0.32465 -0.38635 0.32569 -0.38727 0.32674 -0.38866 C 0.32691 -0.38982 0.32708 -0.39121 0.3276 -0.39237 C 0.32882 -0.39514 0.33142 -0.4 0.33142 -0.4 C 0.3342 -0.41088 0.33038 -0.39769 0.33437 -0.40649 C 0.3349 -0.40764 0.33472 -0.40903 0.33524 -0.41019 C 0.3368 -0.41436 0.33715 -0.41412 0.33993 -0.41644 C 0.34062 -0.41436 0.34115 -0.41227 0.34184 -0.41019 C 0.34236 -0.40926 0.3434 -0.40857 0.34375 -0.40764 C 0.34462 -0.40602 0.34496 -0.40417 0.34566 -0.40255 C 0.34653 -0.4007 0.34774 -0.39931 0.34861 -0.39746 C 0.3493 -0.39584 0.34983 -0.39399 0.35052 -0.39237 C 0.35139 -0.39028 0.35243 -0.3882 0.3533 -0.38612 C 0.35399 -0.38449 0.35451 -0.38264 0.35521 -0.38102 C 0.35642 -0.37848 0.35799 -0.37616 0.35903 -0.37338 C 0.35955 -0.37223 0.35937 -0.37061 0.36007 -0.36968 C 0.36076 -0.36806 0.36198 -0.36713 0.36285 -0.36574 C 0.36354 -0.36459 0.36406 -0.3632 0.36476 -0.36204 C 0.36753 -0.35811 0.37049 -0.3544 0.37326 -0.35047 C 0.37465 -0.34885 0.37639 -0.34769 0.37708 -0.34537 C 0.38055 -0.33612 0.37708 -0.34422 0.38281 -0.33519 C 0.38368 -0.33403 0.38403 -0.33264 0.38472 -0.33149 C 0.38628 -0.32894 0.38802 -0.32639 0.38958 -0.32385 C 0.39045 -0.32223 0.39132 -0.32037 0.39236 -0.31875 C 0.3941 -0.31621 0.39653 -0.31412 0.39809 -0.31112 C 0.40191 -0.30348 0.39913 -0.30834 0.40764 -0.29723 C 0.40851 -0.29584 0.40972 -0.29491 0.41042 -0.29329 C 0.41111 -0.29213 0.41146 -0.29051 0.41233 -0.28959 C 0.41406 -0.2875 0.41649 -0.28658 0.41805 -0.28449 C 0.42552 -0.27454 0.42222 -0.27801 0.4276 -0.27315 C 0.43351 -0.25996 0.42743 -0.27153 0.43333 -0.26412 C 0.43663 -0.26019 0.43906 -0.25463 0.44288 -0.25139 C 0.46788 -0.2301 0.44705 -0.24838 0.46285 -0.2338 C 0.46476 -0.23195 0.46667 -0.23033 0.46858 -0.22871 C 0.47049 -0.22686 0.4724 -0.22547 0.4743 -0.22362 L 0.48385 -0.21343 C 0.48542 -0.21181 0.4868 -0.20996 0.48854 -0.20834 L 0.50087 -0.19699 C 0.50417 -0.19399 0.51406 -0.18449 0.51615 -0.18172 C 0.52292 -0.17269 0.51771 -0.1794 0.53142 -0.16389 C 0.53142 -0.16389 0.54479 -0.14862 0.54479 -0.14862 C 0.5533 -0.14144 0.55243 -0.1426 0.56094 -0.13334 C 0.56354 -0.13056 0.5658 -0.12732 0.56858 -0.12454 C 0.58472 -0.10764 0.57917 -0.11528 0.59236 -0.10047 C 0.5974 -0.09468 0.59323 -0.09792 0.59896 -0.09028 C 0.59983 -0.08912 0.60104 -0.08866 0.60191 -0.08774 C 0.61059 -0.07732 0.60625 -0.08195 0.61233 -0.07246 C 0.61319 -0.07107 0.61441 -0.07014 0.6151 -0.06875 C 0.61667 -0.06621 0.61701 -0.06274 0.61892 -0.06112 L 0.62465 -0.05602 C 0.62674 -0.05209 0.62656 -0.05162 0.62951 -0.04838 C 0.63073 -0.04699 0.63212 -0.04607 0.63333 -0.04445 C 0.63437 -0.04306 0.63507 -0.04098 0.63611 -0.03959 C 0.63698 -0.03843 0.63802 -0.03797 0.63906 -0.03704 C 0.63976 -0.03612 0.64028 -0.03542 0.64097 -0.03449 C 0.64219 -0.03195 0.64479 -0.02686 0.64479 -0.02686 C 0.55469 0.01319 0.45486 -0.02338 0.36007 -0.02176 C 0.35139 -0.02153 0.3184 -0.0169 0.31615 -0.01667 C 0.21233 0.01111 0.10417 -0.01528 -0.00174 -0.01528 L -0.00174 -0.01528 " pathEditMode="relative" ptsTypes="AAAAAAAAAAAAAAAAAAAAAAAAAAAAAAAAAAAAAAAAAAAAAAAAAAAAAAAAAAAAAAAAAAAAAAAAAAAAAAAAAAAAAAAAAAAAAAAAAAAAAAAAAAAAAAAAAAAAAAAAAAAA">
                                      <p:cBhvr>
                                        <p:cTn id="1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11111E-6 7.40741E-7 L -0.13489 0.537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2.5E-6 1.48148E-6 L -0.16284 0.011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2.22222E-6 7.40741E-7 L -0.17865 0.54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2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4.16667E-6 3.7037E-7 L -0.18298 0.393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4.72222E-6 1.48148E-6 L -0.2882 0.3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5.55556E-7 -4.44444E-6 L 0.01719 0.120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6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4.72222E-6 4.07407E-6 L -0.14289 0.49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2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2.77778E-7 -1.11111E-6 L -0.20868 0.584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08133" y="3042772"/>
            <a:ext cx="1046566" cy="1361143"/>
          </a:xfrm>
          <a:prstGeom prst="rect">
            <a:avLst/>
          </a:prstGeom>
        </p:spPr>
      </p:pic>
      <p:pic>
        <p:nvPicPr>
          <p:cNvPr id="13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070" y="1245939"/>
            <a:ext cx="1065053" cy="1385187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8861" y="2982943"/>
            <a:ext cx="1065053" cy="1385187"/>
          </a:xfrm>
          <a:prstGeom prst="rect">
            <a:avLst/>
          </a:prstGeom>
        </p:spPr>
      </p:pic>
      <p:pic>
        <p:nvPicPr>
          <p:cNvPr id="16" name="farm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125" y="1937154"/>
            <a:ext cx="1355595" cy="4090552"/>
          </a:xfrm>
          <a:prstGeom prst="rect">
            <a:avLst/>
          </a:prstGeom>
        </p:spPr>
      </p:pic>
      <p:pic>
        <p:nvPicPr>
          <p:cNvPr id="17" name="shep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99" y="4527075"/>
            <a:ext cx="2054979" cy="157214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733943" y="1853993"/>
            <a:ext cx="2504670" cy="2187915"/>
          </a:xfrm>
          <a:prstGeom prst="wedgeRoundRectCallout">
            <a:avLst>
              <a:gd name="adj1" fmla="val -69207"/>
              <a:gd name="adj2" fmla="val -22901"/>
              <a:gd name="adj3" fmla="val 16667"/>
            </a:avLst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Three sheep are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hiding near the top of the field and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four are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in the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middle of the field. How many are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there altogether?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750" y="451404"/>
            <a:ext cx="8064500" cy="627542"/>
          </a:xfrm>
          <a:prstGeom prst="roundRect">
            <a:avLst/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</a:t>
            </a:r>
            <a:r>
              <a:rPr lang="en-GB" dirty="0" err="1"/>
              <a:t>Sheppy</a:t>
            </a:r>
            <a:r>
              <a:rPr lang="en-GB" dirty="0"/>
              <a:t> the sheepdog to round up the sheep.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046720" y="6125343"/>
            <a:ext cx="949397" cy="470262"/>
          </a:xfrm>
          <a:prstGeom prst="rightArrow">
            <a:avLst/>
          </a:prstGeom>
          <a:solidFill>
            <a:srgbClr val="F18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812450" y="1836577"/>
            <a:ext cx="3717623" cy="2187915"/>
          </a:xfrm>
          <a:prstGeom prst="wedgeRoundRectCallout">
            <a:avLst>
              <a:gd name="adj1" fmla="val -49881"/>
              <a:gd name="adj2" fmla="val -16931"/>
              <a:gd name="adj3" fmla="val 16667"/>
            </a:avLst>
          </a:prstGeom>
          <a:solidFill>
            <a:srgbClr val="FFFF00">
              <a:alpha val="8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Well done! </a:t>
            </a:r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3</a:t>
            </a:r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+4= 7</a:t>
            </a:r>
            <a:endParaRPr lang="en-GB" sz="48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15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625" y="1202396"/>
            <a:ext cx="1065053" cy="1385187"/>
          </a:xfrm>
          <a:prstGeom prst="rect">
            <a:avLst/>
          </a:prstGeom>
        </p:spPr>
      </p:pic>
      <p:pic>
        <p:nvPicPr>
          <p:cNvPr id="19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2619" y="1211105"/>
            <a:ext cx="1065053" cy="1385187"/>
          </a:xfrm>
          <a:prstGeom prst="rect">
            <a:avLst/>
          </a:prstGeom>
        </p:spPr>
      </p:pic>
      <p:pic>
        <p:nvPicPr>
          <p:cNvPr id="20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44750" y="3012292"/>
            <a:ext cx="1046566" cy="1361143"/>
          </a:xfrm>
          <a:prstGeom prst="rect">
            <a:avLst/>
          </a:prstGeom>
        </p:spPr>
      </p:pic>
      <p:pic>
        <p:nvPicPr>
          <p:cNvPr id="21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220" y="2965525"/>
            <a:ext cx="1065053" cy="13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5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0.00047 C 0.00539 -0.00208 0.01042 -0.00393 0.01563 -0.00787 C 0.0257 -0.01481 0.01372 -0.00879 0.02396 -0.01342 C 0.03021 -0.02083 0.02396 -0.01458 0.03212 -0.01921 C 0.03403 -0.02013 0.03542 -0.02152 0.03716 -0.02314 C 0.03855 -0.02453 0.03994 -0.02615 0.04132 -0.02685 C 0.04445 -0.0287 0.05122 -0.03078 0.05122 -0.03055 C 0.05469 -0.03449 0.05851 -0.03657 0.06198 -0.04074 C 0.0658 -0.04537 0.06962 -0.05069 0.07362 -0.05416 C 0.07501 -0.05555 0.07622 -0.05717 0.07761 -0.0581 C 0.07952 -0.05949 0.0816 -0.06018 0.08334 -0.06203 C 0.08507 -0.06365 0.08681 -0.0662 0.08837 -0.06805 C 0.0915 -0.07106 0.09497 -0.07476 0.09827 -0.07754 C 0.10001 -0.07893 0.10157 -0.08009 0.10313 -0.08148 C 0.10504 -0.0831 0.1066 -0.08541 0.10816 -0.08703 C 0.10955 -0.08865 0.11112 -0.08958 0.11233 -0.09097 C 0.11511 -0.09398 0.11771 -0.09838 0.12049 -0.10092 C 0.12327 -0.103 0.12448 -0.1037 0.12726 -0.10671 C 0.1283 -0.1081 0.12952 -0.10925 0.13039 -0.11041 C 0.13212 -0.11226 0.13455 -0.11342 0.13629 -0.11435 C 0.14202 -0.12361 0.1349 -0.11273 0.14289 -0.12222 C 0.14376 -0.12338 0.14445 -0.125 0.14549 -0.12592 C 0.14862 -0.12963 0.14948 -0.12986 0.15278 -0.13194 L 0.16112 -0.14166 C 0.16216 -0.14305 0.1632 -0.1449 0.16441 -0.1456 L 0.16771 -0.14722 C 0.1691 -0.1493 0.17049 -0.15185 0.17171 -0.15324 C 0.17292 -0.15439 0.17414 -0.15439 0.17518 -0.15486 C 0.17848 -0.15763 0.18195 -0.15995 0.1849 -0.16296 C 0.18855 -0.16643 0.19219 -0.17013 0.19584 -0.17291 L 0.20157 -0.17662 C 0.20261 -0.17754 0.204 -0.17777 0.20504 -0.17847 C 0.2066 -0.17986 0.20816 -0.18125 0.2099 -0.18217 C 0.21164 -0.18379 0.21355 -0.18495 0.21563 -0.18611 C 0.22153 -0.1905 0.21997 -0.1905 0.22622 -0.19421 C 0.23507 -0.19884 0.22587 -0.19259 0.23542 -0.19791 C 0.23733 -0.19884 0.24428 -0.20393 0.24636 -0.20578 C 0.2474 -0.20671 0.24844 -0.20879 0.24948 -0.20949 C 0.25139 -0.21064 0.25348 -0.21111 0.25521 -0.21134 C 0.25816 -0.21342 0.26077 -0.21527 0.26372 -0.21736 C 0.26511 -0.21851 0.26615 -0.22013 0.26789 -0.22129 C 0.27153 -0.22407 0.27553 -0.22638 0.27935 -0.22916 C 0.28438 -0.2324 0.28994 -0.23472 0.29514 -0.23865 C 0.29688 -0.24004 0.29827 -0.24166 0.30001 -0.24236 C 0.30313 -0.24444 0.30608 -0.24513 0.30903 -0.24629 C 0.31563 -0.24976 0.30886 -0.24745 0.31737 -0.25231 C 0.32014 -0.2537 0.32292 -0.25463 0.3257 -0.25625 C 0.33039 -0.25902 0.32778 -0.25763 0.33386 -0.26041 C 0.33507 -0.26134 0.33594 -0.26296 0.33698 -0.26412 C 0.3382 -0.26481 0.33941 -0.26481 0.34046 -0.26597 C 0.34132 -0.26689 0.34202 -0.26875 0.34289 -0.26967 C 0.34445 -0.27152 0.34636 -0.27222 0.34792 -0.27361 L 0.35296 -0.27754 C 0.35834 -0.28611 0.35244 -0.27754 0.35782 -0.28333 C 0.3599 -0.28564 0.36233 -0.28865 0.36441 -0.29097 C 0.36546 -0.29236 0.36702 -0.29351 0.36771 -0.2949 C 0.36876 -0.29629 0.36928 -0.29791 0.37032 -0.29884 C 0.37153 -0.30023 0.37292 -0.30023 0.37448 -0.30092 C 0.37483 -0.30185 0.37535 -0.30393 0.37605 -0.30486 C 0.37691 -0.30601 0.3783 -0.30601 0.37935 -0.30671 C 0.38021 -0.30717 0.38091 -0.30787 0.38195 -0.30856 C 0.38282 -0.31064 0.38386 -0.31296 0.38525 -0.31435 C 0.38612 -0.31597 0.38751 -0.31527 0.38837 -0.31666 C 0.38941 -0.31782 0.39011 -0.32083 0.39098 -0.32222 C 0.39167 -0.32314 0.39254 -0.32314 0.39341 -0.3243 C 0.39514 -0.32662 0.39688 -0.32916 0.39827 -0.33217 C 0.39948 -0.33379 0.40035 -0.33634 0.40157 -0.33773 C 0.4033 -0.33958 0.40487 -0.34027 0.4066 -0.34166 C 0.41841 -0.3625 0.40018 -0.33055 0.41407 -0.35347 C 0.41632 -0.35694 0.41841 -0.36111 0.42066 -0.36504 C 0.42136 -0.3662 0.42153 -0.36782 0.42223 -0.36875 C 0.42379 -0.37175 0.42587 -0.37314 0.42726 -0.37685 C 0.42813 -0.37847 0.43108 -0.3831 0.42969 -0.3824 C 0.42778 -0.38101 0.42674 -0.37685 0.42483 -0.37453 C 0.42049 -0.36944 0.42275 -0.37152 0.41806 -0.36875 C 0.4165 -0.36689 0.41494 -0.3655 0.4132 -0.36296 C 0.41146 -0.36088 0.41007 -0.35717 0.40834 -0.35509 C 0.40712 -0.35416 0.40591 -0.35277 0.40487 -0.35115 C 0.404 -0.34976 0.40348 -0.34699 0.40261 -0.3456 C 0.40157 -0.34444 0.40087 -0.34444 0.39983 -0.34351 C 0.39653 -0.33981 0.39532 -0.3375 0.39167 -0.33217 C 0.38907 -0.32777 0.38803 -0.32615 0.38525 -0.32222 C 0.38403 -0.32083 0.38282 -0.31921 0.38195 -0.31828 C 0.38021 -0.31689 0.37674 -0.31435 0.37674 -0.31388 C 0.37171 -0.30671 0.37709 -0.31388 0.37084 -0.30856 C 0.36997 -0.30763 0.36893 -0.30601 0.36771 -0.30486 C 0.36702 -0.30416 0.36598 -0.30393 0.36511 -0.30254 C 0.36303 -0.30069 0.36112 -0.29722 0.35869 -0.2949 C 0.35539 -0.29166 0.35191 -0.28935 0.34862 -0.28541 C 0.34393 -0.27963 0.34653 -0.28263 0.34046 -0.27754 C 0.33976 -0.27685 0.33889 -0.27685 0.33803 -0.27569 C 0.33698 -0.2743 0.33646 -0.27268 0.33542 -0.27199 C 0.32935 -0.26597 0.32674 -0.26597 0.32153 -0.26041 C 0.30174 -0.23865 0.32639 -0.26342 0.30903 -0.24838 C 0.30122 -0.24166 0.3106 -0.24699 0.30157 -0.24074 C 0.2981 -0.23842 0.29757 -0.23981 0.2941 -0.2368 C 0.2915 -0.23449 0.28872 -0.23078 0.28594 -0.22916 C 0.2849 -0.22847 0.28351 -0.228 0.28247 -0.22708 C 0.27987 -0.22407 0.27726 -0.21944 0.27448 -0.21736 C 0.26164 -0.2074 0.27744 -0.22037 0.26441 -0.20787 C 0.26285 -0.20601 0.26112 -0.20532 0.25955 -0.20393 C 0.24671 -0.19213 0.26007 -0.20347 0.24862 -0.19213 C 0.24671 -0.18981 0.24445 -0.18842 0.24219 -0.18611 C 0.23282 -0.17662 0.24046 -0.18055 0.22553 -0.16898 C 0.22396 -0.16759 0.22223 -0.16643 0.22066 -0.16481 C 0.21893 -0.16319 0.21737 -0.16088 0.21563 -0.15902 C 0.21233 -0.15578 0.20903 -0.1537 0.20573 -0.1493 C 0.20435 -0.14722 0.2033 -0.1449 0.20157 -0.14375 C 0.20001 -0.14236 0.19827 -0.14236 0.19653 -0.14166 C 0.1941 -0.13865 0.19115 -0.13449 0.18837 -0.13194 C 0.17691 -0.12106 0.19219 -0.13981 0.18021 -0.12592 C 0.17865 -0.1243 0.17726 -0.12175 0.17605 -0.12037 C 0.17483 -0.11875 0.1731 -0.11805 0.17171 -0.11666 C 0.17101 -0.11527 0.17032 -0.11342 0.16945 -0.11273 C 0.16771 -0.11064 0.16598 -0.10995 0.16441 -0.10856 C 0.16181 -0.10625 0.15938 -0.10347 0.15712 -0.10092 C 0.15365 -0.09745 0.15018 -0.0949 0.14705 -0.09097 C 0.14601 -0.09004 0.14497 -0.08842 0.14376 -0.08703 C 0.1415 -0.08495 0.13941 -0.08402 0.13716 -0.08148 C 0.12622 -0.06875 0.14323 -0.08287 0.12882 -0.06967 C 0.1257 -0.06713 0.12223 -0.0655 0.11893 -0.06203 C 0.11789 -0.06041 0.11685 -0.05902 0.11563 -0.0581 C 0.11424 -0.05671 0.11285 -0.05578 0.11146 -0.05416 C 0.10556 -0.04722 0.11337 -0.053 0.10504 -0.04652 C 0.10296 -0.04513 0.10105 -0.04375 0.09931 -0.04236 C 0.09653 -0.04074 0.09428 -0.03842 0.0915 -0.0368 C 0.0908 -0.03611 0.08994 -0.03541 0.08924 -0.03472 C 0.08785 -0.03356 0.08664 -0.03194 0.08507 -0.03078 C 0.08369 -0.03009 0.0823 -0.02986 0.08108 -0.02916 C 0.08004 -0.02754 0.07935 -0.02615 0.07848 -0.02523 C 0.07553 -0.02152 0.07396 -0.02129 0.07101 -0.01921 C 0.07014 -0.01805 0.06962 -0.0162 0.06841 -0.01527 C 0.06685 -0.01388 0.06528 -0.01273 0.06372 -0.01157 C 0.06251 -0.01088 0.06198 -0.00995 0.06094 -0.00949 C 0.05973 -0.00879 0.05851 -0.00856 0.05695 -0.00787 C 0.05608 -0.00717 0.05521 -0.00625 0.05452 -0.00555 C 0.0533 -0.00486 0.05244 -0.00463 0.05122 -0.00393 C 0.04931 -0.00254 0.04792 -0.00069 0.04636 -4.44444E-6 C 0.04393 0.00139 0.04185 0.00325 0.03976 0.00371 C 0.02501 0.00973 0.04323 0.00255 0.03056 0.00787 C 0.02882 0.00834 0.02709 0.0088 0.02553 0.00973 C 0.02483 0.01042 0.02396 0.01135 0.0231 0.01181 C 0.02136 0.01274 0.01962 0.0132 0.01806 0.01366 C 0.0132 0.01945 0.01632 0.01667 0.00973 0.01945 C 0.00678 0.02084 0.004 0.02269 0.0007 0.02338 C 0.00018 0.02408 -0.00086 0.02338 -0.00138 0.02338 L -0.00138 0.02408 " pathEditMode="relative" rAng="0" ptsTypes="AAAAAAAAAAAAAAAAAAAAAAAAAAAAAAAAAAAAAAAAAAAAAAAAAAAAAAAAAAAAAAAAAAAAAAAAAAAAAAAAAAAAAAAAAAAAAAAAAAAAAAAAAAAAAAAAAAAAAAAAAAAAAAAAAAAAAAAAAAAAAAAAAAAA">
                                      <p:cBhvr>
                                        <p:cTn id="1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61111E-6 1.11111E-6 L -0.10712 0.564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28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3.61111E-6 -4.07407E-6 L -0.07708 0.324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5E-6 3.7037E-7 L -0.30122 0.290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4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5.55556E-7 2.59259E-6 L -0.05868 0.566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5.55556E-7 3.7037E-6 L -0.30451 0.56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28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3.33333E-6 4.07407E-6 L -0.04289 0.3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2.22222E-6 -3.33333E-6 L 0.30156 0.313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shee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922" y="1417823"/>
            <a:ext cx="1065053" cy="1385187"/>
          </a:xfrm>
          <a:prstGeom prst="rect">
            <a:avLst/>
          </a:prstGeom>
        </p:spPr>
      </p:pic>
      <p:pic>
        <p:nvPicPr>
          <p:cNvPr id="16" name="farm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125" y="1937154"/>
            <a:ext cx="1355595" cy="409055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733943" y="1853993"/>
            <a:ext cx="2504670" cy="2187915"/>
          </a:xfrm>
          <a:prstGeom prst="wedgeRoundRectCallout">
            <a:avLst>
              <a:gd name="adj1" fmla="val -69207"/>
              <a:gd name="adj2" fmla="val -22901"/>
              <a:gd name="adj3" fmla="val 16667"/>
            </a:avLst>
          </a:prstGeom>
          <a:solidFill>
            <a:srgbClr val="F1821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Three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sheep are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near me. How many are far away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? Now, How many altogether?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750" y="451404"/>
            <a:ext cx="8064500" cy="627542"/>
          </a:xfrm>
          <a:prstGeom prst="roundRect">
            <a:avLst/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</a:t>
            </a:r>
            <a:r>
              <a:rPr lang="en-GB" dirty="0" err="1"/>
              <a:t>Sheppy</a:t>
            </a:r>
            <a:r>
              <a:rPr lang="en-GB" dirty="0"/>
              <a:t> the sheepdog to round up the sheep.</a:t>
            </a: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046720" y="6125343"/>
            <a:ext cx="949397" cy="470262"/>
          </a:xfrm>
          <a:prstGeom prst="rightArrow">
            <a:avLst/>
          </a:prstGeom>
          <a:solidFill>
            <a:srgbClr val="F18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</a:p>
        </p:txBody>
      </p:sp>
      <p:pic>
        <p:nvPicPr>
          <p:cNvPr id="12" name="shee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539" y="1243651"/>
            <a:ext cx="1065053" cy="1385187"/>
          </a:xfrm>
          <a:prstGeom prst="rect">
            <a:avLst/>
          </a:prstGeom>
        </p:spPr>
      </p:pic>
      <p:pic>
        <p:nvPicPr>
          <p:cNvPr id="20" name="shee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786" y="2192884"/>
            <a:ext cx="1065053" cy="1385187"/>
          </a:xfrm>
          <a:prstGeom prst="rect">
            <a:avLst/>
          </a:prstGeom>
        </p:spPr>
      </p:pic>
      <p:pic>
        <p:nvPicPr>
          <p:cNvPr id="21" name="shee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854" y="2828611"/>
            <a:ext cx="1065053" cy="1385187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812450" y="1836577"/>
            <a:ext cx="3717623" cy="2187915"/>
          </a:xfrm>
          <a:prstGeom prst="wedgeRoundRectCallout">
            <a:avLst>
              <a:gd name="adj1" fmla="val -49881"/>
              <a:gd name="adj2" fmla="val -16931"/>
              <a:gd name="adj3" fmla="val 16667"/>
            </a:avLst>
          </a:prstGeom>
          <a:solidFill>
            <a:srgbClr val="FFFF00">
              <a:alpha val="8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Well done! </a:t>
            </a:r>
            <a:r>
              <a:rPr lang="en-GB" sz="4800" dirty="0" smtClean="0">
                <a:solidFill>
                  <a:schemeClr val="tx1"/>
                </a:solidFill>
                <a:latin typeface="Twinkl" pitchFamily="50" charset="0"/>
              </a:rPr>
              <a:t>3+6= 9</a:t>
            </a:r>
            <a:endParaRPr lang="en-GB" sz="48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22" name="shee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816" y="4057943"/>
            <a:ext cx="1065053" cy="1385187"/>
          </a:xfrm>
          <a:prstGeom prst="rect">
            <a:avLst/>
          </a:prstGeom>
        </p:spPr>
      </p:pic>
      <p:pic>
        <p:nvPicPr>
          <p:cNvPr id="23" name="shee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7051" y="3648640"/>
            <a:ext cx="1065053" cy="1385187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130" y="4571749"/>
            <a:ext cx="1065053" cy="1385187"/>
          </a:xfrm>
          <a:prstGeom prst="rect">
            <a:avLst/>
          </a:prstGeom>
        </p:spPr>
      </p:pic>
      <p:pic>
        <p:nvPicPr>
          <p:cNvPr id="17" name="shep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99" y="4527075"/>
            <a:ext cx="2054979" cy="1572141"/>
          </a:xfrm>
          <a:prstGeom prst="rect">
            <a:avLst/>
          </a:prstGeom>
        </p:spPr>
      </p:pic>
      <p:pic>
        <p:nvPicPr>
          <p:cNvPr id="19" name="shee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848" y="1335092"/>
            <a:ext cx="1065053" cy="1385187"/>
          </a:xfrm>
          <a:prstGeom prst="rect">
            <a:avLst/>
          </a:prstGeom>
        </p:spPr>
      </p:pic>
      <p:pic>
        <p:nvPicPr>
          <p:cNvPr id="15" name="shee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3065" y="2101446"/>
            <a:ext cx="1065053" cy="13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3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1.94444E-6 -1.85185E-6 C 0.00278 -0.00162 0.00538 -0.00393 0.00851 -0.00509 C 0.01285 -0.00648 0.02187 -0.00764 0.02187 -0.00764 C 0.02847 -0.01343 0.02257 -0.00903 0.03698 -0.01134 C 0.04114 -0.01204 0.04462 -0.01505 0.04844 -0.01643 C 0.05 -0.0169 0.05173 -0.01713 0.0533 -0.01782 C 0.05503 -0.01829 0.05989 -0.02083 0.06094 -0.02153 C 0.06337 -0.02315 0.0658 -0.02523 0.0684 -0.02662 C 0.07101 -0.02801 0.07465 -0.02963 0.07708 -0.03171 C 0.08246 -0.03634 0.07899 -0.03449 0.08368 -0.03796 C 0.08489 -0.03889 0.08628 -0.03958 0.0875 -0.04051 C 0.08854 -0.04143 0.08941 -0.04236 0.09045 -0.04306 C 0.09166 -0.04398 0.09288 -0.04468 0.09427 -0.0456 C 0.09583 -0.04676 0.09739 -0.04838 0.09896 -0.04954 C 0.1125 -0.05856 0.09757 -0.04768 0.1066 -0.05324 C 0.1092 -0.05486 0.11163 -0.05694 0.11423 -0.05833 C 0.1158 -0.05926 0.11736 -0.05995 0.11892 -0.06088 C 0.11996 -0.06157 0.12066 -0.06296 0.12187 -0.06343 C 0.12361 -0.06435 0.12569 -0.06435 0.1276 -0.06481 C 0.12847 -0.06551 0.12934 -0.06667 0.13038 -0.06736 C 0.13229 -0.06829 0.13611 -0.06991 0.13611 -0.06991 C 0.14288 -0.0787 0.13385 -0.06782 0.14566 -0.07731 C 0.14774 -0.07917 0.1493 -0.08194 0.15139 -0.0838 C 0.15312 -0.08542 0.15521 -0.08611 0.15712 -0.0875 C 0.15885 -0.08912 0.16024 -0.09097 0.1618 -0.09259 C 0.16476 -0.0956 0.16614 -0.09606 0.16944 -0.09907 C 0.17083 -0.10023 0.17187 -0.10185 0.17326 -0.10278 C 0.17639 -0.10509 0.17969 -0.10694 0.18281 -0.10926 C 0.18403 -0.10995 0.18541 -0.11065 0.18663 -0.11181 C 0.1875 -0.1125 0.18854 -0.11343 0.18941 -0.11435 C 0.19166 -0.11597 0.19392 -0.11736 0.19618 -0.11921 C 0.20312 -0.12546 0.18976 -0.11736 0.20278 -0.12431 C 0.20972 -0.13356 0.20503 -0.12824 0.21232 -0.13449 C 0.21944 -0.14074 0.21562 -0.13866 0.22083 -0.14097 C 0.22274 -0.14259 0.225 -0.14375 0.22656 -0.14606 C 0.22778 -0.14768 0.22899 -0.14954 0.23038 -0.15116 C 0.2316 -0.15231 0.23298 -0.15255 0.2342 -0.1537 C 0.24028 -0.15949 0.23351 -0.15625 0.2408 -0.1588 C 0.24496 -0.1669 0.24045 -0.1588 0.25035 -0.16875 C 0.25503 -0.17338 0.25278 -0.17199 0.25712 -0.17384 C 0.26215 -0.18056 0.25746 -0.17546 0.26476 -0.18032 C 0.26753 -0.18218 0.27031 -0.18449 0.27326 -0.18657 C 0.28038 -0.19167 0.27587 -0.18727 0.28663 -0.19676 C 0.2875 -0.19768 0.28837 -0.19861 0.28941 -0.19931 C 0.29097 -0.20046 0.29271 -0.20069 0.29427 -0.20185 C 0.29722 -0.20417 0.29965 -0.20741 0.30278 -0.20949 C 0.3059 -0.21157 0.3092 -0.21343 0.31232 -0.21574 C 0.31562 -0.21852 0.3191 -0.22153 0.32274 -0.22338 C 0.32396 -0.22407 0.32535 -0.22407 0.32656 -0.22477 C 0.32916 -0.22593 0.33177 -0.22708 0.3342 -0.22847 C 0.3401 -0.23194 0.33594 -0.22986 0.34097 -0.23356 C 0.34653 -0.23773 0.34531 -0.23704 0.35035 -0.23866 C 0.35173 -0.23958 0.35295 -0.24051 0.35416 -0.2412 C 0.35712 -0.24306 0.36007 -0.24444 0.36285 -0.2463 C 0.36389 -0.24699 0.36458 -0.24815 0.36562 -0.24884 C 0.36805 -0.25046 0.37083 -0.25139 0.37326 -0.25278 C 0.37465 -0.25347 0.37569 -0.2544 0.37708 -0.25532 C 0.37899 -0.25625 0.3809 -0.25671 0.38281 -0.25764 C 0.38403 -0.25856 0.38524 -0.25949 0.38663 -0.26018 C 0.38819 -0.26111 0.38976 -0.26204 0.39132 -0.26273 C 0.39566 -0.26505 0.39375 -0.26343 0.39896 -0.26667 C 0.40156 -0.26829 0.40399 -0.2706 0.4066 -0.27176 C 0.40764 -0.27222 0.40851 -0.27245 0.40955 -0.27292 C 0.42396 -0.28264 0.40729 -0.27222 0.41701 -0.2794 C 0.42014 -0.28148 0.42326 -0.28426 0.42656 -0.28565 C 0.43177 -0.28796 0.43246 -0.28819 0.43906 -0.29329 C 0.44062 -0.29468 0.44219 -0.2956 0.44375 -0.29722 C 0.44826 -0.30139 0.44253 -0.29838 0.44844 -0.30093 C 0.44982 -0.30208 0.45104 -0.30347 0.45226 -0.30463 C 0.45521 -0.30741 0.45798 -0.30972 0.46094 -0.31227 C 0.4618 -0.31319 0.46285 -0.31389 0.46371 -0.31481 C 0.4651 -0.3162 0.46614 -0.31759 0.46753 -0.31875 C 0.46875 -0.31968 0.47014 -0.32014 0.47135 -0.3213 C 0.47916 -0.3287 0.46823 -0.32199 0.47899 -0.32755 C 0.4816 -0.33125 0.48368 -0.33449 0.4875 -0.33657 L 0.49236 -0.33912 C 0.49323 -0.34028 0.4941 -0.34167 0.49514 -0.34282 C 0.49774 -0.3456 0.49896 -0.3456 0.50191 -0.34792 C 0.50278 -0.34861 0.50382 -0.34954 0.50469 -0.35046 C 0.50538 -0.35116 0.5059 -0.35231 0.5066 -0.35301 C 0.50781 -0.35393 0.5092 -0.35463 0.51041 -0.35556 C 0.51146 -0.35671 0.51215 -0.35833 0.51319 -0.35926 C 0.51441 -0.36042 0.5158 -0.36088 0.51701 -0.36181 C 0.51805 -0.36273 0.51892 -0.36366 0.51996 -0.36435 C 0.52118 -0.36528 0.52257 -0.36597 0.52378 -0.3669 C 0.52916 -0.37106 0.52396 -0.36759 0.52951 -0.37338 C 0.53125 -0.37523 0.53351 -0.37616 0.53524 -0.37847 C 0.53785 -0.38194 0.53628 -0.38032 0.53993 -0.38356 C 0.54496 -0.39352 0.53837 -0.38125 0.54479 -0.38981 C 0.54548 -0.39097 0.54601 -0.39236 0.5467 -0.39352 C 0.54635 -0.39236 0.54618 -0.39097 0.54566 -0.38981 C 0.54444 -0.38657 0.54357 -0.38588 0.54184 -0.38356 C 0.53923 -0.37268 0.54288 -0.38588 0.53906 -0.37708 C 0.53854 -0.37593 0.53854 -0.37454 0.53802 -0.37338 C 0.53732 -0.3713 0.53403 -0.36574 0.53333 -0.36435 C 0.53264 -0.36319 0.53212 -0.36181 0.53142 -0.36065 C 0.53021 -0.35833 0.52882 -0.35648 0.5276 -0.35417 C 0.52691 -0.35301 0.52639 -0.35162 0.52569 -0.35046 C 0.52465 -0.34884 0.52378 -0.34699 0.52274 -0.34537 C 0.52222 -0.34421 0.52153 -0.34282 0.52083 -0.34167 C 0.51996 -0.33981 0.51892 -0.33819 0.51805 -0.33657 C 0.51736 -0.33518 0.51684 -0.33403 0.51614 -0.33264 C 0.51528 -0.33102 0.51423 -0.3294 0.51319 -0.32755 C 0.51267 -0.32639 0.51198 -0.325 0.51146 -0.32384 C 0.5092 -0.31991 0.50694 -0.3162 0.50469 -0.31227 C 0.50364 -0.31042 0.50104 -0.30602 0.5 -0.30347 C 0.4993 -0.30185 0.49878 -0.3 0.49809 -0.29838 C 0.49739 -0.29699 0.4967 -0.29583 0.49618 -0.29468 C 0.49566 -0.29329 0.49566 -0.2919 0.49514 -0.29074 C 0.49444 -0.28935 0.49323 -0.28843 0.49236 -0.28704 C 0.49166 -0.28588 0.49114 -0.28426 0.49045 -0.2831 C 0.48958 -0.28171 0.48837 -0.28079 0.4875 -0.2794 C 0.48611 -0.27685 0.48507 -0.27431 0.48368 -0.27176 L 0.48177 -0.26782 C 0.48125 -0.26667 0.48073 -0.26528 0.47986 -0.26412 L 0.47708 -0.26018 C 0.47673 -0.25903 0.47673 -0.25764 0.47621 -0.25648 C 0.47535 -0.25509 0.47413 -0.25393 0.47326 -0.25278 C 0.47257 -0.25139 0.47205 -0.25 0.47135 -0.24884 C 0.47048 -0.24745 0.46944 -0.24653 0.46857 -0.24514 C 0.46597 -0.24097 0.46337 -0.23657 0.46094 -0.23241 C 0.46024 -0.23125 0.45972 -0.22963 0.45903 -0.22847 C 0.45816 -0.22755 0.45712 -0.22685 0.45607 -0.22593 C 0.45156 -0.21713 0.45746 -0.22778 0.45035 -0.21829 C 0.44965 -0.21736 0.4493 -0.21574 0.44844 -0.21458 C 0.44583 -0.21065 0.44253 -0.20741 0.43993 -0.20324 C 0.43871 -0.20093 0.4375 -0.19884 0.43611 -0.19676 C 0.43333 -0.19282 0.43038 -0.18912 0.4276 -0.18542 C 0.42656 -0.18403 0.42569 -0.18264 0.42465 -0.18148 C 0.42344 -0.18032 0.42205 -0.17917 0.42083 -0.17778 C 0.41857 -0.175 0.41649 -0.17176 0.41423 -0.16875 L 0.41128 -0.16505 C 0.41041 -0.16389 0.40937 -0.1625 0.40851 -0.16134 C 0.40729 -0.15926 0.40035 -0.14792 0.39809 -0.14606 L 0.39514 -0.14352 C 0.3934 -0.13611 0.39566 -0.14282 0.39132 -0.13704 C 0.39062 -0.13611 0.39028 -0.13449 0.38941 -0.13333 C 0.38854 -0.13194 0.3875 -0.13079 0.38663 -0.1294 C 0.38559 -0.12778 0.38489 -0.12593 0.38368 -0.12431 C 0.38194 -0.12176 0.37916 -0.11991 0.37795 -0.1169 C 0.37743 -0.11505 0.37691 -0.11319 0.37604 -0.11181 C 0.37153 -0.10347 0.37378 -0.10926 0.36944 -0.10417 C 0.36736 -0.10162 0.36562 -0.09907 0.36371 -0.09653 C 0.36319 -0.0956 0.3625 -0.09468 0.3618 -0.09398 C 0.35937 -0.09143 0.3566 -0.08912 0.35416 -0.08634 C 0.35191 -0.08356 0.34982 -0.08032 0.34757 -0.07731 L 0.34462 -0.07361 L 0.34097 -0.06852 C 0.34028 -0.06759 0.33976 -0.06667 0.33906 -0.06597 C 0.33802 -0.06505 0.33698 -0.06435 0.33611 -0.06343 C 0.33403 -0.06111 0.33281 -0.05741 0.33038 -0.05579 C 0.32916 -0.05509 0.32778 -0.0544 0.32656 -0.05324 C 0.31996 -0.04768 0.32552 -0.05069 0.31996 -0.04815 C 0.31892 -0.04699 0.31823 -0.04537 0.31701 -0.04444 C 0.31597 -0.04329 0.31441 -0.04306 0.31319 -0.0419 C 0.31232 -0.04097 0.31215 -0.03912 0.31128 -0.03796 C 0.30729 -0.03333 0.30677 -0.03333 0.30278 -0.03171 C 0.29739 -0.02083 0.30451 -0.03356 0.29809 -0.02662 C 0.29705 -0.02569 0.29687 -0.02384 0.29618 -0.02292 C 0.28871 -0.01273 0.29826 -0.02893 0.29045 -0.01643 C 0.28385 -0.00579 0.29392 -0.01991 0.28559 -0.0088 C 0.28507 -0.00718 0.28455 -0.00532 0.28368 -0.0037 C 0.28264 -0.00116 0.2809 0.00116 0.27986 0.00394 C 0.27934 0.00556 0.27882 0.00741 0.27795 0.00903 C 0.27691 0.01157 0.27517 0.01389 0.27413 0.01667 C 0.27361 0.01829 0.27309 0.02014 0.27239 0.02153 C 0.27048 0.02523 0.26892 0.0287 0.26666 0.03171 C 0.26319 0.03634 0.26389 0.03495 0.26094 0.04074 C 0.26024 0.0419 0.25972 0.04329 0.25903 0.04444 C 0.25798 0.0463 0.25694 0.04769 0.25607 0.04954 C 0.25 0.06366 0.25521 0.05602 0.24948 0.06366 C 0.24757 0.0713 0.24722 0.07407 0.24462 0.08009 C 0.2441 0.08148 0.24357 0.08264 0.24271 0.0838 C 0.24097 0.08657 0.23819 0.08819 0.23715 0.09144 C 0.23472 0.09792 0.23628 0.0956 0.23229 0.09907 C 0.22691 0.10995 0.23333 0.0963 0.22951 0.10671 C 0.22899 0.1081 0.22812 0.10926 0.2276 0.11065 C 0.22344 0.10949 0.22101 0.10903 0.21701 0.10671 C 0.20798 0.10139 0.22326 0.10694 0.20851 0.10162 C 0.20226 0.09931 0.20243 0.10139 0.19514 0.09653 C 0.19392 0.0956 0.19271 0.09468 0.19132 0.09398 C 0.18854 0.09259 0.18541 0.0919 0.18281 0.09028 C 0.17396 0.08426 0.17795 0.08611 0.17135 0.0838 C 0.16562 0.0787 0.16962 0.08194 0.15903 0.07616 C 0.15746 0.07546 0.15555 0.075 0.15416 0.07361 C 0.15226 0.07199 0.15069 0.06968 0.14844 0.06852 C 0.14288 0.06551 0.14531 0.0669 0.1408 0.06482 C 0.13958 0.06366 0.13837 0.06204 0.13698 0.06111 C 0.13455 0.05903 0.13177 0.0581 0.12951 0.05602 C 0.12847 0.05509 0.1276 0.05417 0.12656 0.05347 C 0.12535 0.05255 0.12396 0.05185 0.12274 0.05093 C 0.11632 0.04537 0.12187 0.04792 0.1151 0.04583 C 0.11389 0.04491 0.11267 0.04398 0.11128 0.04329 C 0.10243 0.03819 0.1184 0.04907 0.10191 0.03819 C 0.10087 0.0375 0.1 0.03634 0.09896 0.03565 C 0.09809 0.03495 0.09705 0.03495 0.09618 0.03426 C 0.09288 0.03241 0.0901 0.02917 0.08663 0.02801 C 0.08437 0.02732 0.07847 0.02546 0.07708 0.02407 C 0.07604 0.02338 0.07517 0.02222 0.07413 0.02153 C 0.07048 0.01921 0.07153 0.02176 0.06753 0.01782 C 0.06024 0.01065 0.06701 0.01412 0.06094 0.01157 C 0.05989 0.01019 0.0592 0.00857 0.05798 0.00764 C 0.05625 0.00648 0.05226 0.00509 0.05226 0.00509 C 0.04739 0.00069 0.05139 0.0037 0.04375 0.00139 C 0.04271 0.00093 0.04184 0.00046 0.0408 -1.85185E-6 C 0.03368 -0.00255 0.03576 -0.00255 0.03229 -0.00255 L 0.03229 -0.00255 " pathEditMode="relative" ptsTypes="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88889E-6 1.11111E-6 L -0.1875 0.524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2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4.72222E-6 -2.59259E-6 L -0.01406 0.080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40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3.05556E-6 4.07407E-6 L -0.2375 0.530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26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5E-6 2.59259E-6 L -0.1974 0.45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2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1.94444E-6 -1.85185E-6 L 0.18264 0.5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2.77778E-7 -1.85185E-6 L 0.31267 0.331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6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1.66667E-6 4.07407E-6 L 0.19826 0.3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3.33333E-6 -2.59259E-6 L -0.0184 0.19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9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2.77778E-6 -3.7037E-7 L 0.05035 0.248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812450" y="1836577"/>
            <a:ext cx="3717623" cy="2187915"/>
          </a:xfrm>
          <a:prstGeom prst="wedgeRoundRectCallout">
            <a:avLst>
              <a:gd name="adj1" fmla="val -49881"/>
              <a:gd name="adj2" fmla="val -16931"/>
              <a:gd name="adj3" fmla="val 16667"/>
            </a:avLst>
          </a:prstGeom>
          <a:solidFill>
            <a:srgbClr val="FFFF00">
              <a:alpha val="84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dirty="0" smtClean="0">
                <a:solidFill>
                  <a:schemeClr val="tx1"/>
                </a:solidFill>
                <a:latin typeface="Twinkl" pitchFamily="50" charset="0"/>
              </a:rPr>
              <a:t>Yes, he did! Good boy </a:t>
            </a:r>
            <a:r>
              <a:rPr lang="en-GB" sz="2400" dirty="0" err="1" smtClean="0">
                <a:solidFill>
                  <a:schemeClr val="tx1"/>
                </a:solidFill>
                <a:latin typeface="Twinkl" pitchFamily="50" charset="0"/>
              </a:rPr>
              <a:t>Sheppy</a:t>
            </a:r>
            <a:r>
              <a:rPr lang="en-GB" sz="2400" dirty="0" smtClean="0">
                <a:solidFill>
                  <a:schemeClr val="tx1"/>
                </a:solidFill>
                <a:latin typeface="Twinkl" pitchFamily="50" charset="0"/>
              </a:rPr>
              <a:t>!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12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15346" y="2815046"/>
            <a:ext cx="1046566" cy="1361143"/>
          </a:xfrm>
          <a:prstGeom prst="rect">
            <a:avLst/>
          </a:prstGeom>
        </p:spPr>
      </p:pic>
      <p:pic>
        <p:nvPicPr>
          <p:cNvPr id="15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65067" y="1256582"/>
            <a:ext cx="1046566" cy="1361143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772" y="4333169"/>
            <a:ext cx="1065053" cy="1385187"/>
          </a:xfrm>
          <a:prstGeom prst="rect">
            <a:avLst/>
          </a:prstGeom>
        </p:spPr>
      </p:pic>
      <p:pic>
        <p:nvPicPr>
          <p:cNvPr id="16" name="farm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0125" y="1937154"/>
            <a:ext cx="1355595" cy="4090552"/>
          </a:xfrm>
          <a:prstGeom prst="rect">
            <a:avLst/>
          </a:prstGeom>
        </p:spPr>
      </p:pic>
      <p:pic>
        <p:nvPicPr>
          <p:cNvPr id="17" name="shep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99" y="4527075"/>
            <a:ext cx="2054979" cy="157214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707818" y="1409856"/>
            <a:ext cx="2504670" cy="2187915"/>
          </a:xfrm>
          <a:prstGeom prst="wedgeRoundRectCallout">
            <a:avLst>
              <a:gd name="adj1" fmla="val -66599"/>
              <a:gd name="adj2" fmla="val -7378"/>
              <a:gd name="adj3" fmla="val 16667"/>
            </a:avLst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Did </a:t>
            </a:r>
            <a:r>
              <a:rPr lang="en-GB">
                <a:solidFill>
                  <a:schemeClr val="bg1"/>
                </a:solidFill>
                <a:latin typeface="Twinkl" pitchFamily="50" charset="0"/>
              </a:rPr>
              <a:t>Sheppy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dirty="0"/>
              <a:t>find all of my sheep?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do you know?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9750" y="451404"/>
            <a:ext cx="8064500" cy="627542"/>
          </a:xfrm>
          <a:prstGeom prst="roundRect">
            <a:avLst/>
          </a:prstGeom>
          <a:solidFill>
            <a:srgbClr val="0079C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</a:t>
            </a:r>
            <a:r>
              <a:rPr lang="en-GB" dirty="0" err="1"/>
              <a:t>Sheppy</a:t>
            </a:r>
            <a:r>
              <a:rPr lang="en-GB" dirty="0"/>
              <a:t> the sheepdog to round up the sheep.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7933510" y="6125343"/>
            <a:ext cx="1062608" cy="470262"/>
          </a:xfrm>
          <a:prstGeom prst="rightArrow">
            <a:avLst/>
          </a:prstGeom>
          <a:solidFill>
            <a:srgbClr val="F182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end</a:t>
            </a:r>
          </a:p>
        </p:txBody>
      </p:sp>
      <p:pic>
        <p:nvPicPr>
          <p:cNvPr id="19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22016" y="1382856"/>
            <a:ext cx="1046566" cy="1361143"/>
          </a:xfrm>
          <a:prstGeom prst="rect">
            <a:avLst/>
          </a:prstGeom>
        </p:spPr>
      </p:pic>
      <p:pic>
        <p:nvPicPr>
          <p:cNvPr id="14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19445" y="1273999"/>
            <a:ext cx="1046566" cy="1361143"/>
          </a:xfrm>
          <a:prstGeom prst="rect">
            <a:avLst/>
          </a:prstGeom>
        </p:spPr>
      </p:pic>
      <p:pic>
        <p:nvPicPr>
          <p:cNvPr id="21" name="shee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86838" y="2245005"/>
            <a:ext cx="1046566" cy="1361143"/>
          </a:xfrm>
          <a:prstGeom prst="rect">
            <a:avLst/>
          </a:prstGeom>
        </p:spPr>
      </p:pic>
      <p:pic>
        <p:nvPicPr>
          <p:cNvPr id="22" name="shee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023" y="3375226"/>
            <a:ext cx="1065053" cy="1385187"/>
          </a:xfrm>
          <a:prstGeom prst="rect">
            <a:avLst/>
          </a:prstGeom>
        </p:spPr>
      </p:pic>
      <p:pic>
        <p:nvPicPr>
          <p:cNvPr id="23" name="shee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12774" y="3176451"/>
            <a:ext cx="1046566" cy="1361143"/>
          </a:xfrm>
          <a:prstGeom prst="rect">
            <a:avLst/>
          </a:prstGeom>
        </p:spPr>
      </p:pic>
      <p:pic>
        <p:nvPicPr>
          <p:cNvPr id="13" name="shee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700" y="2503550"/>
            <a:ext cx="1065053" cy="13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2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59259E-6 L -8.05556E-6 2.59259E-6 C 0.00433 -0.00394 0.00954 -0.00649 0.01319 -0.01158 C 0.01736 -0.0169 0.01492 -0.01459 0.02083 -0.01783 C 0.02152 -0.01899 0.02187 -0.02061 0.02274 -0.02153 C 0.02413 -0.02315 0.02604 -0.02408 0.0276 -0.02547 C 0.02881 -0.02662 0.0302 -0.02778 0.03142 -0.02917 C 0.03229 -0.03033 0.03315 -0.03195 0.0342 -0.03311 C 0.03541 -0.03449 0.03697 -0.03542 0.03802 -0.03681 C 0.03906 -0.03843 0.03975 -0.04051 0.04079 -0.0419 C 0.04236 -0.04399 0.04409 -0.04514 0.04565 -0.04699 C 0.0467 -0.04815 0.04739 -0.04977 0.04843 -0.05093 C 0.0493 -0.05186 0.05052 -0.05232 0.05138 -0.05348 C 0.05277 -0.05487 0.05381 -0.05695 0.0552 -0.05857 C 0.05642 -0.05996 0.05781 -0.06088 0.05902 -0.06227 C 0.06006 -0.06343 0.06076 -0.06505 0.0618 -0.06598 C 0.06371 -0.06806 0.06614 -0.06875 0.06753 -0.07107 C 0.06857 -0.07292 0.06927 -0.07477 0.07031 -0.07616 C 0.07187 -0.07824 0.07361 -0.07963 0.07517 -0.08125 C 0.07586 -0.08218 0.07638 -0.08311 0.07708 -0.0838 C 0.07795 -0.08473 0.07899 -0.08542 0.07986 -0.08635 C 0.08472 -0.09167 0.08055 -0.08936 0.08558 -0.09144 L 0.09427 -0.10047 C 0.09548 -0.10162 0.09652 -0.10348 0.09808 -0.10417 L 0.10277 -0.10672 C 0.10468 -0.1088 0.10659 -0.11088 0.1085 -0.11297 C 0.1092 -0.11389 0.10972 -0.11505 0.11041 -0.11551 C 0.11163 -0.11667 0.11302 -0.11713 0.11423 -0.11806 C 0.12517 -0.12848 0.10781 -0.11482 0.12083 -0.1257 C 0.12204 -0.12686 0.12343 -0.12732 0.12465 -0.12824 C 0.1276 -0.13102 0.13072 -0.1338 0.13315 -0.13727 C 0.13454 -0.13889 0.13558 -0.14098 0.13697 -0.14237 C 0.13871 -0.14352 0.14027 -0.14468 0.14183 -0.14607 C 0.1434 -0.14769 0.14496 -0.14954 0.14652 -0.15116 C 0.14756 -0.15209 0.14843 -0.15278 0.14947 -0.15371 C 0.15104 -0.15533 0.1526 -0.15718 0.15416 -0.1588 C 0.15503 -0.15973 0.15607 -0.16042 0.15711 -0.16135 C 0.15833 -0.1625 0.15954 -0.16389 0.16093 -0.16505 C 0.16267 -0.1669 0.16475 -0.16829 0.16649 -0.17014 C 0.16892 -0.17269 0.17083 -0.17547 0.17326 -0.17778 C 0.17569 -0.1801 0.17847 -0.18195 0.1809 -0.18426 C 0.18246 -0.18565 0.18402 -0.18774 0.18558 -0.18936 C 0.18749 -0.19098 0.18958 -0.19237 0.19131 -0.19445 C 0.1927 -0.19584 0.19374 -0.19792 0.19513 -0.19954 C 0.19878 -0.20301 0.20277 -0.20625 0.20659 -0.20949 C 0.20746 -0.21042 0.2085 -0.21112 0.20937 -0.21204 C 0.21093 -0.21389 0.21249 -0.21551 0.21423 -0.21713 C 0.21597 -0.21899 0.21805 -0.22037 0.21996 -0.22223 C 0.221 -0.22338 0.2217 -0.225 0.22274 -0.22616 C 0.22465 -0.22801 0.22656 -0.2294 0.22847 -0.23125 C 0.22986 -0.23241 0.2309 -0.2338 0.23229 -0.23496 C 0.23506 -0.2375 0.23802 -0.24005 0.24079 -0.2426 C 0.24496 -0.2463 0.24913 -0.25024 0.25329 -0.25394 C 0.25451 -0.25533 0.2559 -0.25625 0.25711 -0.25787 C 0.26388 -0.2669 0.25555 -0.25672 0.26371 -0.26412 C 0.26666 -0.2669 0.26944 -0.27014 0.27222 -0.27315 C 0.27395 -0.27477 0.27517 -0.27709 0.27708 -0.27824 L 0.28177 -0.28079 C 0.28437 -0.28357 0.28663 -0.28704 0.2894 -0.28959 C 0.29027 -0.29028 0.29149 -0.29028 0.29236 -0.29098 C 0.30052 -0.29699 0.29218 -0.29213 0.29895 -0.29838 C 0.30017 -0.29954 0.30156 -0.3 0.30277 -0.30093 C 0.30451 -0.30255 0.3059 -0.3044 0.30746 -0.30602 C 0.30937 -0.30787 0.31145 -0.30926 0.31319 -0.31112 C 0.31458 -0.3125 0.31579 -0.31366 0.31701 -0.31505 C 0.31892 -0.31667 0.32083 -0.31829 0.32274 -0.32014 C 0.32517 -0.32246 0.32986 -0.32732 0.33229 -0.32894 C 0.3335 -0.32987 0.33489 -0.33056 0.33611 -0.33149 C 0.33767 -0.33264 0.33923 -0.3338 0.34079 -0.33542 C 0.346 -0.34005 0.34808 -0.34329 0.35329 -0.34676 C 0.35416 -0.34723 0.3552 -0.34769 0.35607 -0.34792 C 0.36336 -0.35764 0.35486 -0.34769 0.3618 -0.35301 C 0.36249 -0.35371 0.36302 -0.35487 0.36371 -0.35556 C 0.36458 -0.35649 0.36562 -0.35718 0.36649 -0.35811 C 0.36788 -0.35949 0.36909 -0.36065 0.37031 -0.36204 C 0.37135 -0.36297 0.37239 -0.36366 0.37326 -0.36459 C 0.37517 -0.36644 0.3769 -0.36899 0.37899 -0.37084 C 0.38038 -0.37223 0.38229 -0.37315 0.38367 -0.37477 C 0.38472 -0.3757 0.38541 -0.37755 0.38663 -0.37848 C 0.38767 -0.37963 0.38906 -0.3801 0.39027 -0.38102 C 0.39288 -0.38311 0.39548 -0.38519 0.39791 -0.38727 C 0.39965 -0.38889 0.40104 -0.39098 0.40277 -0.39237 C 0.40433 -0.39399 0.4059 -0.39491 0.40746 -0.3963 C 0.4085 -0.39699 0.40937 -0.39792 0.41041 -0.39885 C 0.41163 -0.4 0.41284 -0.40139 0.41423 -0.40255 C 0.41631 -0.4044 0.41857 -0.40625 0.42083 -0.40764 C 0.4217 -0.40834 0.42274 -0.40834 0.42361 -0.40903 C 0.42569 -0.41042 0.42742 -0.41227 0.42933 -0.41412 C 0.43124 -0.41574 0.43298 -0.41829 0.43506 -0.41922 L 0.43888 -0.42037 C 0.44114 -0.42199 0.4434 -0.42362 0.44565 -0.42547 C 0.44652 -0.42616 0.44739 -0.42732 0.44843 -0.42801 C 0.45156 -0.43056 0.45486 -0.43287 0.45798 -0.43565 C 0.45885 -0.43658 0.45972 -0.4375 0.46076 -0.4382 C 0.46354 -0.43982 0.46666 -0.44028 0.46944 -0.4419 C 0.47395 -0.44514 0.47413 -0.44537 0.47986 -0.44838 C 0.48072 -0.44885 0.48177 -0.44908 0.48281 -0.44954 C 0.48367 -0.45024 0.48454 -0.45162 0.48558 -0.45209 C 0.49739 -0.45903 0.48628 -0.45162 0.49513 -0.45602 C 0.49652 -0.45672 0.49756 -0.45787 0.49895 -0.45857 C 0.50017 -0.45903 0.50156 -0.45926 0.50277 -0.45973 C 0.50555 -0.46088 0.5085 -0.46227 0.51128 -0.46366 C 0.51736 -0.46899 0.51093 -0.46389 0.5217 -0.46875 C 0.5269 -0.47084 0.52256 -0.46922 0.52933 -0.4713 C 0.53749 -0.47362 0.52829 -0.47153 0.53992 -0.47362 C 0.54496 -0.47338 0.54999 -0.47338 0.55503 -0.47246 C 0.55677 -0.47223 0.55833 -0.47084 0.55989 -0.46991 C 0.56249 -0.46829 0.56683 -0.4625 0.5684 -0.46112 C 0.56927 -0.46019 0.57031 -0.45926 0.57135 -0.45857 C 0.57256 -0.45718 0.57378 -0.45579 0.57517 -0.45463 C 0.57986 -0.45024 0.58524 -0.4463 0.5894 -0.44074 L 0.60277 -0.42292 L 0.60555 -0.41922 C 0.60659 -0.41783 0.60729 -0.41621 0.6085 -0.41528 C 0.61232 -0.41181 0.61666 -0.40811 0.61979 -0.40394 C 0.62117 -0.40209 0.62256 -0.4007 0.62361 -0.39885 C 0.62517 -0.39653 0.62742 -0.39121 0.62742 -0.39121 C 0.63107 -0.37709 0.63055 -0.38172 0.62847 -0.35811 C 0.62829 -0.35625 0.62725 -0.35463 0.62656 -0.35301 C 0.62447 -0.34908 0.62187 -0.34561 0.61979 -0.34167 C 0.61649 -0.33496 0.61874 -0.33889 0.61232 -0.33033 C 0.60798 -0.32454 0.60729 -0.32315 0.60086 -0.3176 C 0.59427 -0.31181 0.60242 -0.31875 0.59322 -0.31112 C 0.5809 -0.30093 0.60173 -0.3176 0.58645 -0.30602 C 0.58558 -0.30533 0.58472 -0.30417 0.58367 -0.30348 C 0.58246 -0.30278 0.58107 -0.30278 0.57986 -0.30232 C 0.57916 -0.30093 0.57881 -0.29954 0.57795 -0.29838 C 0.57239 -0.29098 0.57291 -0.29537 0.56753 -0.28588 C 0.55677 -0.26667 0.5717 -0.29283 0.5618 -0.27686 C 0.56111 -0.2757 0.56058 -0.27431 0.55989 -0.27315 C 0.55867 -0.2713 0.55729 -0.26991 0.55607 -0.26806 C 0.55538 -0.2669 0.55486 -0.26528 0.55416 -0.26412 C 0.54687 -0.25209 0.56024 -0.27686 0.54947 -0.25649 C 0.54878 -0.25533 0.54826 -0.25394 0.54756 -0.25278 C 0.546 -0.25047 0.54427 -0.24862 0.5427 -0.2463 C 0.54166 -0.24491 0.54097 -0.24283 0.53992 -0.24144 C 0.53906 -0.24005 0.53784 -0.23889 0.53697 -0.2375 C 0.53437 -0.23264 0.53211 -0.22732 0.52933 -0.22223 L 0.5217 -0.20834 C 0.52013 -0.20533 0.51892 -0.20209 0.51701 -0.19954 C 0.51631 -0.19862 0.51562 -0.19792 0.5151 -0.19699 C 0.51336 -0.19352 0.51197 -0.19005 0.51041 -0.18681 C 0.5092 -0.18449 0.50781 -0.18264 0.50659 -0.18033 C 0.5059 -0.17917 0.50538 -0.17778 0.50468 -0.17662 C 0.50347 -0.17431 0.50225 -0.17223 0.50086 -0.17014 C 0.49808 -0.16621 0.49444 -0.1632 0.49218 -0.1588 C 0.48645 -0.14699 0.49062 -0.15487 0.48367 -0.14352 C 0.48107 -0.13936 0.47864 -0.13496 0.47604 -0.13079 C 0.47447 -0.12824 0.47308 -0.12547 0.47135 -0.12315 C 0.46979 -0.12107 0.46788 -0.11922 0.46649 -0.1169 C 0.46545 -0.11505 0.46475 -0.1125 0.46371 -0.11042 C 0.45885 -0.10139 0.46128 -0.10695 0.45607 -0.09908 C 0.45503 -0.09746 0.45433 -0.09561 0.45329 -0.09399 C 0.44965 -0.08936 0.4467 -0.08774 0.4427 -0.0838 C 0.43402 -0.07524 0.43992 -0.08033 0.43229 -0.07107 C 0.43107 -0.06968 0.42968 -0.06875 0.42847 -0.06737 C 0.42708 -0.06574 0.42604 -0.06389 0.42465 -0.06227 C 0.42222 -0.05949 0.41927 -0.05764 0.41701 -0.05463 C 0.41579 -0.05301 0.41458 -0.05116 0.41319 -0.04954 C 0.40972 -0.04561 0.4059 -0.04237 0.40277 -0.0382 C 0.40086 -0.03565 0.3993 -0.03241 0.39704 -0.03056 C 0.39652 -0.0301 0.39062 -0.02547 0.3894 -0.02408 C 0.38802 -0.02269 0.38697 -0.02061 0.38558 -0.01899 C 0.3743 -0.00625 0.37933 -0.01227 0.37031 -0.00394 C 0.36683 -0.00047 0.36336 0.00301 0.35989 0.00625 L 0.34374 0.02152 C 0.34183 0.02338 0.33992 0.025 0.33802 0.02662 C 0.33472 0.02963 0.33159 0.03263 0.32847 0.03541 C 0.32395 0.03981 0.31927 0.04351 0.3151 0.04814 C 0.30711 0.05763 0.30746 0.05787 0.29791 0.06597 C 0.29583 0.06782 0.2934 0.06898 0.29131 0.07106 C 0.28992 0.07245 0.28888 0.07453 0.28749 0.07615 C 0.28593 0.07801 0.28437 0.07963 0.28281 0.08125 C 0.28177 0.08217 0.28072 0.08287 0.27986 0.08379 C 0.27847 0.08541 0.27742 0.08726 0.27604 0.08888 C 0.27465 0.09027 0.27274 0.0912 0.27135 0.09259 C 0.25902 0.10601 0.27326 0.09606 0.25416 0.11296 C 0.25034 0.11643 0.24635 0.11921 0.2427 0.12314 C 0.24114 0.12476 0.23975 0.12685 0.23802 0.12824 C 0.23472 0.13078 0.2309 0.13217 0.2276 0.13449 C 0.22604 0.13564 0.22517 0.13726 0.22378 0.13842 C 0.22065 0.14074 0.21736 0.14259 0.21423 0.14467 C 0.21284 0.1456 0.21163 0.14652 0.21041 0.14722 C 0.20815 0.14861 0.2059 0.14976 0.20364 0.15115 C 0.19808 0.15439 0.19565 0.15763 0.18854 0.15995 C 0.17933 0.16296 0.1835 0.1618 0.17604 0.16388 C 0.14687 0.16134 0.15138 0.16342 0.12951 0.1574 C 0.1269 0.15671 0.1243 0.15601 0.12187 0.15486 C 0.1118 0.15069 0.11631 0.15115 0.10555 0.14722 C 0.10381 0.14652 0.10173 0.14652 0.09999 0.14606 C 0.08194 0.13703 0.10017 0.1456 0.08749 0.14097 C 0.07569 0.13657 0.08802 0.13981 0.07604 0.13703 C 0.06006 0.12893 0.06805 0.13171 0.05225 0.12824 C 0.04704 0.12476 0.04479 0.12291 0.03888 0.1206 C 0.03663 0.11967 0.02899 0.11759 0.02569 0.11689 C 0.0151 0.10972 0.02847 0.11805 0.01805 0.11296 C 0.00833 0.1081 0.02187 0.11273 0.00746 0.10671 C 0.00381 0.10509 -0.00018 0.10439 -0.00383 0.10277 C -0.00764 0.10115 -0.01146 0.09907 -0.01528 0.09768 C -0.01667 0.09722 -0.01789 0.09699 -0.0191 0.09652 C -0.02639 0.09351 -0.0224 0.09398 -0.02761 0.09398 L -0.02761 0.09398 " pathEditMode="relative" ptsTypes="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38889E-6 -2.22222E-6 L -0.22743 0.346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3.33333E-6 -2.22222E-6 L -0.03542 0.329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1.11111E-6 2.59259E-6 L -0.11337 0.5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6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1.38889E-6 4.07407E-6 L 0.0309 0.534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5.55112E-17 -3.7037E-7 L -0.05208 0.11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1.38889E-6 -3.7037E-6 L 0.11649 0.523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1.94444E-6 -3.7037E-7 L 0.025 0.36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4.16667E-6 4.44444E-6 L -0.05209 0.25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5.55556E-7 1.48148E-6 L 0.07778 0.254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376584" y="1390834"/>
            <a:ext cx="4409210" cy="930365"/>
          </a:xfrm>
          <a:prstGeom prst="wedgeRoundRectCallout">
            <a:avLst>
              <a:gd name="adj1" fmla="val -60643"/>
              <a:gd name="adj2" fmla="val -12879"/>
              <a:gd name="adj3" fmla="val 16667"/>
            </a:avLst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 for helping to find and count the sheep.</a:t>
            </a:r>
          </a:p>
        </p:txBody>
      </p:sp>
      <p:pic>
        <p:nvPicPr>
          <p:cNvPr id="13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674" y="2312762"/>
            <a:ext cx="1496153" cy="1945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5652" y="1216403"/>
            <a:ext cx="1475669" cy="4452877"/>
          </a:xfrm>
          <a:prstGeom prst="rect">
            <a:avLst/>
          </a:prstGeom>
        </p:spPr>
      </p:pic>
      <p:pic>
        <p:nvPicPr>
          <p:cNvPr id="14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102" y="2321470"/>
            <a:ext cx="1496153" cy="1945867"/>
          </a:xfrm>
          <a:prstGeom prst="rect">
            <a:avLst/>
          </a:prstGeom>
        </p:spPr>
      </p:pic>
      <p:pic>
        <p:nvPicPr>
          <p:cNvPr id="15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839" y="2343242"/>
            <a:ext cx="1496153" cy="1945867"/>
          </a:xfrm>
          <a:prstGeom prst="rect">
            <a:avLst/>
          </a:prstGeom>
        </p:spPr>
      </p:pic>
      <p:pic>
        <p:nvPicPr>
          <p:cNvPr id="7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875" y="3105242"/>
            <a:ext cx="1496153" cy="1945867"/>
          </a:xfrm>
          <a:prstGeom prst="rect">
            <a:avLst/>
          </a:prstGeom>
        </p:spPr>
      </p:pic>
      <p:pic>
        <p:nvPicPr>
          <p:cNvPr id="9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546" y="3096072"/>
            <a:ext cx="1496153" cy="1945867"/>
          </a:xfrm>
          <a:prstGeom prst="rect">
            <a:avLst/>
          </a:prstGeom>
        </p:spPr>
      </p:pic>
      <p:pic>
        <p:nvPicPr>
          <p:cNvPr id="8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127" y="3675653"/>
            <a:ext cx="1496153" cy="1945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935" y="4153988"/>
            <a:ext cx="2245116" cy="1717603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244467" y="4925876"/>
            <a:ext cx="1257209" cy="1257209"/>
          </a:xfrm>
          <a:prstGeom prst="ellipse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Play again!</a:t>
            </a:r>
          </a:p>
        </p:txBody>
      </p:sp>
      <p:pic>
        <p:nvPicPr>
          <p:cNvPr id="11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788" y="3035574"/>
            <a:ext cx="1496153" cy="1945867"/>
          </a:xfrm>
          <a:prstGeom prst="rect">
            <a:avLst/>
          </a:prstGeom>
        </p:spPr>
      </p:pic>
      <p:pic>
        <p:nvPicPr>
          <p:cNvPr id="10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309" y="3672344"/>
            <a:ext cx="1496153" cy="1945867"/>
          </a:xfrm>
          <a:prstGeom prst="rect">
            <a:avLst/>
          </a:prstGeom>
        </p:spPr>
      </p:pic>
      <p:pic>
        <p:nvPicPr>
          <p:cNvPr id="12" name="shee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047" y="4193813"/>
            <a:ext cx="1496153" cy="19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1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138</TotalTime>
  <Words>293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Slide 1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Professional</cp:lastModifiedBy>
  <cp:revision>19</cp:revision>
  <dcterms:created xsi:type="dcterms:W3CDTF">2019-04-04T14:05:31Z</dcterms:created>
  <dcterms:modified xsi:type="dcterms:W3CDTF">2024-02-08T03:52:45Z</dcterms:modified>
</cp:coreProperties>
</file>