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Le_Petit_Prince" TargetMode="External"/><Relationship Id="rId13" Type="http://schemas.openxmlformats.org/officeDocument/2006/relationships/hyperlink" Target="https://fr.wikipedia.org/wiki/Pessimisme" TargetMode="External"/><Relationship Id="rId3" Type="http://schemas.openxmlformats.org/officeDocument/2006/relationships/hyperlink" Target="https://fr.wikipedia.org/wiki/%C3%89crivain" TargetMode="External"/><Relationship Id="rId7" Type="http://schemas.openxmlformats.org/officeDocument/2006/relationships/hyperlink" Target="https://fr.wikipedia.org/wiki/France" TargetMode="External"/><Relationship Id="rId12" Type="http://schemas.openxmlformats.org/officeDocument/2006/relationships/hyperlink" Target="https://fr.wikipedia.org/wiki/Conte_philosophique" TargetMode="External"/><Relationship Id="rId2" Type="http://schemas.openxmlformats.org/officeDocument/2006/relationships/hyperlink" Target="https://fr.wikipedia.org/wiki/Ly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Reporter" TargetMode="External"/><Relationship Id="rId11" Type="http://schemas.openxmlformats.org/officeDocument/2006/relationships/hyperlink" Target="https://fr.wikipedia.org/wiki/%C3%89ditions_Gallimard" TargetMode="External"/><Relationship Id="rId5" Type="http://schemas.openxmlformats.org/officeDocument/2006/relationships/hyperlink" Target="https://fr.wikipedia.org/wiki/Pilote_(aviation)" TargetMode="External"/><Relationship Id="rId10" Type="http://schemas.openxmlformats.org/officeDocument/2006/relationships/hyperlink" Target="https://fr.wikipedia.org/wiki/Seconde_Guerre_mondiale" TargetMode="External"/><Relationship Id="rId4" Type="http://schemas.openxmlformats.org/officeDocument/2006/relationships/hyperlink" Target="https://fr.wikipedia.org/wiki/Po%C3%A8te" TargetMode="External"/><Relationship Id="rId9" Type="http://schemas.openxmlformats.org/officeDocument/2006/relationships/hyperlink" Target="https://fr.wikipedia.org/wiki/New_York" TargetMode="External"/><Relationship Id="rId14" Type="http://schemas.openxmlformats.org/officeDocument/2006/relationships/hyperlink" Target="https://fr.wikipedia.org/wiki/Humanit%C3%A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Pilote_(aviation)" TargetMode="External"/><Relationship Id="rId2" Type="http://schemas.openxmlformats.org/officeDocument/2006/relationships/hyperlink" Target="https://fr.wikipedia.org/wiki/Bib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.wikipedia.org/wiki/Saha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341B-3D00-73FA-F80B-BC020DED4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500" y="1122363"/>
            <a:ext cx="10922000" cy="2479676"/>
          </a:xfrm>
        </p:spPr>
        <p:txBody>
          <a:bodyPr>
            <a:normAutofit/>
          </a:bodyPr>
          <a:lstStyle/>
          <a:p>
            <a:r>
              <a:rPr lang="en-GB" dirty="0"/>
              <a:t>Le petit prince </a:t>
            </a:r>
            <a:r>
              <a:rPr lang="en-GB" sz="6000" dirty="0"/>
              <a:t>( </a:t>
            </a:r>
            <a:r>
              <a:rPr lang="en-GB" sz="6000" dirty="0" err="1"/>
              <a:t>informations</a:t>
            </a:r>
            <a:r>
              <a:rPr lang="en-GB" sz="6000" dirty="0"/>
              <a:t> generals )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FE076D-DA04-EBD4-867C-7B9D0AE8CB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Antoine de Saint-</a:t>
            </a:r>
            <a:r>
              <a:rPr lang="en-GB"/>
              <a:t>Exupéry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67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A0B13-128B-D815-E85A-2DFF6E80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Antoine de Saint-Exupéry</a:t>
            </a:r>
            <a:r>
              <a:rPr lang="fr-FR" dirty="0"/>
              <a:t>, né le 29 juin 1900 à </a:t>
            </a:r>
            <a:r>
              <a:rPr lang="fr-FR" dirty="0">
                <a:hlinkClick r:id="rId2" tooltip="Ly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Lyon</a:t>
            </a:r>
            <a:r>
              <a:rPr lang="fr-FR" dirty="0"/>
              <a:t> et disparu en vol le 31 juillet 1944, est un </a:t>
            </a:r>
            <a:r>
              <a:rPr lang="fr-FR" dirty="0">
                <a:hlinkClick r:id="rId3" tooltip="Écriva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écrivain</a:t>
            </a:r>
            <a:r>
              <a:rPr lang="fr-FR" dirty="0"/>
              <a:t>, </a:t>
            </a:r>
            <a:r>
              <a:rPr lang="fr-FR" dirty="0">
                <a:hlinkClick r:id="rId4" tooltip="Poè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poète</a:t>
            </a:r>
            <a:r>
              <a:rPr lang="fr-FR" dirty="0"/>
              <a:t>, </a:t>
            </a:r>
            <a:r>
              <a:rPr lang="fr-FR" dirty="0">
                <a:hlinkClick r:id="rId5" tooltip="Pilote (aviatio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aviateur</a:t>
            </a:r>
            <a:r>
              <a:rPr lang="fr-FR" dirty="0"/>
              <a:t> et </a:t>
            </a:r>
            <a:r>
              <a:rPr lang="fr-FR" dirty="0">
                <a:hlinkClick r:id="rId6" tooltip="Report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reporter</a:t>
            </a:r>
            <a:r>
              <a:rPr lang="fr-FR" dirty="0"/>
              <a:t> </a:t>
            </a:r>
            <a:r>
              <a:rPr lang="fr-FR" dirty="0">
                <a:hlinkClick r:id="rId7" tooltip="Fran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français</a:t>
            </a:r>
            <a:r>
              <a:rPr lang="fr-FR" dirty="0"/>
              <a:t>.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4C19-0D4A-076C-627C-D78512712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>
                <a:solidFill>
                  <a:srgbClr val="FF0000"/>
                </a:solidFill>
                <a:hlinkClick r:id="rId8" tooltip="Le Petit Prin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 Petit Prince</a:t>
            </a:r>
            <a:r>
              <a:rPr lang="fr-FR" dirty="0">
                <a:solidFill>
                  <a:srgbClr val="FF0000"/>
                </a:solidFill>
              </a:rPr>
              <a:t>, écrit à </a:t>
            </a:r>
            <a:r>
              <a:rPr lang="fr-FR" dirty="0">
                <a:solidFill>
                  <a:srgbClr val="FF0000"/>
                </a:solidFill>
                <a:hlinkClick r:id="rId9" tooltip="New Yor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York</a:t>
            </a:r>
            <a:r>
              <a:rPr lang="fr-FR" dirty="0">
                <a:solidFill>
                  <a:srgbClr val="FF0000"/>
                </a:solidFill>
              </a:rPr>
              <a:t> pendant la </a:t>
            </a:r>
            <a:r>
              <a:rPr lang="fr-FR" dirty="0">
                <a:solidFill>
                  <a:srgbClr val="FF0000"/>
                </a:solidFill>
                <a:hlinkClick r:id="rId10" tooltip="Seconde Guerre mondia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Seconde Guerre mondiale</a:t>
            </a:r>
            <a:r>
              <a:rPr lang="fr-FR" dirty="0">
                <a:solidFill>
                  <a:srgbClr val="FF0000"/>
                </a:solidFill>
              </a:rPr>
              <a:t>, est publié en 1943 à New York, puis en France chez </a:t>
            </a:r>
            <a:r>
              <a:rPr lang="fr-FR" dirty="0">
                <a:solidFill>
                  <a:srgbClr val="FF0000"/>
                </a:solidFill>
                <a:hlinkClick r:id="rId11" tooltip="Éditions Gallimar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Gallimard</a:t>
            </a:r>
            <a:r>
              <a:rPr lang="fr-FR" dirty="0">
                <a:solidFill>
                  <a:srgbClr val="FF0000"/>
                </a:solidFill>
              </a:rPr>
              <a:t> en 1946. Ce </a:t>
            </a:r>
            <a:r>
              <a:rPr lang="fr-FR" dirty="0">
                <a:solidFill>
                  <a:srgbClr val="FF0000"/>
                </a:solidFill>
                <a:hlinkClick r:id="rId12" tooltip="Conte philosophiq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conte philosophique</a:t>
            </a:r>
            <a:r>
              <a:rPr lang="fr-FR" dirty="0">
                <a:solidFill>
                  <a:srgbClr val="FF0000"/>
                </a:solidFill>
              </a:rPr>
              <a:t>, empreint à la fois de légèreté et de </a:t>
            </a:r>
            <a:r>
              <a:rPr lang="fr-FR" dirty="0">
                <a:solidFill>
                  <a:srgbClr val="FF0000"/>
                </a:solidFill>
                <a:hlinkClick r:id="rId13" tooltip="Pessimism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pessimisme</a:t>
            </a:r>
            <a:r>
              <a:rPr lang="fr-FR" dirty="0">
                <a:solidFill>
                  <a:srgbClr val="FF0000"/>
                </a:solidFill>
              </a:rPr>
              <a:t> vis-à-vis de la </a:t>
            </a:r>
            <a:r>
              <a:rPr lang="fr-FR" dirty="0">
                <a:solidFill>
                  <a:srgbClr val="FF0000"/>
                </a:solidFill>
                <a:hlinkClick r:id="rId14" tooltip="Humanit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nature humaine</a:t>
            </a:r>
            <a:r>
              <a:rPr lang="fr-FR" dirty="0">
                <a:solidFill>
                  <a:srgbClr val="FF0000"/>
                </a:solidFill>
              </a:rPr>
              <a:t>, devient très vite un immense succès mondial.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54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260E0-8146-7CD2-7A3B-501E02F3E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99" y="1917700"/>
            <a:ext cx="9790111" cy="179388"/>
          </a:xfrm>
        </p:spPr>
        <p:txBody>
          <a:bodyPr>
            <a:normAutofit fontScale="90000"/>
          </a:bodyPr>
          <a:lstStyle/>
          <a:p>
            <a:br>
              <a:rPr lang="fr-FR" b="1" i="1" dirty="0"/>
            </a:br>
            <a:br>
              <a:rPr lang="fr-FR" b="1" i="1" dirty="0"/>
            </a:br>
            <a:br>
              <a:rPr lang="fr-FR" b="1" i="1" dirty="0"/>
            </a:br>
            <a:br>
              <a:rPr lang="fr-FR" b="1" i="1" dirty="0"/>
            </a:br>
            <a:br>
              <a:rPr lang="fr-FR" b="1" i="1" dirty="0"/>
            </a:br>
            <a:br>
              <a:rPr lang="fr-FR" b="1" i="1" dirty="0"/>
            </a:br>
            <a:br>
              <a:rPr lang="fr-FR" b="1" i="1" dirty="0"/>
            </a:br>
            <a:r>
              <a:rPr lang="fr-FR" b="1" i="1" dirty="0">
                <a:solidFill>
                  <a:srgbClr val="FF0000"/>
                </a:solidFill>
              </a:rPr>
              <a:t>Le Petit Prince</a:t>
            </a:r>
            <a:r>
              <a:rPr lang="fr-FR" dirty="0">
                <a:solidFill>
                  <a:srgbClr val="FF0000"/>
                </a:solidFill>
              </a:rPr>
              <a:t> est une œuvre poétique et philosophique sous l'apparence d'un conte pour enfants.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Traduit en cinq cent trente-cinq langues et dialectes différents, </a:t>
            </a:r>
            <a:r>
              <a:rPr lang="fr-FR" i="1" dirty="0">
                <a:solidFill>
                  <a:srgbClr val="FF0000"/>
                </a:solidFill>
              </a:rPr>
              <a:t>Le Petit Prince</a:t>
            </a:r>
            <a:r>
              <a:rPr lang="fr-FR" dirty="0">
                <a:solidFill>
                  <a:srgbClr val="FF0000"/>
                </a:solidFill>
              </a:rPr>
              <a:t> est l'ouvrage le plus traduit au monde après la </a:t>
            </a:r>
            <a:r>
              <a:rPr lang="fr-FR" dirty="0">
                <a:solidFill>
                  <a:srgbClr val="FF0000"/>
                </a:solidFill>
                <a:hlinkClick r:id="rId2" tooltip="Bib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Bible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>Le narrateur est un </a:t>
            </a:r>
            <a:r>
              <a:rPr lang="fr-FR" dirty="0">
                <a:hlinkClick r:id="rId3" tooltip="Pilote (aviatio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aviateur</a:t>
            </a:r>
            <a:r>
              <a:rPr lang="fr-FR" dirty="0"/>
              <a:t> qui, à la suite d'une panne de moteur, a dû se poser en catastrophe dans le désert du </a:t>
            </a:r>
            <a:r>
              <a:rPr lang="fr-FR" dirty="0">
                <a:hlinkClick r:id="rId4" tooltip="Saha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Sahara</a:t>
            </a:r>
            <a:r>
              <a:rPr lang="fr-FR" dirty="0"/>
              <a:t> et tente seul de réparer son avion (Antoine de Saint-Exupéry se met en scène lui-même dans son œuvre)</a:t>
            </a:r>
            <a:br>
              <a:rPr lang="fr-FR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032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36</TotalTime>
  <Words>193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Tw Cen MT</vt:lpstr>
      <vt:lpstr>Circuit</vt:lpstr>
      <vt:lpstr>Le petit prince ( informations generals )</vt:lpstr>
      <vt:lpstr>Antoine de Saint-Exupéry, né le 29 juin 1900 à Lyon et disparu en vol le 31 juillet 1944, est un écrivain, poète, aviateur et reporter français. </vt:lpstr>
      <vt:lpstr>       Le Petit Prince est une œuvre poétique et philosophique sous l'apparence d'un conte pour enfants.  Traduit en cinq cent trente-cinq langues et dialectes différents, Le Petit Prince est l'ouvrage le plus traduit au monde après la Bible Le narrateur est un aviateur qui, à la suite d'une panne de moteur, a dû se poser en catastrophe dans le désert du Sahara et tente seul de réparer son avion (Antoine de Saint-Exupéry se met en scène lui-même dans son œuvre)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petit prince </dc:title>
  <dc:creator>Faten Abouelezz</dc:creator>
  <cp:lastModifiedBy>Faten Abouelezz</cp:lastModifiedBy>
  <cp:revision>3</cp:revision>
  <dcterms:created xsi:type="dcterms:W3CDTF">2023-09-25T07:55:38Z</dcterms:created>
  <dcterms:modified xsi:type="dcterms:W3CDTF">2023-09-26T10:10:07Z</dcterms:modified>
</cp:coreProperties>
</file>