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3" r:id="rId3"/>
    <p:sldId id="264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7" r:id="rId19"/>
  </p:sldIdLst>
  <p:sldSz cx="9144000" cy="6858000" type="screen4x3"/>
  <p:notesSz cx="6858000" cy="9144000"/>
  <p:embeddedFontLst>
    <p:embeddedFont>
      <p:font typeface="Twinkl" pitchFamily="2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492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home-early-years/early-years-mathematic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home-early-years/early-years-mathematic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3272463"/>
            <a:ext cx="751291" cy="750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72463"/>
            <a:ext cx="1605587" cy="1603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3272462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4287307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4287307"/>
            <a:ext cx="751291" cy="7501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40p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0859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2897407"/>
            <a:ext cx="751291" cy="750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72463"/>
            <a:ext cx="1605587" cy="1603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2897406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391225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3912251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8" y="4927981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4927096"/>
            <a:ext cx="751291" cy="750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60p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199" y="4948121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51735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2897407"/>
            <a:ext cx="751291" cy="750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72463"/>
            <a:ext cx="1605587" cy="1603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2897406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391225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3912251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8" y="4927981"/>
            <a:ext cx="751291" cy="7501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50p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332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00" y="2897407"/>
            <a:ext cx="751291" cy="750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72463"/>
            <a:ext cx="1605587" cy="1603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4" y="2897406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8" y="2897406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98" y="3912251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3" y="3912250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8" y="3912249"/>
            <a:ext cx="751291" cy="750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72" y="4927095"/>
            <a:ext cx="751291" cy="75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4927095"/>
            <a:ext cx="751291" cy="7501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7" y="4927092"/>
            <a:ext cx="751291" cy="7501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90p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72199" y="4968336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99921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Challenge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5341" y="1473201"/>
            <a:ext cx="7954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I put 10 10ps in my jar, how much money is in my jar?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19192" y="2626784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=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894289" y="3727739"/>
            <a:ext cx="6452084" cy="752651"/>
            <a:chOff x="894289" y="3727739"/>
            <a:chExt cx="6452084" cy="752651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894289" y="3727739"/>
              <a:ext cx="0" cy="1762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346373" y="3727739"/>
              <a:ext cx="0" cy="1762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94289" y="3904009"/>
              <a:ext cx="64520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730172" y="4080280"/>
              <a:ext cx="769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100p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5341" y="2473233"/>
            <a:ext cx="688967" cy="1166371"/>
            <a:chOff x="555341" y="2473233"/>
            <a:chExt cx="688967" cy="116637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41" y="2473233"/>
              <a:ext cx="688967" cy="68788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98483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78668" y="2467508"/>
            <a:ext cx="688967" cy="1172096"/>
            <a:chOff x="1278668" y="2467508"/>
            <a:chExt cx="688967" cy="11720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668" y="2467508"/>
              <a:ext cx="688967" cy="68788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327345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96821" y="2467508"/>
            <a:ext cx="688967" cy="1172096"/>
            <a:chOff x="1996821" y="2467508"/>
            <a:chExt cx="688967" cy="11720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821" y="2467508"/>
              <a:ext cx="688967" cy="68788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070351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14974" y="2467508"/>
            <a:ext cx="688967" cy="1172096"/>
            <a:chOff x="2714974" y="2467508"/>
            <a:chExt cx="688967" cy="117209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974" y="2467508"/>
              <a:ext cx="688967" cy="68788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799213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35238" y="2467508"/>
            <a:ext cx="688967" cy="1172096"/>
            <a:chOff x="3435238" y="2467508"/>
            <a:chExt cx="688967" cy="117209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238" y="2467508"/>
              <a:ext cx="688967" cy="68788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524713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155502" y="2467508"/>
            <a:ext cx="689684" cy="1172096"/>
            <a:chOff x="4155502" y="2467508"/>
            <a:chExt cx="689684" cy="117209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502" y="2467508"/>
              <a:ext cx="688967" cy="68788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253575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75766" y="2467507"/>
            <a:ext cx="695678" cy="1172097"/>
            <a:chOff x="4875766" y="2467507"/>
            <a:chExt cx="695678" cy="117209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766" y="2467507"/>
              <a:ext cx="688967" cy="687887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979833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93919" y="2476831"/>
            <a:ext cx="706387" cy="1162773"/>
            <a:chOff x="5593919" y="2476831"/>
            <a:chExt cx="706387" cy="116277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919" y="2476831"/>
              <a:ext cx="688967" cy="68788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8695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12072" y="2476830"/>
            <a:ext cx="688967" cy="1162774"/>
            <a:chOff x="6312072" y="2476830"/>
            <a:chExt cx="688967" cy="116277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072" y="2476830"/>
              <a:ext cx="688967" cy="687887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398719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30225" y="2476830"/>
            <a:ext cx="688967" cy="1162774"/>
            <a:chOff x="7030225" y="2476830"/>
            <a:chExt cx="688967" cy="116277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0225" y="2476830"/>
              <a:ext cx="688967" cy="68788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127581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980101" y="2526095"/>
            <a:ext cx="633963" cy="1113509"/>
            <a:chOff x="7980101" y="2526095"/>
            <a:chExt cx="633963" cy="111350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82"/>
            <a:stretch/>
          </p:blipFill>
          <p:spPr>
            <a:xfrm>
              <a:off x="7980101" y="2526095"/>
              <a:ext cx="633963" cy="625263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8084010" y="3239494"/>
              <a:ext cx="42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£1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94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00" y="2533722"/>
            <a:ext cx="751291" cy="750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4" y="2533721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8" y="253372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98" y="3463860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3" y="3463859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8" y="3463858"/>
            <a:ext cx="751291" cy="750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72" y="4393995"/>
            <a:ext cx="751291" cy="75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4393995"/>
            <a:ext cx="751291" cy="7501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7" y="4393992"/>
            <a:ext cx="751291" cy="7501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5324131"/>
            <a:ext cx="751291" cy="75011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172199" y="3446674"/>
            <a:ext cx="2216151" cy="2002818"/>
            <a:chOff x="6172199" y="3446674"/>
            <a:chExt cx="2216151" cy="200281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82"/>
            <a:stretch/>
          </p:blipFill>
          <p:spPr>
            <a:xfrm>
              <a:off x="6567745" y="3446674"/>
              <a:ext cx="1425058" cy="140550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172199" y="4954384"/>
              <a:ext cx="2216151" cy="4951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£1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80" y="3249107"/>
            <a:ext cx="1605587" cy="160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5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4" y="2533722"/>
            <a:ext cx="751291" cy="750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48" y="2533721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42" y="253372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2" y="3422296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47" y="3422295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42" y="3422294"/>
            <a:ext cx="751291" cy="750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26" y="4310867"/>
            <a:ext cx="751291" cy="75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46" y="4310867"/>
            <a:ext cx="751291" cy="7501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41" y="4310864"/>
            <a:ext cx="751291" cy="7501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1" y="5199439"/>
            <a:ext cx="751291" cy="7501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46" y="5199438"/>
            <a:ext cx="751291" cy="7501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0" y="5199434"/>
            <a:ext cx="751291" cy="7501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172199" y="3813790"/>
            <a:ext cx="2216151" cy="1635702"/>
            <a:chOff x="6172199" y="3813790"/>
            <a:chExt cx="2216151" cy="1635702"/>
          </a:xfrm>
        </p:grpSpPr>
        <p:sp>
          <p:nvSpPr>
            <p:cNvPr id="3" name="Rectangle 2"/>
            <p:cNvSpPr/>
            <p:nvPr/>
          </p:nvSpPr>
          <p:spPr>
            <a:xfrm>
              <a:off x="6172199" y="4954384"/>
              <a:ext cx="2216151" cy="4951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£1.20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82"/>
            <a:stretch/>
          </p:blipFill>
          <p:spPr>
            <a:xfrm>
              <a:off x="6263289" y="3813790"/>
              <a:ext cx="1052833" cy="103838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509" y="3933654"/>
              <a:ext cx="915046" cy="918522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49107"/>
            <a:ext cx="1605587" cy="160306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5630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28" y="2533722"/>
            <a:ext cx="751291" cy="750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4" y="2533721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60" y="253372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26" y="3422296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3" y="3422295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60" y="3422294"/>
            <a:ext cx="751291" cy="750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00" y="4310867"/>
            <a:ext cx="751291" cy="75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4310867"/>
            <a:ext cx="751291" cy="7501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59" y="4310864"/>
            <a:ext cx="751291" cy="7501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25" y="5199439"/>
            <a:ext cx="751291" cy="7501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5199438"/>
            <a:ext cx="751291" cy="7501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138649" y="3626427"/>
            <a:ext cx="2312150" cy="1823065"/>
            <a:chOff x="6138649" y="3626427"/>
            <a:chExt cx="2312150" cy="1823065"/>
          </a:xfrm>
        </p:grpSpPr>
        <p:sp>
          <p:nvSpPr>
            <p:cNvPr id="3" name="Rectangle 2"/>
            <p:cNvSpPr/>
            <p:nvPr/>
          </p:nvSpPr>
          <p:spPr>
            <a:xfrm>
              <a:off x="6172199" y="4954384"/>
              <a:ext cx="2216151" cy="4951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£1.10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82"/>
            <a:stretch/>
          </p:blipFill>
          <p:spPr>
            <a:xfrm>
              <a:off x="6138649" y="3813790"/>
              <a:ext cx="1052833" cy="103838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6" y="3626427"/>
              <a:ext cx="1227673" cy="1225748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49107"/>
            <a:ext cx="1605587" cy="160306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172198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40108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Coins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0" y="2545369"/>
            <a:ext cx="1788078" cy="1787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31" y="3101878"/>
            <a:ext cx="1231733" cy="1231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41" y="2730869"/>
            <a:ext cx="1605587" cy="1603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4584" y="4603173"/>
            <a:ext cx="44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1028" y="4603173"/>
            <a:ext cx="45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2842" y="4603173"/>
            <a:ext cx="54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10p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4p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16" y="3427508"/>
            <a:ext cx="1328716" cy="13283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82" y="3218290"/>
            <a:ext cx="809599" cy="80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82" y="4181652"/>
            <a:ext cx="809599" cy="809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16" y="3427508"/>
            <a:ext cx="1328716" cy="1328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95" y="2966844"/>
            <a:ext cx="813312" cy="813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64" y="2966844"/>
            <a:ext cx="809599" cy="80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34" y="2960633"/>
            <a:ext cx="809599" cy="809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94" y="3834539"/>
            <a:ext cx="809599" cy="809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64" y="3834539"/>
            <a:ext cx="809599" cy="809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34" y="3834539"/>
            <a:ext cx="809599" cy="80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64" y="4714657"/>
            <a:ext cx="809599" cy="8093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14p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795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16" y="3427508"/>
            <a:ext cx="1328716" cy="1328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76" y="2608777"/>
            <a:ext cx="813312" cy="813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45" y="2608777"/>
            <a:ext cx="809599" cy="80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15" y="2602566"/>
            <a:ext cx="809599" cy="809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75" y="3475150"/>
            <a:ext cx="809599" cy="809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45" y="3476472"/>
            <a:ext cx="809599" cy="809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15" y="3476472"/>
            <a:ext cx="809599" cy="80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46" y="4356590"/>
            <a:ext cx="809599" cy="8093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6" y="4351197"/>
            <a:ext cx="809599" cy="8093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86" y="4351197"/>
            <a:ext cx="809599" cy="8093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6" y="5225922"/>
            <a:ext cx="809599" cy="8093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20p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7089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16" y="3427508"/>
            <a:ext cx="1328716" cy="1328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7" y="2515258"/>
            <a:ext cx="813312" cy="813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26" y="2515258"/>
            <a:ext cx="809599" cy="80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96" y="2509047"/>
            <a:ext cx="809599" cy="809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6" y="3381631"/>
            <a:ext cx="809599" cy="809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26" y="3382953"/>
            <a:ext cx="809599" cy="809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96" y="3382953"/>
            <a:ext cx="809599" cy="80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27" y="4263071"/>
            <a:ext cx="809599" cy="8093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7" y="4257678"/>
            <a:ext cx="809599" cy="8093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67" y="4257678"/>
            <a:ext cx="809599" cy="8093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5" y="5125731"/>
            <a:ext cx="809599" cy="809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53" y="5132403"/>
            <a:ext cx="809599" cy="8093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67" y="5131584"/>
            <a:ext cx="809599" cy="80939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24p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7560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272463"/>
            <a:ext cx="535542" cy="53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07" y="3563618"/>
            <a:ext cx="1231733" cy="1231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04" y="3807743"/>
            <a:ext cx="535542" cy="535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718" y="4343023"/>
            <a:ext cx="535542" cy="5352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15p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3660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272463"/>
            <a:ext cx="535542" cy="53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07" y="3563618"/>
            <a:ext cx="1231733" cy="1231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3272463"/>
            <a:ext cx="535542" cy="535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3272463"/>
            <a:ext cx="535542" cy="535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911543"/>
            <a:ext cx="535542" cy="535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3911543"/>
            <a:ext cx="535542" cy="535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3911543"/>
            <a:ext cx="535542" cy="535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10" y="4550623"/>
            <a:ext cx="535542" cy="535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4551468"/>
            <a:ext cx="535542" cy="535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4550623"/>
            <a:ext cx="535542" cy="5352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45p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5405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002297"/>
            <a:ext cx="535542" cy="53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07" y="3563618"/>
            <a:ext cx="1231733" cy="1231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3002297"/>
            <a:ext cx="535542" cy="535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3002297"/>
            <a:ext cx="535542" cy="535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641377"/>
            <a:ext cx="535542" cy="535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3641377"/>
            <a:ext cx="535542" cy="535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3641377"/>
            <a:ext cx="535542" cy="535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10" y="4280457"/>
            <a:ext cx="535542" cy="535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4281302"/>
            <a:ext cx="535542" cy="535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4280457"/>
            <a:ext cx="535542" cy="535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21" y="4911686"/>
            <a:ext cx="535542" cy="535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40" y="4911686"/>
            <a:ext cx="535542" cy="5352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55p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346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162</TotalTime>
  <Words>165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Twinkl</vt:lpstr>
      <vt:lpstr>Calibri</vt:lpstr>
      <vt:lpstr>Arial</vt:lpstr>
      <vt:lpstr>Office Theme</vt:lpstr>
      <vt:lpstr>PowerPoint Presentation</vt:lpstr>
      <vt:lpstr>Coins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Challenge</vt:lpstr>
      <vt:lpstr>Count the coins in the jar.</vt:lpstr>
      <vt:lpstr>Count the coins in the jar.</vt:lpstr>
      <vt:lpstr>Count the coins in the jar.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Massey</dc:creator>
  <cp:lastModifiedBy>Chelsea Massey</cp:lastModifiedBy>
  <cp:revision>14</cp:revision>
  <dcterms:created xsi:type="dcterms:W3CDTF">2019-10-03T08:15:31Z</dcterms:created>
  <dcterms:modified xsi:type="dcterms:W3CDTF">2019-10-04T15:23:26Z</dcterms:modified>
</cp:coreProperties>
</file>