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420" y="4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85ceca91d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85ceca91d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a026d18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a026d18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a026d183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a026d183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a026d183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a026d183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a026d183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9a026d183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5868400"/>
            <a:ext cx="1097280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0350" y="2271025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0350" y="3470151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00350" y="4669277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0350" y="5868403"/>
            <a:ext cx="1097280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modified xsi:type="dcterms:W3CDTF">2023-11-01T16:04:32Z</dcterms:modified>
</cp:coreProperties>
</file>