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60" r:id="rId3"/>
    <p:sldId id="257" r:id="rId4"/>
    <p:sldId id="261" r:id="rId5"/>
    <p:sldId id="262"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69" r:id="rId20"/>
    <p:sldId id="277"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F9B"/>
    <a:srgbClr val="FFE0A3"/>
    <a:srgbClr val="FF3399"/>
    <a:srgbClr val="CC3399"/>
    <a:srgbClr val="70AC2E"/>
    <a:srgbClr val="C19FFF"/>
    <a:srgbClr val="CAB4EA"/>
    <a:srgbClr val="D3B5E9"/>
    <a:srgbClr val="D68B1C"/>
    <a:srgbClr val="D00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96" y="-80"/>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9EC9F-A3FE-4A8A-9D14-9BAE8B894B91}" type="doc">
      <dgm:prSet loTypeId="urn:microsoft.com/office/officeart/2008/layout/VerticalCurvedList" loCatId="list" qsTypeId="urn:microsoft.com/office/officeart/2005/8/quickstyle/3d6" qsCatId="3D" csTypeId="urn:microsoft.com/office/officeart/2005/8/colors/colorful2" csCatId="colorful" phldr="1"/>
      <dgm:spPr/>
      <dgm:t>
        <a:bodyPr/>
        <a:lstStyle/>
        <a:p>
          <a:endParaRPr lang="en-US"/>
        </a:p>
      </dgm:t>
    </dgm:pt>
    <dgm:pt modelId="{BF22FB5A-8EC7-4B27-BE12-33017E508548}">
      <dgm:prSet phldrT="[Text]"/>
      <dgm:spPr/>
      <dgm:t>
        <a:bodyPr/>
        <a:lstStyle/>
        <a:p>
          <a:pPr algn="ctr"/>
          <a:r>
            <a:rPr lang="ar-EG" b="1" dirty="0" smtClean="0">
              <a:solidFill>
                <a:schemeClr val="tx1"/>
              </a:solidFill>
            </a:rPr>
            <a:t>الحياة الثقافية والفكرية – العلم – العمارة – الفن - </a:t>
          </a:r>
          <a:endParaRPr lang="en-US" b="1" dirty="0">
            <a:solidFill>
              <a:schemeClr val="tx1"/>
            </a:solidFill>
          </a:endParaRPr>
        </a:p>
      </dgm:t>
    </dgm:pt>
    <dgm:pt modelId="{191651F6-891E-4A6C-A4AD-C73DD5FD78C9}" type="parTrans" cxnId="{5D617FB3-7218-4A64-9FB9-F56D5B236113}">
      <dgm:prSet/>
      <dgm:spPr/>
      <dgm:t>
        <a:bodyPr/>
        <a:lstStyle/>
        <a:p>
          <a:endParaRPr lang="en-US"/>
        </a:p>
      </dgm:t>
    </dgm:pt>
    <dgm:pt modelId="{12AD6C3C-55E4-42DD-91C5-3989DD38D3E1}" type="sibTrans" cxnId="{5D617FB3-7218-4A64-9FB9-F56D5B236113}">
      <dgm:prSet/>
      <dgm:spPr/>
      <dgm:t>
        <a:bodyPr/>
        <a:lstStyle/>
        <a:p>
          <a:endParaRPr lang="en-US"/>
        </a:p>
      </dgm:t>
    </dgm:pt>
    <dgm:pt modelId="{8BF941DA-8034-4046-979C-3BF2CBE099B0}" type="pres">
      <dgm:prSet presAssocID="{1379EC9F-A3FE-4A8A-9D14-9BAE8B894B91}" presName="Name0" presStyleCnt="0">
        <dgm:presLayoutVars>
          <dgm:chMax val="7"/>
          <dgm:chPref val="7"/>
          <dgm:dir/>
        </dgm:presLayoutVars>
      </dgm:prSet>
      <dgm:spPr/>
      <dgm:t>
        <a:bodyPr/>
        <a:lstStyle/>
        <a:p>
          <a:endParaRPr lang="en-US"/>
        </a:p>
      </dgm:t>
    </dgm:pt>
    <dgm:pt modelId="{9499023E-C6DC-4910-96DC-7C675A9FA82A}" type="pres">
      <dgm:prSet presAssocID="{1379EC9F-A3FE-4A8A-9D14-9BAE8B894B91}" presName="Name1" presStyleCnt="0"/>
      <dgm:spPr/>
    </dgm:pt>
    <dgm:pt modelId="{AF9F2F98-2BD1-4250-A5D8-9D45067F8AE6}" type="pres">
      <dgm:prSet presAssocID="{1379EC9F-A3FE-4A8A-9D14-9BAE8B894B91}" presName="cycle" presStyleCnt="0"/>
      <dgm:spPr/>
    </dgm:pt>
    <dgm:pt modelId="{50D8087D-860D-48DB-99E5-09AFD35E2E7E}" type="pres">
      <dgm:prSet presAssocID="{1379EC9F-A3FE-4A8A-9D14-9BAE8B894B91}" presName="srcNode" presStyleLbl="node1" presStyleIdx="0" presStyleCnt="1"/>
      <dgm:spPr/>
    </dgm:pt>
    <dgm:pt modelId="{227F179A-3229-442A-8F3A-A33F7F9F2646}" type="pres">
      <dgm:prSet presAssocID="{1379EC9F-A3FE-4A8A-9D14-9BAE8B894B91}" presName="conn" presStyleLbl="parChTrans1D2" presStyleIdx="0" presStyleCnt="1"/>
      <dgm:spPr/>
      <dgm:t>
        <a:bodyPr/>
        <a:lstStyle/>
        <a:p>
          <a:endParaRPr lang="en-US"/>
        </a:p>
      </dgm:t>
    </dgm:pt>
    <dgm:pt modelId="{9FE92596-4FB2-418B-89FD-62C4D127A9B3}" type="pres">
      <dgm:prSet presAssocID="{1379EC9F-A3FE-4A8A-9D14-9BAE8B894B91}" presName="extraNode" presStyleLbl="node1" presStyleIdx="0" presStyleCnt="1"/>
      <dgm:spPr/>
    </dgm:pt>
    <dgm:pt modelId="{34EB6053-96E3-4ABE-B493-CF02ED44FA0D}" type="pres">
      <dgm:prSet presAssocID="{1379EC9F-A3FE-4A8A-9D14-9BAE8B894B91}" presName="dstNode" presStyleLbl="node1" presStyleIdx="0" presStyleCnt="1"/>
      <dgm:spPr/>
    </dgm:pt>
    <dgm:pt modelId="{D0B8C877-687D-4FF4-B50A-807444D2CB89}" type="pres">
      <dgm:prSet presAssocID="{BF22FB5A-8EC7-4B27-BE12-33017E508548}" presName="text_1" presStyleLbl="node1" presStyleIdx="0" presStyleCnt="1">
        <dgm:presLayoutVars>
          <dgm:bulletEnabled val="1"/>
        </dgm:presLayoutVars>
      </dgm:prSet>
      <dgm:spPr/>
      <dgm:t>
        <a:bodyPr/>
        <a:lstStyle/>
        <a:p>
          <a:endParaRPr lang="en-US"/>
        </a:p>
      </dgm:t>
    </dgm:pt>
    <dgm:pt modelId="{7E6030E0-DE82-4C77-A17A-B1DB1E27433C}" type="pres">
      <dgm:prSet presAssocID="{BF22FB5A-8EC7-4B27-BE12-33017E508548}" presName="accent_1" presStyleCnt="0"/>
      <dgm:spPr/>
    </dgm:pt>
    <dgm:pt modelId="{E9F3779C-F569-425D-8313-DE1C9B5E7B74}" type="pres">
      <dgm:prSet presAssocID="{BF22FB5A-8EC7-4B27-BE12-33017E508548}" presName="accentRepeatNode" presStyleLbl="solidFgAcc1" presStyleIdx="0" presStyleCnt="1"/>
      <dgm:spPr/>
    </dgm:pt>
  </dgm:ptLst>
  <dgm:cxnLst>
    <dgm:cxn modelId="{6BA22B90-841E-49F8-B0AA-149D928BFF42}" type="presOf" srcId="{12AD6C3C-55E4-42DD-91C5-3989DD38D3E1}" destId="{227F179A-3229-442A-8F3A-A33F7F9F2646}" srcOrd="0" destOrd="0" presId="urn:microsoft.com/office/officeart/2008/layout/VerticalCurvedList"/>
    <dgm:cxn modelId="{5D617FB3-7218-4A64-9FB9-F56D5B236113}" srcId="{1379EC9F-A3FE-4A8A-9D14-9BAE8B894B91}" destId="{BF22FB5A-8EC7-4B27-BE12-33017E508548}" srcOrd="0" destOrd="0" parTransId="{191651F6-891E-4A6C-A4AD-C73DD5FD78C9}" sibTransId="{12AD6C3C-55E4-42DD-91C5-3989DD38D3E1}"/>
    <dgm:cxn modelId="{3BCE1426-6D3C-4602-9DC0-F77F7F7E2372}" type="presOf" srcId="{1379EC9F-A3FE-4A8A-9D14-9BAE8B894B91}" destId="{8BF941DA-8034-4046-979C-3BF2CBE099B0}" srcOrd="0" destOrd="0" presId="urn:microsoft.com/office/officeart/2008/layout/VerticalCurvedList"/>
    <dgm:cxn modelId="{7D6D62D3-317D-41FC-8CC4-6A9670E78696}" type="presOf" srcId="{BF22FB5A-8EC7-4B27-BE12-33017E508548}" destId="{D0B8C877-687D-4FF4-B50A-807444D2CB89}" srcOrd="0" destOrd="0" presId="urn:microsoft.com/office/officeart/2008/layout/VerticalCurvedList"/>
    <dgm:cxn modelId="{D6D37BC9-6C5C-4842-A7CE-2CC6642D9615}" type="presParOf" srcId="{8BF941DA-8034-4046-979C-3BF2CBE099B0}" destId="{9499023E-C6DC-4910-96DC-7C675A9FA82A}" srcOrd="0" destOrd="0" presId="urn:microsoft.com/office/officeart/2008/layout/VerticalCurvedList"/>
    <dgm:cxn modelId="{53E65339-8E40-4625-9F3A-9EDA803684C9}" type="presParOf" srcId="{9499023E-C6DC-4910-96DC-7C675A9FA82A}" destId="{AF9F2F98-2BD1-4250-A5D8-9D45067F8AE6}" srcOrd="0" destOrd="0" presId="urn:microsoft.com/office/officeart/2008/layout/VerticalCurvedList"/>
    <dgm:cxn modelId="{E094A663-14CF-41EF-82B4-FE7716FE83F4}" type="presParOf" srcId="{AF9F2F98-2BD1-4250-A5D8-9D45067F8AE6}" destId="{50D8087D-860D-48DB-99E5-09AFD35E2E7E}" srcOrd="0" destOrd="0" presId="urn:microsoft.com/office/officeart/2008/layout/VerticalCurvedList"/>
    <dgm:cxn modelId="{9D0F75E2-45C9-4E2D-861D-FD6D9D386D60}" type="presParOf" srcId="{AF9F2F98-2BD1-4250-A5D8-9D45067F8AE6}" destId="{227F179A-3229-442A-8F3A-A33F7F9F2646}" srcOrd="1" destOrd="0" presId="urn:microsoft.com/office/officeart/2008/layout/VerticalCurvedList"/>
    <dgm:cxn modelId="{DA4C03C3-EA10-4D6D-A421-6DD05496CEEE}" type="presParOf" srcId="{AF9F2F98-2BD1-4250-A5D8-9D45067F8AE6}" destId="{9FE92596-4FB2-418B-89FD-62C4D127A9B3}" srcOrd="2" destOrd="0" presId="urn:microsoft.com/office/officeart/2008/layout/VerticalCurvedList"/>
    <dgm:cxn modelId="{157FBD3F-1472-4C20-9CE5-4E5F2E695F08}" type="presParOf" srcId="{AF9F2F98-2BD1-4250-A5D8-9D45067F8AE6}" destId="{34EB6053-96E3-4ABE-B493-CF02ED44FA0D}" srcOrd="3" destOrd="0" presId="urn:microsoft.com/office/officeart/2008/layout/VerticalCurvedList"/>
    <dgm:cxn modelId="{398F5E2A-EA92-489B-B16C-1F5DA487966B}" type="presParOf" srcId="{9499023E-C6DC-4910-96DC-7C675A9FA82A}" destId="{D0B8C877-687D-4FF4-B50A-807444D2CB89}" srcOrd="1" destOrd="0" presId="urn:microsoft.com/office/officeart/2008/layout/VerticalCurvedList"/>
    <dgm:cxn modelId="{5C763C14-C4C7-40BF-88F8-E10A25EDC298}" type="presParOf" srcId="{9499023E-C6DC-4910-96DC-7C675A9FA82A}" destId="{7E6030E0-DE82-4C77-A17A-B1DB1E27433C}" srcOrd="2" destOrd="0" presId="urn:microsoft.com/office/officeart/2008/layout/VerticalCurvedList"/>
    <dgm:cxn modelId="{E02ED47B-8417-4947-ADC8-01577D744F95}" type="presParOf" srcId="{7E6030E0-DE82-4C77-A17A-B1DB1E27433C}" destId="{E9F3779C-F569-425D-8313-DE1C9B5E7B7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0353BB1-3D94-49A4-A4D2-4A804A7EFEC5}" type="doc">
      <dgm:prSet loTypeId="urn:microsoft.com/office/officeart/2005/8/layout/hierarchy4" loCatId="hierarchy" qsTypeId="urn:microsoft.com/office/officeart/2005/8/quickstyle/3d5" qsCatId="3D" csTypeId="urn:microsoft.com/office/officeart/2005/8/colors/colorful1" csCatId="colorful" phldr="1"/>
      <dgm:spPr/>
      <dgm:t>
        <a:bodyPr/>
        <a:lstStyle/>
        <a:p>
          <a:endParaRPr lang="en-US"/>
        </a:p>
      </dgm:t>
    </dgm:pt>
    <dgm:pt modelId="{2C76AFDC-9EE8-4807-A0BF-81E8370EB6B3}">
      <dgm:prSet phldrT="[Text]" custT="1"/>
      <dgm:spPr/>
      <dgm:t>
        <a:bodyPr/>
        <a:lstStyle/>
        <a:p>
          <a:r>
            <a:rPr lang="ar-EG" sz="4000" b="1" dirty="0" smtClean="0">
              <a:solidFill>
                <a:schemeClr val="tx1"/>
              </a:solidFill>
            </a:rPr>
            <a:t>عرف المصريون القدماء علم الكيمياء ونبغوا فيه حيث عرفوا صناعة :</a:t>
          </a:r>
          <a:endParaRPr lang="en-US" sz="4000" b="1" dirty="0">
            <a:solidFill>
              <a:schemeClr val="tx1"/>
            </a:solidFill>
          </a:endParaRPr>
        </a:p>
      </dgm:t>
    </dgm:pt>
    <dgm:pt modelId="{1301AAB5-7566-44E6-A374-7953AE498C46}" type="parTrans" cxnId="{A504E776-0936-4A5B-A98A-06DE6B42AB0C}">
      <dgm:prSet/>
      <dgm:spPr/>
      <dgm:t>
        <a:bodyPr/>
        <a:lstStyle/>
        <a:p>
          <a:endParaRPr lang="en-US"/>
        </a:p>
      </dgm:t>
    </dgm:pt>
    <dgm:pt modelId="{E25C384B-15FE-41B2-BA7A-7D65D85ADA6C}" type="sibTrans" cxnId="{A504E776-0936-4A5B-A98A-06DE6B42AB0C}">
      <dgm:prSet/>
      <dgm:spPr/>
      <dgm:t>
        <a:bodyPr/>
        <a:lstStyle/>
        <a:p>
          <a:endParaRPr lang="en-US"/>
        </a:p>
      </dgm:t>
    </dgm:pt>
    <dgm:pt modelId="{24C4FF87-6334-4588-977F-9E120E353634}">
      <dgm:prSet phldrT="[Text]" custT="1"/>
      <dgm:spPr/>
      <dgm:t>
        <a:bodyPr/>
        <a:lstStyle/>
        <a:p>
          <a:r>
            <a:rPr lang="ar-EG" sz="3600" b="1" dirty="0" smtClean="0">
              <a:solidFill>
                <a:schemeClr val="tx1"/>
              </a:solidFill>
            </a:rPr>
            <a:t>العقاقير والأدوية من الأعشاب  </a:t>
          </a:r>
          <a:endParaRPr lang="en-US" sz="3600" b="1" dirty="0">
            <a:solidFill>
              <a:schemeClr val="tx1"/>
            </a:solidFill>
          </a:endParaRPr>
        </a:p>
      </dgm:t>
    </dgm:pt>
    <dgm:pt modelId="{1FA6425D-5DB4-4867-843F-3D6F8B020EF1}" type="parTrans" cxnId="{D8236A65-0D7D-4D3E-A892-C16EBCB32997}">
      <dgm:prSet/>
      <dgm:spPr/>
      <dgm:t>
        <a:bodyPr/>
        <a:lstStyle/>
        <a:p>
          <a:endParaRPr lang="en-US"/>
        </a:p>
      </dgm:t>
    </dgm:pt>
    <dgm:pt modelId="{9A054795-E822-40E0-9F53-C487E77386C5}" type="sibTrans" cxnId="{D8236A65-0D7D-4D3E-A892-C16EBCB32997}">
      <dgm:prSet/>
      <dgm:spPr/>
      <dgm:t>
        <a:bodyPr/>
        <a:lstStyle/>
        <a:p>
          <a:endParaRPr lang="en-US"/>
        </a:p>
      </dgm:t>
    </dgm:pt>
    <dgm:pt modelId="{0A9B7BB4-69AE-4819-AEB5-1C52101F9D01}">
      <dgm:prSet phldrT="[Text]" custT="1"/>
      <dgm:spPr/>
      <dgm:t>
        <a:bodyPr/>
        <a:lstStyle/>
        <a:p>
          <a:r>
            <a:rPr lang="ar-EG" sz="3600" b="1" dirty="0" smtClean="0">
              <a:solidFill>
                <a:schemeClr val="tx1"/>
              </a:solidFill>
            </a:rPr>
            <a:t>الألوان </a:t>
          </a:r>
          <a:endParaRPr lang="en-US" sz="3600" b="1" dirty="0">
            <a:solidFill>
              <a:schemeClr val="tx1"/>
            </a:solidFill>
          </a:endParaRPr>
        </a:p>
      </dgm:t>
    </dgm:pt>
    <dgm:pt modelId="{48525E20-7F61-442C-A4B3-92B71D5EAA4B}" type="parTrans" cxnId="{5425D95B-3F5C-41CF-ABD9-C0D2EEBB0016}">
      <dgm:prSet/>
      <dgm:spPr/>
      <dgm:t>
        <a:bodyPr/>
        <a:lstStyle/>
        <a:p>
          <a:endParaRPr lang="en-US"/>
        </a:p>
      </dgm:t>
    </dgm:pt>
    <dgm:pt modelId="{E712771C-0A47-485A-80F8-D33E7F45C349}" type="sibTrans" cxnId="{5425D95B-3F5C-41CF-ABD9-C0D2EEBB0016}">
      <dgm:prSet/>
      <dgm:spPr/>
      <dgm:t>
        <a:bodyPr/>
        <a:lstStyle/>
        <a:p>
          <a:endParaRPr lang="en-US"/>
        </a:p>
      </dgm:t>
    </dgm:pt>
    <dgm:pt modelId="{CC34D31B-B611-4C58-B600-5923F06AFC72}">
      <dgm:prSet phldrT="[Text]" custT="1"/>
      <dgm:spPr/>
      <dgm:t>
        <a:bodyPr/>
        <a:lstStyle/>
        <a:p>
          <a:r>
            <a:rPr lang="ar-EG" sz="3600" b="1" dirty="0" smtClean="0">
              <a:solidFill>
                <a:schemeClr val="tx1"/>
              </a:solidFill>
            </a:rPr>
            <a:t>الأصباغ </a:t>
          </a:r>
          <a:endParaRPr lang="en-US" sz="3600" b="1" dirty="0">
            <a:solidFill>
              <a:schemeClr val="tx1"/>
            </a:solidFill>
          </a:endParaRPr>
        </a:p>
      </dgm:t>
    </dgm:pt>
    <dgm:pt modelId="{AB36C4C4-C7FD-4AB4-9F30-81A84B7F7FE7}" type="parTrans" cxnId="{D8284B94-5A61-460C-BE33-9CFC7A490722}">
      <dgm:prSet/>
      <dgm:spPr/>
      <dgm:t>
        <a:bodyPr/>
        <a:lstStyle/>
        <a:p>
          <a:endParaRPr lang="en-US"/>
        </a:p>
      </dgm:t>
    </dgm:pt>
    <dgm:pt modelId="{553455EE-F52B-410F-AE33-4C0A4F28F5F7}" type="sibTrans" cxnId="{D8284B94-5A61-460C-BE33-9CFC7A490722}">
      <dgm:prSet/>
      <dgm:spPr/>
      <dgm:t>
        <a:bodyPr/>
        <a:lstStyle/>
        <a:p>
          <a:endParaRPr lang="en-US"/>
        </a:p>
      </dgm:t>
    </dgm:pt>
    <dgm:pt modelId="{1D8CDD41-6C14-4061-909A-66C58796ABDA}" type="pres">
      <dgm:prSet presAssocID="{50353BB1-3D94-49A4-A4D2-4A804A7EFEC5}" presName="Name0" presStyleCnt="0">
        <dgm:presLayoutVars>
          <dgm:chPref val="1"/>
          <dgm:dir/>
          <dgm:animOne val="branch"/>
          <dgm:animLvl val="lvl"/>
          <dgm:resizeHandles/>
        </dgm:presLayoutVars>
      </dgm:prSet>
      <dgm:spPr/>
      <dgm:t>
        <a:bodyPr/>
        <a:lstStyle/>
        <a:p>
          <a:endParaRPr lang="en-US"/>
        </a:p>
      </dgm:t>
    </dgm:pt>
    <dgm:pt modelId="{A121552A-9C0B-416F-BA43-7F4253FAB38F}" type="pres">
      <dgm:prSet presAssocID="{2C76AFDC-9EE8-4807-A0BF-81E8370EB6B3}" presName="vertOne" presStyleCnt="0"/>
      <dgm:spPr/>
    </dgm:pt>
    <dgm:pt modelId="{AB346256-86D4-483B-8894-1B88039F436A}" type="pres">
      <dgm:prSet presAssocID="{2C76AFDC-9EE8-4807-A0BF-81E8370EB6B3}" presName="txOne" presStyleLbl="node0" presStyleIdx="0" presStyleCnt="1">
        <dgm:presLayoutVars>
          <dgm:chPref val="3"/>
        </dgm:presLayoutVars>
      </dgm:prSet>
      <dgm:spPr/>
      <dgm:t>
        <a:bodyPr/>
        <a:lstStyle/>
        <a:p>
          <a:endParaRPr lang="en-US"/>
        </a:p>
      </dgm:t>
    </dgm:pt>
    <dgm:pt modelId="{41047AB5-3ECC-4686-A253-C3AAE9C7FCCB}" type="pres">
      <dgm:prSet presAssocID="{2C76AFDC-9EE8-4807-A0BF-81E8370EB6B3}" presName="parTransOne" presStyleCnt="0"/>
      <dgm:spPr/>
    </dgm:pt>
    <dgm:pt modelId="{FAF729DF-9B8E-401D-94CA-52819F878241}" type="pres">
      <dgm:prSet presAssocID="{2C76AFDC-9EE8-4807-A0BF-81E8370EB6B3}" presName="horzOne" presStyleCnt="0"/>
      <dgm:spPr/>
    </dgm:pt>
    <dgm:pt modelId="{3F363900-E156-4C5C-8B1D-A52B2F2A7164}" type="pres">
      <dgm:prSet presAssocID="{24C4FF87-6334-4588-977F-9E120E353634}" presName="vertTwo" presStyleCnt="0"/>
      <dgm:spPr/>
    </dgm:pt>
    <dgm:pt modelId="{E08B6631-4613-472A-B4E1-9F8FD83C7108}" type="pres">
      <dgm:prSet presAssocID="{24C4FF87-6334-4588-977F-9E120E353634}" presName="txTwo" presStyleLbl="node2" presStyleIdx="0" presStyleCnt="3">
        <dgm:presLayoutVars>
          <dgm:chPref val="3"/>
        </dgm:presLayoutVars>
      </dgm:prSet>
      <dgm:spPr/>
      <dgm:t>
        <a:bodyPr/>
        <a:lstStyle/>
        <a:p>
          <a:endParaRPr lang="en-US"/>
        </a:p>
      </dgm:t>
    </dgm:pt>
    <dgm:pt modelId="{3766BDE3-B30A-4E1B-B0FE-915BFC129730}" type="pres">
      <dgm:prSet presAssocID="{24C4FF87-6334-4588-977F-9E120E353634}" presName="horzTwo" presStyleCnt="0"/>
      <dgm:spPr/>
    </dgm:pt>
    <dgm:pt modelId="{88A7C95E-9D8D-4A54-90A0-D3A04C9B5107}" type="pres">
      <dgm:prSet presAssocID="{9A054795-E822-40E0-9F53-C487E77386C5}" presName="sibSpaceTwo" presStyleCnt="0"/>
      <dgm:spPr/>
    </dgm:pt>
    <dgm:pt modelId="{C85D7C8B-3CC8-4CE7-8CB9-9C8C10A7CD6E}" type="pres">
      <dgm:prSet presAssocID="{CC34D31B-B611-4C58-B600-5923F06AFC72}" presName="vertTwo" presStyleCnt="0"/>
      <dgm:spPr/>
    </dgm:pt>
    <dgm:pt modelId="{810EAEBA-0A31-471A-9AAB-4F8B46EA717F}" type="pres">
      <dgm:prSet presAssocID="{CC34D31B-B611-4C58-B600-5923F06AFC72}" presName="txTwo" presStyleLbl="node2" presStyleIdx="1" presStyleCnt="3">
        <dgm:presLayoutVars>
          <dgm:chPref val="3"/>
        </dgm:presLayoutVars>
      </dgm:prSet>
      <dgm:spPr/>
      <dgm:t>
        <a:bodyPr/>
        <a:lstStyle/>
        <a:p>
          <a:endParaRPr lang="en-US"/>
        </a:p>
      </dgm:t>
    </dgm:pt>
    <dgm:pt modelId="{C9D65EC1-B11C-465E-B530-FFB6377B7231}" type="pres">
      <dgm:prSet presAssocID="{CC34D31B-B611-4C58-B600-5923F06AFC72}" presName="horzTwo" presStyleCnt="0"/>
      <dgm:spPr/>
    </dgm:pt>
    <dgm:pt modelId="{417A79BD-EA3C-42D6-84D4-5EAF21F59D5F}" type="pres">
      <dgm:prSet presAssocID="{553455EE-F52B-410F-AE33-4C0A4F28F5F7}" presName="sibSpaceTwo" presStyleCnt="0"/>
      <dgm:spPr/>
    </dgm:pt>
    <dgm:pt modelId="{80BB4250-9239-4FB3-9054-BF8ED50F3821}" type="pres">
      <dgm:prSet presAssocID="{0A9B7BB4-69AE-4819-AEB5-1C52101F9D01}" presName="vertTwo" presStyleCnt="0"/>
      <dgm:spPr/>
    </dgm:pt>
    <dgm:pt modelId="{C964C326-84B7-43F9-9BB2-216AB34A6722}" type="pres">
      <dgm:prSet presAssocID="{0A9B7BB4-69AE-4819-AEB5-1C52101F9D01}" presName="txTwo" presStyleLbl="node2" presStyleIdx="2" presStyleCnt="3">
        <dgm:presLayoutVars>
          <dgm:chPref val="3"/>
        </dgm:presLayoutVars>
      </dgm:prSet>
      <dgm:spPr/>
      <dgm:t>
        <a:bodyPr/>
        <a:lstStyle/>
        <a:p>
          <a:endParaRPr lang="en-US"/>
        </a:p>
      </dgm:t>
    </dgm:pt>
    <dgm:pt modelId="{D9A64D83-D7B8-4C1E-A6FB-7FAE258469F1}" type="pres">
      <dgm:prSet presAssocID="{0A9B7BB4-69AE-4819-AEB5-1C52101F9D01}" presName="horzTwo" presStyleCnt="0"/>
      <dgm:spPr/>
    </dgm:pt>
  </dgm:ptLst>
  <dgm:cxnLst>
    <dgm:cxn modelId="{01B049E0-93A9-4CB5-A16B-4E0A92A029D9}" type="presOf" srcId="{24C4FF87-6334-4588-977F-9E120E353634}" destId="{E08B6631-4613-472A-B4E1-9F8FD83C7108}" srcOrd="0" destOrd="0" presId="urn:microsoft.com/office/officeart/2005/8/layout/hierarchy4"/>
    <dgm:cxn modelId="{946E4176-6EB4-417D-AC31-933F308B0111}" type="presOf" srcId="{0A9B7BB4-69AE-4819-AEB5-1C52101F9D01}" destId="{C964C326-84B7-43F9-9BB2-216AB34A6722}" srcOrd="0" destOrd="0" presId="urn:microsoft.com/office/officeart/2005/8/layout/hierarchy4"/>
    <dgm:cxn modelId="{D8236A65-0D7D-4D3E-A892-C16EBCB32997}" srcId="{2C76AFDC-9EE8-4807-A0BF-81E8370EB6B3}" destId="{24C4FF87-6334-4588-977F-9E120E353634}" srcOrd="0" destOrd="0" parTransId="{1FA6425D-5DB4-4867-843F-3D6F8B020EF1}" sibTransId="{9A054795-E822-40E0-9F53-C487E77386C5}"/>
    <dgm:cxn modelId="{D8284B94-5A61-460C-BE33-9CFC7A490722}" srcId="{2C76AFDC-9EE8-4807-A0BF-81E8370EB6B3}" destId="{CC34D31B-B611-4C58-B600-5923F06AFC72}" srcOrd="1" destOrd="0" parTransId="{AB36C4C4-C7FD-4AB4-9F30-81A84B7F7FE7}" sibTransId="{553455EE-F52B-410F-AE33-4C0A4F28F5F7}"/>
    <dgm:cxn modelId="{A504E776-0936-4A5B-A98A-06DE6B42AB0C}" srcId="{50353BB1-3D94-49A4-A4D2-4A804A7EFEC5}" destId="{2C76AFDC-9EE8-4807-A0BF-81E8370EB6B3}" srcOrd="0" destOrd="0" parTransId="{1301AAB5-7566-44E6-A374-7953AE498C46}" sibTransId="{E25C384B-15FE-41B2-BA7A-7D65D85ADA6C}"/>
    <dgm:cxn modelId="{422E3F1B-E3BE-4BE2-B2A8-DD6CBB1FA19F}" type="presOf" srcId="{2C76AFDC-9EE8-4807-A0BF-81E8370EB6B3}" destId="{AB346256-86D4-483B-8894-1B88039F436A}" srcOrd="0" destOrd="0" presId="urn:microsoft.com/office/officeart/2005/8/layout/hierarchy4"/>
    <dgm:cxn modelId="{E7882DB1-A571-499C-AB34-ECD0C2CD56FE}" type="presOf" srcId="{50353BB1-3D94-49A4-A4D2-4A804A7EFEC5}" destId="{1D8CDD41-6C14-4061-909A-66C58796ABDA}" srcOrd="0" destOrd="0" presId="urn:microsoft.com/office/officeart/2005/8/layout/hierarchy4"/>
    <dgm:cxn modelId="{5425D95B-3F5C-41CF-ABD9-C0D2EEBB0016}" srcId="{2C76AFDC-9EE8-4807-A0BF-81E8370EB6B3}" destId="{0A9B7BB4-69AE-4819-AEB5-1C52101F9D01}" srcOrd="2" destOrd="0" parTransId="{48525E20-7F61-442C-A4B3-92B71D5EAA4B}" sibTransId="{E712771C-0A47-485A-80F8-D33E7F45C349}"/>
    <dgm:cxn modelId="{64995487-9C40-4A0F-94E4-A2D634D8F20A}" type="presOf" srcId="{CC34D31B-B611-4C58-B600-5923F06AFC72}" destId="{810EAEBA-0A31-471A-9AAB-4F8B46EA717F}" srcOrd="0" destOrd="0" presId="urn:microsoft.com/office/officeart/2005/8/layout/hierarchy4"/>
    <dgm:cxn modelId="{9AA89ABF-1726-41A6-BBBE-47F06C154B9B}" type="presParOf" srcId="{1D8CDD41-6C14-4061-909A-66C58796ABDA}" destId="{A121552A-9C0B-416F-BA43-7F4253FAB38F}" srcOrd="0" destOrd="0" presId="urn:microsoft.com/office/officeart/2005/8/layout/hierarchy4"/>
    <dgm:cxn modelId="{55153215-AE3C-4D0C-AF4D-045B0466A9A8}" type="presParOf" srcId="{A121552A-9C0B-416F-BA43-7F4253FAB38F}" destId="{AB346256-86D4-483B-8894-1B88039F436A}" srcOrd="0" destOrd="0" presId="urn:microsoft.com/office/officeart/2005/8/layout/hierarchy4"/>
    <dgm:cxn modelId="{5BCF02A4-C679-4F0A-B9A8-1D7635E36F23}" type="presParOf" srcId="{A121552A-9C0B-416F-BA43-7F4253FAB38F}" destId="{41047AB5-3ECC-4686-A253-C3AAE9C7FCCB}" srcOrd="1" destOrd="0" presId="urn:microsoft.com/office/officeart/2005/8/layout/hierarchy4"/>
    <dgm:cxn modelId="{2F963CAC-2D2C-4C7C-99D3-31B5A18F5E28}" type="presParOf" srcId="{A121552A-9C0B-416F-BA43-7F4253FAB38F}" destId="{FAF729DF-9B8E-401D-94CA-52819F878241}" srcOrd="2" destOrd="0" presId="urn:microsoft.com/office/officeart/2005/8/layout/hierarchy4"/>
    <dgm:cxn modelId="{2D768528-A665-4A3A-9176-47B00095740F}" type="presParOf" srcId="{FAF729DF-9B8E-401D-94CA-52819F878241}" destId="{3F363900-E156-4C5C-8B1D-A52B2F2A7164}" srcOrd="0" destOrd="0" presId="urn:microsoft.com/office/officeart/2005/8/layout/hierarchy4"/>
    <dgm:cxn modelId="{951632E9-E5D9-4351-BC9E-3C98756749C9}" type="presParOf" srcId="{3F363900-E156-4C5C-8B1D-A52B2F2A7164}" destId="{E08B6631-4613-472A-B4E1-9F8FD83C7108}" srcOrd="0" destOrd="0" presId="urn:microsoft.com/office/officeart/2005/8/layout/hierarchy4"/>
    <dgm:cxn modelId="{AC9FA9BD-1A7C-49A5-B3A1-BBE3870A3E2F}" type="presParOf" srcId="{3F363900-E156-4C5C-8B1D-A52B2F2A7164}" destId="{3766BDE3-B30A-4E1B-B0FE-915BFC129730}" srcOrd="1" destOrd="0" presId="urn:microsoft.com/office/officeart/2005/8/layout/hierarchy4"/>
    <dgm:cxn modelId="{EBC68A8E-040E-4658-B1A2-7EA7A94E79F2}" type="presParOf" srcId="{FAF729DF-9B8E-401D-94CA-52819F878241}" destId="{88A7C95E-9D8D-4A54-90A0-D3A04C9B5107}" srcOrd="1" destOrd="0" presId="urn:microsoft.com/office/officeart/2005/8/layout/hierarchy4"/>
    <dgm:cxn modelId="{4EAE8A68-E4E1-455A-B845-EBF3413C7440}" type="presParOf" srcId="{FAF729DF-9B8E-401D-94CA-52819F878241}" destId="{C85D7C8B-3CC8-4CE7-8CB9-9C8C10A7CD6E}" srcOrd="2" destOrd="0" presId="urn:microsoft.com/office/officeart/2005/8/layout/hierarchy4"/>
    <dgm:cxn modelId="{601A721F-3738-452B-8D4B-A04507026701}" type="presParOf" srcId="{C85D7C8B-3CC8-4CE7-8CB9-9C8C10A7CD6E}" destId="{810EAEBA-0A31-471A-9AAB-4F8B46EA717F}" srcOrd="0" destOrd="0" presId="urn:microsoft.com/office/officeart/2005/8/layout/hierarchy4"/>
    <dgm:cxn modelId="{E1FC2977-D9EE-4C4E-805B-F7FDFFE77483}" type="presParOf" srcId="{C85D7C8B-3CC8-4CE7-8CB9-9C8C10A7CD6E}" destId="{C9D65EC1-B11C-465E-B530-FFB6377B7231}" srcOrd="1" destOrd="0" presId="urn:microsoft.com/office/officeart/2005/8/layout/hierarchy4"/>
    <dgm:cxn modelId="{2F7248EB-F50C-49A9-8DB6-62FFDCFBD857}" type="presParOf" srcId="{FAF729DF-9B8E-401D-94CA-52819F878241}" destId="{417A79BD-EA3C-42D6-84D4-5EAF21F59D5F}" srcOrd="3" destOrd="0" presId="urn:microsoft.com/office/officeart/2005/8/layout/hierarchy4"/>
    <dgm:cxn modelId="{05FF2B26-6AC5-49AD-A396-DE5D4E7B47A5}" type="presParOf" srcId="{FAF729DF-9B8E-401D-94CA-52819F878241}" destId="{80BB4250-9239-4FB3-9054-BF8ED50F3821}" srcOrd="4" destOrd="0" presId="urn:microsoft.com/office/officeart/2005/8/layout/hierarchy4"/>
    <dgm:cxn modelId="{7A9B81F2-135E-4BC9-B829-D8152385078C}" type="presParOf" srcId="{80BB4250-9239-4FB3-9054-BF8ED50F3821}" destId="{C964C326-84B7-43F9-9BB2-216AB34A6722}" srcOrd="0" destOrd="0" presId="urn:microsoft.com/office/officeart/2005/8/layout/hierarchy4"/>
    <dgm:cxn modelId="{9147687A-0381-4CF3-9DEE-3E9BCA69CBA9}" type="presParOf" srcId="{80BB4250-9239-4FB3-9054-BF8ED50F3821}" destId="{D9A64D83-D7B8-4C1E-A6FB-7FAE258469F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854637-950D-47BD-BB13-132316E21BC9}" type="doc">
      <dgm:prSet loTypeId="urn:microsoft.com/office/officeart/2005/8/layout/hList6" loCatId="list" qsTypeId="urn:microsoft.com/office/officeart/2005/8/quickstyle/3d5" qsCatId="3D" csTypeId="urn:microsoft.com/office/officeart/2005/8/colors/colorful1" csCatId="colorful" phldr="1"/>
      <dgm:spPr/>
      <dgm:t>
        <a:bodyPr/>
        <a:lstStyle/>
        <a:p>
          <a:endParaRPr lang="en-US"/>
        </a:p>
      </dgm:t>
    </dgm:pt>
    <dgm:pt modelId="{0ADFF693-AD66-4020-8782-3371B0AA166C}">
      <dgm:prSet phldrT="[Text]"/>
      <dgm:spPr/>
      <dgm:t>
        <a:bodyPr/>
        <a:lstStyle/>
        <a:p>
          <a:r>
            <a:rPr lang="ar-EG" b="1" dirty="0" smtClean="0">
              <a:solidFill>
                <a:schemeClr val="tx1"/>
              </a:solidFill>
            </a:rPr>
            <a:t>استخدم المصريون القدماء الأحجار فى البناء ومازال الكثير من أهراماتهم ومعابدهم قائمة تشهد على براعتهم فى فنون العمارة فقاموا بتشييد :</a:t>
          </a:r>
          <a:endParaRPr lang="en-US" b="1" dirty="0">
            <a:solidFill>
              <a:schemeClr val="tx1"/>
            </a:solidFill>
          </a:endParaRPr>
        </a:p>
      </dgm:t>
    </dgm:pt>
    <dgm:pt modelId="{825272B9-7D9D-4510-A354-B4C2CBCD6E62}" type="sibTrans" cxnId="{0A225D3A-3E98-4AAF-A80A-E4DD885F6AD0}">
      <dgm:prSet/>
      <dgm:spPr/>
      <dgm:t>
        <a:bodyPr/>
        <a:lstStyle/>
        <a:p>
          <a:endParaRPr lang="en-US"/>
        </a:p>
      </dgm:t>
    </dgm:pt>
    <dgm:pt modelId="{B9979FA6-C9B5-47A1-B9D8-FE3EC151595F}" type="parTrans" cxnId="{0A225D3A-3E98-4AAF-A80A-E4DD885F6AD0}">
      <dgm:prSet/>
      <dgm:spPr/>
      <dgm:t>
        <a:bodyPr/>
        <a:lstStyle/>
        <a:p>
          <a:endParaRPr lang="en-US"/>
        </a:p>
      </dgm:t>
    </dgm:pt>
    <dgm:pt modelId="{9409AB81-001F-46EA-83A2-9CBDD9C75439}" type="pres">
      <dgm:prSet presAssocID="{88854637-950D-47BD-BB13-132316E21BC9}" presName="Name0" presStyleCnt="0">
        <dgm:presLayoutVars>
          <dgm:dir/>
          <dgm:resizeHandles val="exact"/>
        </dgm:presLayoutVars>
      </dgm:prSet>
      <dgm:spPr/>
      <dgm:t>
        <a:bodyPr/>
        <a:lstStyle/>
        <a:p>
          <a:endParaRPr lang="en-US"/>
        </a:p>
      </dgm:t>
    </dgm:pt>
    <dgm:pt modelId="{973498BB-1786-47F7-BC96-31DAEBD924E6}" type="pres">
      <dgm:prSet presAssocID="{0ADFF693-AD66-4020-8782-3371B0AA166C}" presName="node" presStyleLbl="node1" presStyleIdx="0" presStyleCnt="1">
        <dgm:presLayoutVars>
          <dgm:bulletEnabled val="1"/>
        </dgm:presLayoutVars>
      </dgm:prSet>
      <dgm:spPr/>
      <dgm:t>
        <a:bodyPr/>
        <a:lstStyle/>
        <a:p>
          <a:endParaRPr lang="en-US"/>
        </a:p>
      </dgm:t>
    </dgm:pt>
  </dgm:ptLst>
  <dgm:cxnLst>
    <dgm:cxn modelId="{97635E83-1867-4AB4-8C89-3C4B575B15F9}" type="presOf" srcId="{0ADFF693-AD66-4020-8782-3371B0AA166C}" destId="{973498BB-1786-47F7-BC96-31DAEBD924E6}" srcOrd="0" destOrd="0" presId="urn:microsoft.com/office/officeart/2005/8/layout/hList6"/>
    <dgm:cxn modelId="{C3415B69-C973-4DCF-A9D2-2380FE021396}" type="presOf" srcId="{88854637-950D-47BD-BB13-132316E21BC9}" destId="{9409AB81-001F-46EA-83A2-9CBDD9C75439}" srcOrd="0" destOrd="0" presId="urn:microsoft.com/office/officeart/2005/8/layout/hList6"/>
    <dgm:cxn modelId="{0A225D3A-3E98-4AAF-A80A-E4DD885F6AD0}" srcId="{88854637-950D-47BD-BB13-132316E21BC9}" destId="{0ADFF693-AD66-4020-8782-3371B0AA166C}" srcOrd="0" destOrd="0" parTransId="{B9979FA6-C9B5-47A1-B9D8-FE3EC151595F}" sibTransId="{825272B9-7D9D-4510-A354-B4C2CBCD6E62}"/>
    <dgm:cxn modelId="{2B7395C5-E6E6-416C-9A01-CFEC19FD184F}" type="presParOf" srcId="{9409AB81-001F-46EA-83A2-9CBDD9C75439}" destId="{973498BB-1786-47F7-BC96-31DAEBD924E6}"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802299-5385-4D54-8EB7-FFB2E65E5B81}" type="doc">
      <dgm:prSet loTypeId="urn:microsoft.com/office/officeart/2005/8/layout/hierarchy6" loCatId="hierarchy" qsTypeId="urn:microsoft.com/office/officeart/2005/8/quickstyle/3d5" qsCatId="3D" csTypeId="urn:microsoft.com/office/officeart/2005/8/colors/colorful1" csCatId="colorful" phldr="1"/>
      <dgm:spPr/>
      <dgm:t>
        <a:bodyPr/>
        <a:lstStyle/>
        <a:p>
          <a:endParaRPr lang="en-US"/>
        </a:p>
      </dgm:t>
    </dgm:pt>
    <dgm:pt modelId="{CA6D103E-6EF4-492F-9FD3-5D2573F98DE4}">
      <dgm:prSet phldrT="[Text]"/>
      <dgm:spPr/>
      <dgm:t>
        <a:bodyPr/>
        <a:lstStyle/>
        <a:p>
          <a:r>
            <a:rPr lang="ar-EG" b="1" dirty="0" smtClean="0">
              <a:solidFill>
                <a:schemeClr val="tx1"/>
              </a:solidFill>
            </a:rPr>
            <a:t>أنواع المعابد </a:t>
          </a:r>
          <a:endParaRPr lang="en-US" b="1" dirty="0">
            <a:solidFill>
              <a:schemeClr val="tx1"/>
            </a:solidFill>
          </a:endParaRPr>
        </a:p>
      </dgm:t>
    </dgm:pt>
    <dgm:pt modelId="{A993D2CB-E06D-44AB-89CE-AF1D841B89EB}" type="parTrans" cxnId="{8D40ACAC-653F-47B7-BB96-9581E8EDBC72}">
      <dgm:prSet/>
      <dgm:spPr/>
      <dgm:t>
        <a:bodyPr/>
        <a:lstStyle/>
        <a:p>
          <a:endParaRPr lang="en-US"/>
        </a:p>
      </dgm:t>
    </dgm:pt>
    <dgm:pt modelId="{17E7F22D-C67B-470E-B7C9-6E75C1592AD7}" type="sibTrans" cxnId="{8D40ACAC-653F-47B7-BB96-9581E8EDBC72}">
      <dgm:prSet/>
      <dgm:spPr/>
      <dgm:t>
        <a:bodyPr/>
        <a:lstStyle/>
        <a:p>
          <a:endParaRPr lang="en-US"/>
        </a:p>
      </dgm:t>
    </dgm:pt>
    <dgm:pt modelId="{CEE5DBBB-61A5-4922-8649-062E1A3AC779}">
      <dgm:prSet phldrT="[Text]" custT="1"/>
      <dgm:spPr/>
      <dgm:t>
        <a:bodyPr/>
        <a:lstStyle/>
        <a:p>
          <a:r>
            <a:rPr lang="ar-EG" sz="3600" b="1" dirty="0" smtClean="0">
              <a:solidFill>
                <a:schemeClr val="tx1"/>
              </a:solidFill>
            </a:rPr>
            <a:t>2- معابد الألهة</a:t>
          </a:r>
          <a:endParaRPr lang="en-US" sz="3600" b="1" dirty="0">
            <a:solidFill>
              <a:schemeClr val="tx1"/>
            </a:solidFill>
          </a:endParaRPr>
        </a:p>
      </dgm:t>
    </dgm:pt>
    <dgm:pt modelId="{5666FB5E-ADED-4DE0-9DC4-8FBF01FD80AC}" type="parTrans" cxnId="{7D38D1C7-1453-4FFD-B84A-B223D37268FA}">
      <dgm:prSet/>
      <dgm:spPr/>
      <dgm:t>
        <a:bodyPr/>
        <a:lstStyle/>
        <a:p>
          <a:endParaRPr lang="en-US"/>
        </a:p>
      </dgm:t>
    </dgm:pt>
    <dgm:pt modelId="{238BBA54-6C7A-479A-B3B5-CB3C19FD3D29}" type="sibTrans" cxnId="{7D38D1C7-1453-4FFD-B84A-B223D37268FA}">
      <dgm:prSet/>
      <dgm:spPr/>
      <dgm:t>
        <a:bodyPr/>
        <a:lstStyle/>
        <a:p>
          <a:endParaRPr lang="en-US"/>
        </a:p>
      </dgm:t>
    </dgm:pt>
    <dgm:pt modelId="{F5882141-77F5-4A37-86D5-605F8181C546}">
      <dgm:prSet phldrT="[Text]" custT="1"/>
      <dgm:spPr/>
      <dgm:t>
        <a:bodyPr/>
        <a:lstStyle/>
        <a:p>
          <a:r>
            <a:rPr lang="ar-EG" sz="4000" b="1" dirty="0" smtClean="0">
              <a:solidFill>
                <a:schemeClr val="tx1"/>
              </a:solidFill>
            </a:rPr>
            <a:t>1- معابد جنائزية </a:t>
          </a:r>
          <a:endParaRPr lang="en-US" sz="4000" b="1" dirty="0">
            <a:solidFill>
              <a:schemeClr val="tx1"/>
            </a:solidFill>
          </a:endParaRPr>
        </a:p>
      </dgm:t>
    </dgm:pt>
    <dgm:pt modelId="{92F3F4DD-6220-4349-ADCE-8A5DDA8485A5}" type="parTrans" cxnId="{7802997A-1842-4C47-A9F9-7C93AF075438}">
      <dgm:prSet/>
      <dgm:spPr/>
      <dgm:t>
        <a:bodyPr/>
        <a:lstStyle/>
        <a:p>
          <a:endParaRPr lang="en-US"/>
        </a:p>
      </dgm:t>
    </dgm:pt>
    <dgm:pt modelId="{C4F3C487-7644-43A2-BB4F-498FFBFB1A0B}" type="sibTrans" cxnId="{7802997A-1842-4C47-A9F9-7C93AF075438}">
      <dgm:prSet/>
      <dgm:spPr/>
      <dgm:t>
        <a:bodyPr/>
        <a:lstStyle/>
        <a:p>
          <a:endParaRPr lang="en-US"/>
        </a:p>
      </dgm:t>
    </dgm:pt>
    <dgm:pt modelId="{8EE5A0FA-EA45-49E3-B1B9-CBB70B93AEDB}" type="pres">
      <dgm:prSet presAssocID="{47802299-5385-4D54-8EB7-FFB2E65E5B81}" presName="mainComposite" presStyleCnt="0">
        <dgm:presLayoutVars>
          <dgm:chPref val="1"/>
          <dgm:dir/>
          <dgm:animOne val="branch"/>
          <dgm:animLvl val="lvl"/>
          <dgm:resizeHandles val="exact"/>
        </dgm:presLayoutVars>
      </dgm:prSet>
      <dgm:spPr/>
      <dgm:t>
        <a:bodyPr/>
        <a:lstStyle/>
        <a:p>
          <a:endParaRPr lang="en-US"/>
        </a:p>
      </dgm:t>
    </dgm:pt>
    <dgm:pt modelId="{E353325D-285A-4E17-828E-12E41AC43E63}" type="pres">
      <dgm:prSet presAssocID="{47802299-5385-4D54-8EB7-FFB2E65E5B81}" presName="hierFlow" presStyleCnt="0"/>
      <dgm:spPr/>
    </dgm:pt>
    <dgm:pt modelId="{EA3F85C3-40A1-47CF-93CF-0DC158FAD95A}" type="pres">
      <dgm:prSet presAssocID="{47802299-5385-4D54-8EB7-FFB2E65E5B81}" presName="hierChild1" presStyleCnt="0">
        <dgm:presLayoutVars>
          <dgm:chPref val="1"/>
          <dgm:animOne val="branch"/>
          <dgm:animLvl val="lvl"/>
        </dgm:presLayoutVars>
      </dgm:prSet>
      <dgm:spPr/>
    </dgm:pt>
    <dgm:pt modelId="{491E9487-4738-49B8-BFA7-39C3238126CF}" type="pres">
      <dgm:prSet presAssocID="{CA6D103E-6EF4-492F-9FD3-5D2573F98DE4}" presName="Name14" presStyleCnt="0"/>
      <dgm:spPr/>
    </dgm:pt>
    <dgm:pt modelId="{2B191D67-C054-478F-830C-2A4009ACBD5B}" type="pres">
      <dgm:prSet presAssocID="{CA6D103E-6EF4-492F-9FD3-5D2573F98DE4}" presName="level1Shape" presStyleLbl="node0" presStyleIdx="0" presStyleCnt="1">
        <dgm:presLayoutVars>
          <dgm:chPref val="3"/>
        </dgm:presLayoutVars>
      </dgm:prSet>
      <dgm:spPr/>
      <dgm:t>
        <a:bodyPr/>
        <a:lstStyle/>
        <a:p>
          <a:endParaRPr lang="en-US"/>
        </a:p>
      </dgm:t>
    </dgm:pt>
    <dgm:pt modelId="{22DE313D-06A4-4BE8-B4B1-78D7901E8ADE}" type="pres">
      <dgm:prSet presAssocID="{CA6D103E-6EF4-492F-9FD3-5D2573F98DE4}" presName="hierChild2" presStyleCnt="0"/>
      <dgm:spPr/>
    </dgm:pt>
    <dgm:pt modelId="{6D2ABFA2-6E2B-4E5B-BD48-3B78E6E3E7D4}" type="pres">
      <dgm:prSet presAssocID="{5666FB5E-ADED-4DE0-9DC4-8FBF01FD80AC}" presName="Name19" presStyleLbl="parChTrans1D2" presStyleIdx="0" presStyleCnt="2"/>
      <dgm:spPr/>
      <dgm:t>
        <a:bodyPr/>
        <a:lstStyle/>
        <a:p>
          <a:endParaRPr lang="en-US"/>
        </a:p>
      </dgm:t>
    </dgm:pt>
    <dgm:pt modelId="{B01A3CAD-CEA3-4BC6-9BDC-D25D62232A55}" type="pres">
      <dgm:prSet presAssocID="{CEE5DBBB-61A5-4922-8649-062E1A3AC779}" presName="Name21" presStyleCnt="0"/>
      <dgm:spPr/>
    </dgm:pt>
    <dgm:pt modelId="{0066430C-71CF-476B-9A54-E0EA394BE5FF}" type="pres">
      <dgm:prSet presAssocID="{CEE5DBBB-61A5-4922-8649-062E1A3AC779}" presName="level2Shape" presStyleLbl="node2" presStyleIdx="0" presStyleCnt="2"/>
      <dgm:spPr/>
      <dgm:t>
        <a:bodyPr/>
        <a:lstStyle/>
        <a:p>
          <a:endParaRPr lang="en-US"/>
        </a:p>
      </dgm:t>
    </dgm:pt>
    <dgm:pt modelId="{5BAFAF06-9BB3-4097-96EB-900358B90D0F}" type="pres">
      <dgm:prSet presAssocID="{CEE5DBBB-61A5-4922-8649-062E1A3AC779}" presName="hierChild3" presStyleCnt="0"/>
      <dgm:spPr/>
    </dgm:pt>
    <dgm:pt modelId="{5B51608F-88A3-4E64-9E60-512BDA99CADE}" type="pres">
      <dgm:prSet presAssocID="{92F3F4DD-6220-4349-ADCE-8A5DDA8485A5}" presName="Name19" presStyleLbl="parChTrans1D2" presStyleIdx="1" presStyleCnt="2"/>
      <dgm:spPr/>
      <dgm:t>
        <a:bodyPr/>
        <a:lstStyle/>
        <a:p>
          <a:endParaRPr lang="en-US"/>
        </a:p>
      </dgm:t>
    </dgm:pt>
    <dgm:pt modelId="{324ADA9C-A5B0-4AAD-8137-1F3987E93CDF}" type="pres">
      <dgm:prSet presAssocID="{F5882141-77F5-4A37-86D5-605F8181C546}" presName="Name21" presStyleCnt="0"/>
      <dgm:spPr/>
    </dgm:pt>
    <dgm:pt modelId="{C5F74F6E-C39A-4395-89C2-4121E0346E6A}" type="pres">
      <dgm:prSet presAssocID="{F5882141-77F5-4A37-86D5-605F8181C546}" presName="level2Shape" presStyleLbl="node2" presStyleIdx="1" presStyleCnt="2"/>
      <dgm:spPr/>
      <dgm:t>
        <a:bodyPr/>
        <a:lstStyle/>
        <a:p>
          <a:endParaRPr lang="en-US"/>
        </a:p>
      </dgm:t>
    </dgm:pt>
    <dgm:pt modelId="{150501CE-AC05-4D0F-B36F-2A967EAFAE8D}" type="pres">
      <dgm:prSet presAssocID="{F5882141-77F5-4A37-86D5-605F8181C546}" presName="hierChild3" presStyleCnt="0"/>
      <dgm:spPr/>
    </dgm:pt>
    <dgm:pt modelId="{C51210CA-EF13-4119-BCE9-6E7C7474D60E}" type="pres">
      <dgm:prSet presAssocID="{47802299-5385-4D54-8EB7-FFB2E65E5B81}" presName="bgShapesFlow" presStyleCnt="0"/>
      <dgm:spPr/>
    </dgm:pt>
  </dgm:ptLst>
  <dgm:cxnLst>
    <dgm:cxn modelId="{217B20EA-598D-4D18-B7AD-2E484BDD76D2}" type="presOf" srcId="{92F3F4DD-6220-4349-ADCE-8A5DDA8485A5}" destId="{5B51608F-88A3-4E64-9E60-512BDA99CADE}" srcOrd="0" destOrd="0" presId="urn:microsoft.com/office/officeart/2005/8/layout/hierarchy6"/>
    <dgm:cxn modelId="{47D873DB-1D90-4D89-A310-D670FF7870CE}" type="presOf" srcId="{5666FB5E-ADED-4DE0-9DC4-8FBF01FD80AC}" destId="{6D2ABFA2-6E2B-4E5B-BD48-3B78E6E3E7D4}" srcOrd="0" destOrd="0" presId="urn:microsoft.com/office/officeart/2005/8/layout/hierarchy6"/>
    <dgm:cxn modelId="{691E3AC1-BD78-4B75-80EE-82FEDA210F06}" type="presOf" srcId="{CEE5DBBB-61A5-4922-8649-062E1A3AC779}" destId="{0066430C-71CF-476B-9A54-E0EA394BE5FF}" srcOrd="0" destOrd="0" presId="urn:microsoft.com/office/officeart/2005/8/layout/hierarchy6"/>
    <dgm:cxn modelId="{5C7CB6AC-1F5E-478E-85EE-4F70855D1DFA}" type="presOf" srcId="{F5882141-77F5-4A37-86D5-605F8181C546}" destId="{C5F74F6E-C39A-4395-89C2-4121E0346E6A}" srcOrd="0" destOrd="0" presId="urn:microsoft.com/office/officeart/2005/8/layout/hierarchy6"/>
    <dgm:cxn modelId="{8D40ACAC-653F-47B7-BB96-9581E8EDBC72}" srcId="{47802299-5385-4D54-8EB7-FFB2E65E5B81}" destId="{CA6D103E-6EF4-492F-9FD3-5D2573F98DE4}" srcOrd="0" destOrd="0" parTransId="{A993D2CB-E06D-44AB-89CE-AF1D841B89EB}" sibTransId="{17E7F22D-C67B-470E-B7C9-6E75C1592AD7}"/>
    <dgm:cxn modelId="{7D38D1C7-1453-4FFD-B84A-B223D37268FA}" srcId="{CA6D103E-6EF4-492F-9FD3-5D2573F98DE4}" destId="{CEE5DBBB-61A5-4922-8649-062E1A3AC779}" srcOrd="0" destOrd="0" parTransId="{5666FB5E-ADED-4DE0-9DC4-8FBF01FD80AC}" sibTransId="{238BBA54-6C7A-479A-B3B5-CB3C19FD3D29}"/>
    <dgm:cxn modelId="{821B305B-3A54-4EA4-B6C4-5AE0E4A31A0E}" type="presOf" srcId="{47802299-5385-4D54-8EB7-FFB2E65E5B81}" destId="{8EE5A0FA-EA45-49E3-B1B9-CBB70B93AEDB}" srcOrd="0" destOrd="0" presId="urn:microsoft.com/office/officeart/2005/8/layout/hierarchy6"/>
    <dgm:cxn modelId="{7802997A-1842-4C47-A9F9-7C93AF075438}" srcId="{CA6D103E-6EF4-492F-9FD3-5D2573F98DE4}" destId="{F5882141-77F5-4A37-86D5-605F8181C546}" srcOrd="1" destOrd="0" parTransId="{92F3F4DD-6220-4349-ADCE-8A5DDA8485A5}" sibTransId="{C4F3C487-7644-43A2-BB4F-498FFBFB1A0B}"/>
    <dgm:cxn modelId="{A14EAEC2-C4DB-49AA-B69F-64AE167827E7}" type="presOf" srcId="{CA6D103E-6EF4-492F-9FD3-5D2573F98DE4}" destId="{2B191D67-C054-478F-830C-2A4009ACBD5B}" srcOrd="0" destOrd="0" presId="urn:microsoft.com/office/officeart/2005/8/layout/hierarchy6"/>
    <dgm:cxn modelId="{57A75DBE-3F2C-4D7E-BF99-5ACC32BB2C5F}" type="presParOf" srcId="{8EE5A0FA-EA45-49E3-B1B9-CBB70B93AEDB}" destId="{E353325D-285A-4E17-828E-12E41AC43E63}" srcOrd="0" destOrd="0" presId="urn:microsoft.com/office/officeart/2005/8/layout/hierarchy6"/>
    <dgm:cxn modelId="{73586D67-2424-4CF1-96EB-0A51A30F55EA}" type="presParOf" srcId="{E353325D-285A-4E17-828E-12E41AC43E63}" destId="{EA3F85C3-40A1-47CF-93CF-0DC158FAD95A}" srcOrd="0" destOrd="0" presId="urn:microsoft.com/office/officeart/2005/8/layout/hierarchy6"/>
    <dgm:cxn modelId="{41AA08CE-9780-4B91-B05F-34418C06DEE8}" type="presParOf" srcId="{EA3F85C3-40A1-47CF-93CF-0DC158FAD95A}" destId="{491E9487-4738-49B8-BFA7-39C3238126CF}" srcOrd="0" destOrd="0" presId="urn:microsoft.com/office/officeart/2005/8/layout/hierarchy6"/>
    <dgm:cxn modelId="{D155E889-475B-4256-AA28-F48393844EC4}" type="presParOf" srcId="{491E9487-4738-49B8-BFA7-39C3238126CF}" destId="{2B191D67-C054-478F-830C-2A4009ACBD5B}" srcOrd="0" destOrd="0" presId="urn:microsoft.com/office/officeart/2005/8/layout/hierarchy6"/>
    <dgm:cxn modelId="{70CDE69A-5AED-4250-8E43-6F41AEA3C97E}" type="presParOf" srcId="{491E9487-4738-49B8-BFA7-39C3238126CF}" destId="{22DE313D-06A4-4BE8-B4B1-78D7901E8ADE}" srcOrd="1" destOrd="0" presId="urn:microsoft.com/office/officeart/2005/8/layout/hierarchy6"/>
    <dgm:cxn modelId="{5094A9A9-1DAC-4C2E-95DC-FD696AA3A3E0}" type="presParOf" srcId="{22DE313D-06A4-4BE8-B4B1-78D7901E8ADE}" destId="{6D2ABFA2-6E2B-4E5B-BD48-3B78E6E3E7D4}" srcOrd="0" destOrd="0" presId="urn:microsoft.com/office/officeart/2005/8/layout/hierarchy6"/>
    <dgm:cxn modelId="{633461AB-93CA-4E26-952A-390D3E30FB8C}" type="presParOf" srcId="{22DE313D-06A4-4BE8-B4B1-78D7901E8ADE}" destId="{B01A3CAD-CEA3-4BC6-9BDC-D25D62232A55}" srcOrd="1" destOrd="0" presId="urn:microsoft.com/office/officeart/2005/8/layout/hierarchy6"/>
    <dgm:cxn modelId="{46B1FCA1-BDCF-492F-A17E-1D9C19628E45}" type="presParOf" srcId="{B01A3CAD-CEA3-4BC6-9BDC-D25D62232A55}" destId="{0066430C-71CF-476B-9A54-E0EA394BE5FF}" srcOrd="0" destOrd="0" presId="urn:microsoft.com/office/officeart/2005/8/layout/hierarchy6"/>
    <dgm:cxn modelId="{950CF550-44D4-42FF-86B1-0769576463CE}" type="presParOf" srcId="{B01A3CAD-CEA3-4BC6-9BDC-D25D62232A55}" destId="{5BAFAF06-9BB3-4097-96EB-900358B90D0F}" srcOrd="1" destOrd="0" presId="urn:microsoft.com/office/officeart/2005/8/layout/hierarchy6"/>
    <dgm:cxn modelId="{022B73D9-443F-45D0-A4B0-0B264F899F64}" type="presParOf" srcId="{22DE313D-06A4-4BE8-B4B1-78D7901E8ADE}" destId="{5B51608F-88A3-4E64-9E60-512BDA99CADE}" srcOrd="2" destOrd="0" presId="urn:microsoft.com/office/officeart/2005/8/layout/hierarchy6"/>
    <dgm:cxn modelId="{A80C7F8A-8D5B-4B3B-A3D9-314E6B408604}" type="presParOf" srcId="{22DE313D-06A4-4BE8-B4B1-78D7901E8ADE}" destId="{324ADA9C-A5B0-4AAD-8137-1F3987E93CDF}" srcOrd="3" destOrd="0" presId="urn:microsoft.com/office/officeart/2005/8/layout/hierarchy6"/>
    <dgm:cxn modelId="{A2FC6417-8DDD-4FC0-97FC-18552BFEF1D5}" type="presParOf" srcId="{324ADA9C-A5B0-4AAD-8137-1F3987E93CDF}" destId="{C5F74F6E-C39A-4395-89C2-4121E0346E6A}" srcOrd="0" destOrd="0" presId="urn:microsoft.com/office/officeart/2005/8/layout/hierarchy6"/>
    <dgm:cxn modelId="{268CF77A-3B36-4AD0-B550-ED614B2442D0}" type="presParOf" srcId="{324ADA9C-A5B0-4AAD-8137-1F3987E93CDF}" destId="{150501CE-AC05-4D0F-B36F-2A967EAFAE8D}" srcOrd="1" destOrd="0" presId="urn:microsoft.com/office/officeart/2005/8/layout/hierarchy6"/>
    <dgm:cxn modelId="{701F8541-3A9B-49FC-B810-2149FDA31275}" type="presParOf" srcId="{8EE5A0FA-EA45-49E3-B1B9-CBB70B93AEDB}" destId="{C51210CA-EF13-4119-BCE9-6E7C7474D60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CC49B2D-695C-4B8F-AC15-72B484BACCD4}" type="doc">
      <dgm:prSet loTypeId="urn:microsoft.com/office/officeart/2005/8/layout/process4" loCatId="list" qsTypeId="urn:microsoft.com/office/officeart/2005/8/quickstyle/3d5" qsCatId="3D" csTypeId="urn:microsoft.com/office/officeart/2005/8/colors/colorful2" csCatId="colorful" phldr="1"/>
      <dgm:spPr/>
      <dgm:t>
        <a:bodyPr/>
        <a:lstStyle/>
        <a:p>
          <a:endParaRPr lang="en-US"/>
        </a:p>
      </dgm:t>
    </dgm:pt>
    <dgm:pt modelId="{69275F86-3524-4C44-8A5E-BCA499A40274}">
      <dgm:prSet phldrT="[Text]" custT="1"/>
      <dgm:spPr/>
      <dgm:t>
        <a:bodyPr/>
        <a:lstStyle/>
        <a:p>
          <a:r>
            <a:rPr lang="ar-EG" sz="3200" b="1" dirty="0" smtClean="0">
              <a:solidFill>
                <a:schemeClr val="tx1"/>
              </a:solidFill>
            </a:rPr>
            <a:t>1- حيث تقام فيها الصلوات الخمس وطقوس الجنازة على المتوفى </a:t>
          </a:r>
          <a:endParaRPr lang="en-US" sz="3200" b="1" dirty="0">
            <a:solidFill>
              <a:schemeClr val="tx1"/>
            </a:solidFill>
          </a:endParaRPr>
        </a:p>
      </dgm:t>
    </dgm:pt>
    <dgm:pt modelId="{1F46EA5E-E363-49B6-B28F-BBDB351D748D}" type="parTrans" cxnId="{34AF6494-38BE-4F2A-9193-EF60B6906371}">
      <dgm:prSet/>
      <dgm:spPr/>
      <dgm:t>
        <a:bodyPr/>
        <a:lstStyle/>
        <a:p>
          <a:endParaRPr lang="en-US"/>
        </a:p>
      </dgm:t>
    </dgm:pt>
    <dgm:pt modelId="{C9876357-CA02-4C8F-B826-3B4EF388E907}" type="sibTrans" cxnId="{34AF6494-38BE-4F2A-9193-EF60B6906371}">
      <dgm:prSet/>
      <dgm:spPr/>
      <dgm:t>
        <a:bodyPr/>
        <a:lstStyle/>
        <a:p>
          <a:endParaRPr lang="en-US"/>
        </a:p>
      </dgm:t>
    </dgm:pt>
    <dgm:pt modelId="{50E57996-F2A9-40CC-82BC-915CFACFABC5}">
      <dgm:prSet phldrT="[Text]" custT="1"/>
      <dgm:spPr/>
      <dgm:t>
        <a:bodyPr/>
        <a:lstStyle/>
        <a:p>
          <a:r>
            <a:rPr lang="ar-EG" sz="3200" b="1" dirty="0" smtClean="0">
              <a:solidFill>
                <a:schemeClr val="tx1"/>
              </a:solidFill>
            </a:rPr>
            <a:t>2- من أمثلتها معبد حتشبسوت بالدير البحرى ومعبد الرمسيوم الذى اقامه رمسيس الثانى </a:t>
          </a:r>
          <a:endParaRPr lang="en-US" sz="3200" b="1" dirty="0">
            <a:solidFill>
              <a:schemeClr val="tx1"/>
            </a:solidFill>
          </a:endParaRPr>
        </a:p>
      </dgm:t>
    </dgm:pt>
    <dgm:pt modelId="{CC6596D7-79BA-4638-8C76-DE812952DCCB}" type="parTrans" cxnId="{F66D3673-5F8A-453B-A284-DEEA3F55F2A1}">
      <dgm:prSet/>
      <dgm:spPr/>
      <dgm:t>
        <a:bodyPr/>
        <a:lstStyle/>
        <a:p>
          <a:endParaRPr lang="en-US"/>
        </a:p>
      </dgm:t>
    </dgm:pt>
    <dgm:pt modelId="{574F9132-878D-4B77-ABC5-EE36043BB860}" type="sibTrans" cxnId="{F66D3673-5F8A-453B-A284-DEEA3F55F2A1}">
      <dgm:prSet/>
      <dgm:spPr/>
      <dgm:t>
        <a:bodyPr/>
        <a:lstStyle/>
        <a:p>
          <a:endParaRPr lang="en-US"/>
        </a:p>
      </dgm:t>
    </dgm:pt>
    <dgm:pt modelId="{1DF9197B-B40B-490D-B5E5-C9F308E85645}" type="pres">
      <dgm:prSet presAssocID="{DCC49B2D-695C-4B8F-AC15-72B484BACCD4}" presName="Name0" presStyleCnt="0">
        <dgm:presLayoutVars>
          <dgm:dir/>
          <dgm:animLvl val="lvl"/>
          <dgm:resizeHandles val="exact"/>
        </dgm:presLayoutVars>
      </dgm:prSet>
      <dgm:spPr/>
      <dgm:t>
        <a:bodyPr/>
        <a:lstStyle/>
        <a:p>
          <a:endParaRPr lang="en-US"/>
        </a:p>
      </dgm:t>
    </dgm:pt>
    <dgm:pt modelId="{7A4100E7-A166-4A9D-A104-54C61382AE0C}" type="pres">
      <dgm:prSet presAssocID="{50E57996-F2A9-40CC-82BC-915CFACFABC5}" presName="boxAndChildren" presStyleCnt="0"/>
      <dgm:spPr/>
    </dgm:pt>
    <dgm:pt modelId="{EFCB5734-07F5-49C1-9854-810AB38768D5}" type="pres">
      <dgm:prSet presAssocID="{50E57996-F2A9-40CC-82BC-915CFACFABC5}" presName="parentTextBox" presStyleLbl="node1" presStyleIdx="0" presStyleCnt="2"/>
      <dgm:spPr/>
      <dgm:t>
        <a:bodyPr/>
        <a:lstStyle/>
        <a:p>
          <a:endParaRPr lang="en-US"/>
        </a:p>
      </dgm:t>
    </dgm:pt>
    <dgm:pt modelId="{8C4D0E24-DDA1-4588-B39E-8A9B3C7F6404}" type="pres">
      <dgm:prSet presAssocID="{C9876357-CA02-4C8F-B826-3B4EF388E907}" presName="sp" presStyleCnt="0"/>
      <dgm:spPr/>
    </dgm:pt>
    <dgm:pt modelId="{2A10AA39-8AAC-4362-AF2E-BA333B4D9FEA}" type="pres">
      <dgm:prSet presAssocID="{69275F86-3524-4C44-8A5E-BCA499A40274}" presName="arrowAndChildren" presStyleCnt="0"/>
      <dgm:spPr/>
    </dgm:pt>
    <dgm:pt modelId="{4ED8AC9B-E01F-4286-A462-1634FAC11487}" type="pres">
      <dgm:prSet presAssocID="{69275F86-3524-4C44-8A5E-BCA499A40274}" presName="parentTextArrow" presStyleLbl="node1" presStyleIdx="1" presStyleCnt="2"/>
      <dgm:spPr/>
      <dgm:t>
        <a:bodyPr/>
        <a:lstStyle/>
        <a:p>
          <a:endParaRPr lang="en-US"/>
        </a:p>
      </dgm:t>
    </dgm:pt>
  </dgm:ptLst>
  <dgm:cxnLst>
    <dgm:cxn modelId="{3DFE9680-832E-4E24-A991-A7725F3252AD}" type="presOf" srcId="{DCC49B2D-695C-4B8F-AC15-72B484BACCD4}" destId="{1DF9197B-B40B-490D-B5E5-C9F308E85645}" srcOrd="0" destOrd="0" presId="urn:microsoft.com/office/officeart/2005/8/layout/process4"/>
    <dgm:cxn modelId="{CCC4938E-4BAA-427E-BA03-77290824CB74}" type="presOf" srcId="{69275F86-3524-4C44-8A5E-BCA499A40274}" destId="{4ED8AC9B-E01F-4286-A462-1634FAC11487}" srcOrd="0" destOrd="0" presId="urn:microsoft.com/office/officeart/2005/8/layout/process4"/>
    <dgm:cxn modelId="{F66D3673-5F8A-453B-A284-DEEA3F55F2A1}" srcId="{DCC49B2D-695C-4B8F-AC15-72B484BACCD4}" destId="{50E57996-F2A9-40CC-82BC-915CFACFABC5}" srcOrd="1" destOrd="0" parTransId="{CC6596D7-79BA-4638-8C76-DE812952DCCB}" sibTransId="{574F9132-878D-4B77-ABC5-EE36043BB860}"/>
    <dgm:cxn modelId="{EC7707EE-FEB6-4EF1-923E-492A8526EA08}" type="presOf" srcId="{50E57996-F2A9-40CC-82BC-915CFACFABC5}" destId="{EFCB5734-07F5-49C1-9854-810AB38768D5}" srcOrd="0" destOrd="0" presId="urn:microsoft.com/office/officeart/2005/8/layout/process4"/>
    <dgm:cxn modelId="{34AF6494-38BE-4F2A-9193-EF60B6906371}" srcId="{DCC49B2D-695C-4B8F-AC15-72B484BACCD4}" destId="{69275F86-3524-4C44-8A5E-BCA499A40274}" srcOrd="0" destOrd="0" parTransId="{1F46EA5E-E363-49B6-B28F-BBDB351D748D}" sibTransId="{C9876357-CA02-4C8F-B826-3B4EF388E907}"/>
    <dgm:cxn modelId="{889C6B68-A1CF-4488-8210-D2608CBC77EC}" type="presParOf" srcId="{1DF9197B-B40B-490D-B5E5-C9F308E85645}" destId="{7A4100E7-A166-4A9D-A104-54C61382AE0C}" srcOrd="0" destOrd="0" presId="urn:microsoft.com/office/officeart/2005/8/layout/process4"/>
    <dgm:cxn modelId="{49F5C744-53A2-4025-A121-3603CFB266E0}" type="presParOf" srcId="{7A4100E7-A166-4A9D-A104-54C61382AE0C}" destId="{EFCB5734-07F5-49C1-9854-810AB38768D5}" srcOrd="0" destOrd="0" presId="urn:microsoft.com/office/officeart/2005/8/layout/process4"/>
    <dgm:cxn modelId="{82EBCEA0-2D67-4A96-B442-1B0286EEDA2F}" type="presParOf" srcId="{1DF9197B-B40B-490D-B5E5-C9F308E85645}" destId="{8C4D0E24-DDA1-4588-B39E-8A9B3C7F6404}" srcOrd="1" destOrd="0" presId="urn:microsoft.com/office/officeart/2005/8/layout/process4"/>
    <dgm:cxn modelId="{1AC58073-4ACE-43FE-996B-9D6C09CE8804}" type="presParOf" srcId="{1DF9197B-B40B-490D-B5E5-C9F308E85645}" destId="{2A10AA39-8AAC-4362-AF2E-BA333B4D9FEA}" srcOrd="2" destOrd="0" presId="urn:microsoft.com/office/officeart/2005/8/layout/process4"/>
    <dgm:cxn modelId="{9C9EA431-B761-4742-9C74-5A6FCFA4EB8F}" type="presParOf" srcId="{2A10AA39-8AAC-4362-AF2E-BA333B4D9FEA}" destId="{4ED8AC9B-E01F-4286-A462-1634FAC1148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CC49B2D-695C-4B8F-AC15-72B484BACCD4}" type="doc">
      <dgm:prSet loTypeId="urn:microsoft.com/office/officeart/2005/8/layout/process4" loCatId="list" qsTypeId="urn:microsoft.com/office/officeart/2005/8/quickstyle/3d5" qsCatId="3D" csTypeId="urn:microsoft.com/office/officeart/2005/8/colors/colorful2" csCatId="colorful" phldr="1"/>
      <dgm:spPr/>
      <dgm:t>
        <a:bodyPr/>
        <a:lstStyle/>
        <a:p>
          <a:endParaRPr lang="en-US"/>
        </a:p>
      </dgm:t>
    </dgm:pt>
    <dgm:pt modelId="{69275F86-3524-4C44-8A5E-BCA499A40274}">
      <dgm:prSet phldrT="[Text]" custT="1"/>
      <dgm:spPr/>
      <dgm:t>
        <a:bodyPr/>
        <a:lstStyle/>
        <a:p>
          <a:r>
            <a:rPr lang="ar-EG" sz="3200" b="1" dirty="0" smtClean="0">
              <a:solidFill>
                <a:schemeClr val="tx1"/>
              </a:solidFill>
            </a:rPr>
            <a:t>1- حيث كان المصريون القدماء يقدمون القرابين ويقيمون شعائر لألهتهم </a:t>
          </a:r>
          <a:endParaRPr lang="en-US" sz="3200" b="1" dirty="0">
            <a:solidFill>
              <a:schemeClr val="tx1"/>
            </a:solidFill>
          </a:endParaRPr>
        </a:p>
      </dgm:t>
    </dgm:pt>
    <dgm:pt modelId="{1F46EA5E-E363-49B6-B28F-BBDB351D748D}" type="parTrans" cxnId="{34AF6494-38BE-4F2A-9193-EF60B6906371}">
      <dgm:prSet/>
      <dgm:spPr/>
      <dgm:t>
        <a:bodyPr/>
        <a:lstStyle/>
        <a:p>
          <a:endParaRPr lang="en-US"/>
        </a:p>
      </dgm:t>
    </dgm:pt>
    <dgm:pt modelId="{C9876357-CA02-4C8F-B826-3B4EF388E907}" type="sibTrans" cxnId="{34AF6494-38BE-4F2A-9193-EF60B6906371}">
      <dgm:prSet/>
      <dgm:spPr/>
      <dgm:t>
        <a:bodyPr/>
        <a:lstStyle/>
        <a:p>
          <a:endParaRPr lang="en-US"/>
        </a:p>
      </dgm:t>
    </dgm:pt>
    <dgm:pt modelId="{50E57996-F2A9-40CC-82BC-915CFACFABC5}">
      <dgm:prSet phldrT="[Text]" custT="1"/>
      <dgm:spPr/>
      <dgm:t>
        <a:bodyPr/>
        <a:lstStyle/>
        <a:p>
          <a:r>
            <a:rPr lang="ar-EG" sz="3200" b="1" dirty="0" smtClean="0">
              <a:solidFill>
                <a:schemeClr val="tx1"/>
              </a:solidFill>
            </a:rPr>
            <a:t>2- وأشهر هذه المعابد الكرنك – الأقصر أبو سمبل </a:t>
          </a:r>
          <a:endParaRPr lang="en-US" sz="3200" b="1" dirty="0">
            <a:solidFill>
              <a:schemeClr val="tx1"/>
            </a:solidFill>
          </a:endParaRPr>
        </a:p>
      </dgm:t>
    </dgm:pt>
    <dgm:pt modelId="{CC6596D7-79BA-4638-8C76-DE812952DCCB}" type="parTrans" cxnId="{F66D3673-5F8A-453B-A284-DEEA3F55F2A1}">
      <dgm:prSet/>
      <dgm:spPr/>
      <dgm:t>
        <a:bodyPr/>
        <a:lstStyle/>
        <a:p>
          <a:endParaRPr lang="en-US"/>
        </a:p>
      </dgm:t>
    </dgm:pt>
    <dgm:pt modelId="{574F9132-878D-4B77-ABC5-EE36043BB860}" type="sibTrans" cxnId="{F66D3673-5F8A-453B-A284-DEEA3F55F2A1}">
      <dgm:prSet/>
      <dgm:spPr/>
      <dgm:t>
        <a:bodyPr/>
        <a:lstStyle/>
        <a:p>
          <a:endParaRPr lang="en-US"/>
        </a:p>
      </dgm:t>
    </dgm:pt>
    <dgm:pt modelId="{1DF9197B-B40B-490D-B5E5-C9F308E85645}" type="pres">
      <dgm:prSet presAssocID="{DCC49B2D-695C-4B8F-AC15-72B484BACCD4}" presName="Name0" presStyleCnt="0">
        <dgm:presLayoutVars>
          <dgm:dir/>
          <dgm:animLvl val="lvl"/>
          <dgm:resizeHandles val="exact"/>
        </dgm:presLayoutVars>
      </dgm:prSet>
      <dgm:spPr/>
      <dgm:t>
        <a:bodyPr/>
        <a:lstStyle/>
        <a:p>
          <a:endParaRPr lang="en-US"/>
        </a:p>
      </dgm:t>
    </dgm:pt>
    <dgm:pt modelId="{7A4100E7-A166-4A9D-A104-54C61382AE0C}" type="pres">
      <dgm:prSet presAssocID="{50E57996-F2A9-40CC-82BC-915CFACFABC5}" presName="boxAndChildren" presStyleCnt="0"/>
      <dgm:spPr/>
    </dgm:pt>
    <dgm:pt modelId="{EFCB5734-07F5-49C1-9854-810AB38768D5}" type="pres">
      <dgm:prSet presAssocID="{50E57996-F2A9-40CC-82BC-915CFACFABC5}" presName="parentTextBox" presStyleLbl="node1" presStyleIdx="0" presStyleCnt="2"/>
      <dgm:spPr/>
      <dgm:t>
        <a:bodyPr/>
        <a:lstStyle/>
        <a:p>
          <a:endParaRPr lang="en-US"/>
        </a:p>
      </dgm:t>
    </dgm:pt>
    <dgm:pt modelId="{8C4D0E24-DDA1-4588-B39E-8A9B3C7F6404}" type="pres">
      <dgm:prSet presAssocID="{C9876357-CA02-4C8F-B826-3B4EF388E907}" presName="sp" presStyleCnt="0"/>
      <dgm:spPr/>
    </dgm:pt>
    <dgm:pt modelId="{2A10AA39-8AAC-4362-AF2E-BA333B4D9FEA}" type="pres">
      <dgm:prSet presAssocID="{69275F86-3524-4C44-8A5E-BCA499A40274}" presName="arrowAndChildren" presStyleCnt="0"/>
      <dgm:spPr/>
    </dgm:pt>
    <dgm:pt modelId="{4ED8AC9B-E01F-4286-A462-1634FAC11487}" type="pres">
      <dgm:prSet presAssocID="{69275F86-3524-4C44-8A5E-BCA499A40274}" presName="parentTextArrow" presStyleLbl="node1" presStyleIdx="1" presStyleCnt="2"/>
      <dgm:spPr/>
      <dgm:t>
        <a:bodyPr/>
        <a:lstStyle/>
        <a:p>
          <a:endParaRPr lang="en-US"/>
        </a:p>
      </dgm:t>
    </dgm:pt>
  </dgm:ptLst>
  <dgm:cxnLst>
    <dgm:cxn modelId="{3DFE9680-832E-4E24-A991-A7725F3252AD}" type="presOf" srcId="{DCC49B2D-695C-4B8F-AC15-72B484BACCD4}" destId="{1DF9197B-B40B-490D-B5E5-C9F308E85645}" srcOrd="0" destOrd="0" presId="urn:microsoft.com/office/officeart/2005/8/layout/process4"/>
    <dgm:cxn modelId="{CCC4938E-4BAA-427E-BA03-77290824CB74}" type="presOf" srcId="{69275F86-3524-4C44-8A5E-BCA499A40274}" destId="{4ED8AC9B-E01F-4286-A462-1634FAC11487}" srcOrd="0" destOrd="0" presId="urn:microsoft.com/office/officeart/2005/8/layout/process4"/>
    <dgm:cxn modelId="{F66D3673-5F8A-453B-A284-DEEA3F55F2A1}" srcId="{DCC49B2D-695C-4B8F-AC15-72B484BACCD4}" destId="{50E57996-F2A9-40CC-82BC-915CFACFABC5}" srcOrd="1" destOrd="0" parTransId="{CC6596D7-79BA-4638-8C76-DE812952DCCB}" sibTransId="{574F9132-878D-4B77-ABC5-EE36043BB860}"/>
    <dgm:cxn modelId="{EC7707EE-FEB6-4EF1-923E-492A8526EA08}" type="presOf" srcId="{50E57996-F2A9-40CC-82BC-915CFACFABC5}" destId="{EFCB5734-07F5-49C1-9854-810AB38768D5}" srcOrd="0" destOrd="0" presId="urn:microsoft.com/office/officeart/2005/8/layout/process4"/>
    <dgm:cxn modelId="{34AF6494-38BE-4F2A-9193-EF60B6906371}" srcId="{DCC49B2D-695C-4B8F-AC15-72B484BACCD4}" destId="{69275F86-3524-4C44-8A5E-BCA499A40274}" srcOrd="0" destOrd="0" parTransId="{1F46EA5E-E363-49B6-B28F-BBDB351D748D}" sibTransId="{C9876357-CA02-4C8F-B826-3B4EF388E907}"/>
    <dgm:cxn modelId="{889C6B68-A1CF-4488-8210-D2608CBC77EC}" type="presParOf" srcId="{1DF9197B-B40B-490D-B5E5-C9F308E85645}" destId="{7A4100E7-A166-4A9D-A104-54C61382AE0C}" srcOrd="0" destOrd="0" presId="urn:microsoft.com/office/officeart/2005/8/layout/process4"/>
    <dgm:cxn modelId="{49F5C744-53A2-4025-A121-3603CFB266E0}" type="presParOf" srcId="{7A4100E7-A166-4A9D-A104-54C61382AE0C}" destId="{EFCB5734-07F5-49C1-9854-810AB38768D5}" srcOrd="0" destOrd="0" presId="urn:microsoft.com/office/officeart/2005/8/layout/process4"/>
    <dgm:cxn modelId="{82EBCEA0-2D67-4A96-B442-1B0286EEDA2F}" type="presParOf" srcId="{1DF9197B-B40B-490D-B5E5-C9F308E85645}" destId="{8C4D0E24-DDA1-4588-B39E-8A9B3C7F6404}" srcOrd="1" destOrd="0" presId="urn:microsoft.com/office/officeart/2005/8/layout/process4"/>
    <dgm:cxn modelId="{1AC58073-4ACE-43FE-996B-9D6C09CE8804}" type="presParOf" srcId="{1DF9197B-B40B-490D-B5E5-C9F308E85645}" destId="{2A10AA39-8AAC-4362-AF2E-BA333B4D9FEA}" srcOrd="2" destOrd="0" presId="urn:microsoft.com/office/officeart/2005/8/layout/process4"/>
    <dgm:cxn modelId="{9C9EA431-B761-4742-9C74-5A6FCFA4EB8F}" type="presParOf" srcId="{2A10AA39-8AAC-4362-AF2E-BA333B4D9FEA}" destId="{4ED8AC9B-E01F-4286-A462-1634FAC1148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272C083-DED6-4592-B5D4-6E50A0CC90F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315F0331-A2CF-42FA-A4A1-36A863C4FF79}">
      <dgm:prSet phldrT="[Text]"/>
      <dgm:spPr/>
      <dgm:t>
        <a:bodyPr/>
        <a:lstStyle/>
        <a:p>
          <a:r>
            <a:rPr lang="ar-EG" dirty="0" smtClean="0"/>
            <a:t>معلومة إثرائية </a:t>
          </a:r>
          <a:endParaRPr lang="en-US" dirty="0"/>
        </a:p>
      </dgm:t>
    </dgm:pt>
    <dgm:pt modelId="{BC1E93C8-9775-4F58-BBFC-6B284F4C707E}" type="parTrans" cxnId="{3C386A0E-E91C-4ED4-80AC-68CBD2B000B0}">
      <dgm:prSet/>
      <dgm:spPr/>
      <dgm:t>
        <a:bodyPr/>
        <a:lstStyle/>
        <a:p>
          <a:endParaRPr lang="en-US"/>
        </a:p>
      </dgm:t>
    </dgm:pt>
    <dgm:pt modelId="{F2C3D67B-621D-4E96-90F8-160E7FBA2D76}" type="sibTrans" cxnId="{3C386A0E-E91C-4ED4-80AC-68CBD2B000B0}">
      <dgm:prSet/>
      <dgm:spPr/>
      <dgm:t>
        <a:bodyPr/>
        <a:lstStyle/>
        <a:p>
          <a:endParaRPr lang="en-US"/>
        </a:p>
      </dgm:t>
    </dgm:pt>
    <dgm:pt modelId="{19AFB605-D1A1-45AD-8E33-0940232FA97D}" type="pres">
      <dgm:prSet presAssocID="{6272C083-DED6-4592-B5D4-6E50A0CC90F3}" presName="arrowDiagram" presStyleCnt="0">
        <dgm:presLayoutVars>
          <dgm:chMax val="5"/>
          <dgm:dir/>
          <dgm:resizeHandles val="exact"/>
        </dgm:presLayoutVars>
      </dgm:prSet>
      <dgm:spPr/>
      <dgm:t>
        <a:bodyPr/>
        <a:lstStyle/>
        <a:p>
          <a:endParaRPr lang="en-US"/>
        </a:p>
      </dgm:t>
    </dgm:pt>
    <dgm:pt modelId="{9906837E-54F4-4E3A-869A-477E1D644794}" type="pres">
      <dgm:prSet presAssocID="{6272C083-DED6-4592-B5D4-6E50A0CC90F3}" presName="arrow" presStyleLbl="bgShp" presStyleIdx="0" presStyleCnt="1"/>
      <dgm:spPr/>
      <dgm:t>
        <a:bodyPr/>
        <a:lstStyle/>
        <a:p>
          <a:endParaRPr lang="en-US"/>
        </a:p>
      </dgm:t>
    </dgm:pt>
    <dgm:pt modelId="{8F4D45A0-CBBC-440B-8EC8-2C11DEC0F3CE}" type="pres">
      <dgm:prSet presAssocID="{6272C083-DED6-4592-B5D4-6E50A0CC90F3}" presName="arrowDiagram1" presStyleCnt="0">
        <dgm:presLayoutVars>
          <dgm:bulletEnabled val="1"/>
        </dgm:presLayoutVars>
      </dgm:prSet>
      <dgm:spPr/>
    </dgm:pt>
    <dgm:pt modelId="{679F262F-19E6-46DC-88EF-0F83F893057F}" type="pres">
      <dgm:prSet presAssocID="{315F0331-A2CF-42FA-A4A1-36A863C4FF79}" presName="bullet1" presStyleLbl="node1" presStyleIdx="0" presStyleCnt="1"/>
      <dgm:spPr/>
    </dgm:pt>
    <dgm:pt modelId="{5E305BBC-E597-4D6C-9766-EB7B5AEB0303}" type="pres">
      <dgm:prSet presAssocID="{315F0331-A2CF-42FA-A4A1-36A863C4FF79}" presName="textBox1" presStyleLbl="revTx" presStyleIdx="0" presStyleCnt="1">
        <dgm:presLayoutVars>
          <dgm:bulletEnabled val="1"/>
        </dgm:presLayoutVars>
      </dgm:prSet>
      <dgm:spPr/>
      <dgm:t>
        <a:bodyPr/>
        <a:lstStyle/>
        <a:p>
          <a:endParaRPr lang="en-US"/>
        </a:p>
      </dgm:t>
    </dgm:pt>
  </dgm:ptLst>
  <dgm:cxnLst>
    <dgm:cxn modelId="{3C386A0E-E91C-4ED4-80AC-68CBD2B000B0}" srcId="{6272C083-DED6-4592-B5D4-6E50A0CC90F3}" destId="{315F0331-A2CF-42FA-A4A1-36A863C4FF79}" srcOrd="0" destOrd="0" parTransId="{BC1E93C8-9775-4F58-BBFC-6B284F4C707E}" sibTransId="{F2C3D67B-621D-4E96-90F8-160E7FBA2D76}"/>
    <dgm:cxn modelId="{D62A4FAF-D11F-40E7-A673-AF89BF7C9C5B}" type="presOf" srcId="{6272C083-DED6-4592-B5D4-6E50A0CC90F3}" destId="{19AFB605-D1A1-45AD-8E33-0940232FA97D}" srcOrd="0" destOrd="0" presId="urn:microsoft.com/office/officeart/2005/8/layout/arrow2"/>
    <dgm:cxn modelId="{09DBE666-E97F-438D-943A-EF1BD45EFE8E}" type="presOf" srcId="{315F0331-A2CF-42FA-A4A1-36A863C4FF79}" destId="{5E305BBC-E597-4D6C-9766-EB7B5AEB0303}" srcOrd="0" destOrd="0" presId="urn:microsoft.com/office/officeart/2005/8/layout/arrow2"/>
    <dgm:cxn modelId="{4B327EC4-44C4-4CAF-9847-FC64CDE254E1}" type="presParOf" srcId="{19AFB605-D1A1-45AD-8E33-0940232FA97D}" destId="{9906837E-54F4-4E3A-869A-477E1D644794}" srcOrd="0" destOrd="0" presId="urn:microsoft.com/office/officeart/2005/8/layout/arrow2"/>
    <dgm:cxn modelId="{E710F114-5865-475F-A886-747972A53309}" type="presParOf" srcId="{19AFB605-D1A1-45AD-8E33-0940232FA97D}" destId="{8F4D45A0-CBBC-440B-8EC8-2C11DEC0F3CE}" srcOrd="1" destOrd="0" presId="urn:microsoft.com/office/officeart/2005/8/layout/arrow2"/>
    <dgm:cxn modelId="{72273F4E-236D-4BF9-8D83-8E4731BDE79B}" type="presParOf" srcId="{8F4D45A0-CBBC-440B-8EC8-2C11DEC0F3CE}" destId="{679F262F-19E6-46DC-88EF-0F83F893057F}" srcOrd="0" destOrd="0" presId="urn:microsoft.com/office/officeart/2005/8/layout/arrow2"/>
    <dgm:cxn modelId="{B3547F07-399C-4BA2-BF5B-D4C833E32554}" type="presParOf" srcId="{8F4D45A0-CBBC-440B-8EC8-2C11DEC0F3CE}" destId="{5E305BBC-E597-4D6C-9766-EB7B5AEB0303}"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C49B2D-695C-4B8F-AC15-72B484BACCD4}" type="doc">
      <dgm:prSet loTypeId="urn:microsoft.com/office/officeart/2005/8/layout/process4" loCatId="list" qsTypeId="urn:microsoft.com/office/officeart/2005/8/quickstyle/3d5" qsCatId="3D" csTypeId="urn:microsoft.com/office/officeart/2005/8/colors/colorful2" csCatId="colorful" phldr="1"/>
      <dgm:spPr/>
      <dgm:t>
        <a:bodyPr/>
        <a:lstStyle/>
        <a:p>
          <a:endParaRPr lang="en-US"/>
        </a:p>
      </dgm:t>
    </dgm:pt>
    <dgm:pt modelId="{69275F86-3524-4C44-8A5E-BCA499A40274}">
      <dgm:prSet phldrT="[Text]" custT="1"/>
      <dgm:spPr/>
      <dgm:t>
        <a:bodyPr/>
        <a:lstStyle/>
        <a:p>
          <a:r>
            <a:rPr lang="ar-EG" sz="3200" b="1" dirty="0" smtClean="0">
              <a:solidFill>
                <a:schemeClr val="tx1"/>
              </a:solidFill>
            </a:rPr>
            <a:t>1- بلغ فن النحت فى مصر القديمة درجة كبيرة من الإتقان </a:t>
          </a:r>
          <a:endParaRPr lang="en-US" sz="3200" b="1" dirty="0">
            <a:solidFill>
              <a:schemeClr val="tx1"/>
            </a:solidFill>
          </a:endParaRPr>
        </a:p>
      </dgm:t>
    </dgm:pt>
    <dgm:pt modelId="{1F46EA5E-E363-49B6-B28F-BBDB351D748D}" type="parTrans" cxnId="{34AF6494-38BE-4F2A-9193-EF60B6906371}">
      <dgm:prSet/>
      <dgm:spPr/>
      <dgm:t>
        <a:bodyPr/>
        <a:lstStyle/>
        <a:p>
          <a:endParaRPr lang="en-US"/>
        </a:p>
      </dgm:t>
    </dgm:pt>
    <dgm:pt modelId="{C9876357-CA02-4C8F-B826-3B4EF388E907}" type="sibTrans" cxnId="{34AF6494-38BE-4F2A-9193-EF60B6906371}">
      <dgm:prSet/>
      <dgm:spPr/>
      <dgm:t>
        <a:bodyPr/>
        <a:lstStyle/>
        <a:p>
          <a:endParaRPr lang="en-US"/>
        </a:p>
      </dgm:t>
    </dgm:pt>
    <dgm:pt modelId="{50E57996-F2A9-40CC-82BC-915CFACFABC5}">
      <dgm:prSet phldrT="[Text]" custT="1"/>
      <dgm:spPr/>
      <dgm:t>
        <a:bodyPr/>
        <a:lstStyle/>
        <a:p>
          <a:r>
            <a:rPr lang="ar-EG" sz="3200" b="1" dirty="0" smtClean="0">
              <a:solidFill>
                <a:schemeClr val="tx1"/>
              </a:solidFill>
            </a:rPr>
            <a:t>2- حيث نحت الكثير من التماثيل منذ بداية التاريخ على صخور أشد صلابة ولعل تمثال أبوالهول خير شاهد على ذلك .</a:t>
          </a:r>
          <a:endParaRPr lang="en-US" sz="3200" b="1" dirty="0">
            <a:solidFill>
              <a:schemeClr val="tx1"/>
            </a:solidFill>
          </a:endParaRPr>
        </a:p>
      </dgm:t>
    </dgm:pt>
    <dgm:pt modelId="{CC6596D7-79BA-4638-8C76-DE812952DCCB}" type="parTrans" cxnId="{F66D3673-5F8A-453B-A284-DEEA3F55F2A1}">
      <dgm:prSet/>
      <dgm:spPr/>
      <dgm:t>
        <a:bodyPr/>
        <a:lstStyle/>
        <a:p>
          <a:endParaRPr lang="en-US"/>
        </a:p>
      </dgm:t>
    </dgm:pt>
    <dgm:pt modelId="{574F9132-878D-4B77-ABC5-EE36043BB860}" type="sibTrans" cxnId="{F66D3673-5F8A-453B-A284-DEEA3F55F2A1}">
      <dgm:prSet/>
      <dgm:spPr/>
      <dgm:t>
        <a:bodyPr/>
        <a:lstStyle/>
        <a:p>
          <a:endParaRPr lang="en-US"/>
        </a:p>
      </dgm:t>
    </dgm:pt>
    <dgm:pt modelId="{1DF9197B-B40B-490D-B5E5-C9F308E85645}" type="pres">
      <dgm:prSet presAssocID="{DCC49B2D-695C-4B8F-AC15-72B484BACCD4}" presName="Name0" presStyleCnt="0">
        <dgm:presLayoutVars>
          <dgm:dir/>
          <dgm:animLvl val="lvl"/>
          <dgm:resizeHandles val="exact"/>
        </dgm:presLayoutVars>
      </dgm:prSet>
      <dgm:spPr/>
      <dgm:t>
        <a:bodyPr/>
        <a:lstStyle/>
        <a:p>
          <a:endParaRPr lang="en-US"/>
        </a:p>
      </dgm:t>
    </dgm:pt>
    <dgm:pt modelId="{7A4100E7-A166-4A9D-A104-54C61382AE0C}" type="pres">
      <dgm:prSet presAssocID="{50E57996-F2A9-40CC-82BC-915CFACFABC5}" presName="boxAndChildren" presStyleCnt="0"/>
      <dgm:spPr/>
    </dgm:pt>
    <dgm:pt modelId="{EFCB5734-07F5-49C1-9854-810AB38768D5}" type="pres">
      <dgm:prSet presAssocID="{50E57996-F2A9-40CC-82BC-915CFACFABC5}" presName="parentTextBox" presStyleLbl="node1" presStyleIdx="0" presStyleCnt="2"/>
      <dgm:spPr/>
      <dgm:t>
        <a:bodyPr/>
        <a:lstStyle/>
        <a:p>
          <a:endParaRPr lang="en-US"/>
        </a:p>
      </dgm:t>
    </dgm:pt>
    <dgm:pt modelId="{8C4D0E24-DDA1-4588-B39E-8A9B3C7F6404}" type="pres">
      <dgm:prSet presAssocID="{C9876357-CA02-4C8F-B826-3B4EF388E907}" presName="sp" presStyleCnt="0"/>
      <dgm:spPr/>
    </dgm:pt>
    <dgm:pt modelId="{2A10AA39-8AAC-4362-AF2E-BA333B4D9FEA}" type="pres">
      <dgm:prSet presAssocID="{69275F86-3524-4C44-8A5E-BCA499A40274}" presName="arrowAndChildren" presStyleCnt="0"/>
      <dgm:spPr/>
    </dgm:pt>
    <dgm:pt modelId="{4ED8AC9B-E01F-4286-A462-1634FAC11487}" type="pres">
      <dgm:prSet presAssocID="{69275F86-3524-4C44-8A5E-BCA499A40274}" presName="parentTextArrow" presStyleLbl="node1" presStyleIdx="1" presStyleCnt="2"/>
      <dgm:spPr/>
      <dgm:t>
        <a:bodyPr/>
        <a:lstStyle/>
        <a:p>
          <a:endParaRPr lang="en-US"/>
        </a:p>
      </dgm:t>
    </dgm:pt>
  </dgm:ptLst>
  <dgm:cxnLst>
    <dgm:cxn modelId="{3DFE9680-832E-4E24-A991-A7725F3252AD}" type="presOf" srcId="{DCC49B2D-695C-4B8F-AC15-72B484BACCD4}" destId="{1DF9197B-B40B-490D-B5E5-C9F308E85645}" srcOrd="0" destOrd="0" presId="urn:microsoft.com/office/officeart/2005/8/layout/process4"/>
    <dgm:cxn modelId="{CCC4938E-4BAA-427E-BA03-77290824CB74}" type="presOf" srcId="{69275F86-3524-4C44-8A5E-BCA499A40274}" destId="{4ED8AC9B-E01F-4286-A462-1634FAC11487}" srcOrd="0" destOrd="0" presId="urn:microsoft.com/office/officeart/2005/8/layout/process4"/>
    <dgm:cxn modelId="{F66D3673-5F8A-453B-A284-DEEA3F55F2A1}" srcId="{DCC49B2D-695C-4B8F-AC15-72B484BACCD4}" destId="{50E57996-F2A9-40CC-82BC-915CFACFABC5}" srcOrd="1" destOrd="0" parTransId="{CC6596D7-79BA-4638-8C76-DE812952DCCB}" sibTransId="{574F9132-878D-4B77-ABC5-EE36043BB860}"/>
    <dgm:cxn modelId="{EC7707EE-FEB6-4EF1-923E-492A8526EA08}" type="presOf" srcId="{50E57996-F2A9-40CC-82BC-915CFACFABC5}" destId="{EFCB5734-07F5-49C1-9854-810AB38768D5}" srcOrd="0" destOrd="0" presId="urn:microsoft.com/office/officeart/2005/8/layout/process4"/>
    <dgm:cxn modelId="{34AF6494-38BE-4F2A-9193-EF60B6906371}" srcId="{DCC49B2D-695C-4B8F-AC15-72B484BACCD4}" destId="{69275F86-3524-4C44-8A5E-BCA499A40274}" srcOrd="0" destOrd="0" parTransId="{1F46EA5E-E363-49B6-B28F-BBDB351D748D}" sibTransId="{C9876357-CA02-4C8F-B826-3B4EF388E907}"/>
    <dgm:cxn modelId="{889C6B68-A1CF-4488-8210-D2608CBC77EC}" type="presParOf" srcId="{1DF9197B-B40B-490D-B5E5-C9F308E85645}" destId="{7A4100E7-A166-4A9D-A104-54C61382AE0C}" srcOrd="0" destOrd="0" presId="urn:microsoft.com/office/officeart/2005/8/layout/process4"/>
    <dgm:cxn modelId="{49F5C744-53A2-4025-A121-3603CFB266E0}" type="presParOf" srcId="{7A4100E7-A166-4A9D-A104-54C61382AE0C}" destId="{EFCB5734-07F5-49C1-9854-810AB38768D5}" srcOrd="0" destOrd="0" presId="urn:microsoft.com/office/officeart/2005/8/layout/process4"/>
    <dgm:cxn modelId="{82EBCEA0-2D67-4A96-B442-1B0286EEDA2F}" type="presParOf" srcId="{1DF9197B-B40B-490D-B5E5-C9F308E85645}" destId="{8C4D0E24-DDA1-4588-B39E-8A9B3C7F6404}" srcOrd="1" destOrd="0" presId="urn:microsoft.com/office/officeart/2005/8/layout/process4"/>
    <dgm:cxn modelId="{1AC58073-4ACE-43FE-996B-9D6C09CE8804}" type="presParOf" srcId="{1DF9197B-B40B-490D-B5E5-C9F308E85645}" destId="{2A10AA39-8AAC-4362-AF2E-BA333B4D9FEA}" srcOrd="2" destOrd="0" presId="urn:microsoft.com/office/officeart/2005/8/layout/process4"/>
    <dgm:cxn modelId="{9C9EA431-B761-4742-9C74-5A6FCFA4EB8F}" type="presParOf" srcId="{2A10AA39-8AAC-4362-AF2E-BA333B4D9FEA}" destId="{4ED8AC9B-E01F-4286-A462-1634FAC1148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854637-950D-47BD-BB13-132316E21BC9}" type="doc">
      <dgm:prSet loTypeId="urn:microsoft.com/office/officeart/2005/8/layout/hList6" loCatId="list" qsTypeId="urn:microsoft.com/office/officeart/2005/8/quickstyle/3d5" qsCatId="3D" csTypeId="urn:microsoft.com/office/officeart/2005/8/colors/colorful1" csCatId="colorful" phldr="1"/>
      <dgm:spPr/>
      <dgm:t>
        <a:bodyPr/>
        <a:lstStyle/>
        <a:p>
          <a:endParaRPr lang="en-US"/>
        </a:p>
      </dgm:t>
    </dgm:pt>
    <dgm:pt modelId="{0ADFF693-AD66-4020-8782-3371B0AA166C}">
      <dgm:prSet phldrT="[Text]"/>
      <dgm:spPr/>
      <dgm:t>
        <a:bodyPr/>
        <a:lstStyle/>
        <a:p>
          <a:r>
            <a:rPr lang="ar-EG" b="1" dirty="0" smtClean="0">
              <a:solidFill>
                <a:schemeClr val="tx1"/>
              </a:solidFill>
            </a:rPr>
            <a:t>لقد أدرك المصرى القديم أن الإبداع هو أساس قيام الحضارة فلم يترك مجالا من المجالات إلا وأبدع فيه فكما أبدع فى الأدب أبدع فى العلوم والعمارة والفنون وقد تمثلت ابداعاته فى عدة مجالات :</a:t>
          </a:r>
          <a:endParaRPr lang="en-US" b="1" dirty="0">
            <a:solidFill>
              <a:schemeClr val="tx1"/>
            </a:solidFill>
          </a:endParaRPr>
        </a:p>
      </dgm:t>
    </dgm:pt>
    <dgm:pt modelId="{B9979FA6-C9B5-47A1-B9D8-FE3EC151595F}" type="parTrans" cxnId="{0A225D3A-3E98-4AAF-A80A-E4DD885F6AD0}">
      <dgm:prSet/>
      <dgm:spPr/>
      <dgm:t>
        <a:bodyPr/>
        <a:lstStyle/>
        <a:p>
          <a:endParaRPr lang="en-US"/>
        </a:p>
      </dgm:t>
    </dgm:pt>
    <dgm:pt modelId="{825272B9-7D9D-4510-A354-B4C2CBCD6E62}" type="sibTrans" cxnId="{0A225D3A-3E98-4AAF-A80A-E4DD885F6AD0}">
      <dgm:prSet/>
      <dgm:spPr/>
      <dgm:t>
        <a:bodyPr/>
        <a:lstStyle/>
        <a:p>
          <a:endParaRPr lang="en-US"/>
        </a:p>
      </dgm:t>
    </dgm:pt>
    <dgm:pt modelId="{9409AB81-001F-46EA-83A2-9CBDD9C75439}" type="pres">
      <dgm:prSet presAssocID="{88854637-950D-47BD-BB13-132316E21BC9}" presName="Name0" presStyleCnt="0">
        <dgm:presLayoutVars>
          <dgm:dir/>
          <dgm:resizeHandles val="exact"/>
        </dgm:presLayoutVars>
      </dgm:prSet>
      <dgm:spPr/>
      <dgm:t>
        <a:bodyPr/>
        <a:lstStyle/>
        <a:p>
          <a:endParaRPr lang="en-US"/>
        </a:p>
      </dgm:t>
    </dgm:pt>
    <dgm:pt modelId="{973498BB-1786-47F7-BC96-31DAEBD924E6}" type="pres">
      <dgm:prSet presAssocID="{0ADFF693-AD66-4020-8782-3371B0AA166C}" presName="node" presStyleLbl="node1" presStyleIdx="0" presStyleCnt="1">
        <dgm:presLayoutVars>
          <dgm:bulletEnabled val="1"/>
        </dgm:presLayoutVars>
      </dgm:prSet>
      <dgm:spPr/>
      <dgm:t>
        <a:bodyPr/>
        <a:lstStyle/>
        <a:p>
          <a:endParaRPr lang="en-US"/>
        </a:p>
      </dgm:t>
    </dgm:pt>
  </dgm:ptLst>
  <dgm:cxnLst>
    <dgm:cxn modelId="{97635E83-1867-4AB4-8C89-3C4B575B15F9}" type="presOf" srcId="{0ADFF693-AD66-4020-8782-3371B0AA166C}" destId="{973498BB-1786-47F7-BC96-31DAEBD924E6}" srcOrd="0" destOrd="0" presId="urn:microsoft.com/office/officeart/2005/8/layout/hList6"/>
    <dgm:cxn modelId="{C3415B69-C973-4DCF-A9D2-2380FE021396}" type="presOf" srcId="{88854637-950D-47BD-BB13-132316E21BC9}" destId="{9409AB81-001F-46EA-83A2-9CBDD9C75439}" srcOrd="0" destOrd="0" presId="urn:microsoft.com/office/officeart/2005/8/layout/hList6"/>
    <dgm:cxn modelId="{0A225D3A-3E98-4AAF-A80A-E4DD885F6AD0}" srcId="{88854637-950D-47BD-BB13-132316E21BC9}" destId="{0ADFF693-AD66-4020-8782-3371B0AA166C}" srcOrd="0" destOrd="0" parTransId="{B9979FA6-C9B5-47A1-B9D8-FE3EC151595F}" sibTransId="{825272B9-7D9D-4510-A354-B4C2CBCD6E62}"/>
    <dgm:cxn modelId="{2B7395C5-E6E6-416C-9A01-CFEC19FD184F}" type="presParOf" srcId="{9409AB81-001F-46EA-83A2-9CBDD9C75439}" destId="{973498BB-1786-47F7-BC96-31DAEBD924E6}"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C49B2D-695C-4B8F-AC15-72B484BACCD4}"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69275F86-3524-4C44-8A5E-BCA499A40274}">
      <dgm:prSet phldrT="[Text]" custT="1"/>
      <dgm:spPr/>
      <dgm:t>
        <a:bodyPr/>
        <a:lstStyle/>
        <a:p>
          <a:r>
            <a:rPr lang="ar-EG" sz="3200" b="1" dirty="0" smtClean="0">
              <a:solidFill>
                <a:schemeClr val="tx1"/>
              </a:solidFill>
            </a:rPr>
            <a:t>1- أدرك المصريون القدماء أنه لا حضارة دون الأهتمام بالعلم والعلماء </a:t>
          </a:r>
          <a:endParaRPr lang="en-US" sz="3200" b="1" dirty="0">
            <a:solidFill>
              <a:schemeClr val="tx1"/>
            </a:solidFill>
          </a:endParaRPr>
        </a:p>
      </dgm:t>
    </dgm:pt>
    <dgm:pt modelId="{1F46EA5E-E363-49B6-B28F-BBDB351D748D}" type="parTrans" cxnId="{34AF6494-38BE-4F2A-9193-EF60B6906371}">
      <dgm:prSet/>
      <dgm:spPr/>
      <dgm:t>
        <a:bodyPr/>
        <a:lstStyle/>
        <a:p>
          <a:endParaRPr lang="en-US"/>
        </a:p>
      </dgm:t>
    </dgm:pt>
    <dgm:pt modelId="{C9876357-CA02-4C8F-B826-3B4EF388E907}" type="sibTrans" cxnId="{34AF6494-38BE-4F2A-9193-EF60B6906371}">
      <dgm:prSet/>
      <dgm:spPr/>
      <dgm:t>
        <a:bodyPr/>
        <a:lstStyle/>
        <a:p>
          <a:endParaRPr lang="en-US"/>
        </a:p>
      </dgm:t>
    </dgm:pt>
    <dgm:pt modelId="{50E57996-F2A9-40CC-82BC-915CFACFABC5}">
      <dgm:prSet phldrT="[Text]" custT="1"/>
      <dgm:spPr/>
      <dgm:t>
        <a:bodyPr/>
        <a:lstStyle/>
        <a:p>
          <a:r>
            <a:rPr lang="ar-EG" sz="3200" b="1" dirty="0" smtClean="0">
              <a:solidFill>
                <a:schemeClr val="tx1"/>
              </a:solidFill>
            </a:rPr>
            <a:t>2- فاهتموا بالعلم القائم على التجربة والبحث </a:t>
          </a:r>
          <a:endParaRPr lang="en-US" sz="3200" b="1" dirty="0">
            <a:solidFill>
              <a:schemeClr val="tx1"/>
            </a:solidFill>
          </a:endParaRPr>
        </a:p>
      </dgm:t>
    </dgm:pt>
    <dgm:pt modelId="{CC6596D7-79BA-4638-8C76-DE812952DCCB}" type="parTrans" cxnId="{F66D3673-5F8A-453B-A284-DEEA3F55F2A1}">
      <dgm:prSet/>
      <dgm:spPr/>
      <dgm:t>
        <a:bodyPr/>
        <a:lstStyle/>
        <a:p>
          <a:endParaRPr lang="en-US"/>
        </a:p>
      </dgm:t>
    </dgm:pt>
    <dgm:pt modelId="{574F9132-878D-4B77-ABC5-EE36043BB860}" type="sibTrans" cxnId="{F66D3673-5F8A-453B-A284-DEEA3F55F2A1}">
      <dgm:prSet/>
      <dgm:spPr/>
      <dgm:t>
        <a:bodyPr/>
        <a:lstStyle/>
        <a:p>
          <a:endParaRPr lang="en-US"/>
        </a:p>
      </dgm:t>
    </dgm:pt>
    <dgm:pt modelId="{A5067EC9-8EF2-4597-B5D6-AE6CE71DD3B7}">
      <dgm:prSet phldrT="[Text]" custT="1"/>
      <dgm:spPr/>
      <dgm:t>
        <a:bodyPr/>
        <a:lstStyle/>
        <a:p>
          <a:r>
            <a:rPr lang="ar-EG" sz="3200" b="1" dirty="0" smtClean="0">
              <a:solidFill>
                <a:schemeClr val="tx1"/>
              </a:solidFill>
            </a:rPr>
            <a:t>3- ووفروا للعلماء كل الوسائل التى تساعدهم على الإبداع فى كافة المجالات كالفلك الحساب الهندسة الطب والكيمياء .</a:t>
          </a:r>
          <a:endParaRPr lang="en-US" sz="3200" b="1" dirty="0">
            <a:solidFill>
              <a:schemeClr val="tx1"/>
            </a:solidFill>
          </a:endParaRPr>
        </a:p>
      </dgm:t>
    </dgm:pt>
    <dgm:pt modelId="{E6E5CC93-B538-4302-A2BC-37A43A6434F6}" type="parTrans" cxnId="{73D1C417-6C4E-4C33-BB65-596703E0DEC4}">
      <dgm:prSet/>
      <dgm:spPr/>
      <dgm:t>
        <a:bodyPr/>
        <a:lstStyle/>
        <a:p>
          <a:endParaRPr lang="en-US"/>
        </a:p>
      </dgm:t>
    </dgm:pt>
    <dgm:pt modelId="{CA8DDB3A-FA39-4DF6-8428-97904F4FF942}" type="sibTrans" cxnId="{73D1C417-6C4E-4C33-BB65-596703E0DEC4}">
      <dgm:prSet/>
      <dgm:spPr/>
      <dgm:t>
        <a:bodyPr/>
        <a:lstStyle/>
        <a:p>
          <a:endParaRPr lang="en-US"/>
        </a:p>
      </dgm:t>
    </dgm:pt>
    <dgm:pt modelId="{1DF9197B-B40B-490D-B5E5-C9F308E85645}" type="pres">
      <dgm:prSet presAssocID="{DCC49B2D-695C-4B8F-AC15-72B484BACCD4}" presName="Name0" presStyleCnt="0">
        <dgm:presLayoutVars>
          <dgm:dir/>
          <dgm:animLvl val="lvl"/>
          <dgm:resizeHandles val="exact"/>
        </dgm:presLayoutVars>
      </dgm:prSet>
      <dgm:spPr/>
      <dgm:t>
        <a:bodyPr/>
        <a:lstStyle/>
        <a:p>
          <a:endParaRPr lang="en-US"/>
        </a:p>
      </dgm:t>
    </dgm:pt>
    <dgm:pt modelId="{309C1365-8480-46C9-8B80-09F4E292C9C9}" type="pres">
      <dgm:prSet presAssocID="{A5067EC9-8EF2-4597-B5D6-AE6CE71DD3B7}" presName="boxAndChildren" presStyleCnt="0"/>
      <dgm:spPr/>
    </dgm:pt>
    <dgm:pt modelId="{AF272CE0-C0E4-4219-8EBA-0808EC9E71B7}" type="pres">
      <dgm:prSet presAssocID="{A5067EC9-8EF2-4597-B5D6-AE6CE71DD3B7}" presName="parentTextBox" presStyleLbl="node1" presStyleIdx="0" presStyleCnt="3"/>
      <dgm:spPr/>
      <dgm:t>
        <a:bodyPr/>
        <a:lstStyle/>
        <a:p>
          <a:endParaRPr lang="en-US"/>
        </a:p>
      </dgm:t>
    </dgm:pt>
    <dgm:pt modelId="{F86C3B4E-CA64-4182-90DC-B34E3F09964F}" type="pres">
      <dgm:prSet presAssocID="{574F9132-878D-4B77-ABC5-EE36043BB860}" presName="sp" presStyleCnt="0"/>
      <dgm:spPr/>
    </dgm:pt>
    <dgm:pt modelId="{3B905AE2-A848-4835-9FE9-C24C1260165E}" type="pres">
      <dgm:prSet presAssocID="{50E57996-F2A9-40CC-82BC-915CFACFABC5}" presName="arrowAndChildren" presStyleCnt="0"/>
      <dgm:spPr/>
    </dgm:pt>
    <dgm:pt modelId="{EC146565-2DA4-4CD5-93D4-1F4C92242DBB}" type="pres">
      <dgm:prSet presAssocID="{50E57996-F2A9-40CC-82BC-915CFACFABC5}" presName="parentTextArrow" presStyleLbl="node1" presStyleIdx="1" presStyleCnt="3"/>
      <dgm:spPr/>
      <dgm:t>
        <a:bodyPr/>
        <a:lstStyle/>
        <a:p>
          <a:endParaRPr lang="en-US"/>
        </a:p>
      </dgm:t>
    </dgm:pt>
    <dgm:pt modelId="{8C4D0E24-DDA1-4588-B39E-8A9B3C7F6404}" type="pres">
      <dgm:prSet presAssocID="{C9876357-CA02-4C8F-B826-3B4EF388E907}" presName="sp" presStyleCnt="0"/>
      <dgm:spPr/>
    </dgm:pt>
    <dgm:pt modelId="{2A10AA39-8AAC-4362-AF2E-BA333B4D9FEA}" type="pres">
      <dgm:prSet presAssocID="{69275F86-3524-4C44-8A5E-BCA499A40274}" presName="arrowAndChildren" presStyleCnt="0"/>
      <dgm:spPr/>
    </dgm:pt>
    <dgm:pt modelId="{4ED8AC9B-E01F-4286-A462-1634FAC11487}" type="pres">
      <dgm:prSet presAssocID="{69275F86-3524-4C44-8A5E-BCA499A40274}" presName="parentTextArrow" presStyleLbl="node1" presStyleIdx="2" presStyleCnt="3"/>
      <dgm:spPr/>
      <dgm:t>
        <a:bodyPr/>
        <a:lstStyle/>
        <a:p>
          <a:endParaRPr lang="en-US"/>
        </a:p>
      </dgm:t>
    </dgm:pt>
  </dgm:ptLst>
  <dgm:cxnLst>
    <dgm:cxn modelId="{CCC4938E-4BAA-427E-BA03-77290824CB74}" type="presOf" srcId="{69275F86-3524-4C44-8A5E-BCA499A40274}" destId="{4ED8AC9B-E01F-4286-A462-1634FAC11487}" srcOrd="0" destOrd="0" presId="urn:microsoft.com/office/officeart/2005/8/layout/process4"/>
    <dgm:cxn modelId="{F66D3673-5F8A-453B-A284-DEEA3F55F2A1}" srcId="{DCC49B2D-695C-4B8F-AC15-72B484BACCD4}" destId="{50E57996-F2A9-40CC-82BC-915CFACFABC5}" srcOrd="1" destOrd="0" parTransId="{CC6596D7-79BA-4638-8C76-DE812952DCCB}" sibTransId="{574F9132-878D-4B77-ABC5-EE36043BB860}"/>
    <dgm:cxn modelId="{73D1C417-6C4E-4C33-BB65-596703E0DEC4}" srcId="{DCC49B2D-695C-4B8F-AC15-72B484BACCD4}" destId="{A5067EC9-8EF2-4597-B5D6-AE6CE71DD3B7}" srcOrd="2" destOrd="0" parTransId="{E6E5CC93-B538-4302-A2BC-37A43A6434F6}" sibTransId="{CA8DDB3A-FA39-4DF6-8428-97904F4FF942}"/>
    <dgm:cxn modelId="{243BC8D4-ACBC-4CED-9B56-3AB61D91B3B2}" type="presOf" srcId="{A5067EC9-8EF2-4597-B5D6-AE6CE71DD3B7}" destId="{AF272CE0-C0E4-4219-8EBA-0808EC9E71B7}" srcOrd="0" destOrd="0" presId="urn:microsoft.com/office/officeart/2005/8/layout/process4"/>
    <dgm:cxn modelId="{3DFE9680-832E-4E24-A991-A7725F3252AD}" type="presOf" srcId="{DCC49B2D-695C-4B8F-AC15-72B484BACCD4}" destId="{1DF9197B-B40B-490D-B5E5-C9F308E85645}" srcOrd="0" destOrd="0" presId="urn:microsoft.com/office/officeart/2005/8/layout/process4"/>
    <dgm:cxn modelId="{34AF6494-38BE-4F2A-9193-EF60B6906371}" srcId="{DCC49B2D-695C-4B8F-AC15-72B484BACCD4}" destId="{69275F86-3524-4C44-8A5E-BCA499A40274}" srcOrd="0" destOrd="0" parTransId="{1F46EA5E-E363-49B6-B28F-BBDB351D748D}" sibTransId="{C9876357-CA02-4C8F-B826-3B4EF388E907}"/>
    <dgm:cxn modelId="{281088CA-64AD-4209-865A-E9B16390B468}" type="presOf" srcId="{50E57996-F2A9-40CC-82BC-915CFACFABC5}" destId="{EC146565-2DA4-4CD5-93D4-1F4C92242DBB}" srcOrd="0" destOrd="0" presId="urn:microsoft.com/office/officeart/2005/8/layout/process4"/>
    <dgm:cxn modelId="{F7B481B4-D252-4E9C-80B4-E698C8286C98}" type="presParOf" srcId="{1DF9197B-B40B-490D-B5E5-C9F308E85645}" destId="{309C1365-8480-46C9-8B80-09F4E292C9C9}" srcOrd="0" destOrd="0" presId="urn:microsoft.com/office/officeart/2005/8/layout/process4"/>
    <dgm:cxn modelId="{2F7BAFF0-F435-4ADE-8F77-3744F795FDA9}" type="presParOf" srcId="{309C1365-8480-46C9-8B80-09F4E292C9C9}" destId="{AF272CE0-C0E4-4219-8EBA-0808EC9E71B7}" srcOrd="0" destOrd="0" presId="urn:microsoft.com/office/officeart/2005/8/layout/process4"/>
    <dgm:cxn modelId="{24D2A0AC-E32E-4482-98BE-48611D9CEB2F}" type="presParOf" srcId="{1DF9197B-B40B-490D-B5E5-C9F308E85645}" destId="{F86C3B4E-CA64-4182-90DC-B34E3F09964F}" srcOrd="1" destOrd="0" presId="urn:microsoft.com/office/officeart/2005/8/layout/process4"/>
    <dgm:cxn modelId="{CF830749-5951-4DF1-9E34-D9091ABCB6CA}" type="presParOf" srcId="{1DF9197B-B40B-490D-B5E5-C9F308E85645}" destId="{3B905AE2-A848-4835-9FE9-C24C1260165E}" srcOrd="2" destOrd="0" presId="urn:microsoft.com/office/officeart/2005/8/layout/process4"/>
    <dgm:cxn modelId="{E1F4C61F-035E-45FB-A8DF-ACFADE6BCF1D}" type="presParOf" srcId="{3B905AE2-A848-4835-9FE9-C24C1260165E}" destId="{EC146565-2DA4-4CD5-93D4-1F4C92242DBB}" srcOrd="0" destOrd="0" presId="urn:microsoft.com/office/officeart/2005/8/layout/process4"/>
    <dgm:cxn modelId="{82EBCEA0-2D67-4A96-B442-1B0286EEDA2F}" type="presParOf" srcId="{1DF9197B-B40B-490D-B5E5-C9F308E85645}" destId="{8C4D0E24-DDA1-4588-B39E-8A9B3C7F6404}" srcOrd="3" destOrd="0" presId="urn:microsoft.com/office/officeart/2005/8/layout/process4"/>
    <dgm:cxn modelId="{1AC58073-4ACE-43FE-996B-9D6C09CE8804}" type="presParOf" srcId="{1DF9197B-B40B-490D-B5E5-C9F308E85645}" destId="{2A10AA39-8AAC-4362-AF2E-BA333B4D9FEA}" srcOrd="4" destOrd="0" presId="urn:microsoft.com/office/officeart/2005/8/layout/process4"/>
    <dgm:cxn modelId="{9C9EA431-B761-4742-9C74-5A6FCFA4EB8F}" type="presParOf" srcId="{2A10AA39-8AAC-4362-AF2E-BA333B4D9FEA}" destId="{4ED8AC9B-E01F-4286-A462-1634FAC1148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C49B2D-695C-4B8F-AC15-72B484BACCD4}" type="doc">
      <dgm:prSet loTypeId="urn:microsoft.com/office/officeart/2005/8/layout/architecture" loCatId="list" qsTypeId="urn:microsoft.com/office/officeart/2005/8/quickstyle/3d5" qsCatId="3D" csTypeId="urn:microsoft.com/office/officeart/2005/8/colors/colorful3" csCatId="colorful" phldr="1"/>
      <dgm:spPr/>
      <dgm:t>
        <a:bodyPr/>
        <a:lstStyle/>
        <a:p>
          <a:endParaRPr lang="en-US"/>
        </a:p>
      </dgm:t>
    </dgm:pt>
    <dgm:pt modelId="{69275F86-3524-4C44-8A5E-BCA499A40274}">
      <dgm:prSet phldrT="[Text]" custT="1"/>
      <dgm:spPr/>
      <dgm:t>
        <a:bodyPr/>
        <a:lstStyle/>
        <a:p>
          <a:r>
            <a:rPr lang="ar-EG" sz="3200" b="1" dirty="0" smtClean="0">
              <a:solidFill>
                <a:schemeClr val="tx1"/>
              </a:solidFill>
            </a:rPr>
            <a:t>1- برع المصريون القدماء فى علم الفلك واستطاعوا من خلاله معرفة مواقع الكثيرمن النجوم والكواكب ومعرفة التقويم الشمسى</a:t>
          </a:r>
          <a:endParaRPr lang="en-US" sz="3200" b="1" dirty="0">
            <a:solidFill>
              <a:schemeClr val="tx1"/>
            </a:solidFill>
          </a:endParaRPr>
        </a:p>
      </dgm:t>
    </dgm:pt>
    <dgm:pt modelId="{1F46EA5E-E363-49B6-B28F-BBDB351D748D}" type="parTrans" cxnId="{34AF6494-38BE-4F2A-9193-EF60B6906371}">
      <dgm:prSet/>
      <dgm:spPr/>
      <dgm:t>
        <a:bodyPr/>
        <a:lstStyle/>
        <a:p>
          <a:endParaRPr lang="en-US"/>
        </a:p>
      </dgm:t>
    </dgm:pt>
    <dgm:pt modelId="{C9876357-CA02-4C8F-B826-3B4EF388E907}" type="sibTrans" cxnId="{34AF6494-38BE-4F2A-9193-EF60B6906371}">
      <dgm:prSet/>
      <dgm:spPr/>
      <dgm:t>
        <a:bodyPr/>
        <a:lstStyle/>
        <a:p>
          <a:endParaRPr lang="en-US"/>
        </a:p>
      </dgm:t>
    </dgm:pt>
    <dgm:pt modelId="{50E57996-F2A9-40CC-82BC-915CFACFABC5}">
      <dgm:prSet phldrT="[Text]" custT="1"/>
      <dgm:spPr/>
      <dgm:t>
        <a:bodyPr/>
        <a:lstStyle/>
        <a:p>
          <a:r>
            <a:rPr lang="ar-EG" sz="2800" b="1" dirty="0" smtClean="0">
              <a:solidFill>
                <a:schemeClr val="tx1"/>
              </a:solidFill>
            </a:rPr>
            <a:t>2- فقسموا السنة إلى 365 يوما مقسمة إلى 12شهرا متساويا وكل شهر منها 30 يوما وجعلوا الأيام الخمسة الأخيرة أيام أعياد يبدأ بعدها عام جديد وأطلقوا عليها أيام النسىء</a:t>
          </a:r>
        </a:p>
      </dgm:t>
    </dgm:pt>
    <dgm:pt modelId="{CC6596D7-79BA-4638-8C76-DE812952DCCB}" type="parTrans" cxnId="{F66D3673-5F8A-453B-A284-DEEA3F55F2A1}">
      <dgm:prSet/>
      <dgm:spPr/>
      <dgm:t>
        <a:bodyPr/>
        <a:lstStyle/>
        <a:p>
          <a:endParaRPr lang="en-US"/>
        </a:p>
      </dgm:t>
    </dgm:pt>
    <dgm:pt modelId="{574F9132-878D-4B77-ABC5-EE36043BB860}" type="sibTrans" cxnId="{F66D3673-5F8A-453B-A284-DEEA3F55F2A1}">
      <dgm:prSet/>
      <dgm:spPr/>
      <dgm:t>
        <a:bodyPr/>
        <a:lstStyle/>
        <a:p>
          <a:endParaRPr lang="en-US"/>
        </a:p>
      </dgm:t>
    </dgm:pt>
    <dgm:pt modelId="{A5067EC9-8EF2-4597-B5D6-AE6CE71DD3B7}">
      <dgm:prSet phldrT="[Text]" custT="1"/>
      <dgm:spPr/>
      <dgm:t>
        <a:bodyPr/>
        <a:lstStyle/>
        <a:p>
          <a:r>
            <a:rPr lang="ar-EG" sz="2800" b="1" dirty="0" smtClean="0">
              <a:solidFill>
                <a:schemeClr val="tx1"/>
              </a:solidFill>
            </a:rPr>
            <a:t>3- وقسموا اليوم إلى 24ساعة متساوية 12 ساعة بالليل و12 ساعة بالنهار وقسموا السنة إلى ثلاثة فصول تتناسب مع الدورةالزراعية </a:t>
          </a:r>
          <a:endParaRPr lang="en-US" sz="2800" b="1" dirty="0">
            <a:solidFill>
              <a:schemeClr val="tx1"/>
            </a:solidFill>
          </a:endParaRPr>
        </a:p>
      </dgm:t>
    </dgm:pt>
    <dgm:pt modelId="{E6E5CC93-B538-4302-A2BC-37A43A6434F6}" type="parTrans" cxnId="{73D1C417-6C4E-4C33-BB65-596703E0DEC4}">
      <dgm:prSet/>
      <dgm:spPr/>
      <dgm:t>
        <a:bodyPr/>
        <a:lstStyle/>
        <a:p>
          <a:endParaRPr lang="en-US"/>
        </a:p>
      </dgm:t>
    </dgm:pt>
    <dgm:pt modelId="{CA8DDB3A-FA39-4DF6-8428-97904F4FF942}" type="sibTrans" cxnId="{73D1C417-6C4E-4C33-BB65-596703E0DEC4}">
      <dgm:prSet/>
      <dgm:spPr/>
      <dgm:t>
        <a:bodyPr/>
        <a:lstStyle/>
        <a:p>
          <a:endParaRPr lang="en-US"/>
        </a:p>
      </dgm:t>
    </dgm:pt>
    <dgm:pt modelId="{62564E09-9BE9-454F-8B9F-E86AB203FC85}" type="pres">
      <dgm:prSet presAssocID="{DCC49B2D-695C-4B8F-AC15-72B484BACCD4}" presName="Name0" presStyleCnt="0">
        <dgm:presLayoutVars>
          <dgm:chPref val="1"/>
          <dgm:dir/>
          <dgm:animOne val="branch"/>
          <dgm:animLvl val="lvl"/>
          <dgm:resizeHandles/>
        </dgm:presLayoutVars>
      </dgm:prSet>
      <dgm:spPr/>
      <dgm:t>
        <a:bodyPr/>
        <a:lstStyle/>
        <a:p>
          <a:endParaRPr lang="en-US"/>
        </a:p>
      </dgm:t>
    </dgm:pt>
    <dgm:pt modelId="{C17E4793-B3AF-48D4-BBFF-BA28FEBC9C14}" type="pres">
      <dgm:prSet presAssocID="{69275F86-3524-4C44-8A5E-BCA499A40274}" presName="vertOne" presStyleCnt="0"/>
      <dgm:spPr/>
    </dgm:pt>
    <dgm:pt modelId="{A8DDA8F0-C9F7-4F56-836E-E3C5DFE9A78E}" type="pres">
      <dgm:prSet presAssocID="{69275F86-3524-4C44-8A5E-BCA499A40274}" presName="txOne" presStyleLbl="node0" presStyleIdx="0" presStyleCnt="3">
        <dgm:presLayoutVars>
          <dgm:chPref val="3"/>
        </dgm:presLayoutVars>
      </dgm:prSet>
      <dgm:spPr/>
      <dgm:t>
        <a:bodyPr/>
        <a:lstStyle/>
        <a:p>
          <a:endParaRPr lang="en-US"/>
        </a:p>
      </dgm:t>
    </dgm:pt>
    <dgm:pt modelId="{6933312F-3230-4283-BC4C-DAB940BFF207}" type="pres">
      <dgm:prSet presAssocID="{69275F86-3524-4C44-8A5E-BCA499A40274}" presName="horzOne" presStyleCnt="0"/>
      <dgm:spPr/>
    </dgm:pt>
    <dgm:pt modelId="{7102A216-B3CD-4C08-B806-3553B180CECA}" type="pres">
      <dgm:prSet presAssocID="{C9876357-CA02-4C8F-B826-3B4EF388E907}" presName="sibSpaceOne" presStyleCnt="0"/>
      <dgm:spPr/>
    </dgm:pt>
    <dgm:pt modelId="{5364B914-E23C-4DFC-8476-698D1054F4DD}" type="pres">
      <dgm:prSet presAssocID="{50E57996-F2A9-40CC-82BC-915CFACFABC5}" presName="vertOne" presStyleCnt="0"/>
      <dgm:spPr/>
    </dgm:pt>
    <dgm:pt modelId="{AD6A4B78-2CF7-4E36-8399-C47E8363B154}" type="pres">
      <dgm:prSet presAssocID="{50E57996-F2A9-40CC-82BC-915CFACFABC5}" presName="txOne" presStyleLbl="node0" presStyleIdx="1" presStyleCnt="3">
        <dgm:presLayoutVars>
          <dgm:chPref val="3"/>
        </dgm:presLayoutVars>
      </dgm:prSet>
      <dgm:spPr/>
      <dgm:t>
        <a:bodyPr/>
        <a:lstStyle/>
        <a:p>
          <a:endParaRPr lang="en-US"/>
        </a:p>
      </dgm:t>
    </dgm:pt>
    <dgm:pt modelId="{7317366A-D87A-4BB5-83BB-ADB6E2307538}" type="pres">
      <dgm:prSet presAssocID="{50E57996-F2A9-40CC-82BC-915CFACFABC5}" presName="horzOne" presStyleCnt="0"/>
      <dgm:spPr/>
    </dgm:pt>
    <dgm:pt modelId="{1E0DBFDB-6388-4891-BF82-F40B38A05B8F}" type="pres">
      <dgm:prSet presAssocID="{574F9132-878D-4B77-ABC5-EE36043BB860}" presName="sibSpaceOne" presStyleCnt="0"/>
      <dgm:spPr/>
    </dgm:pt>
    <dgm:pt modelId="{FB38E065-B01D-4DD3-8E34-22C2B72453BC}" type="pres">
      <dgm:prSet presAssocID="{A5067EC9-8EF2-4597-B5D6-AE6CE71DD3B7}" presName="vertOne" presStyleCnt="0"/>
      <dgm:spPr/>
    </dgm:pt>
    <dgm:pt modelId="{540EA82E-A976-44D0-BE4F-0D3F49B8DC15}" type="pres">
      <dgm:prSet presAssocID="{A5067EC9-8EF2-4597-B5D6-AE6CE71DD3B7}" presName="txOne" presStyleLbl="node0" presStyleIdx="2" presStyleCnt="3">
        <dgm:presLayoutVars>
          <dgm:chPref val="3"/>
        </dgm:presLayoutVars>
      </dgm:prSet>
      <dgm:spPr/>
      <dgm:t>
        <a:bodyPr/>
        <a:lstStyle/>
        <a:p>
          <a:endParaRPr lang="en-US"/>
        </a:p>
      </dgm:t>
    </dgm:pt>
    <dgm:pt modelId="{8CD33323-095D-432B-8530-FC98C0C06B6D}" type="pres">
      <dgm:prSet presAssocID="{A5067EC9-8EF2-4597-B5D6-AE6CE71DD3B7}" presName="horzOne" presStyleCnt="0"/>
      <dgm:spPr/>
    </dgm:pt>
  </dgm:ptLst>
  <dgm:cxnLst>
    <dgm:cxn modelId="{430EFA7B-9365-4365-B2B7-9704B19DC73B}" type="presOf" srcId="{69275F86-3524-4C44-8A5E-BCA499A40274}" destId="{A8DDA8F0-C9F7-4F56-836E-E3C5DFE9A78E}" srcOrd="0" destOrd="0" presId="urn:microsoft.com/office/officeart/2005/8/layout/architecture"/>
    <dgm:cxn modelId="{4C155488-7548-4286-91B6-14597E6BCFEF}" type="presOf" srcId="{DCC49B2D-695C-4B8F-AC15-72B484BACCD4}" destId="{62564E09-9BE9-454F-8B9F-E86AB203FC85}" srcOrd="0" destOrd="0" presId="urn:microsoft.com/office/officeart/2005/8/layout/architecture"/>
    <dgm:cxn modelId="{34AF6494-38BE-4F2A-9193-EF60B6906371}" srcId="{DCC49B2D-695C-4B8F-AC15-72B484BACCD4}" destId="{69275F86-3524-4C44-8A5E-BCA499A40274}" srcOrd="0" destOrd="0" parTransId="{1F46EA5E-E363-49B6-B28F-BBDB351D748D}" sibTransId="{C9876357-CA02-4C8F-B826-3B4EF388E907}"/>
    <dgm:cxn modelId="{73D1C417-6C4E-4C33-BB65-596703E0DEC4}" srcId="{DCC49B2D-695C-4B8F-AC15-72B484BACCD4}" destId="{A5067EC9-8EF2-4597-B5D6-AE6CE71DD3B7}" srcOrd="2" destOrd="0" parTransId="{E6E5CC93-B538-4302-A2BC-37A43A6434F6}" sibTransId="{CA8DDB3A-FA39-4DF6-8428-97904F4FF942}"/>
    <dgm:cxn modelId="{B60D6C07-518F-4E62-A3D8-3521B58D4A79}" type="presOf" srcId="{50E57996-F2A9-40CC-82BC-915CFACFABC5}" destId="{AD6A4B78-2CF7-4E36-8399-C47E8363B154}" srcOrd="0" destOrd="0" presId="urn:microsoft.com/office/officeart/2005/8/layout/architecture"/>
    <dgm:cxn modelId="{F66D3673-5F8A-453B-A284-DEEA3F55F2A1}" srcId="{DCC49B2D-695C-4B8F-AC15-72B484BACCD4}" destId="{50E57996-F2A9-40CC-82BC-915CFACFABC5}" srcOrd="1" destOrd="0" parTransId="{CC6596D7-79BA-4638-8C76-DE812952DCCB}" sibTransId="{574F9132-878D-4B77-ABC5-EE36043BB860}"/>
    <dgm:cxn modelId="{DBA4051B-48A5-4908-9629-2864D31BC4B5}" type="presOf" srcId="{A5067EC9-8EF2-4597-B5D6-AE6CE71DD3B7}" destId="{540EA82E-A976-44D0-BE4F-0D3F49B8DC15}" srcOrd="0" destOrd="0" presId="urn:microsoft.com/office/officeart/2005/8/layout/architecture"/>
    <dgm:cxn modelId="{33D922BA-6C1B-4C69-896A-0DD348E22EFC}" type="presParOf" srcId="{62564E09-9BE9-454F-8B9F-E86AB203FC85}" destId="{C17E4793-B3AF-48D4-BBFF-BA28FEBC9C14}" srcOrd="0" destOrd="0" presId="urn:microsoft.com/office/officeart/2005/8/layout/architecture"/>
    <dgm:cxn modelId="{69EAE769-B12A-46D0-A2AE-B229CAB9ED4F}" type="presParOf" srcId="{C17E4793-B3AF-48D4-BBFF-BA28FEBC9C14}" destId="{A8DDA8F0-C9F7-4F56-836E-E3C5DFE9A78E}" srcOrd="0" destOrd="0" presId="urn:microsoft.com/office/officeart/2005/8/layout/architecture"/>
    <dgm:cxn modelId="{4DCBE676-8751-44BC-B82A-248EBA454A83}" type="presParOf" srcId="{C17E4793-B3AF-48D4-BBFF-BA28FEBC9C14}" destId="{6933312F-3230-4283-BC4C-DAB940BFF207}" srcOrd="1" destOrd="0" presId="urn:microsoft.com/office/officeart/2005/8/layout/architecture"/>
    <dgm:cxn modelId="{78B2150A-F23A-474C-B271-B7E8AEA43AE4}" type="presParOf" srcId="{62564E09-9BE9-454F-8B9F-E86AB203FC85}" destId="{7102A216-B3CD-4C08-B806-3553B180CECA}" srcOrd="1" destOrd="0" presId="urn:microsoft.com/office/officeart/2005/8/layout/architecture"/>
    <dgm:cxn modelId="{D9DCCD3E-2F24-444F-987D-CB95B23BE5F6}" type="presParOf" srcId="{62564E09-9BE9-454F-8B9F-E86AB203FC85}" destId="{5364B914-E23C-4DFC-8476-698D1054F4DD}" srcOrd="2" destOrd="0" presId="urn:microsoft.com/office/officeart/2005/8/layout/architecture"/>
    <dgm:cxn modelId="{63F742BD-0AD1-4C2B-9E53-D969BF4922AC}" type="presParOf" srcId="{5364B914-E23C-4DFC-8476-698D1054F4DD}" destId="{AD6A4B78-2CF7-4E36-8399-C47E8363B154}" srcOrd="0" destOrd="0" presId="urn:microsoft.com/office/officeart/2005/8/layout/architecture"/>
    <dgm:cxn modelId="{CF90CD88-91D0-4E88-AD89-0773E9CC8A81}" type="presParOf" srcId="{5364B914-E23C-4DFC-8476-698D1054F4DD}" destId="{7317366A-D87A-4BB5-83BB-ADB6E2307538}" srcOrd="1" destOrd="0" presId="urn:microsoft.com/office/officeart/2005/8/layout/architecture"/>
    <dgm:cxn modelId="{40786F04-6FB9-4325-98F4-62A0437CE224}" type="presParOf" srcId="{62564E09-9BE9-454F-8B9F-E86AB203FC85}" destId="{1E0DBFDB-6388-4891-BF82-F40B38A05B8F}" srcOrd="3" destOrd="0" presId="urn:microsoft.com/office/officeart/2005/8/layout/architecture"/>
    <dgm:cxn modelId="{C0C8C766-1CFA-4D95-ACF0-20BA639EB850}" type="presParOf" srcId="{62564E09-9BE9-454F-8B9F-E86AB203FC85}" destId="{FB38E065-B01D-4DD3-8E34-22C2B72453BC}" srcOrd="4" destOrd="0" presId="urn:microsoft.com/office/officeart/2005/8/layout/architecture"/>
    <dgm:cxn modelId="{AFBE9925-0945-4A4D-BBB6-11677CD62F09}" type="presParOf" srcId="{FB38E065-B01D-4DD3-8E34-22C2B72453BC}" destId="{540EA82E-A976-44D0-BE4F-0D3F49B8DC15}" srcOrd="0" destOrd="0" presId="urn:microsoft.com/office/officeart/2005/8/layout/architecture"/>
    <dgm:cxn modelId="{46D99B9C-A493-4D7D-B1CC-1EB3B3FE852A}" type="presParOf" srcId="{FB38E065-B01D-4DD3-8E34-22C2B72453BC}" destId="{8CD33323-095D-432B-8530-FC98C0C06B6D}"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C49B2D-695C-4B8F-AC15-72B484BACCD4}" type="doc">
      <dgm:prSet loTypeId="urn:microsoft.com/office/officeart/2005/8/layout/process4" loCatId="list" qsTypeId="urn:microsoft.com/office/officeart/2005/8/quickstyle/3d5" qsCatId="3D" csTypeId="urn:microsoft.com/office/officeart/2005/8/colors/colorful2" csCatId="colorful" phldr="1"/>
      <dgm:spPr/>
      <dgm:t>
        <a:bodyPr/>
        <a:lstStyle/>
        <a:p>
          <a:endParaRPr lang="en-US"/>
        </a:p>
      </dgm:t>
    </dgm:pt>
    <dgm:pt modelId="{69275F86-3524-4C44-8A5E-BCA499A40274}">
      <dgm:prSet phldrT="[Text]" custT="1"/>
      <dgm:spPr/>
      <dgm:t>
        <a:bodyPr/>
        <a:lstStyle/>
        <a:p>
          <a:r>
            <a:rPr lang="ar-EG" sz="3200" b="1" dirty="0" smtClean="0">
              <a:solidFill>
                <a:schemeClr val="tx1"/>
              </a:solidFill>
            </a:rPr>
            <a:t>برع المصريون القدماء فى أصول وقواعد الحساب </a:t>
          </a:r>
          <a:endParaRPr lang="en-US" sz="3200" b="1" dirty="0">
            <a:solidFill>
              <a:schemeClr val="tx1"/>
            </a:solidFill>
          </a:endParaRPr>
        </a:p>
      </dgm:t>
    </dgm:pt>
    <dgm:pt modelId="{1F46EA5E-E363-49B6-B28F-BBDB351D748D}" type="parTrans" cxnId="{34AF6494-38BE-4F2A-9193-EF60B6906371}">
      <dgm:prSet/>
      <dgm:spPr/>
      <dgm:t>
        <a:bodyPr/>
        <a:lstStyle/>
        <a:p>
          <a:endParaRPr lang="en-US"/>
        </a:p>
      </dgm:t>
    </dgm:pt>
    <dgm:pt modelId="{C9876357-CA02-4C8F-B826-3B4EF388E907}" type="sibTrans" cxnId="{34AF6494-38BE-4F2A-9193-EF60B6906371}">
      <dgm:prSet/>
      <dgm:spPr/>
      <dgm:t>
        <a:bodyPr/>
        <a:lstStyle/>
        <a:p>
          <a:endParaRPr lang="en-US"/>
        </a:p>
      </dgm:t>
    </dgm:pt>
    <dgm:pt modelId="{50E57996-F2A9-40CC-82BC-915CFACFABC5}">
      <dgm:prSet phldrT="[Text]" custT="1"/>
      <dgm:spPr/>
      <dgm:t>
        <a:bodyPr/>
        <a:lstStyle/>
        <a:p>
          <a:r>
            <a:rPr lang="ar-EG" sz="3200" b="1" dirty="0" smtClean="0">
              <a:solidFill>
                <a:schemeClr val="tx1"/>
              </a:solidFill>
            </a:rPr>
            <a:t>1- واستطاعوا من خلاله معرفة قياس مساحة الأراض الزراعية – القدم – الذراع – وكمية المحاصيل الزراعية </a:t>
          </a:r>
          <a:endParaRPr lang="en-US" sz="3200" b="1" dirty="0">
            <a:solidFill>
              <a:schemeClr val="tx1"/>
            </a:solidFill>
          </a:endParaRPr>
        </a:p>
      </dgm:t>
    </dgm:pt>
    <dgm:pt modelId="{CC6596D7-79BA-4638-8C76-DE812952DCCB}" type="parTrans" cxnId="{F66D3673-5F8A-453B-A284-DEEA3F55F2A1}">
      <dgm:prSet/>
      <dgm:spPr/>
      <dgm:t>
        <a:bodyPr/>
        <a:lstStyle/>
        <a:p>
          <a:endParaRPr lang="en-US"/>
        </a:p>
      </dgm:t>
    </dgm:pt>
    <dgm:pt modelId="{574F9132-878D-4B77-ABC5-EE36043BB860}" type="sibTrans" cxnId="{F66D3673-5F8A-453B-A284-DEEA3F55F2A1}">
      <dgm:prSet/>
      <dgm:spPr/>
      <dgm:t>
        <a:bodyPr/>
        <a:lstStyle/>
        <a:p>
          <a:endParaRPr lang="en-US"/>
        </a:p>
      </dgm:t>
    </dgm:pt>
    <dgm:pt modelId="{1DF9197B-B40B-490D-B5E5-C9F308E85645}" type="pres">
      <dgm:prSet presAssocID="{DCC49B2D-695C-4B8F-AC15-72B484BACCD4}" presName="Name0" presStyleCnt="0">
        <dgm:presLayoutVars>
          <dgm:dir/>
          <dgm:animLvl val="lvl"/>
          <dgm:resizeHandles val="exact"/>
        </dgm:presLayoutVars>
      </dgm:prSet>
      <dgm:spPr/>
      <dgm:t>
        <a:bodyPr/>
        <a:lstStyle/>
        <a:p>
          <a:endParaRPr lang="en-US"/>
        </a:p>
      </dgm:t>
    </dgm:pt>
    <dgm:pt modelId="{DD1C7DB1-4B7F-47AC-BB41-84C52DAE479D}" type="pres">
      <dgm:prSet presAssocID="{50E57996-F2A9-40CC-82BC-915CFACFABC5}" presName="boxAndChildren" presStyleCnt="0"/>
      <dgm:spPr/>
    </dgm:pt>
    <dgm:pt modelId="{98B3B3DA-0777-4354-A155-2F06F669F5F1}" type="pres">
      <dgm:prSet presAssocID="{50E57996-F2A9-40CC-82BC-915CFACFABC5}" presName="parentTextBox" presStyleLbl="node1" presStyleIdx="0" presStyleCnt="2"/>
      <dgm:spPr/>
      <dgm:t>
        <a:bodyPr/>
        <a:lstStyle/>
        <a:p>
          <a:endParaRPr lang="en-US"/>
        </a:p>
      </dgm:t>
    </dgm:pt>
    <dgm:pt modelId="{8C4D0E24-DDA1-4588-B39E-8A9B3C7F6404}" type="pres">
      <dgm:prSet presAssocID="{C9876357-CA02-4C8F-B826-3B4EF388E907}" presName="sp" presStyleCnt="0"/>
      <dgm:spPr/>
    </dgm:pt>
    <dgm:pt modelId="{2A10AA39-8AAC-4362-AF2E-BA333B4D9FEA}" type="pres">
      <dgm:prSet presAssocID="{69275F86-3524-4C44-8A5E-BCA499A40274}" presName="arrowAndChildren" presStyleCnt="0"/>
      <dgm:spPr/>
    </dgm:pt>
    <dgm:pt modelId="{4ED8AC9B-E01F-4286-A462-1634FAC11487}" type="pres">
      <dgm:prSet presAssocID="{69275F86-3524-4C44-8A5E-BCA499A40274}" presName="parentTextArrow" presStyleLbl="node1" presStyleIdx="1" presStyleCnt="2"/>
      <dgm:spPr/>
      <dgm:t>
        <a:bodyPr/>
        <a:lstStyle/>
        <a:p>
          <a:endParaRPr lang="en-US"/>
        </a:p>
      </dgm:t>
    </dgm:pt>
  </dgm:ptLst>
  <dgm:cxnLst>
    <dgm:cxn modelId="{3DFE9680-832E-4E24-A991-A7725F3252AD}" type="presOf" srcId="{DCC49B2D-695C-4B8F-AC15-72B484BACCD4}" destId="{1DF9197B-B40B-490D-B5E5-C9F308E85645}" srcOrd="0" destOrd="0" presId="urn:microsoft.com/office/officeart/2005/8/layout/process4"/>
    <dgm:cxn modelId="{CCC4938E-4BAA-427E-BA03-77290824CB74}" type="presOf" srcId="{69275F86-3524-4C44-8A5E-BCA499A40274}" destId="{4ED8AC9B-E01F-4286-A462-1634FAC11487}" srcOrd="0" destOrd="0" presId="urn:microsoft.com/office/officeart/2005/8/layout/process4"/>
    <dgm:cxn modelId="{F66D3673-5F8A-453B-A284-DEEA3F55F2A1}" srcId="{DCC49B2D-695C-4B8F-AC15-72B484BACCD4}" destId="{50E57996-F2A9-40CC-82BC-915CFACFABC5}" srcOrd="1" destOrd="0" parTransId="{CC6596D7-79BA-4638-8C76-DE812952DCCB}" sibTransId="{574F9132-878D-4B77-ABC5-EE36043BB860}"/>
    <dgm:cxn modelId="{5692C5FD-D8F1-41F4-8C5D-1E5511A94930}" type="presOf" srcId="{50E57996-F2A9-40CC-82BC-915CFACFABC5}" destId="{98B3B3DA-0777-4354-A155-2F06F669F5F1}" srcOrd="0" destOrd="0" presId="urn:microsoft.com/office/officeart/2005/8/layout/process4"/>
    <dgm:cxn modelId="{34AF6494-38BE-4F2A-9193-EF60B6906371}" srcId="{DCC49B2D-695C-4B8F-AC15-72B484BACCD4}" destId="{69275F86-3524-4C44-8A5E-BCA499A40274}" srcOrd="0" destOrd="0" parTransId="{1F46EA5E-E363-49B6-B28F-BBDB351D748D}" sibTransId="{C9876357-CA02-4C8F-B826-3B4EF388E907}"/>
    <dgm:cxn modelId="{0A64FA6A-5030-441A-A7BA-530FF6392BDB}" type="presParOf" srcId="{1DF9197B-B40B-490D-B5E5-C9F308E85645}" destId="{DD1C7DB1-4B7F-47AC-BB41-84C52DAE479D}" srcOrd="0" destOrd="0" presId="urn:microsoft.com/office/officeart/2005/8/layout/process4"/>
    <dgm:cxn modelId="{3162470A-43E9-482F-B5FC-25D79D38129A}" type="presParOf" srcId="{DD1C7DB1-4B7F-47AC-BB41-84C52DAE479D}" destId="{98B3B3DA-0777-4354-A155-2F06F669F5F1}" srcOrd="0" destOrd="0" presId="urn:microsoft.com/office/officeart/2005/8/layout/process4"/>
    <dgm:cxn modelId="{82EBCEA0-2D67-4A96-B442-1B0286EEDA2F}" type="presParOf" srcId="{1DF9197B-B40B-490D-B5E5-C9F308E85645}" destId="{8C4D0E24-DDA1-4588-B39E-8A9B3C7F6404}" srcOrd="1" destOrd="0" presId="urn:microsoft.com/office/officeart/2005/8/layout/process4"/>
    <dgm:cxn modelId="{1AC58073-4ACE-43FE-996B-9D6C09CE8804}" type="presParOf" srcId="{1DF9197B-B40B-490D-B5E5-C9F308E85645}" destId="{2A10AA39-8AAC-4362-AF2E-BA333B4D9FEA}" srcOrd="2" destOrd="0" presId="urn:microsoft.com/office/officeart/2005/8/layout/process4"/>
    <dgm:cxn modelId="{9C9EA431-B761-4742-9C74-5A6FCFA4EB8F}" type="presParOf" srcId="{2A10AA39-8AAC-4362-AF2E-BA333B4D9FEA}" destId="{4ED8AC9B-E01F-4286-A462-1634FAC1148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C49B2D-695C-4B8F-AC15-72B484BACCD4}"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69275F86-3524-4C44-8A5E-BCA499A40274}">
      <dgm:prSet phldrT="[Text]" custT="1"/>
      <dgm:spPr/>
      <dgm:t>
        <a:bodyPr/>
        <a:lstStyle/>
        <a:p>
          <a:r>
            <a:rPr lang="ar-EG" sz="3200" b="1" dirty="0" smtClean="0">
              <a:solidFill>
                <a:schemeClr val="tx1"/>
              </a:solidFill>
            </a:rPr>
            <a:t>2- تنظيم مياه النيل معرفة مواسم الزراعة والمعاملات التجارية  </a:t>
          </a:r>
          <a:endParaRPr lang="en-US" sz="3200" b="1" dirty="0">
            <a:solidFill>
              <a:schemeClr val="tx1"/>
            </a:solidFill>
          </a:endParaRPr>
        </a:p>
      </dgm:t>
    </dgm:pt>
    <dgm:pt modelId="{1F46EA5E-E363-49B6-B28F-BBDB351D748D}" type="parTrans" cxnId="{34AF6494-38BE-4F2A-9193-EF60B6906371}">
      <dgm:prSet/>
      <dgm:spPr/>
      <dgm:t>
        <a:bodyPr/>
        <a:lstStyle/>
        <a:p>
          <a:endParaRPr lang="en-US"/>
        </a:p>
      </dgm:t>
    </dgm:pt>
    <dgm:pt modelId="{C9876357-CA02-4C8F-B826-3B4EF388E907}" type="sibTrans" cxnId="{34AF6494-38BE-4F2A-9193-EF60B6906371}">
      <dgm:prSet/>
      <dgm:spPr/>
      <dgm:t>
        <a:bodyPr/>
        <a:lstStyle/>
        <a:p>
          <a:endParaRPr lang="en-US"/>
        </a:p>
      </dgm:t>
    </dgm:pt>
    <dgm:pt modelId="{50E57996-F2A9-40CC-82BC-915CFACFABC5}">
      <dgm:prSet phldrT="[Text]" custT="1"/>
      <dgm:spPr/>
      <dgm:t>
        <a:bodyPr/>
        <a:lstStyle/>
        <a:p>
          <a:r>
            <a:rPr lang="ar-EG" sz="3200" b="1" dirty="0" smtClean="0">
              <a:solidFill>
                <a:schemeClr val="tx1"/>
              </a:solidFill>
            </a:rPr>
            <a:t>3- حصر غنائم الحروب </a:t>
          </a:r>
          <a:endParaRPr lang="en-US" sz="3200" b="1" dirty="0">
            <a:solidFill>
              <a:schemeClr val="tx1"/>
            </a:solidFill>
          </a:endParaRPr>
        </a:p>
      </dgm:t>
    </dgm:pt>
    <dgm:pt modelId="{CC6596D7-79BA-4638-8C76-DE812952DCCB}" type="parTrans" cxnId="{F66D3673-5F8A-453B-A284-DEEA3F55F2A1}">
      <dgm:prSet/>
      <dgm:spPr/>
      <dgm:t>
        <a:bodyPr/>
        <a:lstStyle/>
        <a:p>
          <a:endParaRPr lang="en-US"/>
        </a:p>
      </dgm:t>
    </dgm:pt>
    <dgm:pt modelId="{574F9132-878D-4B77-ABC5-EE36043BB860}" type="sibTrans" cxnId="{F66D3673-5F8A-453B-A284-DEEA3F55F2A1}">
      <dgm:prSet/>
      <dgm:spPr/>
      <dgm:t>
        <a:bodyPr/>
        <a:lstStyle/>
        <a:p>
          <a:endParaRPr lang="en-US"/>
        </a:p>
      </dgm:t>
    </dgm:pt>
    <dgm:pt modelId="{A5067EC9-8EF2-4597-B5D6-AE6CE71DD3B7}">
      <dgm:prSet phldrT="[Text]" custT="1"/>
      <dgm:spPr/>
      <dgm:t>
        <a:bodyPr/>
        <a:lstStyle/>
        <a:p>
          <a:r>
            <a:rPr lang="ar-EG" sz="3200" b="1" dirty="0" smtClean="0">
              <a:solidFill>
                <a:schemeClr val="tx1"/>
              </a:solidFill>
            </a:rPr>
            <a:t>4- تسجيل رواتب الموظفين والجنود </a:t>
          </a:r>
          <a:endParaRPr lang="en-US" sz="3200" b="1" dirty="0">
            <a:solidFill>
              <a:schemeClr val="tx1"/>
            </a:solidFill>
          </a:endParaRPr>
        </a:p>
      </dgm:t>
    </dgm:pt>
    <dgm:pt modelId="{E6E5CC93-B538-4302-A2BC-37A43A6434F6}" type="parTrans" cxnId="{73D1C417-6C4E-4C33-BB65-596703E0DEC4}">
      <dgm:prSet/>
      <dgm:spPr/>
      <dgm:t>
        <a:bodyPr/>
        <a:lstStyle/>
        <a:p>
          <a:endParaRPr lang="en-US"/>
        </a:p>
      </dgm:t>
    </dgm:pt>
    <dgm:pt modelId="{CA8DDB3A-FA39-4DF6-8428-97904F4FF942}" type="sibTrans" cxnId="{73D1C417-6C4E-4C33-BB65-596703E0DEC4}">
      <dgm:prSet/>
      <dgm:spPr/>
      <dgm:t>
        <a:bodyPr/>
        <a:lstStyle/>
        <a:p>
          <a:endParaRPr lang="en-US"/>
        </a:p>
      </dgm:t>
    </dgm:pt>
    <dgm:pt modelId="{1DF9197B-B40B-490D-B5E5-C9F308E85645}" type="pres">
      <dgm:prSet presAssocID="{DCC49B2D-695C-4B8F-AC15-72B484BACCD4}" presName="Name0" presStyleCnt="0">
        <dgm:presLayoutVars>
          <dgm:dir/>
          <dgm:animLvl val="lvl"/>
          <dgm:resizeHandles val="exact"/>
        </dgm:presLayoutVars>
      </dgm:prSet>
      <dgm:spPr/>
      <dgm:t>
        <a:bodyPr/>
        <a:lstStyle/>
        <a:p>
          <a:endParaRPr lang="en-US"/>
        </a:p>
      </dgm:t>
    </dgm:pt>
    <dgm:pt modelId="{309C1365-8480-46C9-8B80-09F4E292C9C9}" type="pres">
      <dgm:prSet presAssocID="{A5067EC9-8EF2-4597-B5D6-AE6CE71DD3B7}" presName="boxAndChildren" presStyleCnt="0"/>
      <dgm:spPr/>
    </dgm:pt>
    <dgm:pt modelId="{AF272CE0-C0E4-4219-8EBA-0808EC9E71B7}" type="pres">
      <dgm:prSet presAssocID="{A5067EC9-8EF2-4597-B5D6-AE6CE71DD3B7}" presName="parentTextBox" presStyleLbl="node1" presStyleIdx="0" presStyleCnt="3"/>
      <dgm:spPr/>
      <dgm:t>
        <a:bodyPr/>
        <a:lstStyle/>
        <a:p>
          <a:endParaRPr lang="en-US"/>
        </a:p>
      </dgm:t>
    </dgm:pt>
    <dgm:pt modelId="{F86C3B4E-CA64-4182-90DC-B34E3F09964F}" type="pres">
      <dgm:prSet presAssocID="{574F9132-878D-4B77-ABC5-EE36043BB860}" presName="sp" presStyleCnt="0"/>
      <dgm:spPr/>
    </dgm:pt>
    <dgm:pt modelId="{3B905AE2-A848-4835-9FE9-C24C1260165E}" type="pres">
      <dgm:prSet presAssocID="{50E57996-F2A9-40CC-82BC-915CFACFABC5}" presName="arrowAndChildren" presStyleCnt="0"/>
      <dgm:spPr/>
    </dgm:pt>
    <dgm:pt modelId="{EC146565-2DA4-4CD5-93D4-1F4C92242DBB}" type="pres">
      <dgm:prSet presAssocID="{50E57996-F2A9-40CC-82BC-915CFACFABC5}" presName="parentTextArrow" presStyleLbl="node1" presStyleIdx="1" presStyleCnt="3"/>
      <dgm:spPr/>
      <dgm:t>
        <a:bodyPr/>
        <a:lstStyle/>
        <a:p>
          <a:endParaRPr lang="en-US"/>
        </a:p>
      </dgm:t>
    </dgm:pt>
    <dgm:pt modelId="{8C4D0E24-DDA1-4588-B39E-8A9B3C7F6404}" type="pres">
      <dgm:prSet presAssocID="{C9876357-CA02-4C8F-B826-3B4EF388E907}" presName="sp" presStyleCnt="0"/>
      <dgm:spPr/>
    </dgm:pt>
    <dgm:pt modelId="{2A10AA39-8AAC-4362-AF2E-BA333B4D9FEA}" type="pres">
      <dgm:prSet presAssocID="{69275F86-3524-4C44-8A5E-BCA499A40274}" presName="arrowAndChildren" presStyleCnt="0"/>
      <dgm:spPr/>
    </dgm:pt>
    <dgm:pt modelId="{4ED8AC9B-E01F-4286-A462-1634FAC11487}" type="pres">
      <dgm:prSet presAssocID="{69275F86-3524-4C44-8A5E-BCA499A40274}" presName="parentTextArrow" presStyleLbl="node1" presStyleIdx="2" presStyleCnt="3"/>
      <dgm:spPr/>
      <dgm:t>
        <a:bodyPr/>
        <a:lstStyle/>
        <a:p>
          <a:endParaRPr lang="en-US"/>
        </a:p>
      </dgm:t>
    </dgm:pt>
  </dgm:ptLst>
  <dgm:cxnLst>
    <dgm:cxn modelId="{CCC4938E-4BAA-427E-BA03-77290824CB74}" type="presOf" srcId="{69275F86-3524-4C44-8A5E-BCA499A40274}" destId="{4ED8AC9B-E01F-4286-A462-1634FAC11487}" srcOrd="0" destOrd="0" presId="urn:microsoft.com/office/officeart/2005/8/layout/process4"/>
    <dgm:cxn modelId="{F66D3673-5F8A-453B-A284-DEEA3F55F2A1}" srcId="{DCC49B2D-695C-4B8F-AC15-72B484BACCD4}" destId="{50E57996-F2A9-40CC-82BC-915CFACFABC5}" srcOrd="1" destOrd="0" parTransId="{CC6596D7-79BA-4638-8C76-DE812952DCCB}" sibTransId="{574F9132-878D-4B77-ABC5-EE36043BB860}"/>
    <dgm:cxn modelId="{73D1C417-6C4E-4C33-BB65-596703E0DEC4}" srcId="{DCC49B2D-695C-4B8F-AC15-72B484BACCD4}" destId="{A5067EC9-8EF2-4597-B5D6-AE6CE71DD3B7}" srcOrd="2" destOrd="0" parTransId="{E6E5CC93-B538-4302-A2BC-37A43A6434F6}" sibTransId="{CA8DDB3A-FA39-4DF6-8428-97904F4FF942}"/>
    <dgm:cxn modelId="{243BC8D4-ACBC-4CED-9B56-3AB61D91B3B2}" type="presOf" srcId="{A5067EC9-8EF2-4597-B5D6-AE6CE71DD3B7}" destId="{AF272CE0-C0E4-4219-8EBA-0808EC9E71B7}" srcOrd="0" destOrd="0" presId="urn:microsoft.com/office/officeart/2005/8/layout/process4"/>
    <dgm:cxn modelId="{3DFE9680-832E-4E24-A991-A7725F3252AD}" type="presOf" srcId="{DCC49B2D-695C-4B8F-AC15-72B484BACCD4}" destId="{1DF9197B-B40B-490D-B5E5-C9F308E85645}" srcOrd="0" destOrd="0" presId="urn:microsoft.com/office/officeart/2005/8/layout/process4"/>
    <dgm:cxn modelId="{34AF6494-38BE-4F2A-9193-EF60B6906371}" srcId="{DCC49B2D-695C-4B8F-AC15-72B484BACCD4}" destId="{69275F86-3524-4C44-8A5E-BCA499A40274}" srcOrd="0" destOrd="0" parTransId="{1F46EA5E-E363-49B6-B28F-BBDB351D748D}" sibTransId="{C9876357-CA02-4C8F-B826-3B4EF388E907}"/>
    <dgm:cxn modelId="{281088CA-64AD-4209-865A-E9B16390B468}" type="presOf" srcId="{50E57996-F2A9-40CC-82BC-915CFACFABC5}" destId="{EC146565-2DA4-4CD5-93D4-1F4C92242DBB}" srcOrd="0" destOrd="0" presId="urn:microsoft.com/office/officeart/2005/8/layout/process4"/>
    <dgm:cxn modelId="{F7B481B4-D252-4E9C-80B4-E698C8286C98}" type="presParOf" srcId="{1DF9197B-B40B-490D-B5E5-C9F308E85645}" destId="{309C1365-8480-46C9-8B80-09F4E292C9C9}" srcOrd="0" destOrd="0" presId="urn:microsoft.com/office/officeart/2005/8/layout/process4"/>
    <dgm:cxn modelId="{2F7BAFF0-F435-4ADE-8F77-3744F795FDA9}" type="presParOf" srcId="{309C1365-8480-46C9-8B80-09F4E292C9C9}" destId="{AF272CE0-C0E4-4219-8EBA-0808EC9E71B7}" srcOrd="0" destOrd="0" presId="urn:microsoft.com/office/officeart/2005/8/layout/process4"/>
    <dgm:cxn modelId="{24D2A0AC-E32E-4482-98BE-48611D9CEB2F}" type="presParOf" srcId="{1DF9197B-B40B-490D-B5E5-C9F308E85645}" destId="{F86C3B4E-CA64-4182-90DC-B34E3F09964F}" srcOrd="1" destOrd="0" presId="urn:microsoft.com/office/officeart/2005/8/layout/process4"/>
    <dgm:cxn modelId="{CF830749-5951-4DF1-9E34-D9091ABCB6CA}" type="presParOf" srcId="{1DF9197B-B40B-490D-B5E5-C9F308E85645}" destId="{3B905AE2-A848-4835-9FE9-C24C1260165E}" srcOrd="2" destOrd="0" presId="urn:microsoft.com/office/officeart/2005/8/layout/process4"/>
    <dgm:cxn modelId="{E1F4C61F-035E-45FB-A8DF-ACFADE6BCF1D}" type="presParOf" srcId="{3B905AE2-A848-4835-9FE9-C24C1260165E}" destId="{EC146565-2DA4-4CD5-93D4-1F4C92242DBB}" srcOrd="0" destOrd="0" presId="urn:microsoft.com/office/officeart/2005/8/layout/process4"/>
    <dgm:cxn modelId="{82EBCEA0-2D67-4A96-B442-1B0286EEDA2F}" type="presParOf" srcId="{1DF9197B-B40B-490D-B5E5-C9F308E85645}" destId="{8C4D0E24-DDA1-4588-B39E-8A9B3C7F6404}" srcOrd="3" destOrd="0" presId="urn:microsoft.com/office/officeart/2005/8/layout/process4"/>
    <dgm:cxn modelId="{1AC58073-4ACE-43FE-996B-9D6C09CE8804}" type="presParOf" srcId="{1DF9197B-B40B-490D-B5E5-C9F308E85645}" destId="{2A10AA39-8AAC-4362-AF2E-BA333B4D9FEA}" srcOrd="4" destOrd="0" presId="urn:microsoft.com/office/officeart/2005/8/layout/process4"/>
    <dgm:cxn modelId="{9C9EA431-B761-4742-9C74-5A6FCFA4EB8F}" type="presParOf" srcId="{2A10AA39-8AAC-4362-AF2E-BA333B4D9FEA}" destId="{4ED8AC9B-E01F-4286-A462-1634FAC1148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C49B2D-695C-4B8F-AC15-72B484BACCD4}" type="doc">
      <dgm:prSet loTypeId="urn:microsoft.com/office/officeart/2005/8/layout/process4" loCatId="list" qsTypeId="urn:microsoft.com/office/officeart/2005/8/quickstyle/3d5" qsCatId="3D" csTypeId="urn:microsoft.com/office/officeart/2005/8/colors/colorful2" csCatId="colorful" phldr="1"/>
      <dgm:spPr/>
      <dgm:t>
        <a:bodyPr/>
        <a:lstStyle/>
        <a:p>
          <a:endParaRPr lang="en-US"/>
        </a:p>
      </dgm:t>
    </dgm:pt>
    <dgm:pt modelId="{69275F86-3524-4C44-8A5E-BCA499A40274}">
      <dgm:prSet phldrT="[Text]" custT="1"/>
      <dgm:spPr/>
      <dgm:t>
        <a:bodyPr/>
        <a:lstStyle/>
        <a:p>
          <a:r>
            <a:rPr lang="ar-EG" sz="3600" b="1" dirty="0" smtClean="0">
              <a:solidFill>
                <a:schemeClr val="tx1"/>
              </a:solidFill>
            </a:rPr>
            <a:t>1- تقدم المصريون فى علم الهندسة والدليل على ذلك الأهرامات </a:t>
          </a:r>
          <a:endParaRPr lang="en-US" sz="3600" b="1" dirty="0">
            <a:solidFill>
              <a:schemeClr val="tx1"/>
            </a:solidFill>
          </a:endParaRPr>
        </a:p>
      </dgm:t>
    </dgm:pt>
    <dgm:pt modelId="{1F46EA5E-E363-49B6-B28F-BBDB351D748D}" type="parTrans" cxnId="{34AF6494-38BE-4F2A-9193-EF60B6906371}">
      <dgm:prSet/>
      <dgm:spPr/>
      <dgm:t>
        <a:bodyPr/>
        <a:lstStyle/>
        <a:p>
          <a:endParaRPr lang="en-US"/>
        </a:p>
      </dgm:t>
    </dgm:pt>
    <dgm:pt modelId="{C9876357-CA02-4C8F-B826-3B4EF388E907}" type="sibTrans" cxnId="{34AF6494-38BE-4F2A-9193-EF60B6906371}">
      <dgm:prSet/>
      <dgm:spPr/>
      <dgm:t>
        <a:bodyPr/>
        <a:lstStyle/>
        <a:p>
          <a:endParaRPr lang="en-US"/>
        </a:p>
      </dgm:t>
    </dgm:pt>
    <dgm:pt modelId="{50E57996-F2A9-40CC-82BC-915CFACFABC5}">
      <dgm:prSet phldrT="[Text]" custT="1"/>
      <dgm:spPr/>
      <dgm:t>
        <a:bodyPr/>
        <a:lstStyle/>
        <a:p>
          <a:r>
            <a:rPr lang="ar-EG" sz="3600" b="1" dirty="0" smtClean="0">
              <a:solidFill>
                <a:schemeClr val="tx1"/>
              </a:solidFill>
            </a:rPr>
            <a:t>2- وعرفوا أيضا المربع والمستطيل وغيرها من الأشكال الهندسية .</a:t>
          </a:r>
          <a:endParaRPr lang="en-US" sz="3600" b="1" dirty="0">
            <a:solidFill>
              <a:schemeClr val="tx1"/>
            </a:solidFill>
          </a:endParaRPr>
        </a:p>
      </dgm:t>
    </dgm:pt>
    <dgm:pt modelId="{CC6596D7-79BA-4638-8C76-DE812952DCCB}" type="parTrans" cxnId="{F66D3673-5F8A-453B-A284-DEEA3F55F2A1}">
      <dgm:prSet/>
      <dgm:spPr/>
      <dgm:t>
        <a:bodyPr/>
        <a:lstStyle/>
        <a:p>
          <a:endParaRPr lang="en-US"/>
        </a:p>
      </dgm:t>
    </dgm:pt>
    <dgm:pt modelId="{574F9132-878D-4B77-ABC5-EE36043BB860}" type="sibTrans" cxnId="{F66D3673-5F8A-453B-A284-DEEA3F55F2A1}">
      <dgm:prSet/>
      <dgm:spPr/>
      <dgm:t>
        <a:bodyPr/>
        <a:lstStyle/>
        <a:p>
          <a:endParaRPr lang="en-US"/>
        </a:p>
      </dgm:t>
    </dgm:pt>
    <dgm:pt modelId="{1DF9197B-B40B-490D-B5E5-C9F308E85645}" type="pres">
      <dgm:prSet presAssocID="{DCC49B2D-695C-4B8F-AC15-72B484BACCD4}" presName="Name0" presStyleCnt="0">
        <dgm:presLayoutVars>
          <dgm:dir/>
          <dgm:animLvl val="lvl"/>
          <dgm:resizeHandles val="exact"/>
        </dgm:presLayoutVars>
      </dgm:prSet>
      <dgm:spPr/>
      <dgm:t>
        <a:bodyPr/>
        <a:lstStyle/>
        <a:p>
          <a:endParaRPr lang="en-US"/>
        </a:p>
      </dgm:t>
    </dgm:pt>
    <dgm:pt modelId="{DD1C7DB1-4B7F-47AC-BB41-84C52DAE479D}" type="pres">
      <dgm:prSet presAssocID="{50E57996-F2A9-40CC-82BC-915CFACFABC5}" presName="boxAndChildren" presStyleCnt="0"/>
      <dgm:spPr/>
    </dgm:pt>
    <dgm:pt modelId="{98B3B3DA-0777-4354-A155-2F06F669F5F1}" type="pres">
      <dgm:prSet presAssocID="{50E57996-F2A9-40CC-82BC-915CFACFABC5}" presName="parentTextBox" presStyleLbl="node1" presStyleIdx="0" presStyleCnt="2"/>
      <dgm:spPr/>
      <dgm:t>
        <a:bodyPr/>
        <a:lstStyle/>
        <a:p>
          <a:endParaRPr lang="en-US"/>
        </a:p>
      </dgm:t>
    </dgm:pt>
    <dgm:pt modelId="{8C4D0E24-DDA1-4588-B39E-8A9B3C7F6404}" type="pres">
      <dgm:prSet presAssocID="{C9876357-CA02-4C8F-B826-3B4EF388E907}" presName="sp" presStyleCnt="0"/>
      <dgm:spPr/>
    </dgm:pt>
    <dgm:pt modelId="{2A10AA39-8AAC-4362-AF2E-BA333B4D9FEA}" type="pres">
      <dgm:prSet presAssocID="{69275F86-3524-4C44-8A5E-BCA499A40274}" presName="arrowAndChildren" presStyleCnt="0"/>
      <dgm:spPr/>
    </dgm:pt>
    <dgm:pt modelId="{4ED8AC9B-E01F-4286-A462-1634FAC11487}" type="pres">
      <dgm:prSet presAssocID="{69275F86-3524-4C44-8A5E-BCA499A40274}" presName="parentTextArrow" presStyleLbl="node1" presStyleIdx="1" presStyleCnt="2"/>
      <dgm:spPr/>
      <dgm:t>
        <a:bodyPr/>
        <a:lstStyle/>
        <a:p>
          <a:endParaRPr lang="en-US"/>
        </a:p>
      </dgm:t>
    </dgm:pt>
  </dgm:ptLst>
  <dgm:cxnLst>
    <dgm:cxn modelId="{3DFE9680-832E-4E24-A991-A7725F3252AD}" type="presOf" srcId="{DCC49B2D-695C-4B8F-AC15-72B484BACCD4}" destId="{1DF9197B-B40B-490D-B5E5-C9F308E85645}" srcOrd="0" destOrd="0" presId="urn:microsoft.com/office/officeart/2005/8/layout/process4"/>
    <dgm:cxn modelId="{CCC4938E-4BAA-427E-BA03-77290824CB74}" type="presOf" srcId="{69275F86-3524-4C44-8A5E-BCA499A40274}" destId="{4ED8AC9B-E01F-4286-A462-1634FAC11487}" srcOrd="0" destOrd="0" presId="urn:microsoft.com/office/officeart/2005/8/layout/process4"/>
    <dgm:cxn modelId="{F66D3673-5F8A-453B-A284-DEEA3F55F2A1}" srcId="{DCC49B2D-695C-4B8F-AC15-72B484BACCD4}" destId="{50E57996-F2A9-40CC-82BC-915CFACFABC5}" srcOrd="1" destOrd="0" parTransId="{CC6596D7-79BA-4638-8C76-DE812952DCCB}" sibTransId="{574F9132-878D-4B77-ABC5-EE36043BB860}"/>
    <dgm:cxn modelId="{5692C5FD-D8F1-41F4-8C5D-1E5511A94930}" type="presOf" srcId="{50E57996-F2A9-40CC-82BC-915CFACFABC5}" destId="{98B3B3DA-0777-4354-A155-2F06F669F5F1}" srcOrd="0" destOrd="0" presId="urn:microsoft.com/office/officeart/2005/8/layout/process4"/>
    <dgm:cxn modelId="{34AF6494-38BE-4F2A-9193-EF60B6906371}" srcId="{DCC49B2D-695C-4B8F-AC15-72B484BACCD4}" destId="{69275F86-3524-4C44-8A5E-BCA499A40274}" srcOrd="0" destOrd="0" parTransId="{1F46EA5E-E363-49B6-B28F-BBDB351D748D}" sibTransId="{C9876357-CA02-4C8F-B826-3B4EF388E907}"/>
    <dgm:cxn modelId="{0A64FA6A-5030-441A-A7BA-530FF6392BDB}" type="presParOf" srcId="{1DF9197B-B40B-490D-B5E5-C9F308E85645}" destId="{DD1C7DB1-4B7F-47AC-BB41-84C52DAE479D}" srcOrd="0" destOrd="0" presId="urn:microsoft.com/office/officeart/2005/8/layout/process4"/>
    <dgm:cxn modelId="{3162470A-43E9-482F-B5FC-25D79D38129A}" type="presParOf" srcId="{DD1C7DB1-4B7F-47AC-BB41-84C52DAE479D}" destId="{98B3B3DA-0777-4354-A155-2F06F669F5F1}" srcOrd="0" destOrd="0" presId="urn:microsoft.com/office/officeart/2005/8/layout/process4"/>
    <dgm:cxn modelId="{82EBCEA0-2D67-4A96-B442-1B0286EEDA2F}" type="presParOf" srcId="{1DF9197B-B40B-490D-B5E5-C9F308E85645}" destId="{8C4D0E24-DDA1-4588-B39E-8A9B3C7F6404}" srcOrd="1" destOrd="0" presId="urn:microsoft.com/office/officeart/2005/8/layout/process4"/>
    <dgm:cxn modelId="{1AC58073-4ACE-43FE-996B-9D6C09CE8804}" type="presParOf" srcId="{1DF9197B-B40B-490D-B5E5-C9F308E85645}" destId="{2A10AA39-8AAC-4362-AF2E-BA333B4D9FEA}" srcOrd="2" destOrd="0" presId="urn:microsoft.com/office/officeart/2005/8/layout/process4"/>
    <dgm:cxn modelId="{9C9EA431-B761-4742-9C74-5A6FCFA4EB8F}" type="presParOf" srcId="{2A10AA39-8AAC-4362-AF2E-BA333B4D9FEA}" destId="{4ED8AC9B-E01F-4286-A462-1634FAC1148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C49B2D-695C-4B8F-AC15-72B484BACCD4}" type="doc">
      <dgm:prSet loTypeId="urn:microsoft.com/office/officeart/2005/8/layout/process4" loCatId="list" qsTypeId="urn:microsoft.com/office/officeart/2005/8/quickstyle/3d5" qsCatId="3D" csTypeId="urn:microsoft.com/office/officeart/2005/8/colors/colorful5" csCatId="colorful" phldr="1"/>
      <dgm:spPr/>
      <dgm:t>
        <a:bodyPr/>
        <a:lstStyle/>
        <a:p>
          <a:endParaRPr lang="en-US"/>
        </a:p>
      </dgm:t>
    </dgm:pt>
    <dgm:pt modelId="{69275F86-3524-4C44-8A5E-BCA499A40274}">
      <dgm:prSet phldrT="[Text]" custT="1"/>
      <dgm:spPr/>
      <dgm:t>
        <a:bodyPr/>
        <a:lstStyle/>
        <a:p>
          <a:r>
            <a:rPr lang="ar-EG" sz="3200" b="1" dirty="0" smtClean="0">
              <a:solidFill>
                <a:schemeClr val="tx1"/>
              </a:solidFill>
            </a:rPr>
            <a:t>كانت مهنة الطب من المهن ذات التقدير والاحترام لدى المصريين القدماء فبرعوا فيها وتوصلوا من خلالها إلى :</a:t>
          </a:r>
          <a:endParaRPr lang="en-US" sz="3200" b="1" dirty="0">
            <a:solidFill>
              <a:schemeClr val="tx1"/>
            </a:solidFill>
          </a:endParaRPr>
        </a:p>
      </dgm:t>
    </dgm:pt>
    <dgm:pt modelId="{1F46EA5E-E363-49B6-B28F-BBDB351D748D}" type="parTrans" cxnId="{34AF6494-38BE-4F2A-9193-EF60B6906371}">
      <dgm:prSet/>
      <dgm:spPr/>
      <dgm:t>
        <a:bodyPr/>
        <a:lstStyle/>
        <a:p>
          <a:endParaRPr lang="en-US"/>
        </a:p>
      </dgm:t>
    </dgm:pt>
    <dgm:pt modelId="{C9876357-CA02-4C8F-B826-3B4EF388E907}" type="sibTrans" cxnId="{34AF6494-38BE-4F2A-9193-EF60B6906371}">
      <dgm:prSet/>
      <dgm:spPr/>
      <dgm:t>
        <a:bodyPr/>
        <a:lstStyle/>
        <a:p>
          <a:endParaRPr lang="en-US"/>
        </a:p>
      </dgm:t>
    </dgm:pt>
    <dgm:pt modelId="{50E57996-F2A9-40CC-82BC-915CFACFABC5}">
      <dgm:prSet phldrT="[Text]" custT="1"/>
      <dgm:spPr/>
      <dgm:t>
        <a:bodyPr/>
        <a:lstStyle/>
        <a:p>
          <a:r>
            <a:rPr lang="ar-EG" sz="3200" b="1" dirty="0" smtClean="0">
              <a:solidFill>
                <a:schemeClr val="tx1"/>
              </a:solidFill>
            </a:rPr>
            <a:t>1- تشخيص الأمراض وطرق علاجها </a:t>
          </a:r>
          <a:endParaRPr lang="en-US" sz="3200" b="1" dirty="0">
            <a:solidFill>
              <a:schemeClr val="tx1"/>
            </a:solidFill>
          </a:endParaRPr>
        </a:p>
      </dgm:t>
    </dgm:pt>
    <dgm:pt modelId="{CC6596D7-79BA-4638-8C76-DE812952DCCB}" type="parTrans" cxnId="{F66D3673-5F8A-453B-A284-DEEA3F55F2A1}">
      <dgm:prSet/>
      <dgm:spPr/>
      <dgm:t>
        <a:bodyPr/>
        <a:lstStyle/>
        <a:p>
          <a:endParaRPr lang="en-US"/>
        </a:p>
      </dgm:t>
    </dgm:pt>
    <dgm:pt modelId="{574F9132-878D-4B77-ABC5-EE36043BB860}" type="sibTrans" cxnId="{F66D3673-5F8A-453B-A284-DEEA3F55F2A1}">
      <dgm:prSet/>
      <dgm:spPr/>
      <dgm:t>
        <a:bodyPr/>
        <a:lstStyle/>
        <a:p>
          <a:endParaRPr lang="en-US"/>
        </a:p>
      </dgm:t>
    </dgm:pt>
    <dgm:pt modelId="{1DF9197B-B40B-490D-B5E5-C9F308E85645}" type="pres">
      <dgm:prSet presAssocID="{DCC49B2D-695C-4B8F-AC15-72B484BACCD4}" presName="Name0" presStyleCnt="0">
        <dgm:presLayoutVars>
          <dgm:dir/>
          <dgm:animLvl val="lvl"/>
          <dgm:resizeHandles val="exact"/>
        </dgm:presLayoutVars>
      </dgm:prSet>
      <dgm:spPr/>
      <dgm:t>
        <a:bodyPr/>
        <a:lstStyle/>
        <a:p>
          <a:endParaRPr lang="en-US"/>
        </a:p>
      </dgm:t>
    </dgm:pt>
    <dgm:pt modelId="{771B6402-DE3E-481B-A90A-5982D88DD198}" type="pres">
      <dgm:prSet presAssocID="{50E57996-F2A9-40CC-82BC-915CFACFABC5}" presName="boxAndChildren" presStyleCnt="0"/>
      <dgm:spPr/>
    </dgm:pt>
    <dgm:pt modelId="{FE24E38A-5304-4902-9868-C46EC00FDFA3}" type="pres">
      <dgm:prSet presAssocID="{50E57996-F2A9-40CC-82BC-915CFACFABC5}" presName="parentTextBox" presStyleLbl="node1" presStyleIdx="0" presStyleCnt="2"/>
      <dgm:spPr/>
      <dgm:t>
        <a:bodyPr/>
        <a:lstStyle/>
        <a:p>
          <a:endParaRPr lang="en-US"/>
        </a:p>
      </dgm:t>
    </dgm:pt>
    <dgm:pt modelId="{8C4D0E24-DDA1-4588-B39E-8A9B3C7F6404}" type="pres">
      <dgm:prSet presAssocID="{C9876357-CA02-4C8F-B826-3B4EF388E907}" presName="sp" presStyleCnt="0"/>
      <dgm:spPr/>
    </dgm:pt>
    <dgm:pt modelId="{2A10AA39-8AAC-4362-AF2E-BA333B4D9FEA}" type="pres">
      <dgm:prSet presAssocID="{69275F86-3524-4C44-8A5E-BCA499A40274}" presName="arrowAndChildren" presStyleCnt="0"/>
      <dgm:spPr/>
    </dgm:pt>
    <dgm:pt modelId="{4ED8AC9B-E01F-4286-A462-1634FAC11487}" type="pres">
      <dgm:prSet presAssocID="{69275F86-3524-4C44-8A5E-BCA499A40274}" presName="parentTextArrow" presStyleLbl="node1" presStyleIdx="1" presStyleCnt="2"/>
      <dgm:spPr/>
      <dgm:t>
        <a:bodyPr/>
        <a:lstStyle/>
        <a:p>
          <a:endParaRPr lang="en-US"/>
        </a:p>
      </dgm:t>
    </dgm:pt>
  </dgm:ptLst>
  <dgm:cxnLst>
    <dgm:cxn modelId="{280683A6-8F34-4C55-B2EC-D3B75046AE5C}" type="presOf" srcId="{50E57996-F2A9-40CC-82BC-915CFACFABC5}" destId="{FE24E38A-5304-4902-9868-C46EC00FDFA3}" srcOrd="0" destOrd="0" presId="urn:microsoft.com/office/officeart/2005/8/layout/process4"/>
    <dgm:cxn modelId="{3DFE9680-832E-4E24-A991-A7725F3252AD}" type="presOf" srcId="{DCC49B2D-695C-4B8F-AC15-72B484BACCD4}" destId="{1DF9197B-B40B-490D-B5E5-C9F308E85645}" srcOrd="0" destOrd="0" presId="urn:microsoft.com/office/officeart/2005/8/layout/process4"/>
    <dgm:cxn modelId="{CCC4938E-4BAA-427E-BA03-77290824CB74}" type="presOf" srcId="{69275F86-3524-4C44-8A5E-BCA499A40274}" destId="{4ED8AC9B-E01F-4286-A462-1634FAC11487}" srcOrd="0" destOrd="0" presId="urn:microsoft.com/office/officeart/2005/8/layout/process4"/>
    <dgm:cxn modelId="{F66D3673-5F8A-453B-A284-DEEA3F55F2A1}" srcId="{DCC49B2D-695C-4B8F-AC15-72B484BACCD4}" destId="{50E57996-F2A9-40CC-82BC-915CFACFABC5}" srcOrd="1" destOrd="0" parTransId="{CC6596D7-79BA-4638-8C76-DE812952DCCB}" sibTransId="{574F9132-878D-4B77-ABC5-EE36043BB860}"/>
    <dgm:cxn modelId="{34AF6494-38BE-4F2A-9193-EF60B6906371}" srcId="{DCC49B2D-695C-4B8F-AC15-72B484BACCD4}" destId="{69275F86-3524-4C44-8A5E-BCA499A40274}" srcOrd="0" destOrd="0" parTransId="{1F46EA5E-E363-49B6-B28F-BBDB351D748D}" sibTransId="{C9876357-CA02-4C8F-B826-3B4EF388E907}"/>
    <dgm:cxn modelId="{B0165F82-22E2-407D-8D2F-9B8B83099F02}" type="presParOf" srcId="{1DF9197B-B40B-490D-B5E5-C9F308E85645}" destId="{771B6402-DE3E-481B-A90A-5982D88DD198}" srcOrd="0" destOrd="0" presId="urn:microsoft.com/office/officeart/2005/8/layout/process4"/>
    <dgm:cxn modelId="{4087EBCF-638B-4D72-ABAA-8D71E1CDF758}" type="presParOf" srcId="{771B6402-DE3E-481B-A90A-5982D88DD198}" destId="{FE24E38A-5304-4902-9868-C46EC00FDFA3}" srcOrd="0" destOrd="0" presId="urn:microsoft.com/office/officeart/2005/8/layout/process4"/>
    <dgm:cxn modelId="{82EBCEA0-2D67-4A96-B442-1B0286EEDA2F}" type="presParOf" srcId="{1DF9197B-B40B-490D-B5E5-C9F308E85645}" destId="{8C4D0E24-DDA1-4588-B39E-8A9B3C7F6404}" srcOrd="1" destOrd="0" presId="urn:microsoft.com/office/officeart/2005/8/layout/process4"/>
    <dgm:cxn modelId="{1AC58073-4ACE-43FE-996B-9D6C09CE8804}" type="presParOf" srcId="{1DF9197B-B40B-490D-B5E5-C9F308E85645}" destId="{2A10AA39-8AAC-4362-AF2E-BA333B4D9FEA}" srcOrd="2" destOrd="0" presId="urn:microsoft.com/office/officeart/2005/8/layout/process4"/>
    <dgm:cxn modelId="{9C9EA431-B761-4742-9C74-5A6FCFA4EB8F}" type="presParOf" srcId="{2A10AA39-8AAC-4362-AF2E-BA333B4D9FEA}" destId="{4ED8AC9B-E01F-4286-A462-1634FAC1148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C49B2D-695C-4B8F-AC15-72B484BACCD4}" type="doc">
      <dgm:prSet loTypeId="urn:microsoft.com/office/officeart/2005/8/layout/process4" loCatId="list" qsTypeId="urn:microsoft.com/office/officeart/2005/8/quickstyle/3d5" qsCatId="3D" csTypeId="urn:microsoft.com/office/officeart/2005/8/colors/colorful2" csCatId="colorful" phldr="1"/>
      <dgm:spPr/>
      <dgm:t>
        <a:bodyPr/>
        <a:lstStyle/>
        <a:p>
          <a:endParaRPr lang="en-US"/>
        </a:p>
      </dgm:t>
    </dgm:pt>
    <dgm:pt modelId="{69275F86-3524-4C44-8A5E-BCA499A40274}">
      <dgm:prSet phldrT="[Text]" custT="1"/>
      <dgm:spPr/>
      <dgm:t>
        <a:bodyPr/>
        <a:lstStyle/>
        <a:p>
          <a:r>
            <a:rPr lang="ar-EG" sz="3200" b="1" dirty="0" smtClean="0">
              <a:solidFill>
                <a:schemeClr val="tx1"/>
              </a:solidFill>
            </a:rPr>
            <a:t>2- معرفة التخصصات المختلفة فكان لديهم أطباء للعيون والأسنان والأمراض الباطنية والجراحة </a:t>
          </a:r>
          <a:endParaRPr lang="en-US" sz="3200" b="1" dirty="0">
            <a:solidFill>
              <a:schemeClr val="tx1"/>
            </a:solidFill>
          </a:endParaRPr>
        </a:p>
      </dgm:t>
    </dgm:pt>
    <dgm:pt modelId="{1F46EA5E-E363-49B6-B28F-BBDB351D748D}" type="parTrans" cxnId="{34AF6494-38BE-4F2A-9193-EF60B6906371}">
      <dgm:prSet/>
      <dgm:spPr/>
      <dgm:t>
        <a:bodyPr/>
        <a:lstStyle/>
        <a:p>
          <a:endParaRPr lang="en-US"/>
        </a:p>
      </dgm:t>
    </dgm:pt>
    <dgm:pt modelId="{C9876357-CA02-4C8F-B826-3B4EF388E907}" type="sibTrans" cxnId="{34AF6494-38BE-4F2A-9193-EF60B6906371}">
      <dgm:prSet/>
      <dgm:spPr/>
      <dgm:t>
        <a:bodyPr/>
        <a:lstStyle/>
        <a:p>
          <a:endParaRPr lang="en-US"/>
        </a:p>
      </dgm:t>
    </dgm:pt>
    <dgm:pt modelId="{50E57996-F2A9-40CC-82BC-915CFACFABC5}">
      <dgm:prSet phldrT="[Text]" custT="1"/>
      <dgm:spPr/>
      <dgm:t>
        <a:bodyPr/>
        <a:lstStyle/>
        <a:p>
          <a:r>
            <a:rPr lang="ar-EG" sz="3200" b="1" dirty="0" smtClean="0">
              <a:solidFill>
                <a:schemeClr val="tx1"/>
              </a:solidFill>
            </a:rPr>
            <a:t>3- كما عرف المصرى القديم التحنيط للموتى حفاظا على جثث موتاهم لاعتقادهم فى فكرة البعث والخلود وهو سر لم يصل إليه العالم حتى اليوم .</a:t>
          </a:r>
          <a:endParaRPr lang="en-US" sz="3200" b="1" dirty="0">
            <a:solidFill>
              <a:schemeClr val="tx1"/>
            </a:solidFill>
          </a:endParaRPr>
        </a:p>
      </dgm:t>
    </dgm:pt>
    <dgm:pt modelId="{CC6596D7-79BA-4638-8C76-DE812952DCCB}" type="parTrans" cxnId="{F66D3673-5F8A-453B-A284-DEEA3F55F2A1}">
      <dgm:prSet/>
      <dgm:spPr/>
      <dgm:t>
        <a:bodyPr/>
        <a:lstStyle/>
        <a:p>
          <a:endParaRPr lang="en-US"/>
        </a:p>
      </dgm:t>
    </dgm:pt>
    <dgm:pt modelId="{574F9132-878D-4B77-ABC5-EE36043BB860}" type="sibTrans" cxnId="{F66D3673-5F8A-453B-A284-DEEA3F55F2A1}">
      <dgm:prSet/>
      <dgm:spPr/>
      <dgm:t>
        <a:bodyPr/>
        <a:lstStyle/>
        <a:p>
          <a:endParaRPr lang="en-US"/>
        </a:p>
      </dgm:t>
    </dgm:pt>
    <dgm:pt modelId="{1DF9197B-B40B-490D-B5E5-C9F308E85645}" type="pres">
      <dgm:prSet presAssocID="{DCC49B2D-695C-4B8F-AC15-72B484BACCD4}" presName="Name0" presStyleCnt="0">
        <dgm:presLayoutVars>
          <dgm:dir/>
          <dgm:animLvl val="lvl"/>
          <dgm:resizeHandles val="exact"/>
        </dgm:presLayoutVars>
      </dgm:prSet>
      <dgm:spPr/>
      <dgm:t>
        <a:bodyPr/>
        <a:lstStyle/>
        <a:p>
          <a:endParaRPr lang="en-US"/>
        </a:p>
      </dgm:t>
    </dgm:pt>
    <dgm:pt modelId="{7A4100E7-A166-4A9D-A104-54C61382AE0C}" type="pres">
      <dgm:prSet presAssocID="{50E57996-F2A9-40CC-82BC-915CFACFABC5}" presName="boxAndChildren" presStyleCnt="0"/>
      <dgm:spPr/>
    </dgm:pt>
    <dgm:pt modelId="{EFCB5734-07F5-49C1-9854-810AB38768D5}" type="pres">
      <dgm:prSet presAssocID="{50E57996-F2A9-40CC-82BC-915CFACFABC5}" presName="parentTextBox" presStyleLbl="node1" presStyleIdx="0" presStyleCnt="2"/>
      <dgm:spPr/>
      <dgm:t>
        <a:bodyPr/>
        <a:lstStyle/>
        <a:p>
          <a:endParaRPr lang="en-US"/>
        </a:p>
      </dgm:t>
    </dgm:pt>
    <dgm:pt modelId="{8C4D0E24-DDA1-4588-B39E-8A9B3C7F6404}" type="pres">
      <dgm:prSet presAssocID="{C9876357-CA02-4C8F-B826-3B4EF388E907}" presName="sp" presStyleCnt="0"/>
      <dgm:spPr/>
    </dgm:pt>
    <dgm:pt modelId="{2A10AA39-8AAC-4362-AF2E-BA333B4D9FEA}" type="pres">
      <dgm:prSet presAssocID="{69275F86-3524-4C44-8A5E-BCA499A40274}" presName="arrowAndChildren" presStyleCnt="0"/>
      <dgm:spPr/>
    </dgm:pt>
    <dgm:pt modelId="{4ED8AC9B-E01F-4286-A462-1634FAC11487}" type="pres">
      <dgm:prSet presAssocID="{69275F86-3524-4C44-8A5E-BCA499A40274}" presName="parentTextArrow" presStyleLbl="node1" presStyleIdx="1" presStyleCnt="2"/>
      <dgm:spPr/>
      <dgm:t>
        <a:bodyPr/>
        <a:lstStyle/>
        <a:p>
          <a:endParaRPr lang="en-US"/>
        </a:p>
      </dgm:t>
    </dgm:pt>
  </dgm:ptLst>
  <dgm:cxnLst>
    <dgm:cxn modelId="{3DFE9680-832E-4E24-A991-A7725F3252AD}" type="presOf" srcId="{DCC49B2D-695C-4B8F-AC15-72B484BACCD4}" destId="{1DF9197B-B40B-490D-B5E5-C9F308E85645}" srcOrd="0" destOrd="0" presId="urn:microsoft.com/office/officeart/2005/8/layout/process4"/>
    <dgm:cxn modelId="{CCC4938E-4BAA-427E-BA03-77290824CB74}" type="presOf" srcId="{69275F86-3524-4C44-8A5E-BCA499A40274}" destId="{4ED8AC9B-E01F-4286-A462-1634FAC11487}" srcOrd="0" destOrd="0" presId="urn:microsoft.com/office/officeart/2005/8/layout/process4"/>
    <dgm:cxn modelId="{F66D3673-5F8A-453B-A284-DEEA3F55F2A1}" srcId="{DCC49B2D-695C-4B8F-AC15-72B484BACCD4}" destId="{50E57996-F2A9-40CC-82BC-915CFACFABC5}" srcOrd="1" destOrd="0" parTransId="{CC6596D7-79BA-4638-8C76-DE812952DCCB}" sibTransId="{574F9132-878D-4B77-ABC5-EE36043BB860}"/>
    <dgm:cxn modelId="{EC7707EE-FEB6-4EF1-923E-492A8526EA08}" type="presOf" srcId="{50E57996-F2A9-40CC-82BC-915CFACFABC5}" destId="{EFCB5734-07F5-49C1-9854-810AB38768D5}" srcOrd="0" destOrd="0" presId="urn:microsoft.com/office/officeart/2005/8/layout/process4"/>
    <dgm:cxn modelId="{34AF6494-38BE-4F2A-9193-EF60B6906371}" srcId="{DCC49B2D-695C-4B8F-AC15-72B484BACCD4}" destId="{69275F86-3524-4C44-8A5E-BCA499A40274}" srcOrd="0" destOrd="0" parTransId="{1F46EA5E-E363-49B6-B28F-BBDB351D748D}" sibTransId="{C9876357-CA02-4C8F-B826-3B4EF388E907}"/>
    <dgm:cxn modelId="{889C6B68-A1CF-4488-8210-D2608CBC77EC}" type="presParOf" srcId="{1DF9197B-B40B-490D-B5E5-C9F308E85645}" destId="{7A4100E7-A166-4A9D-A104-54C61382AE0C}" srcOrd="0" destOrd="0" presId="urn:microsoft.com/office/officeart/2005/8/layout/process4"/>
    <dgm:cxn modelId="{49F5C744-53A2-4025-A121-3603CFB266E0}" type="presParOf" srcId="{7A4100E7-A166-4A9D-A104-54C61382AE0C}" destId="{EFCB5734-07F5-49C1-9854-810AB38768D5}" srcOrd="0" destOrd="0" presId="urn:microsoft.com/office/officeart/2005/8/layout/process4"/>
    <dgm:cxn modelId="{82EBCEA0-2D67-4A96-B442-1B0286EEDA2F}" type="presParOf" srcId="{1DF9197B-B40B-490D-B5E5-C9F308E85645}" destId="{8C4D0E24-DDA1-4588-B39E-8A9B3C7F6404}" srcOrd="1" destOrd="0" presId="urn:microsoft.com/office/officeart/2005/8/layout/process4"/>
    <dgm:cxn modelId="{1AC58073-4ACE-43FE-996B-9D6C09CE8804}" type="presParOf" srcId="{1DF9197B-B40B-490D-B5E5-C9F308E85645}" destId="{2A10AA39-8AAC-4362-AF2E-BA333B4D9FEA}" srcOrd="2" destOrd="0" presId="urn:microsoft.com/office/officeart/2005/8/layout/process4"/>
    <dgm:cxn modelId="{9C9EA431-B761-4742-9C74-5A6FCFA4EB8F}" type="presParOf" srcId="{2A10AA39-8AAC-4362-AF2E-BA333B4D9FEA}" destId="{4ED8AC9B-E01F-4286-A462-1634FAC1148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F179A-3229-442A-8F3A-A33F7F9F2646}">
      <dsp:nvSpPr>
        <dsp:cNvPr id="0" name=""/>
        <dsp:cNvSpPr/>
      </dsp:nvSpPr>
      <dsp:spPr>
        <a:xfrm>
          <a:off x="-2054953" y="-346848"/>
          <a:ext cx="2678861" cy="2678861"/>
        </a:xfrm>
        <a:prstGeom prst="blockArc">
          <a:avLst>
            <a:gd name="adj1" fmla="val 18900000"/>
            <a:gd name="adj2" fmla="val 2700000"/>
            <a:gd name="adj3" fmla="val 806"/>
          </a:avLst>
        </a:prstGeom>
        <a:noFill/>
        <a:ln w="25400" cap="flat" cmpd="sng" algn="ctr">
          <a:solidFill>
            <a:schemeClr val="accent3">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D0B8C877-687D-4FF4-B50A-807444D2CB89}">
      <dsp:nvSpPr>
        <dsp:cNvPr id="0" name=""/>
        <dsp:cNvSpPr/>
      </dsp:nvSpPr>
      <dsp:spPr>
        <a:xfrm>
          <a:off x="608805" y="505538"/>
          <a:ext cx="8508564" cy="974088"/>
        </a:xfrm>
        <a:prstGeom prst="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87862" tIns="93980" rIns="93980" bIns="93980" numCol="1" spcCol="1270" anchor="ctr" anchorCtr="0">
          <a:noAutofit/>
        </a:bodyPr>
        <a:lstStyle/>
        <a:p>
          <a:pPr lvl="0" algn="ctr" defTabSz="1644650">
            <a:lnSpc>
              <a:spcPct val="90000"/>
            </a:lnSpc>
            <a:spcBef>
              <a:spcPct val="0"/>
            </a:spcBef>
            <a:spcAft>
              <a:spcPct val="35000"/>
            </a:spcAft>
          </a:pPr>
          <a:r>
            <a:rPr lang="ar-EG" sz="3700" b="1" kern="1200" dirty="0" smtClean="0">
              <a:solidFill>
                <a:schemeClr val="tx1"/>
              </a:solidFill>
            </a:rPr>
            <a:t>الحياة الثقافية والفكرية – العلم – العمارة – الفن - </a:t>
          </a:r>
          <a:endParaRPr lang="en-US" sz="3700" b="1" kern="1200" dirty="0">
            <a:solidFill>
              <a:schemeClr val="tx1"/>
            </a:solidFill>
          </a:endParaRPr>
        </a:p>
      </dsp:txBody>
      <dsp:txXfrm>
        <a:off x="608805" y="505538"/>
        <a:ext cx="8508564" cy="974088"/>
      </dsp:txXfrm>
    </dsp:sp>
    <dsp:sp modelId="{E9F3779C-F569-425D-8313-DE1C9B5E7B74}">
      <dsp:nvSpPr>
        <dsp:cNvPr id="0" name=""/>
        <dsp:cNvSpPr/>
      </dsp:nvSpPr>
      <dsp:spPr>
        <a:xfrm>
          <a:off x="0" y="383777"/>
          <a:ext cx="1217610" cy="121761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5400" algn="bl" rotWithShape="0">
            <a:srgbClr val="000000">
              <a:alpha val="60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46256-86D4-483B-8894-1B88039F436A}">
      <dsp:nvSpPr>
        <dsp:cNvPr id="0" name=""/>
        <dsp:cNvSpPr/>
      </dsp:nvSpPr>
      <dsp:spPr>
        <a:xfrm>
          <a:off x="3234" y="1169"/>
          <a:ext cx="8993975" cy="1789511"/>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EG" sz="4000" b="1" kern="1200" dirty="0" smtClean="0">
              <a:solidFill>
                <a:schemeClr val="tx1"/>
              </a:solidFill>
            </a:rPr>
            <a:t>عرف المصريون القدماء علم الكيمياء ونبغوا فيه حيث عرفوا صناعة :</a:t>
          </a:r>
          <a:endParaRPr lang="en-US" sz="4000" b="1" kern="1200" dirty="0">
            <a:solidFill>
              <a:schemeClr val="tx1"/>
            </a:solidFill>
          </a:endParaRPr>
        </a:p>
      </dsp:txBody>
      <dsp:txXfrm>
        <a:off x="55647" y="53582"/>
        <a:ext cx="8889149" cy="1684685"/>
      </dsp:txXfrm>
    </dsp:sp>
    <dsp:sp modelId="{E08B6631-4613-472A-B4E1-9F8FD83C7108}">
      <dsp:nvSpPr>
        <dsp:cNvPr id="0" name=""/>
        <dsp:cNvSpPr/>
      </dsp:nvSpPr>
      <dsp:spPr>
        <a:xfrm>
          <a:off x="3234" y="2026942"/>
          <a:ext cx="2839007" cy="1789511"/>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العقاقير والأدوية من الأعشاب  </a:t>
          </a:r>
          <a:endParaRPr lang="en-US" sz="3600" b="1" kern="1200" dirty="0">
            <a:solidFill>
              <a:schemeClr val="tx1"/>
            </a:solidFill>
          </a:endParaRPr>
        </a:p>
      </dsp:txBody>
      <dsp:txXfrm>
        <a:off x="55647" y="2079355"/>
        <a:ext cx="2734181" cy="1684685"/>
      </dsp:txXfrm>
    </dsp:sp>
    <dsp:sp modelId="{810EAEBA-0A31-471A-9AAB-4F8B46EA717F}">
      <dsp:nvSpPr>
        <dsp:cNvPr id="0" name=""/>
        <dsp:cNvSpPr/>
      </dsp:nvSpPr>
      <dsp:spPr>
        <a:xfrm>
          <a:off x="3080718" y="2026942"/>
          <a:ext cx="2839007" cy="1789511"/>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الأصباغ </a:t>
          </a:r>
          <a:endParaRPr lang="en-US" sz="3600" b="1" kern="1200" dirty="0">
            <a:solidFill>
              <a:schemeClr val="tx1"/>
            </a:solidFill>
          </a:endParaRPr>
        </a:p>
      </dsp:txBody>
      <dsp:txXfrm>
        <a:off x="3133131" y="2079355"/>
        <a:ext cx="2734181" cy="1684685"/>
      </dsp:txXfrm>
    </dsp:sp>
    <dsp:sp modelId="{C964C326-84B7-43F9-9BB2-216AB34A6722}">
      <dsp:nvSpPr>
        <dsp:cNvPr id="0" name=""/>
        <dsp:cNvSpPr/>
      </dsp:nvSpPr>
      <dsp:spPr>
        <a:xfrm>
          <a:off x="6158202" y="2026942"/>
          <a:ext cx="2839007" cy="1789511"/>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الألوان </a:t>
          </a:r>
          <a:endParaRPr lang="en-US" sz="3600" b="1" kern="1200" dirty="0">
            <a:solidFill>
              <a:schemeClr val="tx1"/>
            </a:solidFill>
          </a:endParaRPr>
        </a:p>
      </dsp:txBody>
      <dsp:txXfrm>
        <a:off x="6210615" y="2079355"/>
        <a:ext cx="2734181" cy="16846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498BB-1786-47F7-BC96-31DAEBD924E6}">
      <dsp:nvSpPr>
        <dsp:cNvPr id="0" name=""/>
        <dsp:cNvSpPr/>
      </dsp:nvSpPr>
      <dsp:spPr>
        <a:xfrm rot="16200000">
          <a:off x="305410" y="-305410"/>
          <a:ext cx="4581149" cy="5191970"/>
        </a:xfrm>
        <a:prstGeom prst="flowChartManualOperati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1300" tIns="0" rIns="240109" bIns="0" numCol="1" spcCol="1270" anchor="ctr" anchorCtr="0">
          <a:noAutofit/>
        </a:bodyPr>
        <a:lstStyle/>
        <a:p>
          <a:pPr lvl="0" algn="ctr" defTabSz="1689100">
            <a:lnSpc>
              <a:spcPct val="90000"/>
            </a:lnSpc>
            <a:spcBef>
              <a:spcPct val="0"/>
            </a:spcBef>
            <a:spcAft>
              <a:spcPct val="35000"/>
            </a:spcAft>
          </a:pPr>
          <a:r>
            <a:rPr lang="ar-EG" sz="3800" b="1" kern="1200" dirty="0" smtClean="0">
              <a:solidFill>
                <a:schemeClr val="tx1"/>
              </a:solidFill>
            </a:rPr>
            <a:t>استخدم المصريون القدماء الأحجار فى البناء ومازال الكثير من أهراماتهم ومعابدهم قائمة تشهد على براعتهم فى فنون العمارة فقاموا بتشييد :</a:t>
          </a:r>
          <a:endParaRPr lang="en-US" sz="3800" b="1" kern="1200" dirty="0">
            <a:solidFill>
              <a:schemeClr val="tx1"/>
            </a:solidFill>
          </a:endParaRPr>
        </a:p>
      </dsp:txBody>
      <dsp:txXfrm rot="5400000">
        <a:off x="0" y="916230"/>
        <a:ext cx="5191970" cy="27486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91D67-C054-478F-830C-2A4009ACBD5B}">
      <dsp:nvSpPr>
        <dsp:cNvPr id="0" name=""/>
        <dsp:cNvSpPr/>
      </dsp:nvSpPr>
      <dsp:spPr>
        <a:xfrm>
          <a:off x="3234534" y="2112"/>
          <a:ext cx="2531375" cy="1687583"/>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ar-EG" sz="4500" b="1" kern="1200" dirty="0" smtClean="0">
              <a:solidFill>
                <a:schemeClr val="tx1"/>
              </a:solidFill>
            </a:rPr>
            <a:t>أنواع المعابد </a:t>
          </a:r>
          <a:endParaRPr lang="en-US" sz="4500" b="1" kern="1200" dirty="0">
            <a:solidFill>
              <a:schemeClr val="tx1"/>
            </a:solidFill>
          </a:endParaRPr>
        </a:p>
      </dsp:txBody>
      <dsp:txXfrm>
        <a:off x="3283962" y="51540"/>
        <a:ext cx="2432519" cy="1588727"/>
      </dsp:txXfrm>
    </dsp:sp>
    <dsp:sp modelId="{6D2ABFA2-6E2B-4E5B-BD48-3B78E6E3E7D4}">
      <dsp:nvSpPr>
        <dsp:cNvPr id="0" name=""/>
        <dsp:cNvSpPr/>
      </dsp:nvSpPr>
      <dsp:spPr>
        <a:xfrm>
          <a:off x="2854828" y="1689696"/>
          <a:ext cx="1645393" cy="675033"/>
        </a:xfrm>
        <a:custGeom>
          <a:avLst/>
          <a:gdLst/>
          <a:ahLst/>
          <a:cxnLst/>
          <a:rect l="0" t="0" r="0" b="0"/>
          <a:pathLst>
            <a:path>
              <a:moveTo>
                <a:pt x="1645393" y="0"/>
              </a:moveTo>
              <a:lnTo>
                <a:pt x="1645393" y="337516"/>
              </a:lnTo>
              <a:lnTo>
                <a:pt x="0" y="337516"/>
              </a:lnTo>
              <a:lnTo>
                <a:pt x="0" y="675033"/>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066430C-71CF-476B-9A54-E0EA394BE5FF}">
      <dsp:nvSpPr>
        <dsp:cNvPr id="0" name=""/>
        <dsp:cNvSpPr/>
      </dsp:nvSpPr>
      <dsp:spPr>
        <a:xfrm>
          <a:off x="1589141" y="2364729"/>
          <a:ext cx="2531375" cy="1687583"/>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2- معابد الألهة</a:t>
          </a:r>
          <a:endParaRPr lang="en-US" sz="3600" b="1" kern="1200" dirty="0">
            <a:solidFill>
              <a:schemeClr val="tx1"/>
            </a:solidFill>
          </a:endParaRPr>
        </a:p>
      </dsp:txBody>
      <dsp:txXfrm>
        <a:off x="1638569" y="2414157"/>
        <a:ext cx="2432519" cy="1588727"/>
      </dsp:txXfrm>
    </dsp:sp>
    <dsp:sp modelId="{5B51608F-88A3-4E64-9E60-512BDA99CADE}">
      <dsp:nvSpPr>
        <dsp:cNvPr id="0" name=""/>
        <dsp:cNvSpPr/>
      </dsp:nvSpPr>
      <dsp:spPr>
        <a:xfrm>
          <a:off x="4500222" y="1689696"/>
          <a:ext cx="1645393" cy="675033"/>
        </a:xfrm>
        <a:custGeom>
          <a:avLst/>
          <a:gdLst/>
          <a:ahLst/>
          <a:cxnLst/>
          <a:rect l="0" t="0" r="0" b="0"/>
          <a:pathLst>
            <a:path>
              <a:moveTo>
                <a:pt x="0" y="0"/>
              </a:moveTo>
              <a:lnTo>
                <a:pt x="0" y="337516"/>
              </a:lnTo>
              <a:lnTo>
                <a:pt x="1645393" y="337516"/>
              </a:lnTo>
              <a:lnTo>
                <a:pt x="1645393" y="675033"/>
              </a:lnTo>
            </a:path>
          </a:pathLst>
        </a:cu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5F74F6E-C39A-4395-89C2-4121E0346E6A}">
      <dsp:nvSpPr>
        <dsp:cNvPr id="0" name=""/>
        <dsp:cNvSpPr/>
      </dsp:nvSpPr>
      <dsp:spPr>
        <a:xfrm>
          <a:off x="4879928" y="2364729"/>
          <a:ext cx="2531375" cy="1687583"/>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EG" sz="4000" b="1" kern="1200" dirty="0" smtClean="0">
              <a:solidFill>
                <a:schemeClr val="tx1"/>
              </a:solidFill>
            </a:rPr>
            <a:t>1- معابد جنائزية </a:t>
          </a:r>
          <a:endParaRPr lang="en-US" sz="4000" b="1" kern="1200" dirty="0">
            <a:solidFill>
              <a:schemeClr val="tx1"/>
            </a:solidFill>
          </a:endParaRPr>
        </a:p>
      </dsp:txBody>
      <dsp:txXfrm>
        <a:off x="4929356" y="2414157"/>
        <a:ext cx="2432519" cy="15887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B5734-07F5-49C1-9854-810AB38768D5}">
      <dsp:nvSpPr>
        <dsp:cNvPr id="0" name=""/>
        <dsp:cNvSpPr/>
      </dsp:nvSpPr>
      <dsp:spPr>
        <a:xfrm>
          <a:off x="0" y="2673332"/>
          <a:ext cx="6407871" cy="1753995"/>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2- من أمثلتها معبد حتشبسوت بالدير البحرى ومعبد الرمسيوم الذى اقامه رمسيس الثانى </a:t>
          </a:r>
          <a:endParaRPr lang="en-US" sz="3200" b="1" kern="1200" dirty="0">
            <a:solidFill>
              <a:schemeClr val="tx1"/>
            </a:solidFill>
          </a:endParaRPr>
        </a:p>
      </dsp:txBody>
      <dsp:txXfrm>
        <a:off x="0" y="2673332"/>
        <a:ext cx="6407871" cy="1753995"/>
      </dsp:txXfrm>
    </dsp:sp>
    <dsp:sp modelId="{4ED8AC9B-E01F-4286-A462-1634FAC11487}">
      <dsp:nvSpPr>
        <dsp:cNvPr id="0" name=""/>
        <dsp:cNvSpPr/>
      </dsp:nvSpPr>
      <dsp:spPr>
        <a:xfrm rot="10800000">
          <a:off x="0" y="1997"/>
          <a:ext cx="6407871" cy="2697645"/>
        </a:xfrm>
        <a:prstGeom prst="upArrowCallout">
          <a:avLst/>
        </a:prstGeom>
        <a:solidFill>
          <a:schemeClr val="accent2">
            <a:hueOff val="-7341125"/>
            <a:satOff val="32393"/>
            <a:lumOff val="-549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حيث تقام فيها الصلوات الخمس وطقوس الجنازة على المتوفى </a:t>
          </a:r>
          <a:endParaRPr lang="en-US" sz="3200" b="1" kern="1200" dirty="0">
            <a:solidFill>
              <a:schemeClr val="tx1"/>
            </a:solidFill>
          </a:endParaRPr>
        </a:p>
      </dsp:txBody>
      <dsp:txXfrm rot="10800000">
        <a:off x="0" y="1997"/>
        <a:ext cx="6407871" cy="17528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B5734-07F5-49C1-9854-810AB38768D5}">
      <dsp:nvSpPr>
        <dsp:cNvPr id="0" name=""/>
        <dsp:cNvSpPr/>
      </dsp:nvSpPr>
      <dsp:spPr>
        <a:xfrm>
          <a:off x="0" y="2673332"/>
          <a:ext cx="6407871" cy="1753995"/>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2- وأشهر هذه المعابد الكرنك – الأقصر أبو سمبل </a:t>
          </a:r>
          <a:endParaRPr lang="en-US" sz="3200" b="1" kern="1200" dirty="0">
            <a:solidFill>
              <a:schemeClr val="tx1"/>
            </a:solidFill>
          </a:endParaRPr>
        </a:p>
      </dsp:txBody>
      <dsp:txXfrm>
        <a:off x="0" y="2673332"/>
        <a:ext cx="6407871" cy="1753995"/>
      </dsp:txXfrm>
    </dsp:sp>
    <dsp:sp modelId="{4ED8AC9B-E01F-4286-A462-1634FAC11487}">
      <dsp:nvSpPr>
        <dsp:cNvPr id="0" name=""/>
        <dsp:cNvSpPr/>
      </dsp:nvSpPr>
      <dsp:spPr>
        <a:xfrm rot="10800000">
          <a:off x="0" y="1997"/>
          <a:ext cx="6407871" cy="2697645"/>
        </a:xfrm>
        <a:prstGeom prst="upArrowCallout">
          <a:avLst/>
        </a:prstGeom>
        <a:solidFill>
          <a:schemeClr val="accent2">
            <a:hueOff val="-7341125"/>
            <a:satOff val="32393"/>
            <a:lumOff val="-549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حيث كان المصريون القدماء يقدمون القرابين ويقيمون شعائر لألهتهم </a:t>
          </a:r>
          <a:endParaRPr lang="en-US" sz="3200" b="1" kern="1200" dirty="0">
            <a:solidFill>
              <a:schemeClr val="tx1"/>
            </a:solidFill>
          </a:endParaRPr>
        </a:p>
      </dsp:txBody>
      <dsp:txXfrm rot="10800000">
        <a:off x="0" y="1997"/>
        <a:ext cx="6407871" cy="17528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6837E-54F4-4E3A-869A-477E1D644794}">
      <dsp:nvSpPr>
        <dsp:cNvPr id="0" name=""/>
        <dsp:cNvSpPr/>
      </dsp:nvSpPr>
      <dsp:spPr>
        <a:xfrm>
          <a:off x="0" y="6436"/>
          <a:ext cx="2457973" cy="153623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F262F-19E6-46DC-88EF-0F83F893057F}">
      <dsp:nvSpPr>
        <dsp:cNvPr id="0" name=""/>
        <dsp:cNvSpPr/>
      </dsp:nvSpPr>
      <dsp:spPr>
        <a:xfrm>
          <a:off x="1875434" y="317984"/>
          <a:ext cx="181890" cy="1818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05BBC-E597-4D6C-9766-EB7B5AEB0303}">
      <dsp:nvSpPr>
        <dsp:cNvPr id="0" name=""/>
        <dsp:cNvSpPr/>
      </dsp:nvSpPr>
      <dsp:spPr>
        <a:xfrm>
          <a:off x="983189" y="408929"/>
          <a:ext cx="983189" cy="1133740"/>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6380" bIns="0" numCol="1" spcCol="1270" anchor="t" anchorCtr="0">
          <a:noAutofit/>
        </a:bodyPr>
        <a:lstStyle/>
        <a:p>
          <a:pPr lvl="0" algn="r" defTabSz="1244600">
            <a:lnSpc>
              <a:spcPct val="90000"/>
            </a:lnSpc>
            <a:spcBef>
              <a:spcPct val="0"/>
            </a:spcBef>
            <a:spcAft>
              <a:spcPct val="35000"/>
            </a:spcAft>
          </a:pPr>
          <a:r>
            <a:rPr lang="ar-EG" sz="2800" kern="1200" dirty="0" smtClean="0"/>
            <a:t>معلومة إثرائية </a:t>
          </a:r>
          <a:endParaRPr lang="en-US" sz="2800" kern="1200" dirty="0"/>
        </a:p>
      </dsp:txBody>
      <dsp:txXfrm>
        <a:off x="1031184" y="456924"/>
        <a:ext cx="887199" cy="10377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B5734-07F5-49C1-9854-810AB38768D5}">
      <dsp:nvSpPr>
        <dsp:cNvPr id="0" name=""/>
        <dsp:cNvSpPr/>
      </dsp:nvSpPr>
      <dsp:spPr>
        <a:xfrm>
          <a:off x="0" y="2673332"/>
          <a:ext cx="6407871" cy="1753995"/>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2- حيث نحت الكثير من التماثيل منذ بداية التاريخ على صخور أشد صلابة ولعل تمثال أبوالهول خير شاهد على ذلك .</a:t>
          </a:r>
          <a:endParaRPr lang="en-US" sz="3200" b="1" kern="1200" dirty="0">
            <a:solidFill>
              <a:schemeClr val="tx1"/>
            </a:solidFill>
          </a:endParaRPr>
        </a:p>
      </dsp:txBody>
      <dsp:txXfrm>
        <a:off x="0" y="2673332"/>
        <a:ext cx="6407871" cy="1753995"/>
      </dsp:txXfrm>
    </dsp:sp>
    <dsp:sp modelId="{4ED8AC9B-E01F-4286-A462-1634FAC11487}">
      <dsp:nvSpPr>
        <dsp:cNvPr id="0" name=""/>
        <dsp:cNvSpPr/>
      </dsp:nvSpPr>
      <dsp:spPr>
        <a:xfrm rot="10800000">
          <a:off x="0" y="1997"/>
          <a:ext cx="6407871" cy="2697645"/>
        </a:xfrm>
        <a:prstGeom prst="upArrowCallout">
          <a:avLst/>
        </a:prstGeom>
        <a:solidFill>
          <a:schemeClr val="accent2">
            <a:hueOff val="-7341125"/>
            <a:satOff val="32393"/>
            <a:lumOff val="-549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بلغ فن النحت فى مصر القديمة درجة كبيرة من الإتقان </a:t>
          </a:r>
          <a:endParaRPr lang="en-US" sz="3200" b="1" kern="1200" dirty="0">
            <a:solidFill>
              <a:schemeClr val="tx1"/>
            </a:solidFill>
          </a:endParaRPr>
        </a:p>
      </dsp:txBody>
      <dsp:txXfrm rot="10800000">
        <a:off x="0" y="1997"/>
        <a:ext cx="6407871" cy="1752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498BB-1786-47F7-BC96-31DAEBD924E6}">
      <dsp:nvSpPr>
        <dsp:cNvPr id="0" name=""/>
        <dsp:cNvSpPr/>
      </dsp:nvSpPr>
      <dsp:spPr>
        <a:xfrm rot="16200000">
          <a:off x="2061517" y="-2061517"/>
          <a:ext cx="3970329" cy="8093365"/>
        </a:xfrm>
        <a:prstGeom prst="flowChartManualOperati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34950" tIns="0" rIns="234156" bIns="0" numCol="1" spcCol="1270" anchor="ctr" anchorCtr="0">
          <a:noAutofit/>
        </a:bodyPr>
        <a:lstStyle/>
        <a:p>
          <a:pPr lvl="0" algn="ctr" defTabSz="1644650">
            <a:lnSpc>
              <a:spcPct val="90000"/>
            </a:lnSpc>
            <a:spcBef>
              <a:spcPct val="0"/>
            </a:spcBef>
            <a:spcAft>
              <a:spcPct val="35000"/>
            </a:spcAft>
          </a:pPr>
          <a:r>
            <a:rPr lang="ar-EG" sz="3700" b="1" kern="1200" dirty="0" smtClean="0">
              <a:solidFill>
                <a:schemeClr val="tx1"/>
              </a:solidFill>
            </a:rPr>
            <a:t>لقد أدرك المصرى القديم أن الإبداع هو أساس قيام الحضارة فلم يترك مجالا من المجالات إلا وأبدع فيه فكما أبدع فى الأدب أبدع فى العلوم والعمارة والفنون وقد تمثلت ابداعاته فى عدة مجالات :</a:t>
          </a:r>
          <a:endParaRPr lang="en-US" sz="3700" b="1" kern="1200" dirty="0">
            <a:solidFill>
              <a:schemeClr val="tx1"/>
            </a:solidFill>
          </a:endParaRPr>
        </a:p>
      </dsp:txBody>
      <dsp:txXfrm rot="5400000">
        <a:off x="-1" y="794067"/>
        <a:ext cx="8093365" cy="2382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72CE0-C0E4-4219-8EBA-0808EC9E71B7}">
      <dsp:nvSpPr>
        <dsp:cNvPr id="0" name=""/>
        <dsp:cNvSpPr/>
      </dsp:nvSpPr>
      <dsp:spPr>
        <a:xfrm>
          <a:off x="0" y="3270883"/>
          <a:ext cx="9147412" cy="1073577"/>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3- ووفروا للعلماء كل الوسائل التى تساعدهم على الإبداع فى كافة المجالات كالفلك الحساب الهندسة الطب والكيمياء .</a:t>
          </a:r>
          <a:endParaRPr lang="en-US" sz="3200" b="1" kern="1200" dirty="0">
            <a:solidFill>
              <a:schemeClr val="tx1"/>
            </a:solidFill>
          </a:endParaRPr>
        </a:p>
      </dsp:txBody>
      <dsp:txXfrm>
        <a:off x="0" y="3270883"/>
        <a:ext cx="9147412" cy="1073577"/>
      </dsp:txXfrm>
    </dsp:sp>
    <dsp:sp modelId="{EC146565-2DA4-4CD5-93D4-1F4C92242DBB}">
      <dsp:nvSpPr>
        <dsp:cNvPr id="0" name=""/>
        <dsp:cNvSpPr/>
      </dsp:nvSpPr>
      <dsp:spPr>
        <a:xfrm rot="10800000">
          <a:off x="0" y="1635825"/>
          <a:ext cx="9147412" cy="1651161"/>
        </a:xfrm>
        <a:prstGeom prst="upArrowCallou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2- فاهتموا بالعلم القائم على التجربة والبحث </a:t>
          </a:r>
          <a:endParaRPr lang="en-US" sz="3200" b="1" kern="1200" dirty="0">
            <a:solidFill>
              <a:schemeClr val="tx1"/>
            </a:solidFill>
          </a:endParaRPr>
        </a:p>
      </dsp:txBody>
      <dsp:txXfrm rot="10800000">
        <a:off x="0" y="1635825"/>
        <a:ext cx="9147412" cy="1072875"/>
      </dsp:txXfrm>
    </dsp:sp>
    <dsp:sp modelId="{4ED8AC9B-E01F-4286-A462-1634FAC11487}">
      <dsp:nvSpPr>
        <dsp:cNvPr id="0" name=""/>
        <dsp:cNvSpPr/>
      </dsp:nvSpPr>
      <dsp:spPr>
        <a:xfrm rot="10800000">
          <a:off x="0" y="768"/>
          <a:ext cx="9147412" cy="1651161"/>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أدرك المصريون القدماء أنه لا حضارة دون الأهتمام بالعلم والعلماء </a:t>
          </a:r>
          <a:endParaRPr lang="en-US" sz="3200" b="1" kern="1200" dirty="0">
            <a:solidFill>
              <a:schemeClr val="tx1"/>
            </a:solidFill>
          </a:endParaRPr>
        </a:p>
      </dsp:txBody>
      <dsp:txXfrm rot="10800000">
        <a:off x="0" y="768"/>
        <a:ext cx="9147412" cy="1072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DA8F0-C9F7-4F56-836E-E3C5DFE9A78E}">
      <dsp:nvSpPr>
        <dsp:cNvPr id="0" name=""/>
        <dsp:cNvSpPr/>
      </dsp:nvSpPr>
      <dsp:spPr>
        <a:xfrm>
          <a:off x="5538" y="0"/>
          <a:ext cx="2239648" cy="5719575"/>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برع المصريون القدماء فى علم الفلك واستطاعوا من خلاله معرفة مواقع الكثيرمن النجوم والكواكب ومعرفة التقويم الشمسى</a:t>
          </a:r>
          <a:endParaRPr lang="en-US" sz="3200" b="1" kern="1200" dirty="0">
            <a:solidFill>
              <a:schemeClr val="tx1"/>
            </a:solidFill>
          </a:endParaRPr>
        </a:p>
      </dsp:txBody>
      <dsp:txXfrm>
        <a:off x="71135" y="65597"/>
        <a:ext cx="2108454" cy="5588381"/>
      </dsp:txXfrm>
    </dsp:sp>
    <dsp:sp modelId="{AD6A4B78-2CF7-4E36-8399-C47E8363B154}">
      <dsp:nvSpPr>
        <dsp:cNvPr id="0" name=""/>
        <dsp:cNvSpPr/>
      </dsp:nvSpPr>
      <dsp:spPr>
        <a:xfrm>
          <a:off x="2621447" y="0"/>
          <a:ext cx="2239648" cy="5719575"/>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b="1" kern="1200" dirty="0" smtClean="0">
              <a:solidFill>
                <a:schemeClr val="tx1"/>
              </a:solidFill>
            </a:rPr>
            <a:t>2- فقسموا السنة إلى 365 يوما مقسمة إلى 12شهرا متساويا وكل شهر منها 30 يوما وجعلوا الأيام الخمسة الأخيرة أيام أعياد يبدأ بعدها عام جديد وأطلقوا عليها أيام النسىء</a:t>
          </a:r>
        </a:p>
      </dsp:txBody>
      <dsp:txXfrm>
        <a:off x="2687044" y="65597"/>
        <a:ext cx="2108454" cy="5588381"/>
      </dsp:txXfrm>
    </dsp:sp>
    <dsp:sp modelId="{540EA82E-A976-44D0-BE4F-0D3F49B8DC15}">
      <dsp:nvSpPr>
        <dsp:cNvPr id="0" name=""/>
        <dsp:cNvSpPr/>
      </dsp:nvSpPr>
      <dsp:spPr>
        <a:xfrm>
          <a:off x="5237356" y="0"/>
          <a:ext cx="2239648" cy="5719575"/>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b="1" kern="1200" dirty="0" smtClean="0">
              <a:solidFill>
                <a:schemeClr val="tx1"/>
              </a:solidFill>
            </a:rPr>
            <a:t>3- وقسموا اليوم إلى 24ساعة متساوية 12 ساعة بالليل و12 ساعة بالنهار وقسموا السنة إلى ثلاثة فصول تتناسب مع الدورةالزراعية </a:t>
          </a:r>
          <a:endParaRPr lang="en-US" sz="2800" b="1" kern="1200" dirty="0">
            <a:solidFill>
              <a:schemeClr val="tx1"/>
            </a:solidFill>
          </a:endParaRPr>
        </a:p>
      </dsp:txBody>
      <dsp:txXfrm>
        <a:off x="5302953" y="65597"/>
        <a:ext cx="2108454" cy="55883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3B3DA-0777-4354-A155-2F06F669F5F1}">
      <dsp:nvSpPr>
        <dsp:cNvPr id="0" name=""/>
        <dsp:cNvSpPr/>
      </dsp:nvSpPr>
      <dsp:spPr>
        <a:xfrm>
          <a:off x="0" y="2211973"/>
          <a:ext cx="9144000" cy="1451294"/>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واستطاعوا من خلاله معرفة قياس مساحة الأراض الزراعية – القدم – الذراع – وكمية المحاصيل الزراعية </a:t>
          </a:r>
          <a:endParaRPr lang="en-US" sz="3200" b="1" kern="1200" dirty="0">
            <a:solidFill>
              <a:schemeClr val="tx1"/>
            </a:solidFill>
          </a:endParaRPr>
        </a:p>
      </dsp:txBody>
      <dsp:txXfrm>
        <a:off x="0" y="2211973"/>
        <a:ext cx="9144000" cy="1451294"/>
      </dsp:txXfrm>
    </dsp:sp>
    <dsp:sp modelId="{4ED8AC9B-E01F-4286-A462-1634FAC11487}">
      <dsp:nvSpPr>
        <dsp:cNvPr id="0" name=""/>
        <dsp:cNvSpPr/>
      </dsp:nvSpPr>
      <dsp:spPr>
        <a:xfrm rot="10800000">
          <a:off x="0" y="1652"/>
          <a:ext cx="9144000" cy="2232090"/>
        </a:xfrm>
        <a:prstGeom prst="upArrowCallout">
          <a:avLst/>
        </a:prstGeom>
        <a:solidFill>
          <a:schemeClr val="accent2">
            <a:hueOff val="-7341125"/>
            <a:satOff val="32393"/>
            <a:lumOff val="-549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برع المصريون القدماء فى أصول وقواعد الحساب </a:t>
          </a:r>
          <a:endParaRPr lang="en-US" sz="3200" b="1" kern="1200" dirty="0">
            <a:solidFill>
              <a:schemeClr val="tx1"/>
            </a:solidFill>
          </a:endParaRPr>
        </a:p>
      </dsp:txBody>
      <dsp:txXfrm rot="10800000">
        <a:off x="0" y="1652"/>
        <a:ext cx="9144000" cy="14503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72CE0-C0E4-4219-8EBA-0808EC9E71B7}">
      <dsp:nvSpPr>
        <dsp:cNvPr id="0" name=""/>
        <dsp:cNvSpPr/>
      </dsp:nvSpPr>
      <dsp:spPr>
        <a:xfrm>
          <a:off x="0" y="3040985"/>
          <a:ext cx="9147412" cy="998119"/>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4- تسجيل رواتب الموظفين والجنود </a:t>
          </a:r>
          <a:endParaRPr lang="en-US" sz="3200" b="1" kern="1200" dirty="0">
            <a:solidFill>
              <a:schemeClr val="tx1"/>
            </a:solidFill>
          </a:endParaRPr>
        </a:p>
      </dsp:txBody>
      <dsp:txXfrm>
        <a:off x="0" y="3040985"/>
        <a:ext cx="9147412" cy="998119"/>
      </dsp:txXfrm>
    </dsp:sp>
    <dsp:sp modelId="{EC146565-2DA4-4CD5-93D4-1F4C92242DBB}">
      <dsp:nvSpPr>
        <dsp:cNvPr id="0" name=""/>
        <dsp:cNvSpPr/>
      </dsp:nvSpPr>
      <dsp:spPr>
        <a:xfrm rot="10800000">
          <a:off x="0" y="1520849"/>
          <a:ext cx="9147412" cy="1535107"/>
        </a:xfrm>
        <a:prstGeom prst="upArrowCallout">
          <a:avLst/>
        </a:prstGeom>
        <a:solidFill>
          <a:schemeClr val="accent5">
            <a:hueOff val="-75317"/>
            <a:satOff val="-14450"/>
            <a:lumOff val="2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3- حصر غنائم الحروب </a:t>
          </a:r>
          <a:endParaRPr lang="en-US" sz="3200" b="1" kern="1200" dirty="0">
            <a:solidFill>
              <a:schemeClr val="tx1"/>
            </a:solidFill>
          </a:endParaRPr>
        </a:p>
      </dsp:txBody>
      <dsp:txXfrm rot="10800000">
        <a:off x="0" y="1520849"/>
        <a:ext cx="9147412" cy="997466"/>
      </dsp:txXfrm>
    </dsp:sp>
    <dsp:sp modelId="{4ED8AC9B-E01F-4286-A462-1634FAC11487}">
      <dsp:nvSpPr>
        <dsp:cNvPr id="0" name=""/>
        <dsp:cNvSpPr/>
      </dsp:nvSpPr>
      <dsp:spPr>
        <a:xfrm rot="10800000">
          <a:off x="0" y="714"/>
          <a:ext cx="9147412" cy="1535107"/>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2- تنظيم مياه النيل معرفة مواسم الزراعة والمعاملات التجارية  </a:t>
          </a:r>
          <a:endParaRPr lang="en-US" sz="3200" b="1" kern="1200" dirty="0">
            <a:solidFill>
              <a:schemeClr val="tx1"/>
            </a:solidFill>
          </a:endParaRPr>
        </a:p>
      </dsp:txBody>
      <dsp:txXfrm rot="10800000">
        <a:off x="0" y="714"/>
        <a:ext cx="9147412" cy="9974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3B3DA-0777-4354-A155-2F06F669F5F1}">
      <dsp:nvSpPr>
        <dsp:cNvPr id="0" name=""/>
        <dsp:cNvSpPr/>
      </dsp:nvSpPr>
      <dsp:spPr>
        <a:xfrm>
          <a:off x="0" y="2488470"/>
          <a:ext cx="6719020" cy="1632705"/>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2- وعرفوا أيضا المربع والمستطيل وغيرها من الأشكال الهندسية .</a:t>
          </a:r>
          <a:endParaRPr lang="en-US" sz="3600" b="1" kern="1200" dirty="0">
            <a:solidFill>
              <a:schemeClr val="tx1"/>
            </a:solidFill>
          </a:endParaRPr>
        </a:p>
      </dsp:txBody>
      <dsp:txXfrm>
        <a:off x="0" y="2488470"/>
        <a:ext cx="6719020" cy="1632705"/>
      </dsp:txXfrm>
    </dsp:sp>
    <dsp:sp modelId="{4ED8AC9B-E01F-4286-A462-1634FAC11487}">
      <dsp:nvSpPr>
        <dsp:cNvPr id="0" name=""/>
        <dsp:cNvSpPr/>
      </dsp:nvSpPr>
      <dsp:spPr>
        <a:xfrm rot="10800000">
          <a:off x="0" y="1859"/>
          <a:ext cx="6719020" cy="2511101"/>
        </a:xfrm>
        <a:prstGeom prst="upArrowCallout">
          <a:avLst/>
        </a:prstGeom>
        <a:solidFill>
          <a:schemeClr val="accent2">
            <a:hueOff val="-7341125"/>
            <a:satOff val="32393"/>
            <a:lumOff val="-549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ar-EG" sz="3600" b="1" kern="1200" dirty="0" smtClean="0">
              <a:solidFill>
                <a:schemeClr val="tx1"/>
              </a:solidFill>
            </a:rPr>
            <a:t>1- تقدم المصريون فى علم الهندسة والدليل على ذلك الأهرامات </a:t>
          </a:r>
          <a:endParaRPr lang="en-US" sz="3600" b="1" kern="1200" dirty="0">
            <a:solidFill>
              <a:schemeClr val="tx1"/>
            </a:solidFill>
          </a:endParaRPr>
        </a:p>
      </dsp:txBody>
      <dsp:txXfrm rot="10800000">
        <a:off x="0" y="1859"/>
        <a:ext cx="6719020" cy="16316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4E38A-5304-4902-9868-C46EC00FDFA3}">
      <dsp:nvSpPr>
        <dsp:cNvPr id="0" name=""/>
        <dsp:cNvSpPr/>
      </dsp:nvSpPr>
      <dsp:spPr>
        <a:xfrm>
          <a:off x="0" y="2438244"/>
          <a:ext cx="9147412" cy="1599752"/>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1- تشخيص الأمراض وطرق علاجها </a:t>
          </a:r>
          <a:endParaRPr lang="en-US" sz="3200" b="1" kern="1200" dirty="0">
            <a:solidFill>
              <a:schemeClr val="tx1"/>
            </a:solidFill>
          </a:endParaRPr>
        </a:p>
      </dsp:txBody>
      <dsp:txXfrm>
        <a:off x="0" y="2438244"/>
        <a:ext cx="9147412" cy="1599752"/>
      </dsp:txXfrm>
    </dsp:sp>
    <dsp:sp modelId="{4ED8AC9B-E01F-4286-A462-1634FAC11487}">
      <dsp:nvSpPr>
        <dsp:cNvPr id="0" name=""/>
        <dsp:cNvSpPr/>
      </dsp:nvSpPr>
      <dsp:spPr>
        <a:xfrm rot="10800000">
          <a:off x="0" y="1821"/>
          <a:ext cx="9147412" cy="2460419"/>
        </a:xfrm>
        <a:prstGeom prst="upArrowCallout">
          <a:avLst/>
        </a:prstGeom>
        <a:solidFill>
          <a:schemeClr val="accent5">
            <a:hueOff val="-150635"/>
            <a:satOff val="-28901"/>
            <a:lumOff val="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كانت مهنة الطب من المهن ذات التقدير والاحترام لدى المصريين القدماء فبرعوا فيها وتوصلوا من خلالها إلى :</a:t>
          </a:r>
          <a:endParaRPr lang="en-US" sz="3200" b="1" kern="1200" dirty="0">
            <a:solidFill>
              <a:schemeClr val="tx1"/>
            </a:solidFill>
          </a:endParaRPr>
        </a:p>
      </dsp:txBody>
      <dsp:txXfrm rot="10800000">
        <a:off x="0" y="1821"/>
        <a:ext cx="9147412" cy="15987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B5734-07F5-49C1-9854-810AB38768D5}">
      <dsp:nvSpPr>
        <dsp:cNvPr id="0" name=""/>
        <dsp:cNvSpPr/>
      </dsp:nvSpPr>
      <dsp:spPr>
        <a:xfrm>
          <a:off x="0" y="3083404"/>
          <a:ext cx="6255166" cy="2023047"/>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3- كما عرف المصرى القديم التحنيط للموتى حفاظا على جثث موتاهم لاعتقادهم فى فكرة البعث والخلود وهو سر لم يصل إليه العالم حتى اليوم .</a:t>
          </a:r>
          <a:endParaRPr lang="en-US" sz="3200" b="1" kern="1200" dirty="0">
            <a:solidFill>
              <a:schemeClr val="tx1"/>
            </a:solidFill>
          </a:endParaRPr>
        </a:p>
      </dsp:txBody>
      <dsp:txXfrm>
        <a:off x="0" y="3083404"/>
        <a:ext cx="6255166" cy="2023047"/>
      </dsp:txXfrm>
    </dsp:sp>
    <dsp:sp modelId="{4ED8AC9B-E01F-4286-A462-1634FAC11487}">
      <dsp:nvSpPr>
        <dsp:cNvPr id="0" name=""/>
        <dsp:cNvSpPr/>
      </dsp:nvSpPr>
      <dsp:spPr>
        <a:xfrm rot="10800000">
          <a:off x="0" y="2303"/>
          <a:ext cx="6255166" cy="3111446"/>
        </a:xfrm>
        <a:prstGeom prst="upArrowCallout">
          <a:avLst/>
        </a:prstGeom>
        <a:solidFill>
          <a:schemeClr val="accent2">
            <a:hueOff val="-7341125"/>
            <a:satOff val="32393"/>
            <a:lumOff val="-549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EG" sz="3200" b="1" kern="1200" dirty="0" smtClean="0">
              <a:solidFill>
                <a:schemeClr val="tx1"/>
              </a:solidFill>
            </a:rPr>
            <a:t>2- معرفة التخصصات المختلفة فكان لديهم أطباء للعيون والأسنان والأمراض الباطنية والجراحة </a:t>
          </a:r>
          <a:endParaRPr lang="en-US" sz="3200" b="1" kern="1200" dirty="0">
            <a:solidFill>
              <a:schemeClr val="tx1"/>
            </a:solidFill>
          </a:endParaRPr>
        </a:p>
      </dsp:txBody>
      <dsp:txXfrm rot="10800000">
        <a:off x="0" y="2303"/>
        <a:ext cx="6255166" cy="202172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4F12-AA26-4AC8-9962-C36BB8F32554}" type="datetimeFigureOut">
              <a:rPr lang="en-US" smtClean="0"/>
              <a:pPr/>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3074F12-AA26-4AC8-9962-C36BB8F32554}" type="datetimeFigureOut">
              <a:rPr lang="en-US" smtClean="0"/>
              <a:pPr/>
              <a:t>1/27/2024</a:t>
            </a:fld>
            <a:endParaRPr lang="en-US"/>
          </a:p>
        </p:txBody>
      </p:sp>
      <p:sp>
        <p:nvSpPr>
          <p:cNvPr id="9" name="Slide Number Placeholder 8"/>
          <p:cNvSpPr>
            <a:spLocks noGrp="1"/>
          </p:cNvSpPr>
          <p:nvPr>
            <p:ph type="sldNum" sz="quarter" idx="11"/>
          </p:nvPr>
        </p:nvSpPr>
        <p:spPr/>
        <p:txBody>
          <a:bodyPr/>
          <a:lstStyle/>
          <a:p>
            <a:fld id="{B82CCC60-E8CD-4174-8B1A-7DF615B22EE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82CCC60-E8CD-4174-8B1A-7DF615B22EEF}"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3074F12-AA26-4AC8-9962-C36BB8F32554}" type="datetimeFigureOut">
              <a:rPr lang="en-US" smtClean="0"/>
              <a:pPr/>
              <a:t>1/27/2024</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9.xml"/><Relationship Id="rId7" Type="http://schemas.openxmlformats.org/officeDocument/2006/relationships/image" Target="../media/image9.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6.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4.xml"/><Relationship Id="rId7" Type="http://schemas.openxmlformats.org/officeDocument/2006/relationships/image" Target="../media/image6.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7.xml"/><Relationship Id="rId7" Type="http://schemas.openxmlformats.org/officeDocument/2006/relationships/image" Target="../media/image7.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1425" y="5261460"/>
            <a:ext cx="6400800" cy="1068935"/>
          </a:xfrm>
        </p:spPr>
        <p:txBody>
          <a:bodyPr>
            <a:normAutofit/>
          </a:bodyPr>
          <a:lstStyle/>
          <a:p>
            <a:r>
              <a:rPr lang="ar-EG" sz="4000" b="1" dirty="0" smtClean="0">
                <a:solidFill>
                  <a:schemeClr val="tx1"/>
                </a:solidFill>
              </a:rPr>
              <a:t>الصف الأول الإعدادى </a:t>
            </a:r>
            <a:endParaRPr lang="en-US" sz="4000" b="1" dirty="0" smtClean="0">
              <a:solidFill>
                <a:schemeClr val="tx1"/>
              </a:solidFill>
            </a:endParaRPr>
          </a:p>
        </p:txBody>
      </p:sp>
      <p:sp>
        <p:nvSpPr>
          <p:cNvPr id="2" name="Oval 1"/>
          <p:cNvSpPr/>
          <p:nvPr/>
        </p:nvSpPr>
        <p:spPr>
          <a:xfrm>
            <a:off x="5793640" y="833015"/>
            <a:ext cx="2137870" cy="6108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t>قسم الدراسات العربية </a:t>
            </a:r>
            <a:endParaRPr lang="en-US" dirty="0"/>
          </a:p>
        </p:txBody>
      </p:sp>
      <p:pic>
        <p:nvPicPr>
          <p:cNvPr id="1026" name="Picture 2" descr="C:\Users\pc\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60" y="374901"/>
            <a:ext cx="2562225" cy="916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5720"/>
            <a:ext cx="8229600" cy="458115"/>
          </a:xfrm>
        </p:spPr>
        <p:txBody>
          <a:bodyPr>
            <a:noAutofit/>
          </a:bodyPr>
          <a:lstStyle/>
          <a:p>
            <a:r>
              <a:rPr lang="ar-EG" b="1" dirty="0" smtClean="0">
                <a:solidFill>
                  <a:srgbClr val="FF0000"/>
                </a:solidFill>
              </a:rPr>
              <a:t>4- الطب :</a:t>
            </a:r>
            <a:endParaRPr lang="en-US" b="1" dirty="0">
              <a:solidFill>
                <a:srgbClr val="FF0000"/>
              </a:solidFill>
            </a:endParaRPr>
          </a:p>
        </p:txBody>
      </p:sp>
      <p:graphicFrame>
        <p:nvGraphicFramePr>
          <p:cNvPr id="4" name="Diagram 3"/>
          <p:cNvGraphicFramePr/>
          <p:nvPr>
            <p:extLst>
              <p:ext uri="{D42A27DB-BD31-4B8C-83A1-F6EECF244321}">
                <p14:modId xmlns:p14="http://schemas.microsoft.com/office/powerpoint/2010/main" val="1831533460"/>
              </p:ext>
            </p:extLst>
          </p:nvPr>
        </p:nvGraphicFramePr>
        <p:xfrm>
          <a:off x="0" y="2665475"/>
          <a:ext cx="9147412" cy="4039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1988" y="1608954"/>
            <a:ext cx="1271345" cy="994026"/>
          </a:xfrm>
          <a:prstGeom prst="rect">
            <a:avLst/>
          </a:prstGeom>
        </p:spPr>
      </p:pic>
    </p:spTree>
    <p:extLst>
      <p:ext uri="{BB962C8B-B14F-4D97-AF65-F5344CB8AC3E}">
        <p14:creationId xmlns:p14="http://schemas.microsoft.com/office/powerpoint/2010/main" val="32844802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800" decel="100000"/>
                                        <p:tgtEl>
                                          <p:spTgt spid="4"/>
                                        </p:tgtEl>
                                      </p:cBhvr>
                                    </p:animEffect>
                                    <p:anim calcmode="lin" valueType="num">
                                      <p:cBhvr>
                                        <p:cTn id="22" dur="800" decel="100000" fill="hold"/>
                                        <p:tgtEl>
                                          <p:spTgt spid="4"/>
                                        </p:tgtEl>
                                        <p:attrNameLst>
                                          <p:attrName>style.rotation</p:attrName>
                                        </p:attrNameLst>
                                      </p:cBhvr>
                                      <p:tavLst>
                                        <p:tav tm="0">
                                          <p:val>
                                            <p:fltVal val="-90"/>
                                          </p:val>
                                        </p:tav>
                                        <p:tav tm="100000">
                                          <p:val>
                                            <p:fltVal val="0"/>
                                          </p:val>
                                        </p:tav>
                                      </p:tavLst>
                                    </p:anim>
                                    <p:anim calcmode="lin" valueType="num">
                                      <p:cBhvr>
                                        <p:cTn id="23" dur="800" decel="100000" fill="hold"/>
                                        <p:tgtEl>
                                          <p:spTgt spid="4"/>
                                        </p:tgtEl>
                                        <p:attrNameLst>
                                          <p:attrName>ppt_x</p:attrName>
                                        </p:attrNameLst>
                                      </p:cBhvr>
                                      <p:tavLst>
                                        <p:tav tm="0">
                                          <p:val>
                                            <p:strVal val="#ppt_x+0.4"/>
                                          </p:val>
                                        </p:tav>
                                        <p:tav tm="100000">
                                          <p:val>
                                            <p:strVal val="#ppt_x-0.05"/>
                                          </p:val>
                                        </p:tav>
                                      </p:tavLst>
                                    </p:anim>
                                    <p:anim calcmode="lin" valueType="num">
                                      <p:cBhvr>
                                        <p:cTn id="24" dur="800" decel="100000" fill="hold"/>
                                        <p:tgtEl>
                                          <p:spTgt spid="4"/>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7819690"/>
              </p:ext>
            </p:extLst>
          </p:nvPr>
        </p:nvGraphicFramePr>
        <p:xfrm>
          <a:off x="3350359" y="1749245"/>
          <a:ext cx="6255167" cy="5108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63" y="2818180"/>
            <a:ext cx="3673994" cy="32992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20005" y="3970790"/>
            <a:ext cx="1271345" cy="994026"/>
          </a:xfrm>
          <a:prstGeom prst="rect">
            <a:avLst/>
          </a:prstGeom>
        </p:spPr>
      </p:pic>
    </p:spTree>
    <p:extLst>
      <p:ext uri="{BB962C8B-B14F-4D97-AF65-F5344CB8AC3E}">
        <p14:creationId xmlns:p14="http://schemas.microsoft.com/office/powerpoint/2010/main" val="42191797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080" y="985720"/>
            <a:ext cx="8229600" cy="458115"/>
          </a:xfrm>
        </p:spPr>
        <p:txBody>
          <a:bodyPr>
            <a:noAutofit/>
          </a:bodyPr>
          <a:lstStyle/>
          <a:p>
            <a:r>
              <a:rPr lang="ar-EG" b="1" dirty="0" smtClean="0">
                <a:solidFill>
                  <a:srgbClr val="FF0000"/>
                </a:solidFill>
              </a:rPr>
              <a:t>5- الكيمياء:</a:t>
            </a:r>
            <a:endParaRPr lang="en-US" b="1" dirty="0">
              <a:solidFill>
                <a:srgbClr val="FF0000"/>
              </a:solidFill>
            </a:endParaRPr>
          </a:p>
        </p:txBody>
      </p:sp>
      <p:graphicFrame>
        <p:nvGraphicFramePr>
          <p:cNvPr id="4" name="Diagram 3"/>
          <p:cNvGraphicFramePr/>
          <p:nvPr>
            <p:extLst>
              <p:ext uri="{D42A27DB-BD31-4B8C-83A1-F6EECF244321}">
                <p14:modId xmlns:p14="http://schemas.microsoft.com/office/powerpoint/2010/main" val="2272743738"/>
              </p:ext>
            </p:extLst>
          </p:nvPr>
        </p:nvGraphicFramePr>
        <p:xfrm>
          <a:off x="80060" y="2665475"/>
          <a:ext cx="9000445" cy="3817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3395" y="1557642"/>
            <a:ext cx="1271345" cy="994026"/>
          </a:xfrm>
          <a:prstGeom prst="rect">
            <a:avLst/>
          </a:prstGeom>
        </p:spPr>
      </p:pic>
    </p:spTree>
    <p:extLst>
      <p:ext uri="{BB962C8B-B14F-4D97-AF65-F5344CB8AC3E}">
        <p14:creationId xmlns:p14="http://schemas.microsoft.com/office/powerpoint/2010/main" val="2139792755"/>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style.rotation</p:attrName>
                                        </p:attrNameLst>
                                      </p:cBhvr>
                                      <p:tavLst>
                                        <p:tav tm="0">
                                          <p:val>
                                            <p:fltVal val="720"/>
                                          </p:val>
                                        </p:tav>
                                        <p:tav tm="100000">
                                          <p:val>
                                            <p:fltVal val="0"/>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 calcmode="lin" valueType="num">
                                      <p:cBhvr>
                                        <p:cTn id="22"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 calcmode="lin" valueType="num">
                                      <p:cBhvr>
                                        <p:cTn id="29" dur="500" fill="hold"/>
                                        <p:tgtEl>
                                          <p:spTgt spid="4"/>
                                        </p:tgtEl>
                                        <p:attrNameLst>
                                          <p:attrName>style.rotation</p:attrName>
                                        </p:attrNameLst>
                                      </p:cBhvr>
                                      <p:tavLst>
                                        <p:tav tm="0">
                                          <p:val>
                                            <p:fltVal val="360"/>
                                          </p:val>
                                        </p:tav>
                                        <p:tav tm="100000">
                                          <p:val>
                                            <p:fltVal val="0"/>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080" y="985720"/>
            <a:ext cx="8229600" cy="458115"/>
          </a:xfrm>
        </p:spPr>
        <p:txBody>
          <a:bodyPr>
            <a:noAutofit/>
          </a:bodyPr>
          <a:lstStyle/>
          <a:p>
            <a:r>
              <a:rPr lang="ar-EG" b="1" dirty="0" smtClean="0">
                <a:solidFill>
                  <a:srgbClr val="FF0000"/>
                </a:solidFill>
              </a:rPr>
              <a:t>ثانيا : العمارة :</a:t>
            </a:r>
            <a:endParaRPr lang="en-US" b="1" dirty="0">
              <a:solidFill>
                <a:srgbClr val="FF0000"/>
              </a:solidFill>
            </a:endParaRPr>
          </a:p>
        </p:txBody>
      </p:sp>
      <p:graphicFrame>
        <p:nvGraphicFramePr>
          <p:cNvPr id="4" name="Diagram 3"/>
          <p:cNvGraphicFramePr/>
          <p:nvPr>
            <p:extLst>
              <p:ext uri="{D42A27DB-BD31-4B8C-83A1-F6EECF244321}">
                <p14:modId xmlns:p14="http://schemas.microsoft.com/office/powerpoint/2010/main" val="661803871"/>
              </p:ext>
            </p:extLst>
          </p:nvPr>
        </p:nvGraphicFramePr>
        <p:xfrm>
          <a:off x="4724705" y="2207360"/>
          <a:ext cx="5191970" cy="4581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3395" y="1443835"/>
            <a:ext cx="1271345" cy="994026"/>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260" y="2818180"/>
            <a:ext cx="4589494" cy="30541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573604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900" decel="100000" fill="hold"/>
                                        <p:tgtEl>
                                          <p:spTgt spid="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7" dur="1000" fill="hold"/>
                                        <p:tgtEl>
                                          <p:spTgt spid="6"/>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080" y="985720"/>
            <a:ext cx="8229600" cy="458115"/>
          </a:xfrm>
        </p:spPr>
        <p:txBody>
          <a:bodyPr>
            <a:noAutofit/>
          </a:bodyPr>
          <a:lstStyle/>
          <a:p>
            <a:r>
              <a:rPr lang="ar-EG" b="1" dirty="0" smtClean="0">
                <a:solidFill>
                  <a:srgbClr val="FF0000"/>
                </a:solidFill>
              </a:rPr>
              <a:t>1- المساكن :</a:t>
            </a:r>
            <a:endParaRPr lang="en-US" b="1" dirty="0">
              <a:solidFill>
                <a:srgbClr val="FF0000"/>
              </a:solidFill>
            </a:endParaRPr>
          </a:p>
        </p:txBody>
      </p:sp>
      <p:grpSp>
        <p:nvGrpSpPr>
          <p:cNvPr id="4" name="Diagram group"/>
          <p:cNvGrpSpPr/>
          <p:nvPr/>
        </p:nvGrpSpPr>
        <p:grpSpPr>
          <a:xfrm>
            <a:off x="4419295" y="2360065"/>
            <a:ext cx="4886560" cy="3970330"/>
            <a:chOff x="0" y="0"/>
            <a:chExt cx="5191970" cy="4581149"/>
          </a:xfrm>
          <a:scene3d>
            <a:camera prst="isometricOffAxis2Left" zoom="95000"/>
            <a:lightRig rig="flat" dir="t"/>
          </a:scene3d>
        </p:grpSpPr>
        <p:grpSp>
          <p:nvGrpSpPr>
            <p:cNvPr id="5" name="Group 4"/>
            <p:cNvGrpSpPr/>
            <p:nvPr/>
          </p:nvGrpSpPr>
          <p:grpSpPr>
            <a:xfrm>
              <a:off x="0" y="0"/>
              <a:ext cx="5191970" cy="4581149"/>
              <a:chOff x="0" y="0"/>
              <a:chExt cx="5191970" cy="4581149"/>
            </a:xfrm>
          </p:grpSpPr>
          <p:sp>
            <p:nvSpPr>
              <p:cNvPr id="6" name="Flowchart: Manual Operation 5"/>
              <p:cNvSpPr/>
              <p:nvPr/>
            </p:nvSpPr>
            <p:spPr>
              <a:xfrm rot="16200000">
                <a:off x="305410" y="-305410"/>
                <a:ext cx="4581149" cy="5191970"/>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lowchart: Manual Operation 4"/>
              <p:cNvSpPr txBox="1"/>
              <p:nvPr/>
            </p:nvSpPr>
            <p:spPr>
              <a:xfrm rot="21600000">
                <a:off x="0" y="916230"/>
                <a:ext cx="5191970" cy="27486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0" tIns="0" rIns="240109" bIns="0" numCol="1" spcCol="1270" anchor="ctr" anchorCtr="0">
                <a:noAutofit/>
              </a:bodyPr>
              <a:lstStyle/>
              <a:p>
                <a:pPr lvl="0" algn="ctr" defTabSz="1689100">
                  <a:lnSpc>
                    <a:spcPct val="90000"/>
                  </a:lnSpc>
                  <a:spcBef>
                    <a:spcPct val="0"/>
                  </a:spcBef>
                  <a:spcAft>
                    <a:spcPct val="35000"/>
                  </a:spcAft>
                </a:pPr>
                <a:r>
                  <a:rPr lang="ar-EG" sz="3800" b="1" kern="1200" dirty="0" smtClean="0">
                    <a:solidFill>
                      <a:schemeClr val="tx1"/>
                    </a:solidFill>
                  </a:rPr>
                  <a:t>حيث كان يتم بنائها من الطوب اللبن لذلك كانت لا تصمد طويلا </a:t>
                </a:r>
                <a:endParaRPr lang="en-US" sz="3800" b="1" kern="1200" dirty="0">
                  <a:solidFill>
                    <a:schemeClr val="tx1"/>
                  </a:solidFill>
                </a:endParaRPr>
              </a:p>
            </p:txBody>
          </p:sp>
        </p:gr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35" y="2512770"/>
            <a:ext cx="4123033" cy="32762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100" y="1481289"/>
            <a:ext cx="1271345" cy="994026"/>
          </a:xfrm>
          <a:prstGeom prst="rect">
            <a:avLst/>
          </a:prstGeom>
        </p:spPr>
      </p:pic>
    </p:spTree>
    <p:extLst>
      <p:ext uri="{BB962C8B-B14F-4D97-AF65-F5344CB8AC3E}">
        <p14:creationId xmlns:p14="http://schemas.microsoft.com/office/powerpoint/2010/main" val="23540478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Scale>
                                      <p:cBhvr>
                                        <p:cTn id="1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
                                        </p:tgtEl>
                                        <p:attrNameLst>
                                          <p:attrName>ppt_x</p:attrName>
                                          <p:attrName>ppt_y</p:attrName>
                                        </p:attrNameLst>
                                      </p:cBhvr>
                                    </p:animMotion>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Scale>
                                      <p:cBhvr>
                                        <p:cTn id="3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9"/>
                                        </p:tgtEl>
                                        <p:attrNameLst>
                                          <p:attrName>ppt_x</p:attrName>
                                          <p:attrName>ppt_y</p:attrName>
                                        </p:attrNameLst>
                                      </p:cBhvr>
                                    </p:animMotion>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5720"/>
            <a:ext cx="8229600" cy="458115"/>
          </a:xfrm>
        </p:spPr>
        <p:txBody>
          <a:bodyPr>
            <a:noAutofit/>
          </a:bodyPr>
          <a:lstStyle/>
          <a:p>
            <a:r>
              <a:rPr lang="ar-EG" b="1" dirty="0" smtClean="0">
                <a:solidFill>
                  <a:srgbClr val="FF0000"/>
                </a:solidFill>
              </a:rPr>
              <a:t>2- المقابر ( الأهرامات ):</a:t>
            </a:r>
            <a:endParaRPr lang="en-US" b="1" dirty="0">
              <a:solidFill>
                <a:srgbClr val="FF0000"/>
              </a:solidFill>
            </a:endParaRPr>
          </a:p>
        </p:txBody>
      </p:sp>
      <p:grpSp>
        <p:nvGrpSpPr>
          <p:cNvPr id="8" name="Diagram group"/>
          <p:cNvGrpSpPr/>
          <p:nvPr/>
        </p:nvGrpSpPr>
        <p:grpSpPr>
          <a:xfrm>
            <a:off x="4877410" y="2360065"/>
            <a:ext cx="5344675" cy="4878254"/>
            <a:chOff x="0" y="0"/>
            <a:chExt cx="5191970" cy="4581149"/>
          </a:xfrm>
          <a:scene3d>
            <a:camera prst="isometricOffAxis2Left" zoom="95000"/>
            <a:lightRig rig="flat" dir="t"/>
          </a:scene3d>
        </p:grpSpPr>
        <p:grpSp>
          <p:nvGrpSpPr>
            <p:cNvPr id="9" name="Group 8"/>
            <p:cNvGrpSpPr/>
            <p:nvPr/>
          </p:nvGrpSpPr>
          <p:grpSpPr>
            <a:xfrm>
              <a:off x="0" y="0"/>
              <a:ext cx="5191970" cy="4581149"/>
              <a:chOff x="0" y="0"/>
              <a:chExt cx="5191970" cy="4581149"/>
            </a:xfrm>
          </p:grpSpPr>
          <p:sp>
            <p:nvSpPr>
              <p:cNvPr id="10" name="Flowchart: Manual Operation 9"/>
              <p:cNvSpPr/>
              <p:nvPr/>
            </p:nvSpPr>
            <p:spPr>
              <a:xfrm rot="16200000">
                <a:off x="305410" y="-305410"/>
                <a:ext cx="4581149" cy="5191970"/>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Flowchart: Manual Operation 4"/>
              <p:cNvSpPr txBox="1"/>
              <p:nvPr/>
            </p:nvSpPr>
            <p:spPr>
              <a:xfrm rot="21600000">
                <a:off x="0" y="916230"/>
                <a:ext cx="5191970" cy="27486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0" tIns="0" rIns="240109" bIns="0" numCol="1" spcCol="1270" anchor="ctr" anchorCtr="0">
                <a:noAutofit/>
              </a:bodyPr>
              <a:lstStyle/>
              <a:p>
                <a:pPr lvl="0" algn="ctr" defTabSz="1689100">
                  <a:lnSpc>
                    <a:spcPct val="90000"/>
                  </a:lnSpc>
                  <a:spcBef>
                    <a:spcPct val="0"/>
                  </a:spcBef>
                  <a:spcAft>
                    <a:spcPct val="35000"/>
                  </a:spcAft>
                </a:pPr>
                <a:r>
                  <a:rPr lang="ar-EG" sz="3200" b="1" kern="1200" dirty="0" smtClean="0">
                    <a:solidFill>
                      <a:schemeClr val="tx1"/>
                    </a:solidFill>
                  </a:rPr>
                  <a:t>تطورت من مجرد حفرة تحت سطح الأرض تتوارى فيها جثث الموتى إلى حجرة أو حجرتين تحت سطح الأرض فوقهما مصطبة ثم إلى هرم مدرج مكون من ست مصاطب ثم إلى هرم كامل .</a:t>
                </a:r>
                <a:endParaRPr lang="en-US" sz="3200" b="1" kern="1200" dirty="0">
                  <a:solidFill>
                    <a:schemeClr val="tx1"/>
                  </a:solidFill>
                </a:endParaRPr>
              </a:p>
            </p:txBody>
          </p:sp>
        </p:gr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40" y="2750453"/>
            <a:ext cx="5192885" cy="3512215"/>
          </a:xfrm>
          <a:prstGeom prst="rect">
            <a:avLst/>
          </a:prstGeom>
          <a:ln>
            <a:noFill/>
          </a:ln>
          <a:effectLst>
            <a:softEdge rad="112500"/>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2655" y="1434648"/>
            <a:ext cx="1271345" cy="994026"/>
          </a:xfrm>
          <a:prstGeom prst="rect">
            <a:avLst/>
          </a:prstGeom>
        </p:spPr>
      </p:pic>
    </p:spTree>
    <p:extLst>
      <p:ext uri="{BB962C8B-B14F-4D97-AF65-F5344CB8AC3E}">
        <p14:creationId xmlns:p14="http://schemas.microsoft.com/office/powerpoint/2010/main" val="20915476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080" y="985720"/>
            <a:ext cx="8229600" cy="458115"/>
          </a:xfrm>
        </p:spPr>
        <p:txBody>
          <a:bodyPr>
            <a:noAutofit/>
          </a:bodyPr>
          <a:lstStyle/>
          <a:p>
            <a:r>
              <a:rPr lang="ar-EG" b="1" dirty="0" smtClean="0">
                <a:solidFill>
                  <a:srgbClr val="FF0000"/>
                </a:solidFill>
              </a:rPr>
              <a:t>3- المعابد :</a:t>
            </a:r>
            <a:endParaRPr lang="en-US" b="1" dirty="0">
              <a:solidFill>
                <a:srgbClr val="FF0000"/>
              </a:solidFill>
            </a:endParaRPr>
          </a:p>
        </p:txBody>
      </p:sp>
      <p:graphicFrame>
        <p:nvGraphicFramePr>
          <p:cNvPr id="4" name="Diagram 3"/>
          <p:cNvGraphicFramePr/>
          <p:nvPr>
            <p:extLst>
              <p:ext uri="{D42A27DB-BD31-4B8C-83A1-F6EECF244321}">
                <p14:modId xmlns:p14="http://schemas.microsoft.com/office/powerpoint/2010/main" val="50120491"/>
              </p:ext>
            </p:extLst>
          </p:nvPr>
        </p:nvGraphicFramePr>
        <p:xfrm>
          <a:off x="0" y="2428674"/>
          <a:ext cx="9000445" cy="4054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2655" y="1434648"/>
            <a:ext cx="1271345" cy="994026"/>
          </a:xfrm>
          <a:prstGeom prst="rect">
            <a:avLst/>
          </a:prstGeom>
        </p:spPr>
      </p:pic>
    </p:spTree>
    <p:extLst>
      <p:ext uri="{BB962C8B-B14F-4D97-AF65-F5344CB8AC3E}">
        <p14:creationId xmlns:p14="http://schemas.microsoft.com/office/powerpoint/2010/main" val="2199579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80">
                                          <p:stCondLst>
                                            <p:cond delay="0"/>
                                          </p:stCondLst>
                                        </p:cTn>
                                        <p:tgtEl>
                                          <p:spTgt spid="4"/>
                                        </p:tgtEl>
                                      </p:cBhvr>
                                    </p:animEffect>
                                    <p:anim calcmode="lin" valueType="num">
                                      <p:cBhvr>
                                        <p:cTn id="2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gtEl>
                                      </p:cBhvr>
                                      <p:to x="100000" y="60000"/>
                                    </p:animScale>
                                    <p:animScale>
                                      <p:cBhvr>
                                        <p:cTn id="33" dur="166" decel="50000">
                                          <p:stCondLst>
                                            <p:cond delay="676"/>
                                          </p:stCondLst>
                                        </p:cTn>
                                        <p:tgtEl>
                                          <p:spTgt spid="4"/>
                                        </p:tgtEl>
                                      </p:cBhvr>
                                      <p:to x="100000" y="100000"/>
                                    </p:animScale>
                                    <p:animScale>
                                      <p:cBhvr>
                                        <p:cTn id="34" dur="26">
                                          <p:stCondLst>
                                            <p:cond delay="1312"/>
                                          </p:stCondLst>
                                        </p:cTn>
                                        <p:tgtEl>
                                          <p:spTgt spid="4"/>
                                        </p:tgtEl>
                                      </p:cBhvr>
                                      <p:to x="100000" y="80000"/>
                                    </p:animScale>
                                    <p:animScale>
                                      <p:cBhvr>
                                        <p:cTn id="35" dur="166" decel="50000">
                                          <p:stCondLst>
                                            <p:cond delay="1338"/>
                                          </p:stCondLst>
                                        </p:cTn>
                                        <p:tgtEl>
                                          <p:spTgt spid="4"/>
                                        </p:tgtEl>
                                      </p:cBhvr>
                                      <p:to x="100000" y="100000"/>
                                    </p:animScale>
                                    <p:animScale>
                                      <p:cBhvr>
                                        <p:cTn id="36" dur="26">
                                          <p:stCondLst>
                                            <p:cond delay="1642"/>
                                          </p:stCondLst>
                                        </p:cTn>
                                        <p:tgtEl>
                                          <p:spTgt spid="4"/>
                                        </p:tgtEl>
                                      </p:cBhvr>
                                      <p:to x="100000" y="90000"/>
                                    </p:animScale>
                                    <p:animScale>
                                      <p:cBhvr>
                                        <p:cTn id="37" dur="166" decel="50000">
                                          <p:stCondLst>
                                            <p:cond delay="1668"/>
                                          </p:stCondLst>
                                        </p:cTn>
                                        <p:tgtEl>
                                          <p:spTgt spid="4"/>
                                        </p:tgtEl>
                                      </p:cBhvr>
                                      <p:to x="100000" y="100000"/>
                                    </p:animScale>
                                    <p:animScale>
                                      <p:cBhvr>
                                        <p:cTn id="38" dur="26">
                                          <p:stCondLst>
                                            <p:cond delay="1808"/>
                                          </p:stCondLst>
                                        </p:cTn>
                                        <p:tgtEl>
                                          <p:spTgt spid="4"/>
                                        </p:tgtEl>
                                      </p:cBhvr>
                                      <p:to x="100000" y="95000"/>
                                    </p:animScale>
                                    <p:animScale>
                                      <p:cBhvr>
                                        <p:cTn id="3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080" y="985720"/>
            <a:ext cx="8229600" cy="458115"/>
          </a:xfrm>
        </p:spPr>
        <p:txBody>
          <a:bodyPr>
            <a:noAutofit/>
          </a:bodyPr>
          <a:lstStyle/>
          <a:p>
            <a:r>
              <a:rPr lang="ar-EG" b="1" dirty="0" smtClean="0">
                <a:solidFill>
                  <a:srgbClr val="FF0000"/>
                </a:solidFill>
              </a:rPr>
              <a:t>1- معابد جنائزية :</a:t>
            </a:r>
            <a:endParaRPr lang="en-US" b="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2655" y="1434648"/>
            <a:ext cx="1271345" cy="994026"/>
          </a:xfrm>
          <a:prstGeom prst="rect">
            <a:avLst/>
          </a:prstGeom>
        </p:spPr>
      </p:pic>
      <p:graphicFrame>
        <p:nvGraphicFramePr>
          <p:cNvPr id="9" name="Diagram 8"/>
          <p:cNvGraphicFramePr/>
          <p:nvPr>
            <p:extLst>
              <p:ext uri="{D42A27DB-BD31-4B8C-83A1-F6EECF244321}">
                <p14:modId xmlns:p14="http://schemas.microsoft.com/office/powerpoint/2010/main" val="3574064632"/>
              </p:ext>
            </p:extLst>
          </p:nvPr>
        </p:nvGraphicFramePr>
        <p:xfrm>
          <a:off x="3503065" y="2381777"/>
          <a:ext cx="6407871" cy="4429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970" y="2428674"/>
            <a:ext cx="4790540" cy="3664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2265181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Scale>
                                      <p:cBhvr>
                                        <p:cTn id="3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4"/>
                                        </p:tgtEl>
                                        <p:attrNameLst>
                                          <p:attrName>ppt_x</p:attrName>
                                          <p:attrName>ppt_y</p:attrName>
                                        </p:attrNameLst>
                                      </p:cBhvr>
                                    </p:animMotion>
                                    <p:animEffect transition="in" filter="fade">
                                      <p:cBhvr>
                                        <p:cTn id="3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5720"/>
            <a:ext cx="8229600" cy="458115"/>
          </a:xfrm>
        </p:spPr>
        <p:txBody>
          <a:bodyPr>
            <a:noAutofit/>
          </a:bodyPr>
          <a:lstStyle/>
          <a:p>
            <a:r>
              <a:rPr lang="ar-EG" b="1" dirty="0" smtClean="0">
                <a:solidFill>
                  <a:srgbClr val="FF0000"/>
                </a:solidFill>
              </a:rPr>
              <a:t>2- معبد الألهة :</a:t>
            </a:r>
            <a:endParaRPr lang="en-US" b="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2655" y="1434648"/>
            <a:ext cx="1271345" cy="994026"/>
          </a:xfrm>
          <a:prstGeom prst="rect">
            <a:avLst/>
          </a:prstGeom>
        </p:spPr>
      </p:pic>
      <p:graphicFrame>
        <p:nvGraphicFramePr>
          <p:cNvPr id="5" name="Diagram 4"/>
          <p:cNvGraphicFramePr/>
          <p:nvPr>
            <p:extLst>
              <p:ext uri="{D42A27DB-BD31-4B8C-83A1-F6EECF244321}">
                <p14:modId xmlns:p14="http://schemas.microsoft.com/office/powerpoint/2010/main" val="1616040430"/>
              </p:ext>
            </p:extLst>
          </p:nvPr>
        </p:nvGraphicFramePr>
        <p:xfrm>
          <a:off x="3503065" y="2381777"/>
          <a:ext cx="6407871" cy="4429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555" y="2665475"/>
            <a:ext cx="3512215" cy="28575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914400" y="5719575"/>
            <a:ext cx="2435960" cy="584775"/>
          </a:xfrm>
          <a:prstGeom prst="rect">
            <a:avLst/>
          </a:prstGeom>
          <a:noFill/>
        </p:spPr>
        <p:txBody>
          <a:bodyPr wrap="square" rtlCol="0">
            <a:spAutoFit/>
          </a:bodyPr>
          <a:lstStyle/>
          <a:p>
            <a:r>
              <a:rPr lang="ar-EG" sz="3200" b="1" dirty="0" smtClean="0"/>
              <a:t>معبد أبو سمبل </a:t>
            </a:r>
            <a:endParaRPr lang="en-US" sz="3200" b="1" dirty="0"/>
          </a:p>
        </p:txBody>
      </p:sp>
    </p:spTree>
    <p:extLst>
      <p:ext uri="{BB962C8B-B14F-4D97-AF65-F5344CB8AC3E}">
        <p14:creationId xmlns:p14="http://schemas.microsoft.com/office/powerpoint/2010/main" val="25133601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80">
                                          <p:stCondLst>
                                            <p:cond delay="0"/>
                                          </p:stCondLst>
                                        </p:cTn>
                                        <p:tgtEl>
                                          <p:spTgt spid="6"/>
                                        </p:tgtEl>
                                      </p:cBhvr>
                                    </p:animEffect>
                                    <p:anim calcmode="lin" valueType="num">
                                      <p:cBhvr>
                                        <p:cTn id="3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0" dur="26">
                                          <p:stCondLst>
                                            <p:cond delay="650"/>
                                          </p:stCondLst>
                                        </p:cTn>
                                        <p:tgtEl>
                                          <p:spTgt spid="6"/>
                                        </p:tgtEl>
                                      </p:cBhvr>
                                      <p:to x="100000" y="60000"/>
                                    </p:animScale>
                                    <p:animScale>
                                      <p:cBhvr>
                                        <p:cTn id="41" dur="166" decel="50000">
                                          <p:stCondLst>
                                            <p:cond delay="676"/>
                                          </p:stCondLst>
                                        </p:cTn>
                                        <p:tgtEl>
                                          <p:spTgt spid="6"/>
                                        </p:tgtEl>
                                      </p:cBhvr>
                                      <p:to x="100000" y="100000"/>
                                    </p:animScale>
                                    <p:animScale>
                                      <p:cBhvr>
                                        <p:cTn id="42" dur="26">
                                          <p:stCondLst>
                                            <p:cond delay="1312"/>
                                          </p:stCondLst>
                                        </p:cTn>
                                        <p:tgtEl>
                                          <p:spTgt spid="6"/>
                                        </p:tgtEl>
                                      </p:cBhvr>
                                      <p:to x="100000" y="80000"/>
                                    </p:animScale>
                                    <p:animScale>
                                      <p:cBhvr>
                                        <p:cTn id="43" dur="166" decel="50000">
                                          <p:stCondLst>
                                            <p:cond delay="1338"/>
                                          </p:stCondLst>
                                        </p:cTn>
                                        <p:tgtEl>
                                          <p:spTgt spid="6"/>
                                        </p:tgtEl>
                                      </p:cBhvr>
                                      <p:to x="100000" y="100000"/>
                                    </p:animScale>
                                    <p:animScale>
                                      <p:cBhvr>
                                        <p:cTn id="44" dur="26">
                                          <p:stCondLst>
                                            <p:cond delay="1642"/>
                                          </p:stCondLst>
                                        </p:cTn>
                                        <p:tgtEl>
                                          <p:spTgt spid="6"/>
                                        </p:tgtEl>
                                      </p:cBhvr>
                                      <p:to x="100000" y="90000"/>
                                    </p:animScale>
                                    <p:animScale>
                                      <p:cBhvr>
                                        <p:cTn id="45" dur="166" decel="50000">
                                          <p:stCondLst>
                                            <p:cond delay="1668"/>
                                          </p:stCondLst>
                                        </p:cTn>
                                        <p:tgtEl>
                                          <p:spTgt spid="6"/>
                                        </p:tgtEl>
                                      </p:cBhvr>
                                      <p:to x="100000" y="100000"/>
                                    </p:animScale>
                                    <p:animScale>
                                      <p:cBhvr>
                                        <p:cTn id="46" dur="26">
                                          <p:stCondLst>
                                            <p:cond delay="1808"/>
                                          </p:stCondLst>
                                        </p:cTn>
                                        <p:tgtEl>
                                          <p:spTgt spid="6"/>
                                        </p:tgtEl>
                                      </p:cBhvr>
                                      <p:to x="100000" y="95000"/>
                                    </p:animScale>
                                    <p:animScale>
                                      <p:cBhvr>
                                        <p:cTn id="47" dur="166" decel="50000">
                                          <p:stCondLst>
                                            <p:cond delay="1834"/>
                                          </p:stCondLst>
                                        </p:cTn>
                                        <p:tgtEl>
                                          <p:spTgt spid="6"/>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19"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0" fill="hold"/>
                                        <p:tgtEl>
                                          <p:spTgt spid="7"/>
                                        </p:tgtEl>
                                        <p:attrNameLst>
                                          <p:attrName>ppt_w</p:attrName>
                                        </p:attrNameLst>
                                      </p:cBhvr>
                                      <p:tavLst>
                                        <p:tav tm="0" fmla="#ppt_w*sin(2.5*pi*$)">
                                          <p:val>
                                            <p:fltVal val="0"/>
                                          </p:val>
                                        </p:tav>
                                        <p:tav tm="100000">
                                          <p:val>
                                            <p:fltVal val="1"/>
                                          </p:val>
                                        </p:tav>
                                      </p:tavLst>
                                    </p:anim>
                                    <p:anim calcmode="lin" valueType="num">
                                      <p:cBhvr>
                                        <p:cTn id="53"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82160936"/>
              </p:ext>
            </p:extLst>
          </p:nvPr>
        </p:nvGraphicFramePr>
        <p:xfrm>
          <a:off x="6404460" y="374900"/>
          <a:ext cx="2457974" cy="1549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Diagram group"/>
          <p:cNvGrpSpPr/>
          <p:nvPr/>
        </p:nvGrpSpPr>
        <p:grpSpPr>
          <a:xfrm>
            <a:off x="592520" y="2665475"/>
            <a:ext cx="8551480" cy="4406388"/>
            <a:chOff x="0" y="0"/>
            <a:chExt cx="5191970" cy="4581149"/>
          </a:xfrm>
          <a:scene3d>
            <a:camera prst="isometricOffAxis2Left" zoom="95000"/>
            <a:lightRig rig="flat" dir="t"/>
          </a:scene3d>
        </p:grpSpPr>
        <p:grpSp>
          <p:nvGrpSpPr>
            <p:cNvPr id="6" name="Group 5"/>
            <p:cNvGrpSpPr/>
            <p:nvPr/>
          </p:nvGrpSpPr>
          <p:grpSpPr>
            <a:xfrm>
              <a:off x="0" y="0"/>
              <a:ext cx="5191970" cy="4581149"/>
              <a:chOff x="0" y="0"/>
              <a:chExt cx="5191970" cy="4581149"/>
            </a:xfrm>
          </p:grpSpPr>
          <p:sp>
            <p:nvSpPr>
              <p:cNvPr id="7" name="Flowchart: Manual Operation 6"/>
              <p:cNvSpPr/>
              <p:nvPr/>
            </p:nvSpPr>
            <p:spPr>
              <a:xfrm rot="16200000">
                <a:off x="305410" y="-305410"/>
                <a:ext cx="4581149" cy="5191970"/>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Flowchart: Manual Operation 4"/>
              <p:cNvSpPr txBox="1"/>
              <p:nvPr/>
            </p:nvSpPr>
            <p:spPr>
              <a:xfrm rot="21600000">
                <a:off x="0" y="916230"/>
                <a:ext cx="5191970" cy="27486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0" tIns="0" rIns="240109" bIns="0" numCol="1" spcCol="1270" anchor="ctr" anchorCtr="0">
                <a:noAutofit/>
              </a:bodyPr>
              <a:lstStyle/>
              <a:p>
                <a:pPr lvl="0" algn="ctr" defTabSz="1689100">
                  <a:lnSpc>
                    <a:spcPct val="90000"/>
                  </a:lnSpc>
                  <a:spcBef>
                    <a:spcPct val="0"/>
                  </a:spcBef>
                  <a:spcAft>
                    <a:spcPct val="35000"/>
                  </a:spcAft>
                </a:pPr>
                <a:r>
                  <a:rPr lang="ar-EG" sz="3600" b="1" kern="1200" dirty="0" smtClean="0">
                    <a:solidFill>
                      <a:schemeClr val="tx1"/>
                    </a:solidFill>
                  </a:rPr>
                  <a:t>كانت أغلب المعابد فى مصر القديمة تستخدم لأغراض عدة منها تعلم العلوم والأدب والفنون </a:t>
                </a:r>
                <a:endParaRPr lang="en-US" sz="3600" b="1" kern="1200" dirty="0">
                  <a:solidFill>
                    <a:schemeClr val="tx1"/>
                  </a:solidFill>
                </a:endParaRPr>
              </a:p>
            </p:txBody>
          </p:sp>
        </p:grpSp>
      </p:grpSp>
    </p:spTree>
    <p:extLst>
      <p:ext uri="{BB962C8B-B14F-4D97-AF65-F5344CB8AC3E}">
        <p14:creationId xmlns:p14="http://schemas.microsoft.com/office/powerpoint/2010/main" val="870464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770" y="985720"/>
            <a:ext cx="8229600" cy="458115"/>
          </a:xfrm>
        </p:spPr>
        <p:txBody>
          <a:bodyPr>
            <a:noAutofit/>
          </a:bodyPr>
          <a:lstStyle/>
          <a:p>
            <a:r>
              <a:rPr lang="ar-EG" b="1" dirty="0" smtClean="0">
                <a:solidFill>
                  <a:srgbClr val="FF0000"/>
                </a:solidFill>
              </a:rPr>
              <a:t>الدرس لثالث</a:t>
            </a:r>
            <a:endParaRPr lang="en-US" b="1" dirty="0">
              <a:solidFill>
                <a:srgbClr val="FF0000"/>
              </a:solidFill>
            </a:endParaRPr>
          </a:p>
        </p:txBody>
      </p:sp>
      <p:graphicFrame>
        <p:nvGraphicFramePr>
          <p:cNvPr id="4" name="Diagram 3"/>
          <p:cNvGraphicFramePr/>
          <p:nvPr>
            <p:extLst>
              <p:ext uri="{D42A27DB-BD31-4B8C-83A1-F6EECF244321}">
                <p14:modId xmlns:p14="http://schemas.microsoft.com/office/powerpoint/2010/main" val="2661094582"/>
              </p:ext>
            </p:extLst>
          </p:nvPr>
        </p:nvGraphicFramePr>
        <p:xfrm>
          <a:off x="26630" y="1596540"/>
          <a:ext cx="9117370" cy="1985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5050" y="3581705"/>
            <a:ext cx="4960529" cy="2790297"/>
          </a:xfrm>
          <a:prstGeom prst="rect">
            <a:avLst/>
          </a:prstGeom>
        </p:spPr>
      </p:pic>
    </p:spTree>
    <p:extLst>
      <p:ext uri="{BB962C8B-B14F-4D97-AF65-F5344CB8AC3E}">
        <p14:creationId xmlns:p14="http://schemas.microsoft.com/office/powerpoint/2010/main" val="31784632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Scale>
                                      <p:cBhvr>
                                        <p:cTn id="2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
                                        </p:tgtEl>
                                        <p:attrNameLst>
                                          <p:attrName>ppt_x</p:attrName>
                                          <p:attrName>ppt_y</p:attrName>
                                        </p:attrNameLst>
                                      </p:cBhvr>
                                    </p:animMotion>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080" y="985720"/>
            <a:ext cx="8229600" cy="458115"/>
          </a:xfrm>
        </p:spPr>
        <p:txBody>
          <a:bodyPr>
            <a:noAutofit/>
          </a:bodyPr>
          <a:lstStyle/>
          <a:p>
            <a:r>
              <a:rPr lang="ar-EG" b="1" dirty="0" smtClean="0">
                <a:solidFill>
                  <a:srgbClr val="FF0000"/>
                </a:solidFill>
              </a:rPr>
              <a:t>ثالثا :الفنون :</a:t>
            </a:r>
            <a:endParaRPr lang="en-US" b="1" dirty="0">
              <a:solidFill>
                <a:srgbClr val="FF0000"/>
              </a:solidFill>
            </a:endParaRPr>
          </a:p>
        </p:txBody>
      </p:sp>
      <p:grpSp>
        <p:nvGrpSpPr>
          <p:cNvPr id="4" name="Diagram group"/>
          <p:cNvGrpSpPr/>
          <p:nvPr/>
        </p:nvGrpSpPr>
        <p:grpSpPr>
          <a:xfrm>
            <a:off x="4266590" y="2665475"/>
            <a:ext cx="5039265" cy="3910286"/>
            <a:chOff x="0" y="0"/>
            <a:chExt cx="5191970" cy="4581149"/>
          </a:xfrm>
          <a:scene3d>
            <a:camera prst="isometricOffAxis2Left" zoom="95000"/>
            <a:lightRig rig="flat" dir="t"/>
          </a:scene3d>
        </p:grpSpPr>
        <p:grpSp>
          <p:nvGrpSpPr>
            <p:cNvPr id="5" name="Group 4"/>
            <p:cNvGrpSpPr/>
            <p:nvPr/>
          </p:nvGrpSpPr>
          <p:grpSpPr>
            <a:xfrm>
              <a:off x="0" y="0"/>
              <a:ext cx="5191970" cy="4581149"/>
              <a:chOff x="0" y="0"/>
              <a:chExt cx="5191970" cy="4581149"/>
            </a:xfrm>
          </p:grpSpPr>
          <p:sp>
            <p:nvSpPr>
              <p:cNvPr id="6" name="Flowchart: Manual Operation 5"/>
              <p:cNvSpPr/>
              <p:nvPr/>
            </p:nvSpPr>
            <p:spPr>
              <a:xfrm rot="16200000">
                <a:off x="305410" y="-305410"/>
                <a:ext cx="4581149" cy="5191970"/>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lowchart: Manual Operation 4"/>
              <p:cNvSpPr txBox="1"/>
              <p:nvPr/>
            </p:nvSpPr>
            <p:spPr>
              <a:xfrm rot="21600000">
                <a:off x="0" y="916230"/>
                <a:ext cx="5191970" cy="27486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0" tIns="0" rIns="240109" bIns="0" numCol="1" spcCol="1270" anchor="ctr" anchorCtr="0">
                <a:noAutofit/>
              </a:bodyPr>
              <a:lstStyle/>
              <a:p>
                <a:pPr lvl="0" algn="ctr" defTabSz="1689100">
                  <a:lnSpc>
                    <a:spcPct val="90000"/>
                  </a:lnSpc>
                  <a:spcBef>
                    <a:spcPct val="0"/>
                  </a:spcBef>
                  <a:spcAft>
                    <a:spcPct val="35000"/>
                  </a:spcAft>
                </a:pPr>
                <a:r>
                  <a:rPr lang="ar-EG" sz="3600" b="1" kern="1200" dirty="0" smtClean="0">
                    <a:solidFill>
                      <a:schemeClr val="tx1"/>
                    </a:solidFill>
                  </a:rPr>
                  <a:t>أبدع الفنان المصرى فى جميع أشكال الفنون خاصة فى النحت والرسم  </a:t>
                </a:r>
                <a:endParaRPr lang="en-US" sz="3600" b="1" kern="1200" dirty="0">
                  <a:solidFill>
                    <a:schemeClr val="tx1"/>
                  </a:solidFill>
                </a:endParaRPr>
              </a:p>
            </p:txBody>
          </p:sp>
        </p:gr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2655" y="1434648"/>
            <a:ext cx="1271345" cy="99402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60" y="2512770"/>
            <a:ext cx="3808475" cy="35620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470879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Scale>
                                      <p:cBhvr>
                                        <p:cTn id="3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
                                        </p:tgtEl>
                                        <p:attrNameLst>
                                          <p:attrName>ppt_x</p:attrName>
                                          <p:attrName>ppt_y</p:attrName>
                                        </p:attrNameLst>
                                      </p:cBhvr>
                                    </p:animMotion>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746" y="985720"/>
            <a:ext cx="8229600" cy="458115"/>
          </a:xfrm>
        </p:spPr>
        <p:txBody>
          <a:bodyPr>
            <a:noAutofit/>
          </a:bodyPr>
          <a:lstStyle/>
          <a:p>
            <a:r>
              <a:rPr lang="ar-EG" b="1" dirty="0" smtClean="0">
                <a:solidFill>
                  <a:srgbClr val="FF0000"/>
                </a:solidFill>
              </a:rPr>
              <a:t>1- النحت :</a:t>
            </a:r>
            <a:endParaRPr lang="en-US" b="1" dirty="0">
              <a:solidFill>
                <a:srgbClr val="FF0000"/>
              </a:solidFill>
            </a:endParaRPr>
          </a:p>
        </p:txBody>
      </p:sp>
      <p:graphicFrame>
        <p:nvGraphicFramePr>
          <p:cNvPr id="4" name="Diagram 3"/>
          <p:cNvGraphicFramePr/>
          <p:nvPr>
            <p:extLst>
              <p:ext uri="{D42A27DB-BD31-4B8C-83A1-F6EECF244321}">
                <p14:modId xmlns:p14="http://schemas.microsoft.com/office/powerpoint/2010/main" val="2909970786"/>
              </p:ext>
            </p:extLst>
          </p:nvPr>
        </p:nvGraphicFramePr>
        <p:xfrm>
          <a:off x="3503065" y="2381777"/>
          <a:ext cx="6407871" cy="4429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555" y="2840332"/>
            <a:ext cx="3503461" cy="35122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8370167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5720"/>
            <a:ext cx="8229600" cy="458115"/>
          </a:xfrm>
        </p:spPr>
        <p:txBody>
          <a:bodyPr>
            <a:noAutofit/>
          </a:bodyPr>
          <a:lstStyle/>
          <a:p>
            <a:r>
              <a:rPr lang="ar-EG" b="1" dirty="0" smtClean="0">
                <a:solidFill>
                  <a:srgbClr val="FF0000"/>
                </a:solidFill>
              </a:rPr>
              <a:t>2- الرسم على الجدران :</a:t>
            </a:r>
            <a:endParaRPr lang="en-US" b="1" dirty="0">
              <a:solidFill>
                <a:srgbClr val="FF0000"/>
              </a:solidFill>
            </a:endParaRPr>
          </a:p>
        </p:txBody>
      </p:sp>
      <p:grpSp>
        <p:nvGrpSpPr>
          <p:cNvPr id="4" name="Diagram group"/>
          <p:cNvGrpSpPr/>
          <p:nvPr/>
        </p:nvGrpSpPr>
        <p:grpSpPr>
          <a:xfrm>
            <a:off x="4877410" y="2884552"/>
            <a:ext cx="5039265" cy="3910286"/>
            <a:chOff x="0" y="0"/>
            <a:chExt cx="5191970" cy="4581149"/>
          </a:xfrm>
          <a:scene3d>
            <a:camera prst="isometricOffAxis2Left" zoom="95000"/>
            <a:lightRig rig="flat" dir="t"/>
          </a:scene3d>
        </p:grpSpPr>
        <p:grpSp>
          <p:nvGrpSpPr>
            <p:cNvPr id="5" name="Group 4"/>
            <p:cNvGrpSpPr/>
            <p:nvPr/>
          </p:nvGrpSpPr>
          <p:grpSpPr>
            <a:xfrm>
              <a:off x="0" y="0"/>
              <a:ext cx="5191970" cy="4581149"/>
              <a:chOff x="0" y="0"/>
              <a:chExt cx="5191970" cy="4581149"/>
            </a:xfrm>
          </p:grpSpPr>
          <p:sp>
            <p:nvSpPr>
              <p:cNvPr id="6" name="Flowchart: Manual Operation 5"/>
              <p:cNvSpPr/>
              <p:nvPr/>
            </p:nvSpPr>
            <p:spPr>
              <a:xfrm rot="16200000">
                <a:off x="305410" y="-305410"/>
                <a:ext cx="4581149" cy="5191970"/>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lowchart: Manual Operation 4"/>
              <p:cNvSpPr txBox="1"/>
              <p:nvPr/>
            </p:nvSpPr>
            <p:spPr>
              <a:xfrm rot="21600000">
                <a:off x="0" y="916230"/>
                <a:ext cx="5191970" cy="27486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0" tIns="0" rIns="240109" bIns="0" numCol="1" spcCol="1270" anchor="ctr" anchorCtr="0">
                <a:noAutofit/>
              </a:bodyPr>
              <a:lstStyle/>
              <a:p>
                <a:pPr lvl="0" algn="ctr" defTabSz="1689100">
                  <a:lnSpc>
                    <a:spcPct val="90000"/>
                  </a:lnSpc>
                  <a:spcBef>
                    <a:spcPct val="0"/>
                  </a:spcBef>
                  <a:spcAft>
                    <a:spcPct val="35000"/>
                  </a:spcAft>
                </a:pPr>
                <a:r>
                  <a:rPr lang="ar-EG" sz="3600" b="1" kern="1200" dirty="0" smtClean="0">
                    <a:solidFill>
                      <a:schemeClr val="tx1"/>
                    </a:solidFill>
                  </a:rPr>
                  <a:t>وهذا النوع وجد فى القبور مثل الرسوم الموجودة على جدران مقبرة الملكة نفرتارى .</a:t>
                </a:r>
                <a:endParaRPr lang="en-US" sz="3600" b="1" kern="1200" dirty="0">
                  <a:solidFill>
                    <a:schemeClr val="tx1"/>
                  </a:solidFill>
                </a:endParaRPr>
              </a:p>
            </p:txBody>
          </p:sp>
        </p:gr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60" y="2672300"/>
            <a:ext cx="5057064" cy="37012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675087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5720"/>
            <a:ext cx="8229600" cy="458115"/>
          </a:xfrm>
        </p:spPr>
        <p:txBody>
          <a:bodyPr>
            <a:noAutofit/>
          </a:bodyPr>
          <a:lstStyle/>
          <a:p>
            <a:r>
              <a:rPr lang="ar-EG" b="1" dirty="0" smtClean="0">
                <a:solidFill>
                  <a:srgbClr val="FF0000"/>
                </a:solidFill>
              </a:rPr>
              <a:t>3- النفش على الحجر :</a:t>
            </a:r>
            <a:endParaRPr lang="en-US" b="1" dirty="0">
              <a:solidFill>
                <a:srgbClr val="FF0000"/>
              </a:solidFill>
            </a:endParaRPr>
          </a:p>
        </p:txBody>
      </p:sp>
      <p:grpSp>
        <p:nvGrpSpPr>
          <p:cNvPr id="4" name="Diagram group"/>
          <p:cNvGrpSpPr/>
          <p:nvPr/>
        </p:nvGrpSpPr>
        <p:grpSpPr>
          <a:xfrm>
            <a:off x="4572000" y="2512770"/>
            <a:ext cx="5039265" cy="3910286"/>
            <a:chOff x="0" y="0"/>
            <a:chExt cx="5191970" cy="4581149"/>
          </a:xfrm>
          <a:scene3d>
            <a:camera prst="isometricOffAxis2Left" zoom="95000"/>
            <a:lightRig rig="flat" dir="t"/>
          </a:scene3d>
        </p:grpSpPr>
        <p:grpSp>
          <p:nvGrpSpPr>
            <p:cNvPr id="5" name="Group 4"/>
            <p:cNvGrpSpPr/>
            <p:nvPr/>
          </p:nvGrpSpPr>
          <p:grpSpPr>
            <a:xfrm>
              <a:off x="0" y="0"/>
              <a:ext cx="5191970" cy="4581149"/>
              <a:chOff x="0" y="0"/>
              <a:chExt cx="5191970" cy="4581149"/>
            </a:xfrm>
          </p:grpSpPr>
          <p:sp>
            <p:nvSpPr>
              <p:cNvPr id="6" name="Flowchart: Manual Operation 5"/>
              <p:cNvSpPr/>
              <p:nvPr/>
            </p:nvSpPr>
            <p:spPr>
              <a:xfrm rot="16200000">
                <a:off x="305410" y="-305410"/>
                <a:ext cx="4581149" cy="5191970"/>
              </a:xfrm>
              <a:prstGeom prst="flowChartManualOperation">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lowchart: Manual Operation 4"/>
              <p:cNvSpPr txBox="1"/>
              <p:nvPr/>
            </p:nvSpPr>
            <p:spPr>
              <a:xfrm rot="21600000">
                <a:off x="0" y="916230"/>
                <a:ext cx="5191970" cy="27486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0" tIns="0" rIns="240109" bIns="0" numCol="1" spcCol="1270" anchor="ctr" anchorCtr="0">
                <a:noAutofit/>
              </a:bodyPr>
              <a:lstStyle/>
              <a:p>
                <a:pPr lvl="0" algn="ctr" defTabSz="1689100">
                  <a:lnSpc>
                    <a:spcPct val="90000"/>
                  </a:lnSpc>
                  <a:spcBef>
                    <a:spcPct val="0"/>
                  </a:spcBef>
                  <a:spcAft>
                    <a:spcPct val="35000"/>
                  </a:spcAft>
                </a:pPr>
                <a:r>
                  <a:rPr lang="ar-EG" sz="3600" b="1" kern="1200" dirty="0" smtClean="0">
                    <a:solidFill>
                      <a:schemeClr val="tx1"/>
                    </a:solidFill>
                  </a:rPr>
                  <a:t>وكان يستخدم فى المعابد .</a:t>
                </a:r>
                <a:endParaRPr lang="en-US" sz="3600" b="1" kern="1200" dirty="0">
                  <a:solidFill>
                    <a:schemeClr val="tx1"/>
                  </a:solidFill>
                </a:endParaRPr>
              </a:p>
            </p:txBody>
          </p:sp>
        </p:gr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55" y="2739603"/>
            <a:ext cx="4775179" cy="29013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3606764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Scale>
                                      <p:cBhvr>
                                        <p:cTn id="2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
                                        </p:tgtEl>
                                        <p:attrNameLst>
                                          <p:attrName>ppt_x</p:attrName>
                                          <p:attrName>ppt_y</p:attrName>
                                        </p:attrNameLst>
                                      </p:cBhvr>
                                    </p:animMotion>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080" y="985720"/>
            <a:ext cx="8229600" cy="458115"/>
          </a:xfrm>
        </p:spPr>
        <p:txBody>
          <a:bodyPr>
            <a:noAutofit/>
          </a:bodyPr>
          <a:lstStyle/>
          <a:p>
            <a:r>
              <a:rPr lang="ar-EG" b="1" dirty="0" smtClean="0">
                <a:solidFill>
                  <a:srgbClr val="FF0000"/>
                </a:solidFill>
              </a:rPr>
              <a:t>أهداف الدرس </a:t>
            </a:r>
            <a:endParaRPr lang="en-US" b="1" dirty="0">
              <a:solidFill>
                <a:srgbClr val="FF0000"/>
              </a:solidFill>
            </a:endParaRPr>
          </a:p>
        </p:txBody>
      </p:sp>
      <p:sp>
        <p:nvSpPr>
          <p:cNvPr id="3" name="Content Placeholder 2"/>
          <p:cNvSpPr>
            <a:spLocks noGrp="1"/>
          </p:cNvSpPr>
          <p:nvPr>
            <p:ph idx="1"/>
          </p:nvPr>
        </p:nvSpPr>
        <p:spPr>
          <a:xfrm>
            <a:off x="-1" y="2512770"/>
            <a:ext cx="9000445" cy="3512215"/>
          </a:xfrm>
        </p:spPr>
        <p:txBody>
          <a:bodyPr/>
          <a:lstStyle/>
          <a:p>
            <a:pPr algn="r" rtl="1"/>
            <a:r>
              <a:rPr lang="ar-EG" sz="3200" b="1" dirty="0" smtClean="0">
                <a:solidFill>
                  <a:schemeClr val="tx1"/>
                </a:solidFill>
              </a:rPr>
              <a:t>يستنتج أهمية العلم فى حياة المصرى القديم .</a:t>
            </a:r>
            <a:endParaRPr lang="en-US" sz="3200" b="1" dirty="0" smtClean="0">
              <a:solidFill>
                <a:schemeClr val="tx1"/>
              </a:solidFill>
            </a:endParaRPr>
          </a:p>
          <a:p>
            <a:pPr algn="r" rtl="1"/>
            <a:r>
              <a:rPr lang="ar-EG" sz="3200" b="1" dirty="0" smtClean="0">
                <a:solidFill>
                  <a:schemeClr val="tx1"/>
                </a:solidFill>
              </a:rPr>
              <a:t>يتعرف النتائج التى ترتبت على معرفة المصريين لعلم الفلك .</a:t>
            </a:r>
            <a:endParaRPr lang="en-US" sz="3200" b="1" dirty="0" smtClean="0">
              <a:solidFill>
                <a:schemeClr val="tx1"/>
              </a:solidFill>
            </a:endParaRPr>
          </a:p>
          <a:p>
            <a:pPr algn="r" rtl="1"/>
            <a:r>
              <a:rPr lang="ar-EG" sz="3200" b="1" dirty="0" smtClean="0">
                <a:solidFill>
                  <a:schemeClr val="tx1"/>
                </a:solidFill>
              </a:rPr>
              <a:t>يفسر كيفية استخدام القدماء المصريين للعلوم فى حياتهم.</a:t>
            </a:r>
            <a:endParaRPr lang="en-US" sz="3200" b="1" dirty="0" smtClean="0">
              <a:solidFill>
                <a:schemeClr val="tx1"/>
              </a:solidFill>
            </a:endParaRPr>
          </a:p>
          <a:p>
            <a:pPr algn="r" rtl="1"/>
            <a:r>
              <a:rPr lang="ar-EG" sz="3200" b="1" dirty="0" smtClean="0">
                <a:solidFill>
                  <a:schemeClr val="tx1"/>
                </a:solidFill>
              </a:rPr>
              <a:t>يقدر ابداعات المصرى القديم فى العمارة والفن .</a:t>
            </a:r>
            <a:endParaRPr lang="en-US" sz="3200" b="1" dirty="0" smtClean="0">
              <a:solidFill>
                <a:schemeClr val="tx1"/>
              </a:solidFill>
            </a:endParaRPr>
          </a:p>
          <a:p>
            <a:endParaRPr lang="en-US" dirty="0" smtClean="0"/>
          </a:p>
          <a:p>
            <a:endParaRPr lang="en-US" dirty="0"/>
          </a:p>
        </p:txBody>
      </p:sp>
    </p:spTree>
    <p:extLst>
      <p:ext uri="{BB962C8B-B14F-4D97-AF65-F5344CB8AC3E}">
        <p14:creationId xmlns:p14="http://schemas.microsoft.com/office/powerpoint/2010/main" val="41033094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3"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78294606"/>
              </p:ext>
            </p:extLst>
          </p:nvPr>
        </p:nvGraphicFramePr>
        <p:xfrm>
          <a:off x="448965" y="2665475"/>
          <a:ext cx="8093365" cy="397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64735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812" y="985720"/>
            <a:ext cx="8229600" cy="458115"/>
          </a:xfrm>
        </p:spPr>
        <p:txBody>
          <a:bodyPr>
            <a:noAutofit/>
          </a:bodyPr>
          <a:lstStyle/>
          <a:p>
            <a:r>
              <a:rPr lang="ar-EG" b="1" dirty="0" smtClean="0">
                <a:solidFill>
                  <a:srgbClr val="FF0000"/>
                </a:solidFill>
              </a:rPr>
              <a:t>أولا : العلوم :</a:t>
            </a:r>
            <a:endParaRPr lang="en-US" b="1" dirty="0">
              <a:solidFill>
                <a:srgbClr val="FF0000"/>
              </a:solidFill>
            </a:endParaRPr>
          </a:p>
        </p:txBody>
      </p:sp>
      <p:graphicFrame>
        <p:nvGraphicFramePr>
          <p:cNvPr id="5" name="Diagram 4"/>
          <p:cNvGraphicFramePr/>
          <p:nvPr>
            <p:extLst>
              <p:ext uri="{D42A27DB-BD31-4B8C-83A1-F6EECF244321}">
                <p14:modId xmlns:p14="http://schemas.microsoft.com/office/powerpoint/2010/main" val="2903597616"/>
              </p:ext>
            </p:extLst>
          </p:nvPr>
        </p:nvGraphicFramePr>
        <p:xfrm>
          <a:off x="0" y="2360065"/>
          <a:ext cx="9147412" cy="4345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31510" y="3538653"/>
            <a:ext cx="1271345" cy="994026"/>
          </a:xfrm>
          <a:prstGeom prst="rect">
            <a:avLst/>
          </a:prstGeom>
        </p:spPr>
      </p:pic>
    </p:spTree>
    <p:extLst>
      <p:ext uri="{BB962C8B-B14F-4D97-AF65-F5344CB8AC3E}">
        <p14:creationId xmlns:p14="http://schemas.microsoft.com/office/powerpoint/2010/main" val="1690116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Scale>
                                      <p:cBhvr>
                                        <p:cTn id="19"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
                                        </p:tgtEl>
                                        <p:attrNameLst>
                                          <p:attrName>ppt_x</p:attrName>
                                          <p:attrName>ppt_y</p:attrName>
                                        </p:attrNameLst>
                                      </p:cBhvr>
                                    </p:animMotion>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080" y="985720"/>
            <a:ext cx="8229600" cy="458115"/>
          </a:xfrm>
        </p:spPr>
        <p:txBody>
          <a:bodyPr>
            <a:noAutofit/>
          </a:bodyPr>
          <a:lstStyle/>
          <a:p>
            <a:r>
              <a:rPr lang="ar-EG" b="1" dirty="0" smtClean="0">
                <a:solidFill>
                  <a:srgbClr val="FF0000"/>
                </a:solidFill>
              </a:rPr>
              <a:t>1- الفلك :</a:t>
            </a:r>
            <a:endParaRPr lang="en-US" b="1" dirty="0">
              <a:solidFill>
                <a:srgbClr val="FF0000"/>
              </a:solidFill>
            </a:endParaRPr>
          </a:p>
        </p:txBody>
      </p:sp>
      <p:graphicFrame>
        <p:nvGraphicFramePr>
          <p:cNvPr id="4" name="Diagram 3"/>
          <p:cNvGraphicFramePr/>
          <p:nvPr>
            <p:extLst>
              <p:ext uri="{D42A27DB-BD31-4B8C-83A1-F6EECF244321}">
                <p14:modId xmlns:p14="http://schemas.microsoft.com/office/powerpoint/2010/main" val="2795787579"/>
              </p:ext>
            </p:extLst>
          </p:nvPr>
        </p:nvGraphicFramePr>
        <p:xfrm>
          <a:off x="3503065" y="1256383"/>
          <a:ext cx="7482544" cy="5719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226" y="2665472"/>
            <a:ext cx="3218839" cy="2901395"/>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161855" y="5740888"/>
            <a:ext cx="4259852" cy="1200329"/>
          </a:xfrm>
          <a:prstGeom prst="rect">
            <a:avLst/>
          </a:prstGeom>
          <a:noFill/>
        </p:spPr>
        <p:txBody>
          <a:bodyPr wrap="square" rtlCol="0">
            <a:spAutoFit/>
          </a:bodyPr>
          <a:lstStyle/>
          <a:p>
            <a:pPr algn="ctr"/>
            <a:r>
              <a:rPr lang="ar-EG" sz="2400" b="1" dirty="0" smtClean="0"/>
              <a:t>تعامد الشمس على وجه رمسيس الثانى مرتين فى العام يوم مولده ويوم توليه العرش </a:t>
            </a:r>
            <a:endParaRPr lang="en-US" sz="2400" b="1" dirty="0"/>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5525" y="353376"/>
            <a:ext cx="1271345" cy="994026"/>
          </a:xfrm>
          <a:prstGeom prst="rect">
            <a:avLst/>
          </a:prstGeom>
        </p:spPr>
      </p:pic>
    </p:spTree>
    <p:extLst>
      <p:ext uri="{BB962C8B-B14F-4D97-AF65-F5344CB8AC3E}">
        <p14:creationId xmlns:p14="http://schemas.microsoft.com/office/powerpoint/2010/main" val="18233930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800" decel="100000"/>
                                        <p:tgtEl>
                                          <p:spTgt spid="5"/>
                                        </p:tgtEl>
                                      </p:cBhvr>
                                    </p:animEffect>
                                    <p:anim calcmode="lin" valueType="num">
                                      <p:cBhvr>
                                        <p:cTn id="31" dur="800" decel="100000" fill="hold"/>
                                        <p:tgtEl>
                                          <p:spTgt spid="5"/>
                                        </p:tgtEl>
                                        <p:attrNameLst>
                                          <p:attrName>style.rotation</p:attrName>
                                        </p:attrNameLst>
                                      </p:cBhvr>
                                      <p:tavLst>
                                        <p:tav tm="0">
                                          <p:val>
                                            <p:fltVal val="-90"/>
                                          </p:val>
                                        </p:tav>
                                        <p:tav tm="100000">
                                          <p:val>
                                            <p:fltVal val="0"/>
                                          </p:val>
                                        </p:tav>
                                      </p:tavLst>
                                    </p:anim>
                                    <p:anim calcmode="lin" valueType="num">
                                      <p:cBhvr>
                                        <p:cTn id="32" dur="800" decel="100000" fill="hold"/>
                                        <p:tgtEl>
                                          <p:spTgt spid="5"/>
                                        </p:tgtEl>
                                        <p:attrNameLst>
                                          <p:attrName>ppt_x</p:attrName>
                                        </p:attrNameLst>
                                      </p:cBhvr>
                                      <p:tavLst>
                                        <p:tav tm="0">
                                          <p:val>
                                            <p:strVal val="#ppt_x+0.4"/>
                                          </p:val>
                                        </p:tav>
                                        <p:tav tm="100000">
                                          <p:val>
                                            <p:strVal val="#ppt_x-0.05"/>
                                          </p:val>
                                        </p:tav>
                                      </p:tavLst>
                                    </p:anim>
                                    <p:anim calcmode="lin" valueType="num">
                                      <p:cBhvr>
                                        <p:cTn id="33" dur="800" decel="100000" fill="hold"/>
                                        <p:tgtEl>
                                          <p:spTgt spid="5"/>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6"/>
                                        </p:tgtEl>
                                        <p:attrNameLst>
                                          <p:attrName>ppt_y</p:attrName>
                                        </p:attrNameLst>
                                      </p:cBhvr>
                                      <p:tavLst>
                                        <p:tav tm="0">
                                          <p:val>
                                            <p:strVal val="#ppt_y"/>
                                          </p:val>
                                        </p:tav>
                                        <p:tav tm="100000">
                                          <p:val>
                                            <p:strVal val="#ppt_y"/>
                                          </p:val>
                                        </p:tav>
                                      </p:tavLst>
                                    </p:anim>
                                    <p:anim calcmode="lin" valueType="num">
                                      <p:cBhvr>
                                        <p:cTn id="4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5720"/>
            <a:ext cx="8229600" cy="458115"/>
          </a:xfrm>
        </p:spPr>
        <p:txBody>
          <a:bodyPr>
            <a:noAutofit/>
          </a:bodyPr>
          <a:lstStyle/>
          <a:p>
            <a:r>
              <a:rPr lang="ar-EG" b="1" dirty="0" smtClean="0">
                <a:solidFill>
                  <a:srgbClr val="FF0000"/>
                </a:solidFill>
              </a:rPr>
              <a:t>2- الحساب :</a:t>
            </a:r>
            <a:endParaRPr lang="en-US" b="1" dirty="0">
              <a:solidFill>
                <a:srgbClr val="FF0000"/>
              </a:solidFill>
            </a:endParaRPr>
          </a:p>
        </p:txBody>
      </p:sp>
      <p:graphicFrame>
        <p:nvGraphicFramePr>
          <p:cNvPr id="9" name="Diagram 8"/>
          <p:cNvGraphicFramePr/>
          <p:nvPr>
            <p:extLst>
              <p:ext uri="{D42A27DB-BD31-4B8C-83A1-F6EECF244321}">
                <p14:modId xmlns:p14="http://schemas.microsoft.com/office/powerpoint/2010/main" val="1833886501"/>
              </p:ext>
            </p:extLst>
          </p:nvPr>
        </p:nvGraphicFramePr>
        <p:xfrm>
          <a:off x="0" y="2665475"/>
          <a:ext cx="9144000" cy="3664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0837" y="1573206"/>
            <a:ext cx="1271345" cy="994026"/>
          </a:xfrm>
          <a:prstGeom prst="rect">
            <a:avLst/>
          </a:prstGeom>
        </p:spPr>
      </p:pic>
    </p:spTree>
    <p:extLst>
      <p:ext uri="{BB962C8B-B14F-4D97-AF65-F5344CB8AC3E}">
        <p14:creationId xmlns:p14="http://schemas.microsoft.com/office/powerpoint/2010/main" val="27376227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Scale>
                                      <p:cBhvr>
                                        <p:cTn id="1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1"/>
                                        </p:tgtEl>
                                        <p:attrNameLst>
                                          <p:attrName>ppt_x</p:attrName>
                                          <p:attrName>ppt_y</p:attrName>
                                        </p:attrNameLst>
                                      </p:cBhvr>
                                    </p:animMotion>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953371966"/>
              </p:ext>
            </p:extLst>
          </p:nvPr>
        </p:nvGraphicFramePr>
        <p:xfrm>
          <a:off x="0" y="2665475"/>
          <a:ext cx="9147412" cy="4039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75458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5720"/>
            <a:ext cx="8229600" cy="458115"/>
          </a:xfrm>
        </p:spPr>
        <p:txBody>
          <a:bodyPr>
            <a:noAutofit/>
          </a:bodyPr>
          <a:lstStyle/>
          <a:p>
            <a:r>
              <a:rPr lang="ar-EG" b="1" dirty="0" smtClean="0">
                <a:solidFill>
                  <a:srgbClr val="FF0000"/>
                </a:solidFill>
              </a:rPr>
              <a:t>3- الهندسة :</a:t>
            </a:r>
            <a:endParaRPr lang="en-US" b="1" dirty="0">
              <a:solidFill>
                <a:srgbClr val="FF0000"/>
              </a:solidFill>
            </a:endParaRPr>
          </a:p>
        </p:txBody>
      </p:sp>
      <p:graphicFrame>
        <p:nvGraphicFramePr>
          <p:cNvPr id="5" name="Diagram 4"/>
          <p:cNvGraphicFramePr/>
          <p:nvPr>
            <p:extLst>
              <p:ext uri="{D42A27DB-BD31-4B8C-83A1-F6EECF244321}">
                <p14:modId xmlns:p14="http://schemas.microsoft.com/office/powerpoint/2010/main" val="3663293879"/>
              </p:ext>
            </p:extLst>
          </p:nvPr>
        </p:nvGraphicFramePr>
        <p:xfrm>
          <a:off x="3503065" y="2207360"/>
          <a:ext cx="6719020" cy="4123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555" y="2665474"/>
            <a:ext cx="3554633" cy="32068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9485" y="1443835"/>
            <a:ext cx="1221640" cy="955163"/>
          </a:xfrm>
          <a:prstGeom prst="rect">
            <a:avLst/>
          </a:prstGeom>
        </p:spPr>
      </p:pic>
    </p:spTree>
    <p:extLst>
      <p:ext uri="{BB962C8B-B14F-4D97-AF65-F5344CB8AC3E}">
        <p14:creationId xmlns:p14="http://schemas.microsoft.com/office/powerpoint/2010/main" val="18556364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 calcmode="lin" valueType="num">
                                      <p:cBhvr>
                                        <p:cTn id="18" dur="500" fill="hold"/>
                                        <p:tgtEl>
                                          <p:spTgt spid="8"/>
                                        </p:tgtEl>
                                        <p:attrNameLst>
                                          <p:attrName>style.rotation</p:attrName>
                                        </p:attrNameLst>
                                      </p:cBhvr>
                                      <p:tavLst>
                                        <p:tav tm="0">
                                          <p:val>
                                            <p:fltVal val="360"/>
                                          </p:val>
                                        </p:tav>
                                        <p:tav tm="100000">
                                          <p:val>
                                            <p:fltVal val="0"/>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style.rotation</p:attrName>
                                        </p:attrNameLst>
                                      </p:cBhvr>
                                      <p:tavLst>
                                        <p:tav tm="0">
                                          <p:val>
                                            <p:fltVal val="720"/>
                                          </p:val>
                                        </p:tav>
                                        <p:tav tm="100000">
                                          <p:val>
                                            <p:fltVal val="0"/>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 calcmode="lin" valueType="num">
                                      <p:cBhvr>
                                        <p:cTn id="27"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330</TotalTime>
  <Words>601</Words>
  <Application>Microsoft Office PowerPoint</Application>
  <PresentationFormat>On-screen Show (4:3)</PresentationFormat>
  <Paragraphs>66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Adjacency</vt:lpstr>
      <vt:lpstr>PowerPoint Presentation</vt:lpstr>
      <vt:lpstr>الدرس لثالث</vt:lpstr>
      <vt:lpstr>أهداف الدرس </vt:lpstr>
      <vt:lpstr>PowerPoint Presentation</vt:lpstr>
      <vt:lpstr>أولا : العلوم :</vt:lpstr>
      <vt:lpstr>1- الفلك :</vt:lpstr>
      <vt:lpstr>2- الحساب :</vt:lpstr>
      <vt:lpstr>PowerPoint Presentation</vt:lpstr>
      <vt:lpstr>3- الهندسة :</vt:lpstr>
      <vt:lpstr>4- الطب :</vt:lpstr>
      <vt:lpstr>PowerPoint Presentation</vt:lpstr>
      <vt:lpstr>5- الكيمياء:</vt:lpstr>
      <vt:lpstr>ثانيا : العمارة :</vt:lpstr>
      <vt:lpstr>1- المساكن :</vt:lpstr>
      <vt:lpstr>2- المقابر ( الأهرامات ):</vt:lpstr>
      <vt:lpstr>3- المعابد :</vt:lpstr>
      <vt:lpstr>1- معابد جنائزية :</vt:lpstr>
      <vt:lpstr>2- معبد الألهة :</vt:lpstr>
      <vt:lpstr>PowerPoint Presentation</vt:lpstr>
      <vt:lpstr>ثالثا :الفنون :</vt:lpstr>
      <vt:lpstr>1- النحت :</vt:lpstr>
      <vt:lpstr>2- الرسم على الجدران :</vt:lpstr>
      <vt:lpstr>3- النفش على الحجر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pc</cp:lastModifiedBy>
  <cp:revision>148</cp:revision>
  <dcterms:created xsi:type="dcterms:W3CDTF">2013-08-21T19:17:07Z</dcterms:created>
  <dcterms:modified xsi:type="dcterms:W3CDTF">2024-01-27T07:52:43Z</dcterms:modified>
</cp:coreProperties>
</file>