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  <p:sldMasterId id="2147483671" r:id="rId5"/>
  </p:sldMasterIdLst>
  <p:notesMasterIdLst>
    <p:notesMasterId r:id="rId1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14"/>
      <p:bold r:id="rId15"/>
      <p:italic r:id="rId16"/>
      <p:bold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93" autoAdjust="0"/>
    <p:restoredTop sz="90173" autoAdjust="0"/>
  </p:normalViewPr>
  <p:slideViewPr>
    <p:cSldViewPr snapToGrid="0">
      <p:cViewPr varScale="1">
        <p:scale>
          <a:sx n="97" d="100"/>
          <a:sy n="97" d="100"/>
        </p:scale>
        <p:origin x="1555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d755aabc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8" name="Google Shape;128;g1d755aabc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3542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363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844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4458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421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5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58" name="Google Shape;58;p15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6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68" name="Google Shape;68;p1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6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7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8" name="Google Shape;78;p1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7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9" name="Google Shape;99;p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8" name="Google Shape;118;p2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0000"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/>
        </p:nvSpPr>
        <p:spPr>
          <a:xfrm>
            <a:off x="-5862" y="575429"/>
            <a:ext cx="91440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 dirty="0">
              <a:solidFill>
                <a:srgbClr val="2A39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 dirty="0">
                <a:solidFill>
                  <a:srgbClr val="2A3990"/>
                </a:solidFill>
                <a:latin typeface="Candara"/>
                <a:ea typeface="Candara"/>
                <a:cs typeface="Candara"/>
                <a:sym typeface="Candara"/>
              </a:rPr>
              <a:t>VOCABULARY WORDS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 dirty="0">
                <a:solidFill>
                  <a:srgbClr val="2A3990"/>
                </a:solidFill>
                <a:latin typeface="Candara"/>
                <a:ea typeface="Candara"/>
                <a:cs typeface="Candara"/>
                <a:sym typeface="Candara"/>
              </a:rPr>
              <a:t>Week 3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0" y="270791"/>
            <a:ext cx="8520600" cy="60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Out-dated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"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2" name="Picture 2" descr="Outdated Processes Damage Your Business ...">
            <a:extLst>
              <a:ext uri="{FF2B5EF4-FFF2-40B4-BE49-F238E27FC236}">
                <a16:creationId xmlns:a16="http://schemas.microsoft.com/office/drawing/2014/main" id="{DCFA58D5-7454-BA70-DF2F-DEBF8E67D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38" y="1227577"/>
            <a:ext cx="4039862" cy="26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17C22D-490C-4009-9A13-2E8B1AEA6AE3}"/>
              </a:ext>
            </a:extLst>
          </p:cNvPr>
          <p:cNvSpPr txBox="1"/>
          <p:nvPr/>
        </p:nvSpPr>
        <p:spPr>
          <a:xfrm>
            <a:off x="322934" y="1017477"/>
            <a:ext cx="376821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  <a:r>
              <a:rPr lang="en-US" sz="28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No longer current or fashionable.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Synonyms:</a:t>
            </a:r>
            <a:r>
              <a:rPr lang="en-US" sz="28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old-fashioned</a:t>
            </a:r>
            <a:r>
              <a:rPr lang="en-US" sz="2800" dirty="0">
                <a:solidFill>
                  <a:srgbClr val="0D0D0D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.</a:t>
            </a:r>
            <a:endParaRPr lang="en-US" sz="28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Antonyms:</a:t>
            </a:r>
            <a:r>
              <a:rPr lang="en-US" sz="28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modern, current, up-to-date.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0" y="270791"/>
            <a:ext cx="8520600" cy="60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sophisticated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"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2050" name="Picture 2" descr="Premium Photo | Genetic programmer working with sophisticated computer  system creating new programs">
            <a:extLst>
              <a:ext uri="{FF2B5EF4-FFF2-40B4-BE49-F238E27FC236}">
                <a16:creationId xmlns:a16="http://schemas.microsoft.com/office/drawing/2014/main" id="{134827B3-170C-5BAA-94BE-4E9F2E7B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87" y="1056765"/>
            <a:ext cx="4863913" cy="32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728073-0956-FCF6-5520-2C38AA0A30E7}"/>
              </a:ext>
            </a:extLst>
          </p:cNvPr>
          <p:cNvSpPr txBox="1"/>
          <p:nvPr/>
        </p:nvSpPr>
        <p:spPr>
          <a:xfrm>
            <a:off x="102475" y="1397509"/>
            <a:ext cx="457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  <a:r>
              <a:rPr lang="en-US" sz="28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Having acquired worldly knowledge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Synonyms:</a:t>
            </a:r>
            <a:r>
              <a:rPr lang="en-US" sz="28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cultured.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Antonyms:</a:t>
            </a:r>
            <a:r>
              <a:rPr lang="en-US" sz="28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unsophisticated, simple</a:t>
            </a:r>
          </a:p>
        </p:txBody>
      </p:sp>
    </p:spTree>
    <p:extLst>
      <p:ext uri="{BB962C8B-B14F-4D97-AF65-F5344CB8AC3E}">
        <p14:creationId xmlns:p14="http://schemas.microsoft.com/office/powerpoint/2010/main" val="1699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0" y="270791"/>
            <a:ext cx="8520600" cy="60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Lightweight</a:t>
            </a:r>
            <a:endParaRPr b="1" dirty="0"/>
          </a:p>
        </p:txBody>
      </p:sp>
      <p:pic>
        <p:nvPicPr>
          <p:cNvPr id="3074" name="Picture 2" descr="The 6 Best Lightweight Laptops - Spring ...">
            <a:extLst>
              <a:ext uri="{FF2B5EF4-FFF2-40B4-BE49-F238E27FC236}">
                <a16:creationId xmlns:a16="http://schemas.microsoft.com/office/drawing/2014/main" id="{70CA0527-A0E3-2296-86BA-92B65AD03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00" y="1125028"/>
            <a:ext cx="4453852" cy="319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3F678-51E5-0100-3AF1-4965705CF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286" y="983372"/>
            <a:ext cx="3716390" cy="3549214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  <a:r>
              <a:rPr lang="en-US" sz="28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Having little weight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Synonyms:</a:t>
            </a:r>
            <a:r>
              <a:rPr lang="en-US" sz="28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featherweight, light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Antonyms:</a:t>
            </a:r>
            <a:r>
              <a:rPr lang="en-US" sz="28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D0D0D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h</a:t>
            </a: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eavyweight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294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0" y="270791"/>
            <a:ext cx="8520600" cy="60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waterlogged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3391236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öhne"/>
              </a:rPr>
              <a:t>Meaning:</a:t>
            </a:r>
            <a:r>
              <a:rPr lang="en-US" sz="28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excessively soaked.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öhne"/>
              </a:rPr>
              <a:t>Synonyms:</a:t>
            </a:r>
            <a:r>
              <a:rPr lang="en-US" sz="28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soggy, water-soaked.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öhne"/>
              </a:rPr>
              <a:t>Antonyms:</a:t>
            </a:r>
            <a:r>
              <a:rPr lang="en-US" sz="28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dry, waterless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4098" name="Picture 2" descr="Dead – Water Logged Motherboard Likely Cause Scenario – Tips | AcmaTech  Official Blog">
            <a:extLst>
              <a:ext uri="{FF2B5EF4-FFF2-40B4-BE49-F238E27FC236}">
                <a16:creationId xmlns:a16="http://schemas.microsoft.com/office/drawing/2014/main" id="{DDF14CC2-477A-34D2-E202-055BD1DDB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12" y="1113424"/>
            <a:ext cx="5327612" cy="26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0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0" y="270791"/>
            <a:ext cx="8520600" cy="60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imaginary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3366196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öhne"/>
              </a:rPr>
              <a:t>Meaning:</a:t>
            </a:r>
            <a:r>
              <a:rPr lang="en-US" sz="28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Existing only in the imagination; not real.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öhne"/>
              </a:rPr>
              <a:t>Synonyms:</a:t>
            </a:r>
            <a:r>
              <a:rPr lang="en-US" sz="28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fictional, unreal, imaginary, fanciful, fantastical.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öhne"/>
              </a:rPr>
              <a:t>Antonyms:</a:t>
            </a:r>
            <a:r>
              <a:rPr lang="en-US" sz="28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real, actual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5122" name="Picture 2" descr="The Power of Fantasy: How Imaginary Worlds Shape Our Reality | by Stelarius  | Medium">
            <a:extLst>
              <a:ext uri="{FF2B5EF4-FFF2-40B4-BE49-F238E27FC236}">
                <a16:creationId xmlns:a16="http://schemas.microsoft.com/office/drawing/2014/main" id="{91EC5F12-3669-0F84-12C9-78F981F84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71" y="1176567"/>
            <a:ext cx="4271329" cy="309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8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0" y="270791"/>
            <a:ext cx="8520600" cy="60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inexpensive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3229871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öhne"/>
              </a:rPr>
              <a:t>Meaning:</a:t>
            </a:r>
            <a:r>
              <a:rPr lang="en-US" sz="28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Not costing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öhne"/>
              </a:rPr>
              <a:t>Synonyms:</a:t>
            </a:r>
            <a:r>
              <a:rPr lang="en-US" sz="28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cheap, economical, low-cost,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öhne"/>
              </a:rPr>
              <a:t>Antonyms:</a:t>
            </a:r>
            <a:r>
              <a:rPr lang="en-US" sz="28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expensive, costly, high-priced.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6146" name="Picture 2" descr="Definition &amp; Meaning of &quot;Inexpensive ...">
            <a:extLst>
              <a:ext uri="{FF2B5EF4-FFF2-40B4-BE49-F238E27FC236}">
                <a16:creationId xmlns:a16="http://schemas.microsoft.com/office/drawing/2014/main" id="{3D810FA2-9CC1-BF3F-5450-477828E93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47" y="983803"/>
            <a:ext cx="5078153" cy="33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23508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8e5a3a-776e-48a7-af40-7555968aa135">
      <Terms xmlns="http://schemas.microsoft.com/office/infopath/2007/PartnerControls"/>
    </lcf76f155ced4ddcb4097134ff3c332f>
    <TaxCatchAll xmlns="75e306ee-30c9-4224-8f1b-50e1227852f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0BED175BFA75419342C496902070F7" ma:contentTypeVersion="13" ma:contentTypeDescription="Create a new document." ma:contentTypeScope="" ma:versionID="8d50b1483afdb18ef3b7dced8f714e19">
  <xsd:schema xmlns:xsd="http://www.w3.org/2001/XMLSchema" xmlns:xs="http://www.w3.org/2001/XMLSchema" xmlns:p="http://schemas.microsoft.com/office/2006/metadata/properties" xmlns:ns2="3a8e5a3a-776e-48a7-af40-7555968aa135" xmlns:ns3="75e306ee-30c9-4224-8f1b-50e1227852fc" targetNamespace="http://schemas.microsoft.com/office/2006/metadata/properties" ma:root="true" ma:fieldsID="c849b372b4ebb2a10dc7693d54a92277" ns2:_="" ns3:_="">
    <xsd:import namespace="3a8e5a3a-776e-48a7-af40-7555968aa135"/>
    <xsd:import namespace="75e306ee-30c9-4224-8f1b-50e1227852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e5a3a-776e-48a7-af40-7555968aa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306ee-30c9-4224-8f1b-50e1227852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ebd175f-d694-4704-b906-e2d057eacca7}" ma:internalName="TaxCatchAll" ma:showField="CatchAllData" ma:web="75e306ee-30c9-4224-8f1b-50e1227852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012E95-E5BA-466F-A0CE-DF7C05A9D5BD}">
  <ds:schemaRefs>
    <ds:schemaRef ds:uri="http://schemas.microsoft.com/office/2006/metadata/properties"/>
    <ds:schemaRef ds:uri="http://schemas.microsoft.com/office/infopath/2007/PartnerControls"/>
    <ds:schemaRef ds:uri="3a8e5a3a-776e-48a7-af40-7555968aa135"/>
    <ds:schemaRef ds:uri="75e306ee-30c9-4224-8f1b-50e1227852fc"/>
  </ds:schemaRefs>
</ds:datastoreItem>
</file>

<file path=customXml/itemProps2.xml><?xml version="1.0" encoding="utf-8"?>
<ds:datastoreItem xmlns:ds="http://schemas.openxmlformats.org/officeDocument/2006/customXml" ds:itemID="{DF726323-CAB0-4D08-9EC4-F21A8FC5D0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461555-AD1E-4F69-B0E8-CA36A248F2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8e5a3a-776e-48a7-af40-7555968aa135"/>
    <ds:schemaRef ds:uri="75e306ee-30c9-4224-8f1b-50e1227852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124</Words>
  <Application>Microsoft Office PowerPoint</Application>
  <PresentationFormat>On-screen Show (16:9)</PresentationFormat>
  <Paragraphs>29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</vt:lpstr>
      <vt:lpstr>Roboto</vt:lpstr>
      <vt:lpstr>Candara</vt:lpstr>
      <vt:lpstr>Söhne</vt:lpstr>
      <vt:lpstr>Comic Sans MS</vt:lpstr>
      <vt:lpstr>Simple Light</vt:lpstr>
      <vt:lpstr>Geometric</vt:lpstr>
      <vt:lpstr>PowerPoint Presentation</vt:lpstr>
      <vt:lpstr>Out-dated</vt:lpstr>
      <vt:lpstr>sophisticated</vt:lpstr>
      <vt:lpstr>Lightweight</vt:lpstr>
      <vt:lpstr>waterlogged</vt:lpstr>
      <vt:lpstr>imaginary</vt:lpstr>
      <vt:lpstr>inexpensive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6</cp:revision>
  <dcterms:modified xsi:type="dcterms:W3CDTF">2024-05-10T20:30:13Z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0x010100180BED175BFA75419342C496902070F7</vt:lpwstr>
  </property>
</Properties>
</file>