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1b5438b7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1b5438b7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1b5438b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1b5438b7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1b5438b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1b5438b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1b5438b7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1b5438b7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1b5438b7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1b5438b7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1b5438b7f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1b5438b7f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1b5438b7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1b5438b7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1b5438b7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1b5438b7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1b5438b7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1b5438b7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1b5438b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1b5438b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>
            <a:hlinkClick r:id="rId4" action="ppaction://hlinksldjump"/>
          </p:cNvPr>
          <p:cNvSpPr/>
          <p:nvPr/>
        </p:nvSpPr>
        <p:spPr>
          <a:xfrm>
            <a:off x="6078450" y="148025"/>
            <a:ext cx="2960400" cy="261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>
            <a:hlinkClick r:id="rId5" action="ppaction://hlinksldjump"/>
          </p:cNvPr>
          <p:cNvSpPr/>
          <p:nvPr/>
        </p:nvSpPr>
        <p:spPr>
          <a:xfrm>
            <a:off x="177600" y="2772800"/>
            <a:ext cx="1736700" cy="2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>
            <a:hlinkClick r:id="rId6" action="ppaction://hlinksldjump"/>
          </p:cNvPr>
          <p:cNvSpPr/>
          <p:nvPr/>
        </p:nvSpPr>
        <p:spPr>
          <a:xfrm>
            <a:off x="3487650" y="2999750"/>
            <a:ext cx="1736700" cy="2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>
            <a:hlinkClick r:id="rId5" action="ppaction://hlinksldjump"/>
          </p:cNvPr>
          <p:cNvSpPr/>
          <p:nvPr/>
        </p:nvSpPr>
        <p:spPr>
          <a:xfrm>
            <a:off x="7261475" y="2772800"/>
            <a:ext cx="1736700" cy="2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>
            <a:hlinkClick r:id="rId4" action="ppaction://hlinksldjump"/>
          </p:cNvPr>
          <p:cNvSpPr/>
          <p:nvPr/>
        </p:nvSpPr>
        <p:spPr>
          <a:xfrm>
            <a:off x="6621175" y="118400"/>
            <a:ext cx="2417700" cy="2615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>
            <a:hlinkClick r:id="rId4" action="ppaction://hlinksldjump"/>
          </p:cNvPr>
          <p:cNvSpPr/>
          <p:nvPr/>
        </p:nvSpPr>
        <p:spPr>
          <a:xfrm>
            <a:off x="6078450" y="148025"/>
            <a:ext cx="2960400" cy="261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>
            <a:hlinkClick r:id="rId5" action="ppaction://hlinksldjump"/>
          </p:cNvPr>
          <p:cNvSpPr/>
          <p:nvPr/>
        </p:nvSpPr>
        <p:spPr>
          <a:xfrm>
            <a:off x="177600" y="2772800"/>
            <a:ext cx="1736700" cy="2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>
            <a:hlinkClick r:id="rId6" action="ppaction://hlinksldjump"/>
          </p:cNvPr>
          <p:cNvSpPr/>
          <p:nvPr/>
        </p:nvSpPr>
        <p:spPr>
          <a:xfrm>
            <a:off x="3487650" y="2999750"/>
            <a:ext cx="1736700" cy="2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>
            <a:hlinkClick r:id="rId6" action="ppaction://hlinksldjump"/>
          </p:cNvPr>
          <p:cNvSpPr/>
          <p:nvPr/>
        </p:nvSpPr>
        <p:spPr>
          <a:xfrm>
            <a:off x="7261475" y="2772800"/>
            <a:ext cx="1736700" cy="2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>
            <a:hlinkClick r:id="rId4" action="ppaction://hlinksldjump"/>
          </p:cNvPr>
          <p:cNvSpPr/>
          <p:nvPr/>
        </p:nvSpPr>
        <p:spPr>
          <a:xfrm>
            <a:off x="6621175" y="118400"/>
            <a:ext cx="2417700" cy="2615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>
            <a:hlinkClick r:id="rId4" action="ppaction://hlinksldjump"/>
          </p:cNvPr>
          <p:cNvSpPr/>
          <p:nvPr/>
        </p:nvSpPr>
        <p:spPr>
          <a:xfrm>
            <a:off x="6078450" y="148025"/>
            <a:ext cx="2960400" cy="261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925" y="5846550"/>
            <a:ext cx="597525" cy="7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>
            <a:hlinkClick r:id="rId5" action="ppaction://hlinksldjump"/>
          </p:cNvPr>
          <p:cNvSpPr/>
          <p:nvPr/>
        </p:nvSpPr>
        <p:spPr>
          <a:xfrm>
            <a:off x="177600" y="2772800"/>
            <a:ext cx="1736700" cy="28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>
            <a:hlinkClick r:id="rId5" action="ppaction://hlinksldjump"/>
          </p:cNvPr>
          <p:cNvSpPr/>
          <p:nvPr/>
        </p:nvSpPr>
        <p:spPr>
          <a:xfrm>
            <a:off x="3487650" y="2999750"/>
            <a:ext cx="1736700" cy="25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>
            <a:hlinkClick r:id="rId6" action="ppaction://hlinksldjump"/>
          </p:cNvPr>
          <p:cNvSpPr/>
          <p:nvPr/>
        </p:nvSpPr>
        <p:spPr>
          <a:xfrm>
            <a:off x="7261475" y="2772800"/>
            <a:ext cx="1736700" cy="2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Shouman</dc:creator>
  <cp:lastModifiedBy>Maryam Shouman</cp:lastModifiedBy>
  <cp:revision>1</cp:revision>
  <dcterms:modified xsi:type="dcterms:W3CDTF">2024-03-11T13:30:18Z</dcterms:modified>
</cp:coreProperties>
</file>