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2" r:id="rId6"/>
    <p:sldId id="257" r:id="rId7"/>
    <p:sldId id="258" r:id="rId8"/>
    <p:sldId id="259" r:id="rId9"/>
    <p:sldId id="260" r:id="rId10"/>
    <p:sldId id="261" r:id="rId11"/>
    <p:sldId id="271" r:id="rId12"/>
    <p:sldId id="262" r:id="rId13"/>
    <p:sldId id="263" r:id="rId14"/>
    <p:sldId id="264" r:id="rId15"/>
    <p:sldId id="265" r:id="rId16"/>
    <p:sldId id="266" r:id="rId17"/>
    <p:sldId id="267" r:id="rId18"/>
    <p:sldId id="270" r:id="rId19"/>
    <p:sldId id="268" r:id="rId20"/>
    <p:sldId id="26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930" y="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920C4-D363-4A69-A23B-1177468F549E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E756-8711-47F7-80E5-1F31C80B8AF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920C4-D363-4A69-A23B-1177468F549E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E756-8711-47F7-80E5-1F31C80B8AF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920C4-D363-4A69-A23B-1177468F549E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E756-8711-47F7-80E5-1F31C80B8AF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920C4-D363-4A69-A23B-1177468F549E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E756-8711-47F7-80E5-1F31C80B8AF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920C4-D363-4A69-A23B-1177468F549E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E756-8711-47F7-80E5-1F31C80B8AF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920C4-D363-4A69-A23B-1177468F549E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E756-8711-47F7-80E5-1F31C80B8AF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920C4-D363-4A69-A23B-1177468F549E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E756-8711-47F7-80E5-1F31C80B8AF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920C4-D363-4A69-A23B-1177468F549E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E756-8711-47F7-80E5-1F31C80B8AF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920C4-D363-4A69-A23B-1177468F549E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E756-8711-47F7-80E5-1F31C80B8AF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920C4-D363-4A69-A23B-1177468F549E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E756-8711-47F7-80E5-1F31C80B8AF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920C4-D363-4A69-A23B-1177468F549E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E756-8711-47F7-80E5-1F31C80B8AF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920C4-D363-4A69-A23B-1177468F549E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5E756-8711-47F7-80E5-1F31C80B8AF3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54149" y="764704"/>
            <a:ext cx="743588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8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3D SYMMETRY </a:t>
            </a:r>
            <a:endParaRPr lang="en-US" sz="8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Can 5"/>
          <p:cNvSpPr/>
          <p:nvPr/>
        </p:nvSpPr>
        <p:spPr>
          <a:xfrm>
            <a:off x="6516216" y="2852936"/>
            <a:ext cx="1800200" cy="2016224"/>
          </a:xfrm>
          <a:prstGeom prst="can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Cube 6"/>
          <p:cNvSpPr/>
          <p:nvPr/>
        </p:nvSpPr>
        <p:spPr>
          <a:xfrm>
            <a:off x="467544" y="2924944"/>
            <a:ext cx="2088232" cy="1872208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Cube 7"/>
          <p:cNvSpPr/>
          <p:nvPr/>
        </p:nvSpPr>
        <p:spPr>
          <a:xfrm>
            <a:off x="2771800" y="4581128"/>
            <a:ext cx="3312368" cy="1224136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Freeform 4"/>
          <p:cNvSpPr>
            <a:spLocks/>
          </p:cNvSpPr>
          <p:nvPr/>
        </p:nvSpPr>
        <p:spPr bwMode="auto">
          <a:xfrm>
            <a:off x="2333625" y="3295650"/>
            <a:ext cx="4476750" cy="514350"/>
          </a:xfrm>
          <a:custGeom>
            <a:avLst/>
            <a:gdLst>
              <a:gd name="T0" fmla="*/ 0 w 2820"/>
              <a:gd name="T1" fmla="*/ 324 h 324"/>
              <a:gd name="T2" fmla="*/ 2484 w 2820"/>
              <a:gd name="T3" fmla="*/ 324 h 324"/>
              <a:gd name="T4" fmla="*/ 2820 w 2820"/>
              <a:gd name="T5" fmla="*/ 0 h 324"/>
              <a:gd name="T6" fmla="*/ 312 w 2820"/>
              <a:gd name="T7" fmla="*/ 0 h 324"/>
              <a:gd name="T8" fmla="*/ 0 w 2820"/>
              <a:gd name="T9" fmla="*/ 324 h 3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20"/>
              <a:gd name="T16" fmla="*/ 0 h 324"/>
              <a:gd name="T17" fmla="*/ 2820 w 2820"/>
              <a:gd name="T18" fmla="*/ 324 h 3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20" h="324">
                <a:moveTo>
                  <a:pt x="0" y="324"/>
                </a:moveTo>
                <a:lnTo>
                  <a:pt x="2484" y="324"/>
                </a:lnTo>
                <a:lnTo>
                  <a:pt x="2820" y="0"/>
                </a:lnTo>
                <a:lnTo>
                  <a:pt x="312" y="0"/>
                </a:lnTo>
                <a:lnTo>
                  <a:pt x="0" y="324"/>
                </a:lnTo>
                <a:close/>
              </a:path>
            </a:pathLst>
          </a:custGeom>
          <a:gradFill rotWithShape="1">
            <a:gsLst>
              <a:gs pos="0">
                <a:srgbClr val="A9A987"/>
              </a:gs>
              <a:gs pos="50000">
                <a:srgbClr val="FFFFCC"/>
              </a:gs>
              <a:gs pos="100000">
                <a:srgbClr val="A9A987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243" name="Rectangle 6"/>
          <p:cNvSpPr>
            <a:spLocks noChangeArrowheads="1"/>
          </p:cNvSpPr>
          <p:nvPr/>
        </p:nvSpPr>
        <p:spPr bwMode="auto">
          <a:xfrm>
            <a:off x="0" y="0"/>
            <a:ext cx="9144000" cy="171450"/>
          </a:xfrm>
          <a:prstGeom prst="rect">
            <a:avLst/>
          </a:prstGeom>
          <a:gradFill rotWithShape="1">
            <a:gsLst>
              <a:gs pos="0">
                <a:srgbClr val="93877D"/>
              </a:gs>
              <a:gs pos="50000">
                <a:srgbClr val="DECCBC"/>
              </a:gs>
              <a:gs pos="100000">
                <a:srgbClr val="93877D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7"/>
          <p:cNvSpPr>
            <a:spLocks noChangeArrowheads="1"/>
          </p:cNvSpPr>
          <p:nvPr/>
        </p:nvSpPr>
        <p:spPr bwMode="auto">
          <a:xfrm>
            <a:off x="0" y="6686550"/>
            <a:ext cx="9144000" cy="171450"/>
          </a:xfrm>
          <a:prstGeom prst="rect">
            <a:avLst/>
          </a:prstGeom>
          <a:gradFill rotWithShape="1">
            <a:gsLst>
              <a:gs pos="0">
                <a:srgbClr val="93877D"/>
              </a:gs>
              <a:gs pos="50000">
                <a:srgbClr val="DECCBC"/>
              </a:gs>
              <a:gs pos="100000">
                <a:srgbClr val="93877D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8"/>
          <p:cNvSpPr>
            <a:spLocks noChangeArrowheads="1"/>
          </p:cNvSpPr>
          <p:nvPr/>
        </p:nvSpPr>
        <p:spPr bwMode="auto">
          <a:xfrm>
            <a:off x="0" y="0"/>
            <a:ext cx="190500" cy="6858000"/>
          </a:xfrm>
          <a:prstGeom prst="rect">
            <a:avLst/>
          </a:prstGeom>
          <a:gradFill rotWithShape="1">
            <a:gsLst>
              <a:gs pos="0">
                <a:srgbClr val="93877D"/>
              </a:gs>
              <a:gs pos="50000">
                <a:srgbClr val="DECCBC"/>
              </a:gs>
              <a:gs pos="100000">
                <a:srgbClr val="93877D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9"/>
          <p:cNvSpPr>
            <a:spLocks noChangeArrowheads="1"/>
          </p:cNvSpPr>
          <p:nvPr/>
        </p:nvSpPr>
        <p:spPr bwMode="auto">
          <a:xfrm>
            <a:off x="8953500" y="0"/>
            <a:ext cx="190500" cy="6858000"/>
          </a:xfrm>
          <a:prstGeom prst="rect">
            <a:avLst/>
          </a:prstGeom>
          <a:gradFill rotWithShape="1">
            <a:gsLst>
              <a:gs pos="0">
                <a:srgbClr val="93877D"/>
              </a:gs>
              <a:gs pos="50000">
                <a:srgbClr val="DECCBC"/>
              </a:gs>
              <a:gs pos="100000">
                <a:srgbClr val="93877D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2325688" y="2549525"/>
            <a:ext cx="4464050" cy="2016125"/>
            <a:chOff x="1429" y="1570"/>
            <a:chExt cx="2812" cy="1270"/>
          </a:xfrm>
        </p:grpSpPr>
        <p:sp>
          <p:nvSpPr>
            <p:cNvPr id="10252" name="AutoShape 13"/>
            <p:cNvSpPr>
              <a:spLocks noChangeArrowheads="1"/>
            </p:cNvSpPr>
            <p:nvPr/>
          </p:nvSpPr>
          <p:spPr bwMode="auto">
            <a:xfrm>
              <a:off x="1429" y="1570"/>
              <a:ext cx="2812" cy="1270"/>
            </a:xfrm>
            <a:prstGeom prst="cube">
              <a:avLst>
                <a:gd name="adj" fmla="val 25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3" name="Line 14"/>
            <p:cNvSpPr>
              <a:spLocks noChangeShapeType="1"/>
            </p:cNvSpPr>
            <p:nvPr/>
          </p:nvSpPr>
          <p:spPr bwMode="auto">
            <a:xfrm>
              <a:off x="1746" y="1570"/>
              <a:ext cx="0" cy="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54" name="Line 15"/>
            <p:cNvSpPr>
              <a:spLocks noChangeShapeType="1"/>
            </p:cNvSpPr>
            <p:nvPr/>
          </p:nvSpPr>
          <p:spPr bwMode="auto">
            <a:xfrm flipH="1">
              <a:off x="1746" y="2523"/>
              <a:ext cx="249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55" name="Line 16"/>
            <p:cNvSpPr>
              <a:spLocks noChangeShapeType="1"/>
            </p:cNvSpPr>
            <p:nvPr/>
          </p:nvSpPr>
          <p:spPr bwMode="auto">
            <a:xfrm flipV="1">
              <a:off x="1429" y="2523"/>
              <a:ext cx="317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971600" y="620688"/>
            <a:ext cx="73648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 SQUARE BASED PRISM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7" name="Freeform 21"/>
          <p:cNvSpPr>
            <a:spLocks/>
          </p:cNvSpPr>
          <p:nvPr/>
        </p:nvSpPr>
        <p:spPr bwMode="auto">
          <a:xfrm>
            <a:off x="2571750" y="2800350"/>
            <a:ext cx="3962400" cy="1514475"/>
          </a:xfrm>
          <a:custGeom>
            <a:avLst/>
            <a:gdLst>
              <a:gd name="T0" fmla="*/ 2508 w 2508"/>
              <a:gd name="T1" fmla="*/ 954 h 954"/>
              <a:gd name="T2" fmla="*/ 2496 w 2508"/>
              <a:gd name="T3" fmla="*/ 0 h 954"/>
              <a:gd name="T4" fmla="*/ 0 w 2508"/>
              <a:gd name="T5" fmla="*/ 0 h 954"/>
              <a:gd name="T6" fmla="*/ 0 w 2508"/>
              <a:gd name="T7" fmla="*/ 954 h 954"/>
              <a:gd name="T8" fmla="*/ 2508 w 2508"/>
              <a:gd name="T9" fmla="*/ 954 h 9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08"/>
              <a:gd name="T16" fmla="*/ 0 h 954"/>
              <a:gd name="T17" fmla="*/ 2508 w 2508"/>
              <a:gd name="T18" fmla="*/ 954 h 95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08" h="954">
                <a:moveTo>
                  <a:pt x="2508" y="954"/>
                </a:moveTo>
                <a:lnTo>
                  <a:pt x="2496" y="0"/>
                </a:lnTo>
                <a:lnTo>
                  <a:pt x="0" y="0"/>
                </a:lnTo>
                <a:lnTo>
                  <a:pt x="0" y="954"/>
                </a:lnTo>
                <a:lnTo>
                  <a:pt x="2508" y="954"/>
                </a:lnTo>
                <a:close/>
              </a:path>
            </a:pathLst>
          </a:custGeom>
          <a:gradFill rotWithShape="1">
            <a:gsLst>
              <a:gs pos="0">
                <a:srgbClr val="957D94"/>
              </a:gs>
              <a:gs pos="50000">
                <a:srgbClr val="E1BDE0"/>
              </a:gs>
              <a:gs pos="100000">
                <a:srgbClr val="957D94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0" y="0"/>
            <a:ext cx="9144000" cy="171450"/>
          </a:xfrm>
          <a:prstGeom prst="rect">
            <a:avLst/>
          </a:prstGeom>
          <a:gradFill rotWithShape="1">
            <a:gsLst>
              <a:gs pos="0">
                <a:srgbClr val="93877D"/>
              </a:gs>
              <a:gs pos="50000">
                <a:srgbClr val="DECCBC"/>
              </a:gs>
              <a:gs pos="100000">
                <a:srgbClr val="93877D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Rectangle 6"/>
          <p:cNvSpPr>
            <a:spLocks noChangeArrowheads="1"/>
          </p:cNvSpPr>
          <p:nvPr/>
        </p:nvSpPr>
        <p:spPr bwMode="auto">
          <a:xfrm>
            <a:off x="0" y="6686550"/>
            <a:ext cx="9144000" cy="171450"/>
          </a:xfrm>
          <a:prstGeom prst="rect">
            <a:avLst/>
          </a:prstGeom>
          <a:gradFill rotWithShape="1">
            <a:gsLst>
              <a:gs pos="0">
                <a:srgbClr val="93877D"/>
              </a:gs>
              <a:gs pos="50000">
                <a:srgbClr val="DECCBC"/>
              </a:gs>
              <a:gs pos="100000">
                <a:srgbClr val="93877D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Rectangle 7"/>
          <p:cNvSpPr>
            <a:spLocks noChangeArrowheads="1"/>
          </p:cNvSpPr>
          <p:nvPr/>
        </p:nvSpPr>
        <p:spPr bwMode="auto">
          <a:xfrm>
            <a:off x="0" y="0"/>
            <a:ext cx="190500" cy="6858000"/>
          </a:xfrm>
          <a:prstGeom prst="rect">
            <a:avLst/>
          </a:prstGeom>
          <a:gradFill rotWithShape="1">
            <a:gsLst>
              <a:gs pos="0">
                <a:srgbClr val="93877D"/>
              </a:gs>
              <a:gs pos="50000">
                <a:srgbClr val="DECCBC"/>
              </a:gs>
              <a:gs pos="100000">
                <a:srgbClr val="93877D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Rectangle 8"/>
          <p:cNvSpPr>
            <a:spLocks noChangeArrowheads="1"/>
          </p:cNvSpPr>
          <p:nvPr/>
        </p:nvSpPr>
        <p:spPr bwMode="auto">
          <a:xfrm>
            <a:off x="8953500" y="0"/>
            <a:ext cx="190500" cy="6858000"/>
          </a:xfrm>
          <a:prstGeom prst="rect">
            <a:avLst/>
          </a:prstGeom>
          <a:gradFill rotWithShape="1">
            <a:gsLst>
              <a:gs pos="0">
                <a:srgbClr val="93877D"/>
              </a:gs>
              <a:gs pos="50000">
                <a:srgbClr val="DECCBC"/>
              </a:gs>
              <a:gs pos="100000">
                <a:srgbClr val="93877D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325688" y="2549525"/>
            <a:ext cx="4464050" cy="2016125"/>
            <a:chOff x="1429" y="1570"/>
            <a:chExt cx="2812" cy="1270"/>
          </a:xfrm>
        </p:grpSpPr>
        <p:sp>
          <p:nvSpPr>
            <p:cNvPr id="11276" name="AutoShape 12"/>
            <p:cNvSpPr>
              <a:spLocks noChangeArrowheads="1"/>
            </p:cNvSpPr>
            <p:nvPr/>
          </p:nvSpPr>
          <p:spPr bwMode="auto">
            <a:xfrm>
              <a:off x="1429" y="1570"/>
              <a:ext cx="2812" cy="1270"/>
            </a:xfrm>
            <a:prstGeom prst="cube">
              <a:avLst>
                <a:gd name="adj" fmla="val 25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7" name="Line 13"/>
            <p:cNvSpPr>
              <a:spLocks noChangeShapeType="1"/>
            </p:cNvSpPr>
            <p:nvPr/>
          </p:nvSpPr>
          <p:spPr bwMode="auto">
            <a:xfrm>
              <a:off x="1746" y="1570"/>
              <a:ext cx="0" cy="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8" name="Line 14"/>
            <p:cNvSpPr>
              <a:spLocks noChangeShapeType="1"/>
            </p:cNvSpPr>
            <p:nvPr/>
          </p:nvSpPr>
          <p:spPr bwMode="auto">
            <a:xfrm flipH="1">
              <a:off x="1746" y="2523"/>
              <a:ext cx="249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9" name="Line 15"/>
            <p:cNvSpPr>
              <a:spLocks noChangeShapeType="1"/>
            </p:cNvSpPr>
            <p:nvPr/>
          </p:nvSpPr>
          <p:spPr bwMode="auto">
            <a:xfrm flipV="1">
              <a:off x="1429" y="2523"/>
              <a:ext cx="317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971600" y="620688"/>
            <a:ext cx="73648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 SQUARE BASED PRISM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6" name="Freeform 18"/>
          <p:cNvSpPr>
            <a:spLocks/>
          </p:cNvSpPr>
          <p:nvPr/>
        </p:nvSpPr>
        <p:spPr bwMode="auto">
          <a:xfrm>
            <a:off x="2322513" y="2552700"/>
            <a:ext cx="4459287" cy="2011363"/>
          </a:xfrm>
          <a:custGeom>
            <a:avLst/>
            <a:gdLst>
              <a:gd name="T0" fmla="*/ 0 w 2809"/>
              <a:gd name="T1" fmla="*/ 1267 h 1267"/>
              <a:gd name="T2" fmla="*/ 2499 w 2809"/>
              <a:gd name="T3" fmla="*/ 1267 h 1267"/>
              <a:gd name="T4" fmla="*/ 2809 w 2809"/>
              <a:gd name="T5" fmla="*/ 0 h 1267"/>
              <a:gd name="T6" fmla="*/ 320 w 2809"/>
              <a:gd name="T7" fmla="*/ 0 h 1267"/>
              <a:gd name="T8" fmla="*/ 0 w 2809"/>
              <a:gd name="T9" fmla="*/ 1267 h 12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09"/>
              <a:gd name="T16" fmla="*/ 0 h 1267"/>
              <a:gd name="T17" fmla="*/ 2809 w 2809"/>
              <a:gd name="T18" fmla="*/ 1267 h 126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09" h="1267">
                <a:moveTo>
                  <a:pt x="0" y="1267"/>
                </a:moveTo>
                <a:lnTo>
                  <a:pt x="2499" y="1267"/>
                </a:lnTo>
                <a:lnTo>
                  <a:pt x="2809" y="0"/>
                </a:lnTo>
                <a:lnTo>
                  <a:pt x="320" y="0"/>
                </a:lnTo>
                <a:lnTo>
                  <a:pt x="0" y="1267"/>
                </a:lnTo>
                <a:close/>
              </a:path>
            </a:pathLst>
          </a:custGeom>
          <a:gradFill rotWithShape="1">
            <a:gsLst>
              <a:gs pos="0">
                <a:srgbClr val="A89681"/>
              </a:gs>
              <a:gs pos="50000">
                <a:srgbClr val="FDE3C3"/>
              </a:gs>
              <a:gs pos="100000">
                <a:srgbClr val="A8968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291" name="Rectangle 5"/>
          <p:cNvSpPr>
            <a:spLocks noChangeArrowheads="1"/>
          </p:cNvSpPr>
          <p:nvPr/>
        </p:nvSpPr>
        <p:spPr bwMode="auto">
          <a:xfrm>
            <a:off x="0" y="0"/>
            <a:ext cx="9144000" cy="171450"/>
          </a:xfrm>
          <a:prstGeom prst="rect">
            <a:avLst/>
          </a:prstGeom>
          <a:gradFill rotWithShape="1">
            <a:gsLst>
              <a:gs pos="0">
                <a:srgbClr val="93877D"/>
              </a:gs>
              <a:gs pos="50000">
                <a:srgbClr val="DECCBC"/>
              </a:gs>
              <a:gs pos="100000">
                <a:srgbClr val="93877D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Rectangle 6"/>
          <p:cNvSpPr>
            <a:spLocks noChangeArrowheads="1"/>
          </p:cNvSpPr>
          <p:nvPr/>
        </p:nvSpPr>
        <p:spPr bwMode="auto">
          <a:xfrm>
            <a:off x="0" y="6686550"/>
            <a:ext cx="9144000" cy="171450"/>
          </a:xfrm>
          <a:prstGeom prst="rect">
            <a:avLst/>
          </a:prstGeom>
          <a:gradFill rotWithShape="1">
            <a:gsLst>
              <a:gs pos="0">
                <a:srgbClr val="93877D"/>
              </a:gs>
              <a:gs pos="50000">
                <a:srgbClr val="DECCBC"/>
              </a:gs>
              <a:gs pos="100000">
                <a:srgbClr val="93877D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Rectangle 7"/>
          <p:cNvSpPr>
            <a:spLocks noChangeArrowheads="1"/>
          </p:cNvSpPr>
          <p:nvPr/>
        </p:nvSpPr>
        <p:spPr bwMode="auto">
          <a:xfrm>
            <a:off x="0" y="0"/>
            <a:ext cx="190500" cy="6858000"/>
          </a:xfrm>
          <a:prstGeom prst="rect">
            <a:avLst/>
          </a:prstGeom>
          <a:gradFill rotWithShape="1">
            <a:gsLst>
              <a:gs pos="0">
                <a:srgbClr val="93877D"/>
              </a:gs>
              <a:gs pos="50000">
                <a:srgbClr val="DECCBC"/>
              </a:gs>
              <a:gs pos="100000">
                <a:srgbClr val="93877D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Rectangle 8"/>
          <p:cNvSpPr>
            <a:spLocks noChangeArrowheads="1"/>
          </p:cNvSpPr>
          <p:nvPr/>
        </p:nvSpPr>
        <p:spPr bwMode="auto">
          <a:xfrm>
            <a:off x="8953500" y="0"/>
            <a:ext cx="190500" cy="6858000"/>
          </a:xfrm>
          <a:prstGeom prst="rect">
            <a:avLst/>
          </a:prstGeom>
          <a:gradFill rotWithShape="1">
            <a:gsLst>
              <a:gs pos="0">
                <a:srgbClr val="93877D"/>
              </a:gs>
              <a:gs pos="50000">
                <a:srgbClr val="DECCBC"/>
              </a:gs>
              <a:gs pos="100000">
                <a:srgbClr val="93877D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2325688" y="2549525"/>
            <a:ext cx="4464050" cy="2016125"/>
            <a:chOff x="1429" y="1570"/>
            <a:chExt cx="2812" cy="1270"/>
          </a:xfrm>
        </p:grpSpPr>
        <p:sp>
          <p:nvSpPr>
            <p:cNvPr id="12300" name="AutoShape 11"/>
            <p:cNvSpPr>
              <a:spLocks noChangeArrowheads="1"/>
            </p:cNvSpPr>
            <p:nvPr/>
          </p:nvSpPr>
          <p:spPr bwMode="auto">
            <a:xfrm>
              <a:off x="1429" y="1570"/>
              <a:ext cx="2812" cy="1270"/>
            </a:xfrm>
            <a:prstGeom prst="cube">
              <a:avLst>
                <a:gd name="adj" fmla="val 25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1" name="Line 12"/>
            <p:cNvSpPr>
              <a:spLocks noChangeShapeType="1"/>
            </p:cNvSpPr>
            <p:nvPr/>
          </p:nvSpPr>
          <p:spPr bwMode="auto">
            <a:xfrm>
              <a:off x="1746" y="1570"/>
              <a:ext cx="0" cy="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02" name="Line 13"/>
            <p:cNvSpPr>
              <a:spLocks noChangeShapeType="1"/>
            </p:cNvSpPr>
            <p:nvPr/>
          </p:nvSpPr>
          <p:spPr bwMode="auto">
            <a:xfrm flipH="1">
              <a:off x="1746" y="2523"/>
              <a:ext cx="249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03" name="Line 14"/>
            <p:cNvSpPr>
              <a:spLocks noChangeShapeType="1"/>
            </p:cNvSpPr>
            <p:nvPr/>
          </p:nvSpPr>
          <p:spPr bwMode="auto">
            <a:xfrm flipV="1">
              <a:off x="1429" y="2523"/>
              <a:ext cx="317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971600" y="620688"/>
            <a:ext cx="73648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 SQUARE BASED PRISM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50" name="Freeform 18"/>
          <p:cNvSpPr>
            <a:spLocks/>
          </p:cNvSpPr>
          <p:nvPr/>
        </p:nvSpPr>
        <p:spPr bwMode="auto">
          <a:xfrm>
            <a:off x="2324100" y="3057525"/>
            <a:ext cx="4457700" cy="1000125"/>
          </a:xfrm>
          <a:custGeom>
            <a:avLst/>
            <a:gdLst>
              <a:gd name="T0" fmla="*/ 0 w 2808"/>
              <a:gd name="T1" fmla="*/ 0 h 630"/>
              <a:gd name="T2" fmla="*/ 2484 w 2808"/>
              <a:gd name="T3" fmla="*/ 0 h 630"/>
              <a:gd name="T4" fmla="*/ 2808 w 2808"/>
              <a:gd name="T5" fmla="*/ 630 h 630"/>
              <a:gd name="T6" fmla="*/ 312 w 2808"/>
              <a:gd name="T7" fmla="*/ 630 h 630"/>
              <a:gd name="T8" fmla="*/ 0 w 2808"/>
              <a:gd name="T9" fmla="*/ 0 h 63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08"/>
              <a:gd name="T16" fmla="*/ 0 h 630"/>
              <a:gd name="T17" fmla="*/ 2808 w 2808"/>
              <a:gd name="T18" fmla="*/ 630 h 63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08" h="630">
                <a:moveTo>
                  <a:pt x="0" y="0"/>
                </a:moveTo>
                <a:lnTo>
                  <a:pt x="2484" y="0"/>
                </a:lnTo>
                <a:lnTo>
                  <a:pt x="2808" y="630"/>
                </a:lnTo>
                <a:lnTo>
                  <a:pt x="312" y="63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877DA9"/>
              </a:gs>
              <a:gs pos="50000">
                <a:srgbClr val="CBBDFF"/>
              </a:gs>
              <a:gs pos="100000">
                <a:srgbClr val="877DA9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0" y="0"/>
            <a:ext cx="9144000" cy="171450"/>
          </a:xfrm>
          <a:prstGeom prst="rect">
            <a:avLst/>
          </a:prstGeom>
          <a:gradFill rotWithShape="1">
            <a:gsLst>
              <a:gs pos="0">
                <a:srgbClr val="93877D"/>
              </a:gs>
              <a:gs pos="50000">
                <a:srgbClr val="DECCBC"/>
              </a:gs>
              <a:gs pos="100000">
                <a:srgbClr val="93877D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Rectangle 6"/>
          <p:cNvSpPr>
            <a:spLocks noChangeArrowheads="1"/>
          </p:cNvSpPr>
          <p:nvPr/>
        </p:nvSpPr>
        <p:spPr bwMode="auto">
          <a:xfrm>
            <a:off x="0" y="6686550"/>
            <a:ext cx="9144000" cy="171450"/>
          </a:xfrm>
          <a:prstGeom prst="rect">
            <a:avLst/>
          </a:prstGeom>
          <a:gradFill rotWithShape="1">
            <a:gsLst>
              <a:gs pos="0">
                <a:srgbClr val="93877D"/>
              </a:gs>
              <a:gs pos="50000">
                <a:srgbClr val="DECCBC"/>
              </a:gs>
              <a:gs pos="100000">
                <a:srgbClr val="93877D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Rectangle 7"/>
          <p:cNvSpPr>
            <a:spLocks noChangeArrowheads="1"/>
          </p:cNvSpPr>
          <p:nvPr/>
        </p:nvSpPr>
        <p:spPr bwMode="auto">
          <a:xfrm>
            <a:off x="0" y="0"/>
            <a:ext cx="190500" cy="6858000"/>
          </a:xfrm>
          <a:prstGeom prst="rect">
            <a:avLst/>
          </a:prstGeom>
          <a:gradFill rotWithShape="1">
            <a:gsLst>
              <a:gs pos="0">
                <a:srgbClr val="93877D"/>
              </a:gs>
              <a:gs pos="50000">
                <a:srgbClr val="DECCBC"/>
              </a:gs>
              <a:gs pos="100000">
                <a:srgbClr val="93877D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Rectangle 8"/>
          <p:cNvSpPr>
            <a:spLocks noChangeArrowheads="1"/>
          </p:cNvSpPr>
          <p:nvPr/>
        </p:nvSpPr>
        <p:spPr bwMode="auto">
          <a:xfrm>
            <a:off x="8953500" y="0"/>
            <a:ext cx="190500" cy="6858000"/>
          </a:xfrm>
          <a:prstGeom prst="rect">
            <a:avLst/>
          </a:prstGeom>
          <a:gradFill rotWithShape="1">
            <a:gsLst>
              <a:gs pos="0">
                <a:srgbClr val="93877D"/>
              </a:gs>
              <a:gs pos="50000">
                <a:srgbClr val="DECCBC"/>
              </a:gs>
              <a:gs pos="100000">
                <a:srgbClr val="93877D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2325688" y="2549525"/>
            <a:ext cx="4464050" cy="2016125"/>
            <a:chOff x="1429" y="1570"/>
            <a:chExt cx="2812" cy="1270"/>
          </a:xfrm>
        </p:grpSpPr>
        <p:sp>
          <p:nvSpPr>
            <p:cNvPr id="13324" name="AutoShape 11"/>
            <p:cNvSpPr>
              <a:spLocks noChangeArrowheads="1"/>
            </p:cNvSpPr>
            <p:nvPr/>
          </p:nvSpPr>
          <p:spPr bwMode="auto">
            <a:xfrm>
              <a:off x="1429" y="1570"/>
              <a:ext cx="2812" cy="1270"/>
            </a:xfrm>
            <a:prstGeom prst="cube">
              <a:avLst>
                <a:gd name="adj" fmla="val 25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5" name="Line 12"/>
            <p:cNvSpPr>
              <a:spLocks noChangeShapeType="1"/>
            </p:cNvSpPr>
            <p:nvPr/>
          </p:nvSpPr>
          <p:spPr bwMode="auto">
            <a:xfrm>
              <a:off x="1746" y="1570"/>
              <a:ext cx="0" cy="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26" name="Line 13"/>
            <p:cNvSpPr>
              <a:spLocks noChangeShapeType="1"/>
            </p:cNvSpPr>
            <p:nvPr/>
          </p:nvSpPr>
          <p:spPr bwMode="auto">
            <a:xfrm flipH="1">
              <a:off x="1746" y="2523"/>
              <a:ext cx="249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27" name="Line 14"/>
            <p:cNvSpPr>
              <a:spLocks noChangeShapeType="1"/>
            </p:cNvSpPr>
            <p:nvPr/>
          </p:nvSpPr>
          <p:spPr bwMode="auto">
            <a:xfrm flipV="1">
              <a:off x="1429" y="2523"/>
              <a:ext cx="317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971600" y="620688"/>
            <a:ext cx="73648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 SQUARE BASED PRISM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5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9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33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5760" cy="108"/>
            </a:xfrm>
            <a:prstGeom prst="rect">
              <a:avLst/>
            </a:prstGeom>
            <a:gradFill rotWithShape="1">
              <a:gsLst>
                <a:gs pos="0">
                  <a:srgbClr val="93877D"/>
                </a:gs>
                <a:gs pos="50000">
                  <a:srgbClr val="DECCBC"/>
                </a:gs>
                <a:gs pos="100000">
                  <a:srgbClr val="93877D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" name="Rectangle 6"/>
            <p:cNvSpPr>
              <a:spLocks noChangeArrowheads="1"/>
            </p:cNvSpPr>
            <p:nvPr/>
          </p:nvSpPr>
          <p:spPr bwMode="auto">
            <a:xfrm>
              <a:off x="0" y="4212"/>
              <a:ext cx="5760" cy="108"/>
            </a:xfrm>
            <a:prstGeom prst="rect">
              <a:avLst/>
            </a:prstGeom>
            <a:gradFill rotWithShape="1">
              <a:gsLst>
                <a:gs pos="0">
                  <a:srgbClr val="93877D"/>
                </a:gs>
                <a:gs pos="50000">
                  <a:srgbClr val="DECCBC"/>
                </a:gs>
                <a:gs pos="100000">
                  <a:srgbClr val="93877D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1" name="Rectangle 7"/>
            <p:cNvSpPr>
              <a:spLocks noChangeArrowheads="1"/>
            </p:cNvSpPr>
            <p:nvPr/>
          </p:nvSpPr>
          <p:spPr bwMode="auto">
            <a:xfrm>
              <a:off x="0" y="0"/>
              <a:ext cx="120" cy="4320"/>
            </a:xfrm>
            <a:prstGeom prst="rect">
              <a:avLst/>
            </a:prstGeom>
            <a:gradFill rotWithShape="1">
              <a:gsLst>
                <a:gs pos="0">
                  <a:srgbClr val="93877D"/>
                </a:gs>
                <a:gs pos="50000">
                  <a:srgbClr val="DECCBC"/>
                </a:gs>
                <a:gs pos="100000">
                  <a:srgbClr val="93877D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2" name="Rectangle 8"/>
            <p:cNvSpPr>
              <a:spLocks noChangeArrowheads="1"/>
            </p:cNvSpPr>
            <p:nvPr/>
          </p:nvSpPr>
          <p:spPr bwMode="auto">
            <a:xfrm>
              <a:off x="5640" y="0"/>
              <a:ext cx="120" cy="4320"/>
            </a:xfrm>
            <a:prstGeom prst="rect">
              <a:avLst/>
            </a:prstGeom>
            <a:gradFill rotWithShape="1">
              <a:gsLst>
                <a:gs pos="0">
                  <a:srgbClr val="93877D"/>
                </a:gs>
                <a:gs pos="50000">
                  <a:srgbClr val="DECCBC"/>
                </a:gs>
                <a:gs pos="100000">
                  <a:srgbClr val="93877D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20"/>
            <p:cNvGrpSpPr>
              <a:grpSpLocks/>
            </p:cNvGrpSpPr>
            <p:nvPr/>
          </p:nvGrpSpPr>
          <p:grpSpPr bwMode="auto">
            <a:xfrm>
              <a:off x="433" y="502"/>
              <a:ext cx="2248" cy="1015"/>
              <a:chOff x="1465" y="1606"/>
              <a:chExt cx="2812" cy="1270"/>
            </a:xfrm>
          </p:grpSpPr>
          <p:sp>
            <p:nvSpPr>
              <p:cNvPr id="14378" name="Freeform 4"/>
              <p:cNvSpPr>
                <a:spLocks/>
              </p:cNvSpPr>
              <p:nvPr/>
            </p:nvSpPr>
            <p:spPr bwMode="auto">
              <a:xfrm>
                <a:off x="2711" y="1606"/>
                <a:ext cx="318" cy="1270"/>
              </a:xfrm>
              <a:custGeom>
                <a:avLst/>
                <a:gdLst>
                  <a:gd name="T0" fmla="*/ 0 w 318"/>
                  <a:gd name="T1" fmla="*/ 318 h 1270"/>
                  <a:gd name="T2" fmla="*/ 0 w 318"/>
                  <a:gd name="T3" fmla="*/ 1270 h 1270"/>
                  <a:gd name="T4" fmla="*/ 318 w 318"/>
                  <a:gd name="T5" fmla="*/ 953 h 1270"/>
                  <a:gd name="T6" fmla="*/ 318 w 318"/>
                  <a:gd name="T7" fmla="*/ 0 h 1270"/>
                  <a:gd name="T8" fmla="*/ 0 w 318"/>
                  <a:gd name="T9" fmla="*/ 318 h 12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8"/>
                  <a:gd name="T16" fmla="*/ 0 h 1270"/>
                  <a:gd name="T17" fmla="*/ 318 w 318"/>
                  <a:gd name="T18" fmla="*/ 1270 h 12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8" h="1270">
                    <a:moveTo>
                      <a:pt x="0" y="318"/>
                    </a:moveTo>
                    <a:lnTo>
                      <a:pt x="0" y="1270"/>
                    </a:lnTo>
                    <a:lnTo>
                      <a:pt x="318" y="953"/>
                    </a:lnTo>
                    <a:lnTo>
                      <a:pt x="318" y="0"/>
                    </a:lnTo>
                    <a:lnTo>
                      <a:pt x="0" y="318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A4A4A4"/>
                  </a:gs>
                  <a:gs pos="50000">
                    <a:srgbClr val="F8F8F8"/>
                  </a:gs>
                  <a:gs pos="100000">
                    <a:srgbClr val="A4A4A4"/>
                  </a:gs>
                </a:gsLst>
                <a:lin ang="2700000" scaled="1"/>
              </a:gradFill>
              <a:ln w="952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4" name="Group 11"/>
              <p:cNvGrpSpPr>
                <a:grpSpLocks/>
              </p:cNvGrpSpPr>
              <p:nvPr/>
            </p:nvGrpSpPr>
            <p:grpSpPr bwMode="auto">
              <a:xfrm>
                <a:off x="1465" y="1606"/>
                <a:ext cx="2812" cy="1270"/>
                <a:chOff x="1429" y="1570"/>
                <a:chExt cx="2812" cy="1270"/>
              </a:xfrm>
            </p:grpSpPr>
            <p:sp>
              <p:nvSpPr>
                <p:cNvPr id="14380" name="AutoShape 12"/>
                <p:cNvSpPr>
                  <a:spLocks noChangeArrowheads="1"/>
                </p:cNvSpPr>
                <p:nvPr/>
              </p:nvSpPr>
              <p:spPr bwMode="auto">
                <a:xfrm>
                  <a:off x="1429" y="1570"/>
                  <a:ext cx="2812" cy="1270"/>
                </a:xfrm>
                <a:prstGeom prst="cube">
                  <a:avLst>
                    <a:gd name="adj" fmla="val 25000"/>
                  </a:avLst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381" name="Line 13"/>
                <p:cNvSpPr>
                  <a:spLocks noChangeShapeType="1"/>
                </p:cNvSpPr>
                <p:nvPr/>
              </p:nvSpPr>
              <p:spPr bwMode="auto">
                <a:xfrm>
                  <a:off x="1746" y="1570"/>
                  <a:ext cx="0" cy="95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382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1746" y="2523"/>
                  <a:ext cx="249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383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1429" y="2523"/>
                  <a:ext cx="317" cy="31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sp>
          <p:nvSpPr>
            <p:cNvPr id="14344" name="Rectangle 22"/>
            <p:cNvSpPr>
              <a:spLocks noChangeArrowheads="1"/>
            </p:cNvSpPr>
            <p:nvPr/>
          </p:nvSpPr>
          <p:spPr bwMode="auto">
            <a:xfrm>
              <a:off x="0" y="0"/>
              <a:ext cx="5760" cy="108"/>
            </a:xfrm>
            <a:prstGeom prst="rect">
              <a:avLst/>
            </a:prstGeom>
            <a:gradFill rotWithShape="1">
              <a:gsLst>
                <a:gs pos="0">
                  <a:srgbClr val="93877D"/>
                </a:gs>
                <a:gs pos="50000">
                  <a:srgbClr val="DECCBC"/>
                </a:gs>
                <a:gs pos="100000">
                  <a:srgbClr val="93877D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5" name="Rectangle 23"/>
            <p:cNvSpPr>
              <a:spLocks noChangeArrowheads="1"/>
            </p:cNvSpPr>
            <p:nvPr/>
          </p:nvSpPr>
          <p:spPr bwMode="auto">
            <a:xfrm>
              <a:off x="0" y="4212"/>
              <a:ext cx="5760" cy="108"/>
            </a:xfrm>
            <a:prstGeom prst="rect">
              <a:avLst/>
            </a:prstGeom>
            <a:gradFill rotWithShape="1">
              <a:gsLst>
                <a:gs pos="0">
                  <a:srgbClr val="93877D"/>
                </a:gs>
                <a:gs pos="50000">
                  <a:srgbClr val="DECCBC"/>
                </a:gs>
                <a:gs pos="100000">
                  <a:srgbClr val="93877D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6" name="Rectangle 24"/>
            <p:cNvSpPr>
              <a:spLocks noChangeArrowheads="1"/>
            </p:cNvSpPr>
            <p:nvPr/>
          </p:nvSpPr>
          <p:spPr bwMode="auto">
            <a:xfrm>
              <a:off x="0" y="0"/>
              <a:ext cx="120" cy="4320"/>
            </a:xfrm>
            <a:prstGeom prst="rect">
              <a:avLst/>
            </a:prstGeom>
            <a:gradFill rotWithShape="1">
              <a:gsLst>
                <a:gs pos="0">
                  <a:srgbClr val="93877D"/>
                </a:gs>
                <a:gs pos="50000">
                  <a:srgbClr val="DECCBC"/>
                </a:gs>
                <a:gs pos="100000">
                  <a:srgbClr val="93877D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7" name="Rectangle 25"/>
            <p:cNvSpPr>
              <a:spLocks noChangeArrowheads="1"/>
            </p:cNvSpPr>
            <p:nvPr/>
          </p:nvSpPr>
          <p:spPr bwMode="auto">
            <a:xfrm>
              <a:off x="5640" y="0"/>
              <a:ext cx="120" cy="4320"/>
            </a:xfrm>
            <a:prstGeom prst="rect">
              <a:avLst/>
            </a:prstGeom>
            <a:gradFill rotWithShape="1">
              <a:gsLst>
                <a:gs pos="0">
                  <a:srgbClr val="93877D"/>
                </a:gs>
                <a:gs pos="50000">
                  <a:srgbClr val="DECCBC"/>
                </a:gs>
                <a:gs pos="100000">
                  <a:srgbClr val="93877D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" name="Group 35"/>
            <p:cNvGrpSpPr>
              <a:grpSpLocks/>
            </p:cNvGrpSpPr>
            <p:nvPr/>
          </p:nvGrpSpPr>
          <p:grpSpPr bwMode="auto">
            <a:xfrm>
              <a:off x="3097" y="526"/>
              <a:ext cx="2225" cy="1000"/>
              <a:chOff x="1465" y="1606"/>
              <a:chExt cx="2825" cy="1270"/>
            </a:xfrm>
          </p:grpSpPr>
          <p:sp>
            <p:nvSpPr>
              <p:cNvPr id="14372" name="Freeform 21"/>
              <p:cNvSpPr>
                <a:spLocks/>
              </p:cNvSpPr>
              <p:nvPr/>
            </p:nvSpPr>
            <p:spPr bwMode="auto">
              <a:xfrm>
                <a:off x="1470" y="2076"/>
                <a:ext cx="2820" cy="324"/>
              </a:xfrm>
              <a:custGeom>
                <a:avLst/>
                <a:gdLst>
                  <a:gd name="T0" fmla="*/ 0 w 2820"/>
                  <a:gd name="T1" fmla="*/ 324 h 324"/>
                  <a:gd name="T2" fmla="*/ 2484 w 2820"/>
                  <a:gd name="T3" fmla="*/ 324 h 324"/>
                  <a:gd name="T4" fmla="*/ 2820 w 2820"/>
                  <a:gd name="T5" fmla="*/ 0 h 324"/>
                  <a:gd name="T6" fmla="*/ 312 w 2820"/>
                  <a:gd name="T7" fmla="*/ 0 h 324"/>
                  <a:gd name="T8" fmla="*/ 0 w 2820"/>
                  <a:gd name="T9" fmla="*/ 324 h 3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20"/>
                  <a:gd name="T16" fmla="*/ 0 h 324"/>
                  <a:gd name="T17" fmla="*/ 2820 w 2820"/>
                  <a:gd name="T18" fmla="*/ 324 h 32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20" h="324">
                    <a:moveTo>
                      <a:pt x="0" y="324"/>
                    </a:moveTo>
                    <a:lnTo>
                      <a:pt x="2484" y="324"/>
                    </a:lnTo>
                    <a:lnTo>
                      <a:pt x="2820" y="0"/>
                    </a:lnTo>
                    <a:lnTo>
                      <a:pt x="312" y="0"/>
                    </a:lnTo>
                    <a:lnTo>
                      <a:pt x="0" y="324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A9A987"/>
                  </a:gs>
                  <a:gs pos="50000">
                    <a:srgbClr val="FFFFCC"/>
                  </a:gs>
                  <a:gs pos="100000">
                    <a:srgbClr val="A9A987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6" name="Group 27"/>
              <p:cNvGrpSpPr>
                <a:grpSpLocks/>
              </p:cNvGrpSpPr>
              <p:nvPr/>
            </p:nvGrpSpPr>
            <p:grpSpPr bwMode="auto">
              <a:xfrm>
                <a:off x="1465" y="1606"/>
                <a:ext cx="2812" cy="1270"/>
                <a:chOff x="1429" y="1570"/>
                <a:chExt cx="2812" cy="1270"/>
              </a:xfrm>
            </p:grpSpPr>
            <p:sp>
              <p:nvSpPr>
                <p:cNvPr id="14374" name="AutoShape 28"/>
                <p:cNvSpPr>
                  <a:spLocks noChangeArrowheads="1"/>
                </p:cNvSpPr>
                <p:nvPr/>
              </p:nvSpPr>
              <p:spPr bwMode="auto">
                <a:xfrm>
                  <a:off x="1429" y="1570"/>
                  <a:ext cx="2812" cy="1270"/>
                </a:xfrm>
                <a:prstGeom prst="cube">
                  <a:avLst>
                    <a:gd name="adj" fmla="val 25000"/>
                  </a:avLst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375" name="Line 29"/>
                <p:cNvSpPr>
                  <a:spLocks noChangeShapeType="1"/>
                </p:cNvSpPr>
                <p:nvPr/>
              </p:nvSpPr>
              <p:spPr bwMode="auto">
                <a:xfrm>
                  <a:off x="1746" y="1570"/>
                  <a:ext cx="0" cy="95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376" name="Line 30"/>
                <p:cNvSpPr>
                  <a:spLocks noChangeShapeType="1"/>
                </p:cNvSpPr>
                <p:nvPr/>
              </p:nvSpPr>
              <p:spPr bwMode="auto">
                <a:xfrm flipH="1">
                  <a:off x="1746" y="2523"/>
                  <a:ext cx="249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377" name="Line 31"/>
                <p:cNvSpPr>
                  <a:spLocks noChangeShapeType="1"/>
                </p:cNvSpPr>
                <p:nvPr/>
              </p:nvSpPr>
              <p:spPr bwMode="auto">
                <a:xfrm flipV="1">
                  <a:off x="1429" y="2523"/>
                  <a:ext cx="317" cy="31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grpSp>
          <p:nvGrpSpPr>
            <p:cNvPr id="7" name="Group 42"/>
            <p:cNvGrpSpPr>
              <a:grpSpLocks/>
            </p:cNvGrpSpPr>
            <p:nvPr/>
          </p:nvGrpSpPr>
          <p:grpSpPr bwMode="auto">
            <a:xfrm>
              <a:off x="1561" y="1678"/>
              <a:ext cx="2332" cy="1053"/>
              <a:chOff x="1453" y="2038"/>
              <a:chExt cx="2812" cy="1270"/>
            </a:xfrm>
          </p:grpSpPr>
          <p:sp>
            <p:nvSpPr>
              <p:cNvPr id="14366" name="Freeform 36"/>
              <p:cNvSpPr>
                <a:spLocks/>
              </p:cNvSpPr>
              <p:nvPr/>
            </p:nvSpPr>
            <p:spPr bwMode="auto">
              <a:xfrm>
                <a:off x="1608" y="2196"/>
                <a:ext cx="2496" cy="954"/>
              </a:xfrm>
              <a:custGeom>
                <a:avLst/>
                <a:gdLst>
                  <a:gd name="T0" fmla="*/ 2508 w 2508"/>
                  <a:gd name="T1" fmla="*/ 954 h 954"/>
                  <a:gd name="T2" fmla="*/ 2496 w 2508"/>
                  <a:gd name="T3" fmla="*/ 0 h 954"/>
                  <a:gd name="T4" fmla="*/ 0 w 2508"/>
                  <a:gd name="T5" fmla="*/ 0 h 954"/>
                  <a:gd name="T6" fmla="*/ 0 w 2508"/>
                  <a:gd name="T7" fmla="*/ 954 h 954"/>
                  <a:gd name="T8" fmla="*/ 2508 w 2508"/>
                  <a:gd name="T9" fmla="*/ 954 h 95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08"/>
                  <a:gd name="T16" fmla="*/ 0 h 954"/>
                  <a:gd name="T17" fmla="*/ 2508 w 2508"/>
                  <a:gd name="T18" fmla="*/ 954 h 95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08" h="954">
                    <a:moveTo>
                      <a:pt x="2508" y="954"/>
                    </a:moveTo>
                    <a:lnTo>
                      <a:pt x="2496" y="0"/>
                    </a:lnTo>
                    <a:lnTo>
                      <a:pt x="0" y="0"/>
                    </a:lnTo>
                    <a:lnTo>
                      <a:pt x="0" y="954"/>
                    </a:lnTo>
                    <a:lnTo>
                      <a:pt x="2508" y="954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957D94"/>
                  </a:gs>
                  <a:gs pos="50000">
                    <a:srgbClr val="E1BDE0"/>
                  </a:gs>
                  <a:gs pos="100000">
                    <a:srgbClr val="957D94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8" name="Group 37"/>
              <p:cNvGrpSpPr>
                <a:grpSpLocks/>
              </p:cNvGrpSpPr>
              <p:nvPr/>
            </p:nvGrpSpPr>
            <p:grpSpPr bwMode="auto">
              <a:xfrm>
                <a:off x="1453" y="2038"/>
                <a:ext cx="2812" cy="1270"/>
                <a:chOff x="1429" y="1570"/>
                <a:chExt cx="2812" cy="1270"/>
              </a:xfrm>
            </p:grpSpPr>
            <p:sp>
              <p:nvSpPr>
                <p:cNvPr id="14368" name="AutoShape 38"/>
                <p:cNvSpPr>
                  <a:spLocks noChangeArrowheads="1"/>
                </p:cNvSpPr>
                <p:nvPr/>
              </p:nvSpPr>
              <p:spPr bwMode="auto">
                <a:xfrm>
                  <a:off x="1429" y="1570"/>
                  <a:ext cx="2812" cy="1270"/>
                </a:xfrm>
                <a:prstGeom prst="cube">
                  <a:avLst>
                    <a:gd name="adj" fmla="val 25000"/>
                  </a:avLst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369" name="Line 39"/>
                <p:cNvSpPr>
                  <a:spLocks noChangeShapeType="1"/>
                </p:cNvSpPr>
                <p:nvPr/>
              </p:nvSpPr>
              <p:spPr bwMode="auto">
                <a:xfrm>
                  <a:off x="1746" y="1570"/>
                  <a:ext cx="0" cy="95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370" name="Line 40"/>
                <p:cNvSpPr>
                  <a:spLocks noChangeShapeType="1"/>
                </p:cNvSpPr>
                <p:nvPr/>
              </p:nvSpPr>
              <p:spPr bwMode="auto">
                <a:xfrm flipH="1">
                  <a:off x="1746" y="2523"/>
                  <a:ext cx="249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371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1429" y="2523"/>
                  <a:ext cx="317" cy="31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grpSp>
          <p:nvGrpSpPr>
            <p:cNvPr id="9" name="Group 49"/>
            <p:cNvGrpSpPr>
              <a:grpSpLocks/>
            </p:cNvGrpSpPr>
            <p:nvPr/>
          </p:nvGrpSpPr>
          <p:grpSpPr bwMode="auto">
            <a:xfrm>
              <a:off x="323" y="2986"/>
              <a:ext cx="2274" cy="1026"/>
              <a:chOff x="1463" y="1606"/>
              <a:chExt cx="2814" cy="1270"/>
            </a:xfrm>
          </p:grpSpPr>
          <p:sp>
            <p:nvSpPr>
              <p:cNvPr id="14360" name="Freeform 43"/>
              <p:cNvSpPr>
                <a:spLocks/>
              </p:cNvSpPr>
              <p:nvPr/>
            </p:nvSpPr>
            <p:spPr bwMode="auto">
              <a:xfrm>
                <a:off x="1463" y="1608"/>
                <a:ext cx="2809" cy="1267"/>
              </a:xfrm>
              <a:custGeom>
                <a:avLst/>
                <a:gdLst>
                  <a:gd name="T0" fmla="*/ 0 w 2809"/>
                  <a:gd name="T1" fmla="*/ 1267 h 1267"/>
                  <a:gd name="T2" fmla="*/ 2499 w 2809"/>
                  <a:gd name="T3" fmla="*/ 1267 h 1267"/>
                  <a:gd name="T4" fmla="*/ 2809 w 2809"/>
                  <a:gd name="T5" fmla="*/ 0 h 1267"/>
                  <a:gd name="T6" fmla="*/ 320 w 2809"/>
                  <a:gd name="T7" fmla="*/ 0 h 1267"/>
                  <a:gd name="T8" fmla="*/ 0 w 2809"/>
                  <a:gd name="T9" fmla="*/ 1267 h 126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09"/>
                  <a:gd name="T16" fmla="*/ 0 h 1267"/>
                  <a:gd name="T17" fmla="*/ 2809 w 2809"/>
                  <a:gd name="T18" fmla="*/ 1267 h 126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09" h="1267">
                    <a:moveTo>
                      <a:pt x="0" y="1267"/>
                    </a:moveTo>
                    <a:lnTo>
                      <a:pt x="2499" y="1267"/>
                    </a:lnTo>
                    <a:lnTo>
                      <a:pt x="2809" y="0"/>
                    </a:lnTo>
                    <a:lnTo>
                      <a:pt x="320" y="0"/>
                    </a:lnTo>
                    <a:lnTo>
                      <a:pt x="0" y="126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A89681"/>
                  </a:gs>
                  <a:gs pos="50000">
                    <a:srgbClr val="FDE3C3"/>
                  </a:gs>
                  <a:gs pos="100000">
                    <a:srgbClr val="A89681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10" name="Group 44"/>
              <p:cNvGrpSpPr>
                <a:grpSpLocks/>
              </p:cNvGrpSpPr>
              <p:nvPr/>
            </p:nvGrpSpPr>
            <p:grpSpPr bwMode="auto">
              <a:xfrm>
                <a:off x="1465" y="1606"/>
                <a:ext cx="2812" cy="1270"/>
                <a:chOff x="1429" y="1570"/>
                <a:chExt cx="2812" cy="1270"/>
              </a:xfrm>
            </p:grpSpPr>
            <p:sp>
              <p:nvSpPr>
                <p:cNvPr id="14362" name="AutoShape 45"/>
                <p:cNvSpPr>
                  <a:spLocks noChangeArrowheads="1"/>
                </p:cNvSpPr>
                <p:nvPr/>
              </p:nvSpPr>
              <p:spPr bwMode="auto">
                <a:xfrm>
                  <a:off x="1429" y="1570"/>
                  <a:ext cx="2812" cy="1270"/>
                </a:xfrm>
                <a:prstGeom prst="cube">
                  <a:avLst>
                    <a:gd name="adj" fmla="val 25000"/>
                  </a:avLst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363" name="Line 46"/>
                <p:cNvSpPr>
                  <a:spLocks noChangeShapeType="1"/>
                </p:cNvSpPr>
                <p:nvPr/>
              </p:nvSpPr>
              <p:spPr bwMode="auto">
                <a:xfrm>
                  <a:off x="1746" y="1570"/>
                  <a:ext cx="0" cy="95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364" name="Line 47"/>
                <p:cNvSpPr>
                  <a:spLocks noChangeShapeType="1"/>
                </p:cNvSpPr>
                <p:nvPr/>
              </p:nvSpPr>
              <p:spPr bwMode="auto">
                <a:xfrm flipH="1">
                  <a:off x="1746" y="2523"/>
                  <a:ext cx="249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365" name="Line 48"/>
                <p:cNvSpPr>
                  <a:spLocks noChangeShapeType="1"/>
                </p:cNvSpPr>
                <p:nvPr/>
              </p:nvSpPr>
              <p:spPr bwMode="auto">
                <a:xfrm flipV="1">
                  <a:off x="1429" y="2523"/>
                  <a:ext cx="317" cy="31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grpSp>
          <p:nvGrpSpPr>
            <p:cNvPr id="11" name="Group 56"/>
            <p:cNvGrpSpPr>
              <a:grpSpLocks/>
            </p:cNvGrpSpPr>
            <p:nvPr/>
          </p:nvGrpSpPr>
          <p:grpSpPr bwMode="auto">
            <a:xfrm>
              <a:off x="3036" y="2998"/>
              <a:ext cx="2189" cy="989"/>
              <a:chOff x="1464" y="1606"/>
              <a:chExt cx="2813" cy="1270"/>
            </a:xfrm>
          </p:grpSpPr>
          <p:sp>
            <p:nvSpPr>
              <p:cNvPr id="14354" name="Freeform 50"/>
              <p:cNvSpPr>
                <a:spLocks/>
              </p:cNvSpPr>
              <p:nvPr/>
            </p:nvSpPr>
            <p:spPr bwMode="auto">
              <a:xfrm>
                <a:off x="1464" y="1926"/>
                <a:ext cx="2808" cy="630"/>
              </a:xfrm>
              <a:custGeom>
                <a:avLst/>
                <a:gdLst>
                  <a:gd name="T0" fmla="*/ 0 w 2808"/>
                  <a:gd name="T1" fmla="*/ 0 h 630"/>
                  <a:gd name="T2" fmla="*/ 2484 w 2808"/>
                  <a:gd name="T3" fmla="*/ 0 h 630"/>
                  <a:gd name="T4" fmla="*/ 2808 w 2808"/>
                  <a:gd name="T5" fmla="*/ 630 h 630"/>
                  <a:gd name="T6" fmla="*/ 312 w 2808"/>
                  <a:gd name="T7" fmla="*/ 630 h 630"/>
                  <a:gd name="T8" fmla="*/ 0 w 2808"/>
                  <a:gd name="T9" fmla="*/ 0 h 6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08"/>
                  <a:gd name="T16" fmla="*/ 0 h 630"/>
                  <a:gd name="T17" fmla="*/ 2808 w 2808"/>
                  <a:gd name="T18" fmla="*/ 630 h 63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08" h="630">
                    <a:moveTo>
                      <a:pt x="0" y="0"/>
                    </a:moveTo>
                    <a:lnTo>
                      <a:pt x="2484" y="0"/>
                    </a:lnTo>
                    <a:lnTo>
                      <a:pt x="2808" y="630"/>
                    </a:lnTo>
                    <a:lnTo>
                      <a:pt x="312" y="63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77DA9"/>
                  </a:gs>
                  <a:gs pos="50000">
                    <a:srgbClr val="CBBDFF"/>
                  </a:gs>
                  <a:gs pos="100000">
                    <a:srgbClr val="877DA9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12" name="Group 51"/>
              <p:cNvGrpSpPr>
                <a:grpSpLocks/>
              </p:cNvGrpSpPr>
              <p:nvPr/>
            </p:nvGrpSpPr>
            <p:grpSpPr bwMode="auto">
              <a:xfrm>
                <a:off x="1465" y="1606"/>
                <a:ext cx="2812" cy="1270"/>
                <a:chOff x="1429" y="1570"/>
                <a:chExt cx="2812" cy="1270"/>
              </a:xfrm>
            </p:grpSpPr>
            <p:sp>
              <p:nvSpPr>
                <p:cNvPr id="14356" name="AutoShape 52"/>
                <p:cNvSpPr>
                  <a:spLocks noChangeArrowheads="1"/>
                </p:cNvSpPr>
                <p:nvPr/>
              </p:nvSpPr>
              <p:spPr bwMode="auto">
                <a:xfrm>
                  <a:off x="1429" y="1570"/>
                  <a:ext cx="2812" cy="1270"/>
                </a:xfrm>
                <a:prstGeom prst="cube">
                  <a:avLst>
                    <a:gd name="adj" fmla="val 25000"/>
                  </a:avLst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357" name="Line 53"/>
                <p:cNvSpPr>
                  <a:spLocks noChangeShapeType="1"/>
                </p:cNvSpPr>
                <p:nvPr/>
              </p:nvSpPr>
              <p:spPr bwMode="auto">
                <a:xfrm>
                  <a:off x="1746" y="1570"/>
                  <a:ext cx="0" cy="95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358" name="Line 54"/>
                <p:cNvSpPr>
                  <a:spLocks noChangeShapeType="1"/>
                </p:cNvSpPr>
                <p:nvPr/>
              </p:nvSpPr>
              <p:spPr bwMode="auto">
                <a:xfrm flipH="1">
                  <a:off x="1746" y="2523"/>
                  <a:ext cx="249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359" name="Line 55"/>
                <p:cNvSpPr>
                  <a:spLocks noChangeShapeType="1"/>
                </p:cNvSpPr>
                <p:nvPr/>
              </p:nvSpPr>
              <p:spPr bwMode="auto">
                <a:xfrm flipV="1">
                  <a:off x="1429" y="2523"/>
                  <a:ext cx="317" cy="31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sp>
          <p:nvSpPr>
            <p:cNvPr id="14352" name="Text Box 57"/>
            <p:cNvSpPr txBox="1">
              <a:spLocks noChangeArrowheads="1"/>
            </p:cNvSpPr>
            <p:nvPr/>
          </p:nvSpPr>
          <p:spPr bwMode="auto">
            <a:xfrm>
              <a:off x="4296" y="1800"/>
              <a:ext cx="996" cy="7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400"/>
                <a:t>5 Planes of symmetry </a:t>
              </a:r>
            </a:p>
          </p:txBody>
        </p:sp>
        <p:sp>
          <p:nvSpPr>
            <p:cNvPr id="14353" name="Text Box 58"/>
            <p:cNvSpPr txBox="1">
              <a:spLocks noChangeArrowheads="1"/>
            </p:cNvSpPr>
            <p:nvPr/>
          </p:nvSpPr>
          <p:spPr bwMode="auto">
            <a:xfrm>
              <a:off x="352" y="1852"/>
              <a:ext cx="996" cy="7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400"/>
                <a:t>Square based prism </a:t>
              </a: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0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4364038" cy="1143000"/>
          </a:xfrm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</a:rPr>
              <a:t>Worksheet 2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687388" y="796925"/>
            <a:ext cx="3568700" cy="1611313"/>
            <a:chOff x="1429" y="1570"/>
            <a:chExt cx="2812" cy="1270"/>
          </a:xfrm>
        </p:grpSpPr>
        <p:sp>
          <p:nvSpPr>
            <p:cNvPr id="29722" name="AutoShape 12"/>
            <p:cNvSpPr>
              <a:spLocks noChangeArrowheads="1"/>
            </p:cNvSpPr>
            <p:nvPr/>
          </p:nvSpPr>
          <p:spPr bwMode="auto">
            <a:xfrm>
              <a:off x="1429" y="1570"/>
              <a:ext cx="2812" cy="1270"/>
            </a:xfrm>
            <a:prstGeom prst="cube">
              <a:avLst>
                <a:gd name="adj" fmla="val 25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3" name="Line 13"/>
            <p:cNvSpPr>
              <a:spLocks noChangeShapeType="1"/>
            </p:cNvSpPr>
            <p:nvPr/>
          </p:nvSpPr>
          <p:spPr bwMode="auto">
            <a:xfrm>
              <a:off x="1746" y="1570"/>
              <a:ext cx="0" cy="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9724" name="Line 14"/>
            <p:cNvSpPr>
              <a:spLocks noChangeShapeType="1"/>
            </p:cNvSpPr>
            <p:nvPr/>
          </p:nvSpPr>
          <p:spPr bwMode="auto">
            <a:xfrm flipH="1">
              <a:off x="1746" y="2523"/>
              <a:ext cx="249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9725" name="Line 15"/>
            <p:cNvSpPr>
              <a:spLocks noChangeShapeType="1"/>
            </p:cNvSpPr>
            <p:nvPr/>
          </p:nvSpPr>
          <p:spPr bwMode="auto">
            <a:xfrm flipV="1">
              <a:off x="1429" y="2523"/>
              <a:ext cx="317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4916488" y="835025"/>
            <a:ext cx="3516312" cy="1587500"/>
            <a:chOff x="1429" y="1570"/>
            <a:chExt cx="2812" cy="1270"/>
          </a:xfrm>
        </p:grpSpPr>
        <p:sp>
          <p:nvSpPr>
            <p:cNvPr id="29718" name="AutoShape 23"/>
            <p:cNvSpPr>
              <a:spLocks noChangeArrowheads="1"/>
            </p:cNvSpPr>
            <p:nvPr/>
          </p:nvSpPr>
          <p:spPr bwMode="auto">
            <a:xfrm>
              <a:off x="1429" y="1570"/>
              <a:ext cx="2812" cy="1270"/>
            </a:xfrm>
            <a:prstGeom prst="cube">
              <a:avLst>
                <a:gd name="adj" fmla="val 25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9" name="Line 24"/>
            <p:cNvSpPr>
              <a:spLocks noChangeShapeType="1"/>
            </p:cNvSpPr>
            <p:nvPr/>
          </p:nvSpPr>
          <p:spPr bwMode="auto">
            <a:xfrm>
              <a:off x="1746" y="1570"/>
              <a:ext cx="0" cy="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9720" name="Line 25"/>
            <p:cNvSpPr>
              <a:spLocks noChangeShapeType="1"/>
            </p:cNvSpPr>
            <p:nvPr/>
          </p:nvSpPr>
          <p:spPr bwMode="auto">
            <a:xfrm flipH="1">
              <a:off x="1746" y="2523"/>
              <a:ext cx="249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9721" name="Line 26"/>
            <p:cNvSpPr>
              <a:spLocks noChangeShapeType="1"/>
            </p:cNvSpPr>
            <p:nvPr/>
          </p:nvSpPr>
          <p:spPr bwMode="auto">
            <a:xfrm flipV="1">
              <a:off x="1429" y="2523"/>
              <a:ext cx="317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2478088" y="2663825"/>
            <a:ext cx="3702050" cy="1671638"/>
            <a:chOff x="1429" y="1570"/>
            <a:chExt cx="2812" cy="1270"/>
          </a:xfrm>
        </p:grpSpPr>
        <p:sp>
          <p:nvSpPr>
            <p:cNvPr id="29714" name="AutoShape 30"/>
            <p:cNvSpPr>
              <a:spLocks noChangeArrowheads="1"/>
            </p:cNvSpPr>
            <p:nvPr/>
          </p:nvSpPr>
          <p:spPr bwMode="auto">
            <a:xfrm>
              <a:off x="1429" y="1570"/>
              <a:ext cx="2812" cy="1270"/>
            </a:xfrm>
            <a:prstGeom prst="cube">
              <a:avLst>
                <a:gd name="adj" fmla="val 25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5" name="Line 31"/>
            <p:cNvSpPr>
              <a:spLocks noChangeShapeType="1"/>
            </p:cNvSpPr>
            <p:nvPr/>
          </p:nvSpPr>
          <p:spPr bwMode="auto">
            <a:xfrm>
              <a:off x="1746" y="1570"/>
              <a:ext cx="0" cy="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9716" name="Line 32"/>
            <p:cNvSpPr>
              <a:spLocks noChangeShapeType="1"/>
            </p:cNvSpPr>
            <p:nvPr/>
          </p:nvSpPr>
          <p:spPr bwMode="auto">
            <a:xfrm flipH="1">
              <a:off x="1746" y="2523"/>
              <a:ext cx="249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9717" name="Line 33"/>
            <p:cNvSpPr>
              <a:spLocks noChangeShapeType="1"/>
            </p:cNvSpPr>
            <p:nvPr/>
          </p:nvSpPr>
          <p:spPr bwMode="auto">
            <a:xfrm flipV="1">
              <a:off x="1429" y="2523"/>
              <a:ext cx="317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515938" y="4740275"/>
            <a:ext cx="3606800" cy="1628775"/>
            <a:chOff x="1429" y="1570"/>
            <a:chExt cx="2812" cy="1270"/>
          </a:xfrm>
        </p:grpSpPr>
        <p:sp>
          <p:nvSpPr>
            <p:cNvPr id="29710" name="AutoShape 37"/>
            <p:cNvSpPr>
              <a:spLocks noChangeArrowheads="1"/>
            </p:cNvSpPr>
            <p:nvPr/>
          </p:nvSpPr>
          <p:spPr bwMode="auto">
            <a:xfrm>
              <a:off x="1429" y="1570"/>
              <a:ext cx="2812" cy="1270"/>
            </a:xfrm>
            <a:prstGeom prst="cube">
              <a:avLst>
                <a:gd name="adj" fmla="val 25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1" name="Line 38"/>
            <p:cNvSpPr>
              <a:spLocks noChangeShapeType="1"/>
            </p:cNvSpPr>
            <p:nvPr/>
          </p:nvSpPr>
          <p:spPr bwMode="auto">
            <a:xfrm>
              <a:off x="1746" y="1570"/>
              <a:ext cx="0" cy="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9712" name="Line 39"/>
            <p:cNvSpPr>
              <a:spLocks noChangeShapeType="1"/>
            </p:cNvSpPr>
            <p:nvPr/>
          </p:nvSpPr>
          <p:spPr bwMode="auto">
            <a:xfrm flipH="1">
              <a:off x="1746" y="2523"/>
              <a:ext cx="249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9713" name="Line 40"/>
            <p:cNvSpPr>
              <a:spLocks noChangeShapeType="1"/>
            </p:cNvSpPr>
            <p:nvPr/>
          </p:nvSpPr>
          <p:spPr bwMode="auto">
            <a:xfrm flipV="1">
              <a:off x="1429" y="2523"/>
              <a:ext cx="317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" name="Group 43"/>
          <p:cNvGrpSpPr>
            <a:grpSpLocks/>
          </p:cNvGrpSpPr>
          <p:nvPr/>
        </p:nvGrpSpPr>
        <p:grpSpPr bwMode="auto">
          <a:xfrm>
            <a:off x="4821238" y="4759325"/>
            <a:ext cx="3473450" cy="1570038"/>
            <a:chOff x="1429" y="1570"/>
            <a:chExt cx="2812" cy="1270"/>
          </a:xfrm>
        </p:grpSpPr>
        <p:sp>
          <p:nvSpPr>
            <p:cNvPr id="29706" name="AutoShape 44"/>
            <p:cNvSpPr>
              <a:spLocks noChangeArrowheads="1"/>
            </p:cNvSpPr>
            <p:nvPr/>
          </p:nvSpPr>
          <p:spPr bwMode="auto">
            <a:xfrm>
              <a:off x="1429" y="1570"/>
              <a:ext cx="2812" cy="1270"/>
            </a:xfrm>
            <a:prstGeom prst="cube">
              <a:avLst>
                <a:gd name="adj" fmla="val 25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7" name="Line 45"/>
            <p:cNvSpPr>
              <a:spLocks noChangeShapeType="1"/>
            </p:cNvSpPr>
            <p:nvPr/>
          </p:nvSpPr>
          <p:spPr bwMode="auto">
            <a:xfrm>
              <a:off x="1746" y="1570"/>
              <a:ext cx="0" cy="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9708" name="Line 46"/>
            <p:cNvSpPr>
              <a:spLocks noChangeShapeType="1"/>
            </p:cNvSpPr>
            <p:nvPr/>
          </p:nvSpPr>
          <p:spPr bwMode="auto">
            <a:xfrm flipH="1">
              <a:off x="1746" y="2523"/>
              <a:ext cx="249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9709" name="Line 47"/>
            <p:cNvSpPr>
              <a:spLocks noChangeShapeType="1"/>
            </p:cNvSpPr>
            <p:nvPr/>
          </p:nvSpPr>
          <p:spPr bwMode="auto">
            <a:xfrm flipV="1">
              <a:off x="1429" y="2523"/>
              <a:ext cx="317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9704" name="Text Box 48"/>
          <p:cNvSpPr txBox="1">
            <a:spLocks noChangeArrowheads="1"/>
          </p:cNvSpPr>
          <p:nvPr/>
        </p:nvSpPr>
        <p:spPr bwMode="auto">
          <a:xfrm>
            <a:off x="6819900" y="2857500"/>
            <a:ext cx="1581150" cy="1196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/>
              <a:t>5 Planes of symmetry </a:t>
            </a:r>
          </a:p>
        </p:txBody>
      </p:sp>
      <p:sp>
        <p:nvSpPr>
          <p:cNvPr id="29705" name="Text Box 49"/>
          <p:cNvSpPr txBox="1">
            <a:spLocks noChangeArrowheads="1"/>
          </p:cNvSpPr>
          <p:nvPr/>
        </p:nvSpPr>
        <p:spPr bwMode="auto">
          <a:xfrm>
            <a:off x="558800" y="2940050"/>
            <a:ext cx="1581150" cy="1196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/>
              <a:t>Square based prism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70"/>
          <p:cNvSpPr>
            <a:spLocks noGrp="1" noChangeArrowheads="1"/>
          </p:cNvSpPr>
          <p:nvPr>
            <p:ph type="title" idx="4294967295"/>
          </p:nvPr>
        </p:nvSpPr>
        <p:spPr>
          <a:xfrm>
            <a:off x="4894263" y="5440363"/>
            <a:ext cx="2305050" cy="752475"/>
          </a:xfrm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</a:rPr>
              <a:t>Cube</a:t>
            </a:r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0" y="0"/>
            <a:ext cx="9144000" cy="171450"/>
          </a:xfrm>
          <a:prstGeom prst="rect">
            <a:avLst/>
          </a:prstGeom>
          <a:gradFill rotWithShape="1">
            <a:gsLst>
              <a:gs pos="0">
                <a:srgbClr val="93877D"/>
              </a:gs>
              <a:gs pos="50000">
                <a:srgbClr val="DECCBC"/>
              </a:gs>
              <a:gs pos="100000">
                <a:srgbClr val="93877D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Rectangle 5"/>
          <p:cNvSpPr>
            <a:spLocks noChangeArrowheads="1"/>
          </p:cNvSpPr>
          <p:nvPr/>
        </p:nvSpPr>
        <p:spPr bwMode="auto">
          <a:xfrm>
            <a:off x="0" y="6686550"/>
            <a:ext cx="9144000" cy="171450"/>
          </a:xfrm>
          <a:prstGeom prst="rect">
            <a:avLst/>
          </a:prstGeom>
          <a:gradFill rotWithShape="1">
            <a:gsLst>
              <a:gs pos="0">
                <a:srgbClr val="93877D"/>
              </a:gs>
              <a:gs pos="50000">
                <a:srgbClr val="DECCBC"/>
              </a:gs>
              <a:gs pos="100000">
                <a:srgbClr val="93877D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6"/>
          <p:cNvSpPr>
            <a:spLocks noChangeArrowheads="1"/>
          </p:cNvSpPr>
          <p:nvPr/>
        </p:nvSpPr>
        <p:spPr bwMode="auto">
          <a:xfrm>
            <a:off x="0" y="0"/>
            <a:ext cx="190500" cy="6858000"/>
          </a:xfrm>
          <a:prstGeom prst="rect">
            <a:avLst/>
          </a:prstGeom>
          <a:gradFill rotWithShape="1">
            <a:gsLst>
              <a:gs pos="0">
                <a:srgbClr val="93877D"/>
              </a:gs>
              <a:gs pos="50000">
                <a:srgbClr val="DECCBC"/>
              </a:gs>
              <a:gs pos="100000">
                <a:srgbClr val="93877D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Rectangle 7"/>
          <p:cNvSpPr>
            <a:spLocks noChangeArrowheads="1"/>
          </p:cNvSpPr>
          <p:nvPr/>
        </p:nvSpPr>
        <p:spPr bwMode="auto">
          <a:xfrm>
            <a:off x="8953500" y="0"/>
            <a:ext cx="190500" cy="6858000"/>
          </a:xfrm>
          <a:prstGeom prst="rect">
            <a:avLst/>
          </a:prstGeom>
          <a:gradFill rotWithShape="1">
            <a:gsLst>
              <a:gs pos="0">
                <a:srgbClr val="93877D"/>
              </a:gs>
              <a:gs pos="50000">
                <a:srgbClr val="DECCBC"/>
              </a:gs>
              <a:gs pos="100000">
                <a:srgbClr val="93877D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Freeform 8"/>
          <p:cNvSpPr>
            <a:spLocks/>
          </p:cNvSpPr>
          <p:nvPr/>
        </p:nvSpPr>
        <p:spPr bwMode="auto">
          <a:xfrm>
            <a:off x="893763" y="1711325"/>
            <a:ext cx="1574800" cy="381000"/>
          </a:xfrm>
          <a:custGeom>
            <a:avLst/>
            <a:gdLst>
              <a:gd name="T0" fmla="*/ 2188 w 2922"/>
              <a:gd name="T1" fmla="*/ 706 h 706"/>
              <a:gd name="T2" fmla="*/ 0 w 2922"/>
              <a:gd name="T3" fmla="*/ 706 h 706"/>
              <a:gd name="T4" fmla="*/ 734 w 2922"/>
              <a:gd name="T5" fmla="*/ 0 h 706"/>
              <a:gd name="T6" fmla="*/ 2922 w 2922"/>
              <a:gd name="T7" fmla="*/ 0 h 706"/>
              <a:gd name="T8" fmla="*/ 2188 w 2922"/>
              <a:gd name="T9" fmla="*/ 706 h 7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22"/>
              <a:gd name="T16" fmla="*/ 0 h 706"/>
              <a:gd name="T17" fmla="*/ 2922 w 2922"/>
              <a:gd name="T18" fmla="*/ 706 h 70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22" h="706">
                <a:moveTo>
                  <a:pt x="2188" y="706"/>
                </a:moveTo>
                <a:lnTo>
                  <a:pt x="0" y="706"/>
                </a:lnTo>
                <a:lnTo>
                  <a:pt x="734" y="0"/>
                </a:lnTo>
                <a:lnTo>
                  <a:pt x="2922" y="0"/>
                </a:lnTo>
                <a:lnTo>
                  <a:pt x="2188" y="706"/>
                </a:lnTo>
                <a:close/>
              </a:path>
            </a:pathLst>
          </a:custGeom>
          <a:gradFill rotWithShape="0">
            <a:gsLst>
              <a:gs pos="0">
                <a:srgbClr val="767600"/>
              </a:gs>
              <a:gs pos="50000">
                <a:srgbClr val="FFFF00"/>
              </a:gs>
              <a:gs pos="100000">
                <a:srgbClr val="767600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6633" name="Freeform 9"/>
          <p:cNvSpPr>
            <a:spLocks/>
          </p:cNvSpPr>
          <p:nvPr/>
        </p:nvSpPr>
        <p:spPr bwMode="auto">
          <a:xfrm>
            <a:off x="4510088" y="1031875"/>
            <a:ext cx="393700" cy="1617663"/>
          </a:xfrm>
          <a:custGeom>
            <a:avLst/>
            <a:gdLst>
              <a:gd name="T0" fmla="*/ 729 w 729"/>
              <a:gd name="T1" fmla="*/ 2197 h 2998"/>
              <a:gd name="T2" fmla="*/ 729 w 729"/>
              <a:gd name="T3" fmla="*/ 0 h 2998"/>
              <a:gd name="T4" fmla="*/ 0 w 729"/>
              <a:gd name="T5" fmla="*/ 797 h 2998"/>
              <a:gd name="T6" fmla="*/ 0 w 729"/>
              <a:gd name="T7" fmla="*/ 2998 h 2998"/>
              <a:gd name="T8" fmla="*/ 729 w 729"/>
              <a:gd name="T9" fmla="*/ 2197 h 29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9"/>
              <a:gd name="T16" fmla="*/ 0 h 2998"/>
              <a:gd name="T17" fmla="*/ 729 w 729"/>
              <a:gd name="T18" fmla="*/ 2998 h 29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9" h="2998">
                <a:moveTo>
                  <a:pt x="729" y="2197"/>
                </a:moveTo>
                <a:lnTo>
                  <a:pt x="729" y="0"/>
                </a:lnTo>
                <a:lnTo>
                  <a:pt x="0" y="797"/>
                </a:lnTo>
                <a:lnTo>
                  <a:pt x="0" y="2998"/>
                </a:lnTo>
                <a:lnTo>
                  <a:pt x="729" y="2197"/>
                </a:lnTo>
                <a:close/>
              </a:path>
            </a:pathLst>
          </a:custGeom>
          <a:gradFill rotWithShape="0">
            <a:gsLst>
              <a:gs pos="0">
                <a:srgbClr val="767600"/>
              </a:gs>
              <a:gs pos="50000">
                <a:srgbClr val="FFFF00"/>
              </a:gs>
              <a:gs pos="100000">
                <a:srgbClr val="767600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6634" name="Freeform 10"/>
          <p:cNvSpPr>
            <a:spLocks/>
          </p:cNvSpPr>
          <p:nvPr/>
        </p:nvSpPr>
        <p:spPr bwMode="auto">
          <a:xfrm>
            <a:off x="6884988" y="4867275"/>
            <a:ext cx="1571625" cy="1604963"/>
          </a:xfrm>
          <a:custGeom>
            <a:avLst/>
            <a:gdLst>
              <a:gd name="T0" fmla="*/ 729 w 2912"/>
              <a:gd name="T1" fmla="*/ 2182 h 2974"/>
              <a:gd name="T2" fmla="*/ 2912 w 2912"/>
              <a:gd name="T3" fmla="*/ 0 h 2974"/>
              <a:gd name="T4" fmla="*/ 2178 w 2912"/>
              <a:gd name="T5" fmla="*/ 791 h 2974"/>
              <a:gd name="T6" fmla="*/ 0 w 2912"/>
              <a:gd name="T7" fmla="*/ 2974 h 2974"/>
              <a:gd name="T8" fmla="*/ 729 w 2912"/>
              <a:gd name="T9" fmla="*/ 2182 h 297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12"/>
              <a:gd name="T16" fmla="*/ 0 h 2974"/>
              <a:gd name="T17" fmla="*/ 2912 w 2912"/>
              <a:gd name="T18" fmla="*/ 2974 h 297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12" h="2974">
                <a:moveTo>
                  <a:pt x="729" y="2182"/>
                </a:moveTo>
                <a:lnTo>
                  <a:pt x="2912" y="0"/>
                </a:lnTo>
                <a:lnTo>
                  <a:pt x="2178" y="791"/>
                </a:lnTo>
                <a:lnTo>
                  <a:pt x="0" y="2974"/>
                </a:lnTo>
                <a:lnTo>
                  <a:pt x="729" y="2182"/>
                </a:lnTo>
                <a:close/>
              </a:path>
            </a:pathLst>
          </a:custGeom>
          <a:gradFill rotWithShape="0">
            <a:gsLst>
              <a:gs pos="0">
                <a:srgbClr val="767600"/>
              </a:gs>
              <a:gs pos="50000">
                <a:srgbClr val="FFFF00"/>
              </a:gs>
              <a:gs pos="100000">
                <a:srgbClr val="767600"/>
              </a:gs>
            </a:gsLst>
            <a:lin ang="2700000" scaled="1"/>
          </a:gradFill>
          <a:ln w="3175">
            <a:solidFill>
              <a:srgbClr val="1F1A17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6635" name="Freeform 11"/>
          <p:cNvSpPr>
            <a:spLocks/>
          </p:cNvSpPr>
          <p:nvPr/>
        </p:nvSpPr>
        <p:spPr bwMode="auto">
          <a:xfrm>
            <a:off x="852488" y="2992438"/>
            <a:ext cx="1571625" cy="1601787"/>
          </a:xfrm>
          <a:custGeom>
            <a:avLst/>
            <a:gdLst>
              <a:gd name="T0" fmla="*/ 10 w 2912"/>
              <a:gd name="T1" fmla="*/ 787 h 2969"/>
              <a:gd name="T2" fmla="*/ 2912 w 2912"/>
              <a:gd name="T3" fmla="*/ 0 h 2969"/>
              <a:gd name="T4" fmla="*/ 2912 w 2912"/>
              <a:gd name="T5" fmla="*/ 2183 h 2969"/>
              <a:gd name="T6" fmla="*/ 0 w 2912"/>
              <a:gd name="T7" fmla="*/ 2969 h 2969"/>
              <a:gd name="T8" fmla="*/ 10 w 2912"/>
              <a:gd name="T9" fmla="*/ 787 h 296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12"/>
              <a:gd name="T16" fmla="*/ 0 h 2969"/>
              <a:gd name="T17" fmla="*/ 2912 w 2912"/>
              <a:gd name="T18" fmla="*/ 2969 h 296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12" h="2969">
                <a:moveTo>
                  <a:pt x="10" y="787"/>
                </a:moveTo>
                <a:lnTo>
                  <a:pt x="2912" y="0"/>
                </a:lnTo>
                <a:lnTo>
                  <a:pt x="2912" y="2183"/>
                </a:lnTo>
                <a:lnTo>
                  <a:pt x="0" y="2969"/>
                </a:lnTo>
                <a:lnTo>
                  <a:pt x="10" y="787"/>
                </a:lnTo>
                <a:close/>
              </a:path>
            </a:pathLst>
          </a:custGeom>
          <a:gradFill rotWithShape="0">
            <a:gsLst>
              <a:gs pos="0">
                <a:srgbClr val="767600"/>
              </a:gs>
              <a:gs pos="50000">
                <a:srgbClr val="FFFF00"/>
              </a:gs>
              <a:gs pos="100000">
                <a:srgbClr val="767600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6636" name="Freeform 12"/>
          <p:cNvSpPr>
            <a:spLocks/>
          </p:cNvSpPr>
          <p:nvPr/>
        </p:nvSpPr>
        <p:spPr bwMode="auto">
          <a:xfrm>
            <a:off x="7227888" y="1247775"/>
            <a:ext cx="1187450" cy="1193800"/>
          </a:xfrm>
          <a:custGeom>
            <a:avLst/>
            <a:gdLst>
              <a:gd name="T0" fmla="*/ 5 w 2202"/>
              <a:gd name="T1" fmla="*/ 0 h 2216"/>
              <a:gd name="T2" fmla="*/ 2202 w 2202"/>
              <a:gd name="T3" fmla="*/ 0 h 2216"/>
              <a:gd name="T4" fmla="*/ 2202 w 2202"/>
              <a:gd name="T5" fmla="*/ 2216 h 2216"/>
              <a:gd name="T6" fmla="*/ 0 w 2202"/>
              <a:gd name="T7" fmla="*/ 2216 h 2216"/>
              <a:gd name="T8" fmla="*/ 5 w 2202"/>
              <a:gd name="T9" fmla="*/ 0 h 22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02"/>
              <a:gd name="T16" fmla="*/ 0 h 2216"/>
              <a:gd name="T17" fmla="*/ 2202 w 2202"/>
              <a:gd name="T18" fmla="*/ 2216 h 221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02" h="2216">
                <a:moveTo>
                  <a:pt x="5" y="0"/>
                </a:moveTo>
                <a:lnTo>
                  <a:pt x="2202" y="0"/>
                </a:lnTo>
                <a:lnTo>
                  <a:pt x="2202" y="2216"/>
                </a:lnTo>
                <a:lnTo>
                  <a:pt x="0" y="2216"/>
                </a:lnTo>
                <a:lnTo>
                  <a:pt x="5" y="0"/>
                </a:lnTo>
                <a:close/>
              </a:path>
            </a:pathLst>
          </a:custGeom>
          <a:gradFill rotWithShape="0">
            <a:gsLst>
              <a:gs pos="0">
                <a:srgbClr val="767600"/>
              </a:gs>
              <a:gs pos="50000">
                <a:srgbClr val="FFFF00"/>
              </a:gs>
              <a:gs pos="100000">
                <a:srgbClr val="767600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6637" name="Freeform 13"/>
          <p:cNvSpPr>
            <a:spLocks/>
          </p:cNvSpPr>
          <p:nvPr/>
        </p:nvSpPr>
        <p:spPr bwMode="auto">
          <a:xfrm>
            <a:off x="849313" y="5299075"/>
            <a:ext cx="1573212" cy="754063"/>
          </a:xfrm>
          <a:custGeom>
            <a:avLst/>
            <a:gdLst>
              <a:gd name="T0" fmla="*/ 0 w 2916"/>
              <a:gd name="T1" fmla="*/ 0 h 1396"/>
              <a:gd name="T2" fmla="*/ 734 w 2916"/>
              <a:gd name="T3" fmla="*/ 1396 h 1396"/>
              <a:gd name="T4" fmla="*/ 2916 w 2916"/>
              <a:gd name="T5" fmla="*/ 1396 h 1396"/>
              <a:gd name="T6" fmla="*/ 2187 w 2916"/>
              <a:gd name="T7" fmla="*/ 0 h 1396"/>
              <a:gd name="T8" fmla="*/ 0 w 2916"/>
              <a:gd name="T9" fmla="*/ 0 h 13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16"/>
              <a:gd name="T16" fmla="*/ 0 h 1396"/>
              <a:gd name="T17" fmla="*/ 2916 w 2916"/>
              <a:gd name="T18" fmla="*/ 1396 h 13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16" h="1396">
                <a:moveTo>
                  <a:pt x="0" y="0"/>
                </a:moveTo>
                <a:lnTo>
                  <a:pt x="734" y="1396"/>
                </a:lnTo>
                <a:lnTo>
                  <a:pt x="2916" y="1396"/>
                </a:lnTo>
                <a:lnTo>
                  <a:pt x="2187" y="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767600"/>
              </a:gs>
              <a:gs pos="50000">
                <a:srgbClr val="FFFF00"/>
              </a:gs>
              <a:gs pos="100000">
                <a:srgbClr val="767600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6638" name="Freeform 14"/>
          <p:cNvSpPr>
            <a:spLocks/>
          </p:cNvSpPr>
          <p:nvPr/>
        </p:nvSpPr>
        <p:spPr bwMode="auto">
          <a:xfrm>
            <a:off x="4333875" y="2984500"/>
            <a:ext cx="784225" cy="1601788"/>
          </a:xfrm>
          <a:custGeom>
            <a:avLst/>
            <a:gdLst>
              <a:gd name="T0" fmla="*/ 0 w 1454"/>
              <a:gd name="T1" fmla="*/ 0 h 2969"/>
              <a:gd name="T2" fmla="*/ 1454 w 1454"/>
              <a:gd name="T3" fmla="*/ 786 h 2969"/>
              <a:gd name="T4" fmla="*/ 1454 w 1454"/>
              <a:gd name="T5" fmla="*/ 2969 h 2969"/>
              <a:gd name="T6" fmla="*/ 0 w 1454"/>
              <a:gd name="T7" fmla="*/ 2173 h 2969"/>
              <a:gd name="T8" fmla="*/ 0 w 1454"/>
              <a:gd name="T9" fmla="*/ 0 h 296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54"/>
              <a:gd name="T16" fmla="*/ 0 h 2969"/>
              <a:gd name="T17" fmla="*/ 1454 w 1454"/>
              <a:gd name="T18" fmla="*/ 2969 h 296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54" h="2969">
                <a:moveTo>
                  <a:pt x="0" y="0"/>
                </a:moveTo>
                <a:lnTo>
                  <a:pt x="1454" y="786"/>
                </a:lnTo>
                <a:lnTo>
                  <a:pt x="1454" y="2969"/>
                </a:lnTo>
                <a:lnTo>
                  <a:pt x="0" y="2173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767600"/>
              </a:gs>
              <a:gs pos="50000">
                <a:srgbClr val="FFFF00"/>
              </a:gs>
              <a:gs pos="100000">
                <a:srgbClr val="767600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6639" name="Freeform 15"/>
          <p:cNvSpPr>
            <a:spLocks/>
          </p:cNvSpPr>
          <p:nvPr/>
        </p:nvSpPr>
        <p:spPr bwMode="auto">
          <a:xfrm>
            <a:off x="3927475" y="4859338"/>
            <a:ext cx="1570038" cy="1601787"/>
          </a:xfrm>
          <a:custGeom>
            <a:avLst/>
            <a:gdLst>
              <a:gd name="T0" fmla="*/ 0 w 2912"/>
              <a:gd name="T1" fmla="*/ 781 h 2969"/>
              <a:gd name="T2" fmla="*/ 2188 w 2912"/>
              <a:gd name="T3" fmla="*/ 2969 h 2969"/>
              <a:gd name="T4" fmla="*/ 2912 w 2912"/>
              <a:gd name="T5" fmla="*/ 2177 h 2969"/>
              <a:gd name="T6" fmla="*/ 734 w 2912"/>
              <a:gd name="T7" fmla="*/ 0 h 2969"/>
              <a:gd name="T8" fmla="*/ 0 w 2912"/>
              <a:gd name="T9" fmla="*/ 781 h 296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12"/>
              <a:gd name="T16" fmla="*/ 0 h 2969"/>
              <a:gd name="T17" fmla="*/ 2912 w 2912"/>
              <a:gd name="T18" fmla="*/ 2969 h 296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12" h="2969">
                <a:moveTo>
                  <a:pt x="0" y="781"/>
                </a:moveTo>
                <a:lnTo>
                  <a:pt x="2188" y="2969"/>
                </a:lnTo>
                <a:lnTo>
                  <a:pt x="2912" y="2177"/>
                </a:lnTo>
                <a:lnTo>
                  <a:pt x="734" y="0"/>
                </a:lnTo>
                <a:lnTo>
                  <a:pt x="0" y="781"/>
                </a:lnTo>
                <a:close/>
              </a:path>
            </a:pathLst>
          </a:custGeom>
          <a:gradFill rotWithShape="0">
            <a:gsLst>
              <a:gs pos="0">
                <a:srgbClr val="767600"/>
              </a:gs>
              <a:gs pos="50000">
                <a:srgbClr val="FFFF00"/>
              </a:gs>
              <a:gs pos="100000">
                <a:srgbClr val="767600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6640" name="Freeform 16"/>
          <p:cNvSpPr>
            <a:spLocks/>
          </p:cNvSpPr>
          <p:nvPr/>
        </p:nvSpPr>
        <p:spPr bwMode="auto">
          <a:xfrm>
            <a:off x="6929438" y="2973388"/>
            <a:ext cx="1568450" cy="1606550"/>
          </a:xfrm>
          <a:custGeom>
            <a:avLst/>
            <a:gdLst>
              <a:gd name="T0" fmla="*/ 734 w 2907"/>
              <a:gd name="T1" fmla="*/ 14 h 2979"/>
              <a:gd name="T2" fmla="*/ 0 w 2907"/>
              <a:gd name="T3" fmla="*/ 2979 h 2979"/>
              <a:gd name="T4" fmla="*/ 2192 w 2907"/>
              <a:gd name="T5" fmla="*/ 2979 h 2979"/>
              <a:gd name="T6" fmla="*/ 2907 w 2907"/>
              <a:gd name="T7" fmla="*/ 0 h 2979"/>
              <a:gd name="T8" fmla="*/ 734 w 2907"/>
              <a:gd name="T9" fmla="*/ 14 h 297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07"/>
              <a:gd name="T16" fmla="*/ 0 h 2979"/>
              <a:gd name="T17" fmla="*/ 2907 w 2907"/>
              <a:gd name="T18" fmla="*/ 2979 h 297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07" h="2979">
                <a:moveTo>
                  <a:pt x="734" y="14"/>
                </a:moveTo>
                <a:lnTo>
                  <a:pt x="0" y="2979"/>
                </a:lnTo>
                <a:lnTo>
                  <a:pt x="2192" y="2979"/>
                </a:lnTo>
                <a:lnTo>
                  <a:pt x="2907" y="0"/>
                </a:lnTo>
                <a:lnTo>
                  <a:pt x="734" y="14"/>
                </a:lnTo>
                <a:close/>
              </a:path>
            </a:pathLst>
          </a:custGeom>
          <a:gradFill rotWithShape="0">
            <a:gsLst>
              <a:gs pos="0">
                <a:srgbClr val="767600"/>
              </a:gs>
              <a:gs pos="50000">
                <a:srgbClr val="FFFF00"/>
              </a:gs>
              <a:gs pos="100000">
                <a:srgbClr val="767600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828675" y="1027113"/>
            <a:ext cx="7777163" cy="5451475"/>
            <a:chOff x="522" y="647"/>
            <a:chExt cx="4899" cy="3434"/>
          </a:xfrm>
        </p:grpSpPr>
        <p:grpSp>
          <p:nvGrpSpPr>
            <p:cNvPr id="3" name="Group 18"/>
            <p:cNvGrpSpPr>
              <a:grpSpLocks/>
            </p:cNvGrpSpPr>
            <p:nvPr/>
          </p:nvGrpSpPr>
          <p:grpSpPr bwMode="auto">
            <a:xfrm>
              <a:off x="556" y="647"/>
              <a:ext cx="1008" cy="1032"/>
              <a:chOff x="556" y="647"/>
              <a:chExt cx="1008" cy="1032"/>
            </a:xfrm>
          </p:grpSpPr>
          <p:sp>
            <p:nvSpPr>
              <p:cNvPr id="15876" name="Freeform 19"/>
              <p:cNvSpPr>
                <a:spLocks/>
              </p:cNvSpPr>
              <p:nvPr/>
            </p:nvSpPr>
            <p:spPr bwMode="auto">
              <a:xfrm>
                <a:off x="562" y="1664"/>
                <a:ext cx="755" cy="13"/>
              </a:xfrm>
              <a:custGeom>
                <a:avLst/>
                <a:gdLst>
                  <a:gd name="T0" fmla="*/ 2221 w 2221"/>
                  <a:gd name="T1" fmla="*/ 20 h 39"/>
                  <a:gd name="T2" fmla="*/ 2197 w 2221"/>
                  <a:gd name="T3" fmla="*/ 0 h 39"/>
                  <a:gd name="T4" fmla="*/ 0 w 2221"/>
                  <a:gd name="T5" fmla="*/ 0 h 39"/>
                  <a:gd name="T6" fmla="*/ 0 w 2221"/>
                  <a:gd name="T7" fmla="*/ 39 h 39"/>
                  <a:gd name="T8" fmla="*/ 2197 w 2221"/>
                  <a:gd name="T9" fmla="*/ 39 h 39"/>
                  <a:gd name="T10" fmla="*/ 2221 w 2221"/>
                  <a:gd name="T11" fmla="*/ 20 h 39"/>
                  <a:gd name="T12" fmla="*/ 2197 w 2221"/>
                  <a:gd name="T13" fmla="*/ 39 h 39"/>
                  <a:gd name="T14" fmla="*/ 2221 w 2221"/>
                  <a:gd name="T15" fmla="*/ 39 h 39"/>
                  <a:gd name="T16" fmla="*/ 2221 w 2221"/>
                  <a:gd name="T17" fmla="*/ 20 h 3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221"/>
                  <a:gd name="T28" fmla="*/ 0 h 39"/>
                  <a:gd name="T29" fmla="*/ 2221 w 2221"/>
                  <a:gd name="T30" fmla="*/ 39 h 3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221" h="39">
                    <a:moveTo>
                      <a:pt x="2221" y="20"/>
                    </a:moveTo>
                    <a:lnTo>
                      <a:pt x="2197" y="0"/>
                    </a:lnTo>
                    <a:lnTo>
                      <a:pt x="0" y="0"/>
                    </a:lnTo>
                    <a:lnTo>
                      <a:pt x="0" y="39"/>
                    </a:lnTo>
                    <a:lnTo>
                      <a:pt x="2197" y="39"/>
                    </a:lnTo>
                    <a:lnTo>
                      <a:pt x="2221" y="20"/>
                    </a:lnTo>
                    <a:lnTo>
                      <a:pt x="2197" y="39"/>
                    </a:lnTo>
                    <a:lnTo>
                      <a:pt x="2221" y="39"/>
                    </a:lnTo>
                    <a:lnTo>
                      <a:pt x="2221" y="2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877" name="Freeform 20"/>
              <p:cNvSpPr>
                <a:spLocks/>
              </p:cNvSpPr>
              <p:nvPr/>
            </p:nvSpPr>
            <p:spPr bwMode="auto">
              <a:xfrm>
                <a:off x="1302" y="916"/>
                <a:ext cx="15" cy="755"/>
              </a:xfrm>
              <a:custGeom>
                <a:avLst/>
                <a:gdLst>
                  <a:gd name="T0" fmla="*/ 19 w 43"/>
                  <a:gd name="T1" fmla="*/ 0 h 2221"/>
                  <a:gd name="T2" fmla="*/ 0 w 43"/>
                  <a:gd name="T3" fmla="*/ 19 h 2221"/>
                  <a:gd name="T4" fmla="*/ 0 w 43"/>
                  <a:gd name="T5" fmla="*/ 2221 h 2221"/>
                  <a:gd name="T6" fmla="*/ 43 w 43"/>
                  <a:gd name="T7" fmla="*/ 2221 h 2221"/>
                  <a:gd name="T8" fmla="*/ 43 w 43"/>
                  <a:gd name="T9" fmla="*/ 19 h 2221"/>
                  <a:gd name="T10" fmla="*/ 19 w 43"/>
                  <a:gd name="T11" fmla="*/ 0 h 2221"/>
                  <a:gd name="T12" fmla="*/ 43 w 43"/>
                  <a:gd name="T13" fmla="*/ 19 h 2221"/>
                  <a:gd name="T14" fmla="*/ 43 w 43"/>
                  <a:gd name="T15" fmla="*/ 0 h 2221"/>
                  <a:gd name="T16" fmla="*/ 19 w 43"/>
                  <a:gd name="T17" fmla="*/ 0 h 22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3"/>
                  <a:gd name="T28" fmla="*/ 0 h 2221"/>
                  <a:gd name="T29" fmla="*/ 43 w 43"/>
                  <a:gd name="T30" fmla="*/ 2221 h 22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3" h="2221">
                    <a:moveTo>
                      <a:pt x="19" y="0"/>
                    </a:moveTo>
                    <a:lnTo>
                      <a:pt x="0" y="19"/>
                    </a:lnTo>
                    <a:lnTo>
                      <a:pt x="0" y="2221"/>
                    </a:lnTo>
                    <a:lnTo>
                      <a:pt x="43" y="2221"/>
                    </a:lnTo>
                    <a:lnTo>
                      <a:pt x="43" y="19"/>
                    </a:lnTo>
                    <a:lnTo>
                      <a:pt x="19" y="0"/>
                    </a:lnTo>
                    <a:lnTo>
                      <a:pt x="43" y="19"/>
                    </a:lnTo>
                    <a:lnTo>
                      <a:pt x="43" y="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878" name="Freeform 21"/>
              <p:cNvSpPr>
                <a:spLocks/>
              </p:cNvSpPr>
              <p:nvPr/>
            </p:nvSpPr>
            <p:spPr bwMode="auto">
              <a:xfrm>
                <a:off x="556" y="916"/>
                <a:ext cx="752" cy="14"/>
              </a:xfrm>
              <a:custGeom>
                <a:avLst/>
                <a:gdLst>
                  <a:gd name="T0" fmla="*/ 0 w 2216"/>
                  <a:gd name="T1" fmla="*/ 19 h 43"/>
                  <a:gd name="T2" fmla="*/ 19 w 2216"/>
                  <a:gd name="T3" fmla="*/ 43 h 43"/>
                  <a:gd name="T4" fmla="*/ 2216 w 2216"/>
                  <a:gd name="T5" fmla="*/ 43 h 43"/>
                  <a:gd name="T6" fmla="*/ 2216 w 2216"/>
                  <a:gd name="T7" fmla="*/ 0 h 43"/>
                  <a:gd name="T8" fmla="*/ 19 w 2216"/>
                  <a:gd name="T9" fmla="*/ 0 h 43"/>
                  <a:gd name="T10" fmla="*/ 0 w 2216"/>
                  <a:gd name="T11" fmla="*/ 19 h 43"/>
                  <a:gd name="T12" fmla="*/ 19 w 2216"/>
                  <a:gd name="T13" fmla="*/ 0 h 43"/>
                  <a:gd name="T14" fmla="*/ 0 w 2216"/>
                  <a:gd name="T15" fmla="*/ 0 h 43"/>
                  <a:gd name="T16" fmla="*/ 0 w 2216"/>
                  <a:gd name="T17" fmla="*/ 19 h 4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216"/>
                  <a:gd name="T28" fmla="*/ 0 h 43"/>
                  <a:gd name="T29" fmla="*/ 2216 w 2216"/>
                  <a:gd name="T30" fmla="*/ 43 h 4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216" h="43">
                    <a:moveTo>
                      <a:pt x="0" y="19"/>
                    </a:moveTo>
                    <a:lnTo>
                      <a:pt x="19" y="43"/>
                    </a:lnTo>
                    <a:lnTo>
                      <a:pt x="2216" y="43"/>
                    </a:lnTo>
                    <a:lnTo>
                      <a:pt x="2216" y="0"/>
                    </a:lnTo>
                    <a:lnTo>
                      <a:pt x="19" y="0"/>
                    </a:lnTo>
                    <a:lnTo>
                      <a:pt x="0" y="19"/>
                    </a:lnTo>
                    <a:lnTo>
                      <a:pt x="19" y="0"/>
                    </a:lnTo>
                    <a:lnTo>
                      <a:pt x="0" y="0"/>
                    </a:lnTo>
                    <a:lnTo>
                      <a:pt x="0" y="19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879" name="Freeform 22"/>
              <p:cNvSpPr>
                <a:spLocks/>
              </p:cNvSpPr>
              <p:nvPr/>
            </p:nvSpPr>
            <p:spPr bwMode="auto">
              <a:xfrm>
                <a:off x="556" y="922"/>
                <a:ext cx="13" cy="755"/>
              </a:xfrm>
              <a:custGeom>
                <a:avLst/>
                <a:gdLst>
                  <a:gd name="T0" fmla="*/ 19 w 38"/>
                  <a:gd name="T1" fmla="*/ 2221 h 2221"/>
                  <a:gd name="T2" fmla="*/ 38 w 38"/>
                  <a:gd name="T3" fmla="*/ 2202 h 2221"/>
                  <a:gd name="T4" fmla="*/ 38 w 38"/>
                  <a:gd name="T5" fmla="*/ 0 h 2221"/>
                  <a:gd name="T6" fmla="*/ 0 w 38"/>
                  <a:gd name="T7" fmla="*/ 0 h 2221"/>
                  <a:gd name="T8" fmla="*/ 0 w 38"/>
                  <a:gd name="T9" fmla="*/ 2202 h 2221"/>
                  <a:gd name="T10" fmla="*/ 19 w 38"/>
                  <a:gd name="T11" fmla="*/ 2221 h 2221"/>
                  <a:gd name="T12" fmla="*/ 0 w 38"/>
                  <a:gd name="T13" fmla="*/ 2202 h 2221"/>
                  <a:gd name="T14" fmla="*/ 0 w 38"/>
                  <a:gd name="T15" fmla="*/ 2221 h 2221"/>
                  <a:gd name="T16" fmla="*/ 19 w 38"/>
                  <a:gd name="T17" fmla="*/ 2221 h 22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8"/>
                  <a:gd name="T28" fmla="*/ 0 h 2221"/>
                  <a:gd name="T29" fmla="*/ 38 w 38"/>
                  <a:gd name="T30" fmla="*/ 2221 h 22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8" h="2221">
                    <a:moveTo>
                      <a:pt x="19" y="2221"/>
                    </a:moveTo>
                    <a:lnTo>
                      <a:pt x="38" y="2202"/>
                    </a:lnTo>
                    <a:lnTo>
                      <a:pt x="38" y="0"/>
                    </a:lnTo>
                    <a:lnTo>
                      <a:pt x="0" y="0"/>
                    </a:lnTo>
                    <a:lnTo>
                      <a:pt x="0" y="2202"/>
                    </a:lnTo>
                    <a:lnTo>
                      <a:pt x="19" y="2221"/>
                    </a:lnTo>
                    <a:lnTo>
                      <a:pt x="0" y="2202"/>
                    </a:lnTo>
                    <a:lnTo>
                      <a:pt x="0" y="2221"/>
                    </a:lnTo>
                    <a:lnTo>
                      <a:pt x="19" y="2221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880" name="Rectangle 23"/>
              <p:cNvSpPr>
                <a:spLocks noChangeArrowheads="1"/>
              </p:cNvSpPr>
              <p:nvPr/>
            </p:nvSpPr>
            <p:spPr bwMode="auto">
              <a:xfrm>
                <a:off x="810" y="1397"/>
                <a:ext cx="34" cy="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81" name="Rectangle 24"/>
              <p:cNvSpPr>
                <a:spLocks noChangeArrowheads="1"/>
              </p:cNvSpPr>
              <p:nvPr/>
            </p:nvSpPr>
            <p:spPr bwMode="auto">
              <a:xfrm>
                <a:off x="879" y="1397"/>
                <a:ext cx="34" cy="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82" name="Rectangle 25"/>
              <p:cNvSpPr>
                <a:spLocks noChangeArrowheads="1"/>
              </p:cNvSpPr>
              <p:nvPr/>
            </p:nvSpPr>
            <p:spPr bwMode="auto">
              <a:xfrm>
                <a:off x="947" y="1397"/>
                <a:ext cx="34" cy="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83" name="Rectangle 26"/>
              <p:cNvSpPr>
                <a:spLocks noChangeArrowheads="1"/>
              </p:cNvSpPr>
              <p:nvPr/>
            </p:nvSpPr>
            <p:spPr bwMode="auto">
              <a:xfrm>
                <a:off x="1015" y="1397"/>
                <a:ext cx="33" cy="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84" name="Rectangle 27"/>
              <p:cNvSpPr>
                <a:spLocks noChangeArrowheads="1"/>
              </p:cNvSpPr>
              <p:nvPr/>
            </p:nvSpPr>
            <p:spPr bwMode="auto">
              <a:xfrm>
                <a:off x="1082" y="1397"/>
                <a:ext cx="34" cy="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85" name="Rectangle 28"/>
              <p:cNvSpPr>
                <a:spLocks noChangeArrowheads="1"/>
              </p:cNvSpPr>
              <p:nvPr/>
            </p:nvSpPr>
            <p:spPr bwMode="auto">
              <a:xfrm>
                <a:off x="1151" y="1397"/>
                <a:ext cx="34" cy="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86" name="Rectangle 29"/>
              <p:cNvSpPr>
                <a:spLocks noChangeArrowheads="1"/>
              </p:cNvSpPr>
              <p:nvPr/>
            </p:nvSpPr>
            <p:spPr bwMode="auto">
              <a:xfrm>
                <a:off x="1219" y="1397"/>
                <a:ext cx="32" cy="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87" name="Rectangle 30"/>
              <p:cNvSpPr>
                <a:spLocks noChangeArrowheads="1"/>
              </p:cNvSpPr>
              <p:nvPr/>
            </p:nvSpPr>
            <p:spPr bwMode="auto">
              <a:xfrm>
                <a:off x="1286" y="1397"/>
                <a:ext cx="34" cy="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88" name="Rectangle 31"/>
              <p:cNvSpPr>
                <a:spLocks noChangeArrowheads="1"/>
              </p:cNvSpPr>
              <p:nvPr/>
            </p:nvSpPr>
            <p:spPr bwMode="auto">
              <a:xfrm>
                <a:off x="1354" y="1397"/>
                <a:ext cx="34" cy="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89" name="Rectangle 32"/>
              <p:cNvSpPr>
                <a:spLocks noChangeArrowheads="1"/>
              </p:cNvSpPr>
              <p:nvPr/>
            </p:nvSpPr>
            <p:spPr bwMode="auto">
              <a:xfrm>
                <a:off x="1422" y="1397"/>
                <a:ext cx="35" cy="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90" name="Rectangle 33"/>
              <p:cNvSpPr>
                <a:spLocks noChangeArrowheads="1"/>
              </p:cNvSpPr>
              <p:nvPr/>
            </p:nvSpPr>
            <p:spPr bwMode="auto">
              <a:xfrm>
                <a:off x="1489" y="1397"/>
                <a:ext cx="35" cy="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91" name="Freeform 34"/>
              <p:cNvSpPr>
                <a:spLocks/>
              </p:cNvSpPr>
              <p:nvPr/>
            </p:nvSpPr>
            <p:spPr bwMode="auto">
              <a:xfrm>
                <a:off x="1558" y="1397"/>
                <a:ext cx="3" cy="8"/>
              </a:xfrm>
              <a:custGeom>
                <a:avLst/>
                <a:gdLst>
                  <a:gd name="T0" fmla="*/ 10 w 10"/>
                  <a:gd name="T1" fmla="*/ 9 h 24"/>
                  <a:gd name="T2" fmla="*/ 0 w 10"/>
                  <a:gd name="T3" fmla="*/ 0 h 24"/>
                  <a:gd name="T4" fmla="*/ 0 w 10"/>
                  <a:gd name="T5" fmla="*/ 0 h 24"/>
                  <a:gd name="T6" fmla="*/ 0 w 10"/>
                  <a:gd name="T7" fmla="*/ 24 h 24"/>
                  <a:gd name="T8" fmla="*/ 0 w 10"/>
                  <a:gd name="T9" fmla="*/ 24 h 24"/>
                  <a:gd name="T10" fmla="*/ 10 w 10"/>
                  <a:gd name="T11" fmla="*/ 9 h 24"/>
                  <a:gd name="T12" fmla="*/ 0 w 10"/>
                  <a:gd name="T13" fmla="*/ 24 h 24"/>
                  <a:gd name="T14" fmla="*/ 10 w 10"/>
                  <a:gd name="T15" fmla="*/ 24 h 24"/>
                  <a:gd name="T16" fmla="*/ 10 w 10"/>
                  <a:gd name="T17" fmla="*/ 9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"/>
                  <a:gd name="T28" fmla="*/ 0 h 24"/>
                  <a:gd name="T29" fmla="*/ 10 w 10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" h="24">
                    <a:moveTo>
                      <a:pt x="10" y="9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10" y="9"/>
                    </a:lnTo>
                    <a:lnTo>
                      <a:pt x="0" y="24"/>
                    </a:lnTo>
                    <a:lnTo>
                      <a:pt x="10" y="24"/>
                    </a:lnTo>
                    <a:lnTo>
                      <a:pt x="10" y="9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892" name="Freeform 35"/>
              <p:cNvSpPr>
                <a:spLocks/>
              </p:cNvSpPr>
              <p:nvPr/>
            </p:nvSpPr>
            <p:spPr bwMode="auto">
              <a:xfrm>
                <a:off x="1555" y="650"/>
                <a:ext cx="6" cy="3"/>
              </a:xfrm>
              <a:custGeom>
                <a:avLst/>
                <a:gdLst>
                  <a:gd name="T0" fmla="*/ 9 w 19"/>
                  <a:gd name="T1" fmla="*/ 0 h 9"/>
                  <a:gd name="T2" fmla="*/ 0 w 19"/>
                  <a:gd name="T3" fmla="*/ 9 h 9"/>
                  <a:gd name="T4" fmla="*/ 0 w 19"/>
                  <a:gd name="T5" fmla="*/ 9 h 9"/>
                  <a:gd name="T6" fmla="*/ 19 w 19"/>
                  <a:gd name="T7" fmla="*/ 9 h 9"/>
                  <a:gd name="T8" fmla="*/ 19 w 19"/>
                  <a:gd name="T9" fmla="*/ 9 h 9"/>
                  <a:gd name="T10" fmla="*/ 9 w 19"/>
                  <a:gd name="T11" fmla="*/ 0 h 9"/>
                  <a:gd name="T12" fmla="*/ 19 w 19"/>
                  <a:gd name="T13" fmla="*/ 9 h 9"/>
                  <a:gd name="T14" fmla="*/ 19 w 19"/>
                  <a:gd name="T15" fmla="*/ 0 h 9"/>
                  <a:gd name="T16" fmla="*/ 9 w 19"/>
                  <a:gd name="T17" fmla="*/ 0 h 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9"/>
                  <a:gd name="T28" fmla="*/ 0 h 9"/>
                  <a:gd name="T29" fmla="*/ 19 w 19"/>
                  <a:gd name="T30" fmla="*/ 9 h 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9" h="9">
                    <a:moveTo>
                      <a:pt x="9" y="0"/>
                    </a:moveTo>
                    <a:lnTo>
                      <a:pt x="0" y="9"/>
                    </a:lnTo>
                    <a:lnTo>
                      <a:pt x="19" y="9"/>
                    </a:lnTo>
                    <a:lnTo>
                      <a:pt x="9" y="0"/>
                    </a:lnTo>
                    <a:lnTo>
                      <a:pt x="19" y="9"/>
                    </a:lnTo>
                    <a:lnTo>
                      <a:pt x="19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893" name="Rectangle 36"/>
              <p:cNvSpPr>
                <a:spLocks noChangeArrowheads="1"/>
              </p:cNvSpPr>
              <p:nvPr/>
            </p:nvSpPr>
            <p:spPr bwMode="auto">
              <a:xfrm>
                <a:off x="1524" y="650"/>
                <a:ext cx="34" cy="6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94" name="Rectangle 37"/>
              <p:cNvSpPr>
                <a:spLocks noChangeArrowheads="1"/>
              </p:cNvSpPr>
              <p:nvPr/>
            </p:nvSpPr>
            <p:spPr bwMode="auto">
              <a:xfrm>
                <a:off x="1457" y="650"/>
                <a:ext cx="34" cy="6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95" name="Rectangle 38"/>
              <p:cNvSpPr>
                <a:spLocks noChangeArrowheads="1"/>
              </p:cNvSpPr>
              <p:nvPr/>
            </p:nvSpPr>
            <p:spPr bwMode="auto">
              <a:xfrm>
                <a:off x="1388" y="650"/>
                <a:ext cx="34" cy="6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96" name="Rectangle 39"/>
              <p:cNvSpPr>
                <a:spLocks noChangeArrowheads="1"/>
              </p:cNvSpPr>
              <p:nvPr/>
            </p:nvSpPr>
            <p:spPr bwMode="auto">
              <a:xfrm>
                <a:off x="1320" y="650"/>
                <a:ext cx="34" cy="6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97" name="Rectangle 40"/>
              <p:cNvSpPr>
                <a:spLocks noChangeArrowheads="1"/>
              </p:cNvSpPr>
              <p:nvPr/>
            </p:nvSpPr>
            <p:spPr bwMode="auto">
              <a:xfrm>
                <a:off x="1253" y="650"/>
                <a:ext cx="34" cy="6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98" name="Rectangle 41"/>
              <p:cNvSpPr>
                <a:spLocks noChangeArrowheads="1"/>
              </p:cNvSpPr>
              <p:nvPr/>
            </p:nvSpPr>
            <p:spPr bwMode="auto">
              <a:xfrm>
                <a:off x="1185" y="650"/>
                <a:ext cx="34" cy="6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99" name="Rectangle 42"/>
              <p:cNvSpPr>
                <a:spLocks noChangeArrowheads="1"/>
              </p:cNvSpPr>
              <p:nvPr/>
            </p:nvSpPr>
            <p:spPr bwMode="auto">
              <a:xfrm>
                <a:off x="1116" y="650"/>
                <a:ext cx="35" cy="6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00" name="Rectangle 43"/>
              <p:cNvSpPr>
                <a:spLocks noChangeArrowheads="1"/>
              </p:cNvSpPr>
              <p:nvPr/>
            </p:nvSpPr>
            <p:spPr bwMode="auto">
              <a:xfrm>
                <a:off x="1050" y="650"/>
                <a:ext cx="32" cy="6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01" name="Rectangle 44"/>
              <p:cNvSpPr>
                <a:spLocks noChangeArrowheads="1"/>
              </p:cNvSpPr>
              <p:nvPr/>
            </p:nvSpPr>
            <p:spPr bwMode="auto">
              <a:xfrm>
                <a:off x="981" y="650"/>
                <a:ext cx="34" cy="6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02" name="Rectangle 45"/>
              <p:cNvSpPr>
                <a:spLocks noChangeArrowheads="1"/>
              </p:cNvSpPr>
              <p:nvPr/>
            </p:nvSpPr>
            <p:spPr bwMode="auto">
              <a:xfrm>
                <a:off x="913" y="650"/>
                <a:ext cx="34" cy="6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03" name="Rectangle 46"/>
              <p:cNvSpPr>
                <a:spLocks noChangeArrowheads="1"/>
              </p:cNvSpPr>
              <p:nvPr/>
            </p:nvSpPr>
            <p:spPr bwMode="auto">
              <a:xfrm>
                <a:off x="846" y="650"/>
                <a:ext cx="33" cy="6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04" name="Freeform 47"/>
              <p:cNvSpPr>
                <a:spLocks/>
              </p:cNvSpPr>
              <p:nvPr/>
            </p:nvSpPr>
            <p:spPr bwMode="auto">
              <a:xfrm>
                <a:off x="807" y="650"/>
                <a:ext cx="5" cy="6"/>
              </a:xfrm>
              <a:custGeom>
                <a:avLst/>
                <a:gdLst>
                  <a:gd name="T0" fmla="*/ 0 w 14"/>
                  <a:gd name="T1" fmla="*/ 9 h 19"/>
                  <a:gd name="T2" fmla="*/ 9 w 14"/>
                  <a:gd name="T3" fmla="*/ 19 h 19"/>
                  <a:gd name="T4" fmla="*/ 14 w 14"/>
                  <a:gd name="T5" fmla="*/ 19 h 19"/>
                  <a:gd name="T6" fmla="*/ 14 w 14"/>
                  <a:gd name="T7" fmla="*/ 0 h 19"/>
                  <a:gd name="T8" fmla="*/ 9 w 14"/>
                  <a:gd name="T9" fmla="*/ 0 h 19"/>
                  <a:gd name="T10" fmla="*/ 0 w 14"/>
                  <a:gd name="T11" fmla="*/ 9 h 19"/>
                  <a:gd name="T12" fmla="*/ 9 w 14"/>
                  <a:gd name="T13" fmla="*/ 0 h 19"/>
                  <a:gd name="T14" fmla="*/ 0 w 14"/>
                  <a:gd name="T15" fmla="*/ 0 h 19"/>
                  <a:gd name="T16" fmla="*/ 0 w 14"/>
                  <a:gd name="T17" fmla="*/ 9 h 1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"/>
                  <a:gd name="T28" fmla="*/ 0 h 19"/>
                  <a:gd name="T29" fmla="*/ 14 w 14"/>
                  <a:gd name="T30" fmla="*/ 19 h 1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" h="19">
                    <a:moveTo>
                      <a:pt x="0" y="9"/>
                    </a:moveTo>
                    <a:lnTo>
                      <a:pt x="9" y="19"/>
                    </a:lnTo>
                    <a:lnTo>
                      <a:pt x="14" y="19"/>
                    </a:lnTo>
                    <a:lnTo>
                      <a:pt x="14" y="0"/>
                    </a:lnTo>
                    <a:lnTo>
                      <a:pt x="9" y="0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0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905" name="Rectangle 48"/>
              <p:cNvSpPr>
                <a:spLocks noChangeArrowheads="1"/>
              </p:cNvSpPr>
              <p:nvPr/>
            </p:nvSpPr>
            <p:spPr bwMode="auto">
              <a:xfrm>
                <a:off x="807" y="653"/>
                <a:ext cx="8" cy="33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06" name="Rectangle 49"/>
              <p:cNvSpPr>
                <a:spLocks noChangeArrowheads="1"/>
              </p:cNvSpPr>
              <p:nvPr/>
            </p:nvSpPr>
            <p:spPr bwMode="auto">
              <a:xfrm>
                <a:off x="807" y="720"/>
                <a:ext cx="8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07" name="Rectangle 50"/>
              <p:cNvSpPr>
                <a:spLocks noChangeArrowheads="1"/>
              </p:cNvSpPr>
              <p:nvPr/>
            </p:nvSpPr>
            <p:spPr bwMode="auto">
              <a:xfrm>
                <a:off x="807" y="788"/>
                <a:ext cx="8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08" name="Rectangle 51"/>
              <p:cNvSpPr>
                <a:spLocks noChangeArrowheads="1"/>
              </p:cNvSpPr>
              <p:nvPr/>
            </p:nvSpPr>
            <p:spPr bwMode="auto">
              <a:xfrm>
                <a:off x="807" y="857"/>
                <a:ext cx="8" cy="33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09" name="Rectangle 52"/>
              <p:cNvSpPr>
                <a:spLocks noChangeArrowheads="1"/>
              </p:cNvSpPr>
              <p:nvPr/>
            </p:nvSpPr>
            <p:spPr bwMode="auto">
              <a:xfrm>
                <a:off x="807" y="924"/>
                <a:ext cx="8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10" name="Rectangle 53"/>
              <p:cNvSpPr>
                <a:spLocks noChangeArrowheads="1"/>
              </p:cNvSpPr>
              <p:nvPr/>
            </p:nvSpPr>
            <p:spPr bwMode="auto">
              <a:xfrm>
                <a:off x="807" y="992"/>
                <a:ext cx="8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11" name="Rectangle 54"/>
              <p:cNvSpPr>
                <a:spLocks noChangeArrowheads="1"/>
              </p:cNvSpPr>
              <p:nvPr/>
            </p:nvSpPr>
            <p:spPr bwMode="auto">
              <a:xfrm>
                <a:off x="807" y="1061"/>
                <a:ext cx="8" cy="32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12" name="Rectangle 55"/>
              <p:cNvSpPr>
                <a:spLocks noChangeArrowheads="1"/>
              </p:cNvSpPr>
              <p:nvPr/>
            </p:nvSpPr>
            <p:spPr bwMode="auto">
              <a:xfrm>
                <a:off x="807" y="1127"/>
                <a:ext cx="8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13" name="Rectangle 56"/>
              <p:cNvSpPr>
                <a:spLocks noChangeArrowheads="1"/>
              </p:cNvSpPr>
              <p:nvPr/>
            </p:nvSpPr>
            <p:spPr bwMode="auto">
              <a:xfrm>
                <a:off x="807" y="1196"/>
                <a:ext cx="8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14" name="Rectangle 57"/>
              <p:cNvSpPr>
                <a:spLocks noChangeArrowheads="1"/>
              </p:cNvSpPr>
              <p:nvPr/>
            </p:nvSpPr>
            <p:spPr bwMode="auto">
              <a:xfrm>
                <a:off x="807" y="1264"/>
                <a:ext cx="8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15" name="Rectangle 58"/>
              <p:cNvSpPr>
                <a:spLocks noChangeArrowheads="1"/>
              </p:cNvSpPr>
              <p:nvPr/>
            </p:nvSpPr>
            <p:spPr bwMode="auto">
              <a:xfrm>
                <a:off x="807" y="1331"/>
                <a:ext cx="8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16" name="Freeform 59"/>
              <p:cNvSpPr>
                <a:spLocks/>
              </p:cNvSpPr>
              <p:nvPr/>
            </p:nvSpPr>
            <p:spPr bwMode="auto">
              <a:xfrm>
                <a:off x="807" y="1400"/>
                <a:ext cx="8" cy="5"/>
              </a:xfrm>
              <a:custGeom>
                <a:avLst/>
                <a:gdLst>
                  <a:gd name="T0" fmla="*/ 9 w 24"/>
                  <a:gd name="T1" fmla="*/ 15 h 15"/>
                  <a:gd name="T2" fmla="*/ 24 w 24"/>
                  <a:gd name="T3" fmla="*/ 0 h 15"/>
                  <a:gd name="T4" fmla="*/ 24 w 24"/>
                  <a:gd name="T5" fmla="*/ 0 h 15"/>
                  <a:gd name="T6" fmla="*/ 0 w 24"/>
                  <a:gd name="T7" fmla="*/ 0 h 15"/>
                  <a:gd name="T8" fmla="*/ 0 w 24"/>
                  <a:gd name="T9" fmla="*/ 0 h 15"/>
                  <a:gd name="T10" fmla="*/ 9 w 24"/>
                  <a:gd name="T11" fmla="*/ 15 h 15"/>
                  <a:gd name="T12" fmla="*/ 0 w 24"/>
                  <a:gd name="T13" fmla="*/ 0 h 15"/>
                  <a:gd name="T14" fmla="*/ 0 w 24"/>
                  <a:gd name="T15" fmla="*/ 15 h 15"/>
                  <a:gd name="T16" fmla="*/ 9 w 24"/>
                  <a:gd name="T17" fmla="*/ 15 h 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4"/>
                  <a:gd name="T28" fmla="*/ 0 h 15"/>
                  <a:gd name="T29" fmla="*/ 24 w 24"/>
                  <a:gd name="T30" fmla="*/ 15 h 1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4" h="15">
                    <a:moveTo>
                      <a:pt x="9" y="15"/>
                    </a:moveTo>
                    <a:lnTo>
                      <a:pt x="24" y="0"/>
                    </a:lnTo>
                    <a:lnTo>
                      <a:pt x="0" y="0"/>
                    </a:lnTo>
                    <a:lnTo>
                      <a:pt x="9" y="15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9" y="15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917" name="Freeform 60"/>
              <p:cNvSpPr>
                <a:spLocks/>
              </p:cNvSpPr>
              <p:nvPr/>
            </p:nvSpPr>
            <p:spPr bwMode="auto">
              <a:xfrm>
                <a:off x="558" y="1645"/>
                <a:ext cx="27" cy="29"/>
              </a:xfrm>
              <a:custGeom>
                <a:avLst/>
                <a:gdLst>
                  <a:gd name="T0" fmla="*/ 67 w 81"/>
                  <a:gd name="T1" fmla="*/ 0 h 86"/>
                  <a:gd name="T2" fmla="*/ 81 w 81"/>
                  <a:gd name="T3" fmla="*/ 14 h 86"/>
                  <a:gd name="T4" fmla="*/ 14 w 81"/>
                  <a:gd name="T5" fmla="*/ 86 h 86"/>
                  <a:gd name="T6" fmla="*/ 0 w 81"/>
                  <a:gd name="T7" fmla="*/ 72 h 86"/>
                  <a:gd name="T8" fmla="*/ 67 w 81"/>
                  <a:gd name="T9" fmla="*/ 0 h 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"/>
                  <a:gd name="T16" fmla="*/ 0 h 86"/>
                  <a:gd name="T17" fmla="*/ 81 w 81"/>
                  <a:gd name="T18" fmla="*/ 86 h 8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" h="86">
                    <a:moveTo>
                      <a:pt x="67" y="0"/>
                    </a:moveTo>
                    <a:lnTo>
                      <a:pt x="81" y="14"/>
                    </a:lnTo>
                    <a:lnTo>
                      <a:pt x="14" y="86"/>
                    </a:lnTo>
                    <a:lnTo>
                      <a:pt x="0" y="72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918" name="Freeform 61"/>
              <p:cNvSpPr>
                <a:spLocks/>
              </p:cNvSpPr>
              <p:nvPr/>
            </p:nvSpPr>
            <p:spPr bwMode="auto">
              <a:xfrm>
                <a:off x="603" y="1594"/>
                <a:ext cx="28" cy="30"/>
              </a:xfrm>
              <a:custGeom>
                <a:avLst/>
                <a:gdLst>
                  <a:gd name="T0" fmla="*/ 67 w 82"/>
                  <a:gd name="T1" fmla="*/ 0 h 87"/>
                  <a:gd name="T2" fmla="*/ 82 w 82"/>
                  <a:gd name="T3" fmla="*/ 15 h 87"/>
                  <a:gd name="T4" fmla="*/ 14 w 82"/>
                  <a:gd name="T5" fmla="*/ 87 h 87"/>
                  <a:gd name="T6" fmla="*/ 0 w 82"/>
                  <a:gd name="T7" fmla="*/ 77 h 87"/>
                  <a:gd name="T8" fmla="*/ 67 w 82"/>
                  <a:gd name="T9" fmla="*/ 0 h 8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2"/>
                  <a:gd name="T16" fmla="*/ 0 h 87"/>
                  <a:gd name="T17" fmla="*/ 82 w 82"/>
                  <a:gd name="T18" fmla="*/ 87 h 8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2" h="87">
                    <a:moveTo>
                      <a:pt x="67" y="0"/>
                    </a:moveTo>
                    <a:lnTo>
                      <a:pt x="82" y="15"/>
                    </a:lnTo>
                    <a:lnTo>
                      <a:pt x="14" y="87"/>
                    </a:lnTo>
                    <a:lnTo>
                      <a:pt x="0" y="77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919" name="Freeform 62"/>
              <p:cNvSpPr>
                <a:spLocks/>
              </p:cNvSpPr>
              <p:nvPr/>
            </p:nvSpPr>
            <p:spPr bwMode="auto">
              <a:xfrm>
                <a:off x="649" y="1545"/>
                <a:ext cx="29" cy="30"/>
              </a:xfrm>
              <a:custGeom>
                <a:avLst/>
                <a:gdLst>
                  <a:gd name="T0" fmla="*/ 68 w 87"/>
                  <a:gd name="T1" fmla="*/ 0 h 87"/>
                  <a:gd name="T2" fmla="*/ 87 w 87"/>
                  <a:gd name="T3" fmla="*/ 15 h 87"/>
                  <a:gd name="T4" fmla="*/ 15 w 87"/>
                  <a:gd name="T5" fmla="*/ 87 h 87"/>
                  <a:gd name="T6" fmla="*/ 0 w 87"/>
                  <a:gd name="T7" fmla="*/ 72 h 87"/>
                  <a:gd name="T8" fmla="*/ 68 w 87"/>
                  <a:gd name="T9" fmla="*/ 0 h 8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7"/>
                  <a:gd name="T16" fmla="*/ 0 h 87"/>
                  <a:gd name="T17" fmla="*/ 87 w 87"/>
                  <a:gd name="T18" fmla="*/ 87 h 8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7" h="87">
                    <a:moveTo>
                      <a:pt x="68" y="0"/>
                    </a:moveTo>
                    <a:lnTo>
                      <a:pt x="87" y="15"/>
                    </a:lnTo>
                    <a:lnTo>
                      <a:pt x="15" y="87"/>
                    </a:lnTo>
                    <a:lnTo>
                      <a:pt x="0" y="72"/>
                    </a:lnTo>
                    <a:lnTo>
                      <a:pt x="68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920" name="Freeform 63"/>
              <p:cNvSpPr>
                <a:spLocks/>
              </p:cNvSpPr>
              <p:nvPr/>
            </p:nvSpPr>
            <p:spPr bwMode="auto">
              <a:xfrm>
                <a:off x="696" y="1495"/>
                <a:ext cx="28" cy="29"/>
              </a:xfrm>
              <a:custGeom>
                <a:avLst/>
                <a:gdLst>
                  <a:gd name="T0" fmla="*/ 67 w 81"/>
                  <a:gd name="T1" fmla="*/ 0 h 86"/>
                  <a:gd name="T2" fmla="*/ 81 w 81"/>
                  <a:gd name="T3" fmla="*/ 14 h 86"/>
                  <a:gd name="T4" fmla="*/ 14 w 81"/>
                  <a:gd name="T5" fmla="*/ 86 h 86"/>
                  <a:gd name="T6" fmla="*/ 0 w 81"/>
                  <a:gd name="T7" fmla="*/ 72 h 86"/>
                  <a:gd name="T8" fmla="*/ 67 w 81"/>
                  <a:gd name="T9" fmla="*/ 0 h 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"/>
                  <a:gd name="T16" fmla="*/ 0 h 86"/>
                  <a:gd name="T17" fmla="*/ 81 w 81"/>
                  <a:gd name="T18" fmla="*/ 86 h 8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" h="86">
                    <a:moveTo>
                      <a:pt x="67" y="0"/>
                    </a:moveTo>
                    <a:lnTo>
                      <a:pt x="81" y="14"/>
                    </a:lnTo>
                    <a:lnTo>
                      <a:pt x="14" y="86"/>
                    </a:lnTo>
                    <a:lnTo>
                      <a:pt x="0" y="72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921" name="Freeform 64"/>
              <p:cNvSpPr>
                <a:spLocks/>
              </p:cNvSpPr>
              <p:nvPr/>
            </p:nvSpPr>
            <p:spPr bwMode="auto">
              <a:xfrm>
                <a:off x="742" y="1446"/>
                <a:ext cx="27" cy="29"/>
              </a:xfrm>
              <a:custGeom>
                <a:avLst/>
                <a:gdLst>
                  <a:gd name="T0" fmla="*/ 67 w 81"/>
                  <a:gd name="T1" fmla="*/ 0 h 86"/>
                  <a:gd name="T2" fmla="*/ 81 w 81"/>
                  <a:gd name="T3" fmla="*/ 9 h 86"/>
                  <a:gd name="T4" fmla="*/ 14 w 81"/>
                  <a:gd name="T5" fmla="*/ 86 h 86"/>
                  <a:gd name="T6" fmla="*/ 0 w 81"/>
                  <a:gd name="T7" fmla="*/ 72 h 86"/>
                  <a:gd name="T8" fmla="*/ 67 w 81"/>
                  <a:gd name="T9" fmla="*/ 0 h 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"/>
                  <a:gd name="T16" fmla="*/ 0 h 86"/>
                  <a:gd name="T17" fmla="*/ 81 w 81"/>
                  <a:gd name="T18" fmla="*/ 86 h 8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" h="86">
                    <a:moveTo>
                      <a:pt x="67" y="0"/>
                    </a:moveTo>
                    <a:lnTo>
                      <a:pt x="81" y="9"/>
                    </a:lnTo>
                    <a:lnTo>
                      <a:pt x="14" y="86"/>
                    </a:lnTo>
                    <a:lnTo>
                      <a:pt x="0" y="72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922" name="Freeform 65"/>
              <p:cNvSpPr>
                <a:spLocks/>
              </p:cNvSpPr>
              <p:nvPr/>
            </p:nvSpPr>
            <p:spPr bwMode="auto">
              <a:xfrm>
                <a:off x="787" y="1399"/>
                <a:ext cx="26" cy="25"/>
              </a:xfrm>
              <a:custGeom>
                <a:avLst/>
                <a:gdLst>
                  <a:gd name="T0" fmla="*/ 58 w 77"/>
                  <a:gd name="T1" fmla="*/ 0 h 76"/>
                  <a:gd name="T2" fmla="*/ 0 w 77"/>
                  <a:gd name="T3" fmla="*/ 62 h 76"/>
                  <a:gd name="T4" fmla="*/ 15 w 77"/>
                  <a:gd name="T5" fmla="*/ 76 h 76"/>
                  <a:gd name="T6" fmla="*/ 77 w 77"/>
                  <a:gd name="T7" fmla="*/ 14 h 76"/>
                  <a:gd name="T8" fmla="*/ 58 w 77"/>
                  <a:gd name="T9" fmla="*/ 0 h 7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7"/>
                  <a:gd name="T16" fmla="*/ 0 h 76"/>
                  <a:gd name="T17" fmla="*/ 77 w 77"/>
                  <a:gd name="T18" fmla="*/ 76 h 7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7" h="76">
                    <a:moveTo>
                      <a:pt x="58" y="0"/>
                    </a:moveTo>
                    <a:lnTo>
                      <a:pt x="0" y="62"/>
                    </a:lnTo>
                    <a:lnTo>
                      <a:pt x="15" y="76"/>
                    </a:lnTo>
                    <a:lnTo>
                      <a:pt x="77" y="14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923" name="Freeform 66"/>
              <p:cNvSpPr>
                <a:spLocks/>
              </p:cNvSpPr>
              <p:nvPr/>
            </p:nvSpPr>
            <p:spPr bwMode="auto">
              <a:xfrm>
                <a:off x="558" y="650"/>
                <a:ext cx="257" cy="277"/>
              </a:xfrm>
              <a:custGeom>
                <a:avLst/>
                <a:gdLst>
                  <a:gd name="T0" fmla="*/ 729 w 758"/>
                  <a:gd name="T1" fmla="*/ 0 h 815"/>
                  <a:gd name="T2" fmla="*/ 0 w 758"/>
                  <a:gd name="T3" fmla="*/ 786 h 815"/>
                  <a:gd name="T4" fmla="*/ 29 w 758"/>
                  <a:gd name="T5" fmla="*/ 815 h 815"/>
                  <a:gd name="T6" fmla="*/ 758 w 758"/>
                  <a:gd name="T7" fmla="*/ 24 h 815"/>
                  <a:gd name="T8" fmla="*/ 729 w 758"/>
                  <a:gd name="T9" fmla="*/ 0 h 8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8"/>
                  <a:gd name="T16" fmla="*/ 0 h 815"/>
                  <a:gd name="T17" fmla="*/ 758 w 758"/>
                  <a:gd name="T18" fmla="*/ 815 h 8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8" h="815">
                    <a:moveTo>
                      <a:pt x="729" y="0"/>
                    </a:moveTo>
                    <a:lnTo>
                      <a:pt x="0" y="786"/>
                    </a:lnTo>
                    <a:lnTo>
                      <a:pt x="29" y="815"/>
                    </a:lnTo>
                    <a:lnTo>
                      <a:pt x="758" y="24"/>
                    </a:lnTo>
                    <a:lnTo>
                      <a:pt x="729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924" name="Freeform 67"/>
              <p:cNvSpPr>
                <a:spLocks/>
              </p:cNvSpPr>
              <p:nvPr/>
            </p:nvSpPr>
            <p:spPr bwMode="auto">
              <a:xfrm>
                <a:off x="1300" y="647"/>
                <a:ext cx="263" cy="280"/>
              </a:xfrm>
              <a:custGeom>
                <a:avLst/>
                <a:gdLst>
                  <a:gd name="T0" fmla="*/ 739 w 773"/>
                  <a:gd name="T1" fmla="*/ 0 h 825"/>
                  <a:gd name="T2" fmla="*/ 0 w 773"/>
                  <a:gd name="T3" fmla="*/ 796 h 825"/>
                  <a:gd name="T4" fmla="*/ 34 w 773"/>
                  <a:gd name="T5" fmla="*/ 825 h 825"/>
                  <a:gd name="T6" fmla="*/ 773 w 773"/>
                  <a:gd name="T7" fmla="*/ 29 h 825"/>
                  <a:gd name="T8" fmla="*/ 739 w 773"/>
                  <a:gd name="T9" fmla="*/ 0 h 8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73"/>
                  <a:gd name="T16" fmla="*/ 0 h 825"/>
                  <a:gd name="T17" fmla="*/ 773 w 773"/>
                  <a:gd name="T18" fmla="*/ 825 h 82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73" h="825">
                    <a:moveTo>
                      <a:pt x="739" y="0"/>
                    </a:moveTo>
                    <a:lnTo>
                      <a:pt x="0" y="796"/>
                    </a:lnTo>
                    <a:lnTo>
                      <a:pt x="34" y="825"/>
                    </a:lnTo>
                    <a:lnTo>
                      <a:pt x="773" y="29"/>
                    </a:lnTo>
                    <a:lnTo>
                      <a:pt x="739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925" name="Freeform 68"/>
              <p:cNvSpPr>
                <a:spLocks/>
              </p:cNvSpPr>
              <p:nvPr/>
            </p:nvSpPr>
            <p:spPr bwMode="auto">
              <a:xfrm>
                <a:off x="1304" y="1397"/>
                <a:ext cx="255" cy="282"/>
              </a:xfrm>
              <a:custGeom>
                <a:avLst/>
                <a:gdLst>
                  <a:gd name="T0" fmla="*/ 724 w 753"/>
                  <a:gd name="T1" fmla="*/ 0 h 830"/>
                  <a:gd name="T2" fmla="*/ 0 w 753"/>
                  <a:gd name="T3" fmla="*/ 806 h 830"/>
                  <a:gd name="T4" fmla="*/ 29 w 753"/>
                  <a:gd name="T5" fmla="*/ 830 h 830"/>
                  <a:gd name="T6" fmla="*/ 753 w 753"/>
                  <a:gd name="T7" fmla="*/ 24 h 830"/>
                  <a:gd name="T8" fmla="*/ 724 w 753"/>
                  <a:gd name="T9" fmla="*/ 0 h 8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3"/>
                  <a:gd name="T16" fmla="*/ 0 h 830"/>
                  <a:gd name="T17" fmla="*/ 753 w 753"/>
                  <a:gd name="T18" fmla="*/ 830 h 83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3" h="830">
                    <a:moveTo>
                      <a:pt x="724" y="0"/>
                    </a:moveTo>
                    <a:lnTo>
                      <a:pt x="0" y="806"/>
                    </a:lnTo>
                    <a:lnTo>
                      <a:pt x="29" y="830"/>
                    </a:lnTo>
                    <a:lnTo>
                      <a:pt x="753" y="24"/>
                    </a:lnTo>
                    <a:lnTo>
                      <a:pt x="724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926" name="Rectangle 69"/>
              <p:cNvSpPr>
                <a:spLocks noChangeArrowheads="1"/>
              </p:cNvSpPr>
              <p:nvPr/>
            </p:nvSpPr>
            <p:spPr bwMode="auto">
              <a:xfrm>
                <a:off x="813" y="647"/>
                <a:ext cx="745" cy="13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27" name="Rectangle 70"/>
              <p:cNvSpPr>
                <a:spLocks noChangeArrowheads="1"/>
              </p:cNvSpPr>
              <p:nvPr/>
            </p:nvSpPr>
            <p:spPr bwMode="auto">
              <a:xfrm>
                <a:off x="1551" y="652"/>
                <a:ext cx="13" cy="753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28" name="Rectangle 71"/>
              <p:cNvSpPr>
                <a:spLocks noChangeArrowheads="1"/>
              </p:cNvSpPr>
              <p:nvPr/>
            </p:nvSpPr>
            <p:spPr bwMode="auto">
              <a:xfrm>
                <a:off x="566" y="916"/>
                <a:ext cx="742" cy="13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" name="Group 72"/>
            <p:cNvGrpSpPr>
              <a:grpSpLocks/>
            </p:cNvGrpSpPr>
            <p:nvPr/>
          </p:nvGrpSpPr>
          <p:grpSpPr bwMode="auto">
            <a:xfrm>
              <a:off x="2480" y="647"/>
              <a:ext cx="1009" cy="1032"/>
              <a:chOff x="2480" y="647"/>
              <a:chExt cx="1009" cy="1032"/>
            </a:xfrm>
          </p:grpSpPr>
          <p:sp>
            <p:nvSpPr>
              <p:cNvPr id="15811" name="Freeform 73"/>
              <p:cNvSpPr>
                <a:spLocks/>
              </p:cNvSpPr>
              <p:nvPr/>
            </p:nvSpPr>
            <p:spPr bwMode="auto">
              <a:xfrm>
                <a:off x="2486" y="1664"/>
                <a:ext cx="755" cy="15"/>
              </a:xfrm>
              <a:custGeom>
                <a:avLst/>
                <a:gdLst>
                  <a:gd name="T0" fmla="*/ 2221 w 2221"/>
                  <a:gd name="T1" fmla="*/ 20 h 44"/>
                  <a:gd name="T2" fmla="*/ 2202 w 2221"/>
                  <a:gd name="T3" fmla="*/ 0 h 44"/>
                  <a:gd name="T4" fmla="*/ 0 w 2221"/>
                  <a:gd name="T5" fmla="*/ 0 h 44"/>
                  <a:gd name="T6" fmla="*/ 0 w 2221"/>
                  <a:gd name="T7" fmla="*/ 44 h 44"/>
                  <a:gd name="T8" fmla="*/ 2202 w 2221"/>
                  <a:gd name="T9" fmla="*/ 44 h 44"/>
                  <a:gd name="T10" fmla="*/ 2221 w 2221"/>
                  <a:gd name="T11" fmla="*/ 20 h 44"/>
                  <a:gd name="T12" fmla="*/ 2202 w 2221"/>
                  <a:gd name="T13" fmla="*/ 44 h 44"/>
                  <a:gd name="T14" fmla="*/ 2221 w 2221"/>
                  <a:gd name="T15" fmla="*/ 44 h 44"/>
                  <a:gd name="T16" fmla="*/ 2221 w 2221"/>
                  <a:gd name="T17" fmla="*/ 20 h 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221"/>
                  <a:gd name="T28" fmla="*/ 0 h 44"/>
                  <a:gd name="T29" fmla="*/ 2221 w 2221"/>
                  <a:gd name="T30" fmla="*/ 44 h 4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221" h="44">
                    <a:moveTo>
                      <a:pt x="2221" y="20"/>
                    </a:moveTo>
                    <a:lnTo>
                      <a:pt x="2202" y="0"/>
                    </a:lnTo>
                    <a:lnTo>
                      <a:pt x="0" y="0"/>
                    </a:lnTo>
                    <a:lnTo>
                      <a:pt x="0" y="44"/>
                    </a:lnTo>
                    <a:lnTo>
                      <a:pt x="2202" y="44"/>
                    </a:lnTo>
                    <a:lnTo>
                      <a:pt x="2221" y="20"/>
                    </a:lnTo>
                    <a:lnTo>
                      <a:pt x="2202" y="44"/>
                    </a:lnTo>
                    <a:lnTo>
                      <a:pt x="2221" y="44"/>
                    </a:lnTo>
                    <a:lnTo>
                      <a:pt x="2221" y="2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812" name="Freeform 74"/>
              <p:cNvSpPr>
                <a:spLocks/>
              </p:cNvSpPr>
              <p:nvPr/>
            </p:nvSpPr>
            <p:spPr bwMode="auto">
              <a:xfrm>
                <a:off x="3228" y="916"/>
                <a:ext cx="13" cy="755"/>
              </a:xfrm>
              <a:custGeom>
                <a:avLst/>
                <a:gdLst>
                  <a:gd name="T0" fmla="*/ 19 w 38"/>
                  <a:gd name="T1" fmla="*/ 0 h 2221"/>
                  <a:gd name="T2" fmla="*/ 0 w 38"/>
                  <a:gd name="T3" fmla="*/ 24 h 2221"/>
                  <a:gd name="T4" fmla="*/ 0 w 38"/>
                  <a:gd name="T5" fmla="*/ 2221 h 2221"/>
                  <a:gd name="T6" fmla="*/ 38 w 38"/>
                  <a:gd name="T7" fmla="*/ 2221 h 2221"/>
                  <a:gd name="T8" fmla="*/ 38 w 38"/>
                  <a:gd name="T9" fmla="*/ 24 h 2221"/>
                  <a:gd name="T10" fmla="*/ 19 w 38"/>
                  <a:gd name="T11" fmla="*/ 0 h 2221"/>
                  <a:gd name="T12" fmla="*/ 38 w 38"/>
                  <a:gd name="T13" fmla="*/ 24 h 2221"/>
                  <a:gd name="T14" fmla="*/ 38 w 38"/>
                  <a:gd name="T15" fmla="*/ 0 h 2221"/>
                  <a:gd name="T16" fmla="*/ 19 w 38"/>
                  <a:gd name="T17" fmla="*/ 0 h 22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8"/>
                  <a:gd name="T28" fmla="*/ 0 h 2221"/>
                  <a:gd name="T29" fmla="*/ 38 w 38"/>
                  <a:gd name="T30" fmla="*/ 2221 h 22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8" h="2221">
                    <a:moveTo>
                      <a:pt x="19" y="0"/>
                    </a:moveTo>
                    <a:lnTo>
                      <a:pt x="0" y="24"/>
                    </a:lnTo>
                    <a:lnTo>
                      <a:pt x="0" y="2221"/>
                    </a:lnTo>
                    <a:lnTo>
                      <a:pt x="38" y="2221"/>
                    </a:lnTo>
                    <a:lnTo>
                      <a:pt x="38" y="24"/>
                    </a:lnTo>
                    <a:lnTo>
                      <a:pt x="19" y="0"/>
                    </a:lnTo>
                    <a:lnTo>
                      <a:pt x="38" y="24"/>
                    </a:lnTo>
                    <a:lnTo>
                      <a:pt x="38" y="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813" name="Freeform 75"/>
              <p:cNvSpPr>
                <a:spLocks/>
              </p:cNvSpPr>
              <p:nvPr/>
            </p:nvSpPr>
            <p:spPr bwMode="auto">
              <a:xfrm>
                <a:off x="2480" y="916"/>
                <a:ext cx="755" cy="15"/>
              </a:xfrm>
              <a:custGeom>
                <a:avLst/>
                <a:gdLst>
                  <a:gd name="T0" fmla="*/ 0 w 2221"/>
                  <a:gd name="T1" fmla="*/ 24 h 43"/>
                  <a:gd name="T2" fmla="*/ 19 w 2221"/>
                  <a:gd name="T3" fmla="*/ 43 h 43"/>
                  <a:gd name="T4" fmla="*/ 2221 w 2221"/>
                  <a:gd name="T5" fmla="*/ 43 h 43"/>
                  <a:gd name="T6" fmla="*/ 2221 w 2221"/>
                  <a:gd name="T7" fmla="*/ 0 h 43"/>
                  <a:gd name="T8" fmla="*/ 19 w 2221"/>
                  <a:gd name="T9" fmla="*/ 0 h 43"/>
                  <a:gd name="T10" fmla="*/ 0 w 2221"/>
                  <a:gd name="T11" fmla="*/ 24 h 43"/>
                  <a:gd name="T12" fmla="*/ 19 w 2221"/>
                  <a:gd name="T13" fmla="*/ 0 h 43"/>
                  <a:gd name="T14" fmla="*/ 0 w 2221"/>
                  <a:gd name="T15" fmla="*/ 0 h 43"/>
                  <a:gd name="T16" fmla="*/ 0 w 2221"/>
                  <a:gd name="T17" fmla="*/ 24 h 4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221"/>
                  <a:gd name="T28" fmla="*/ 0 h 43"/>
                  <a:gd name="T29" fmla="*/ 2221 w 2221"/>
                  <a:gd name="T30" fmla="*/ 43 h 4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221" h="43">
                    <a:moveTo>
                      <a:pt x="0" y="24"/>
                    </a:moveTo>
                    <a:lnTo>
                      <a:pt x="19" y="43"/>
                    </a:lnTo>
                    <a:lnTo>
                      <a:pt x="2221" y="43"/>
                    </a:lnTo>
                    <a:lnTo>
                      <a:pt x="2221" y="0"/>
                    </a:lnTo>
                    <a:lnTo>
                      <a:pt x="19" y="0"/>
                    </a:lnTo>
                    <a:lnTo>
                      <a:pt x="0" y="24"/>
                    </a:lnTo>
                    <a:lnTo>
                      <a:pt x="19" y="0"/>
                    </a:lnTo>
                    <a:lnTo>
                      <a:pt x="0" y="0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814" name="Freeform 76"/>
              <p:cNvSpPr>
                <a:spLocks/>
              </p:cNvSpPr>
              <p:nvPr/>
            </p:nvSpPr>
            <p:spPr bwMode="auto">
              <a:xfrm>
                <a:off x="2480" y="924"/>
                <a:ext cx="13" cy="755"/>
              </a:xfrm>
              <a:custGeom>
                <a:avLst/>
                <a:gdLst>
                  <a:gd name="T0" fmla="*/ 19 w 38"/>
                  <a:gd name="T1" fmla="*/ 2221 h 2221"/>
                  <a:gd name="T2" fmla="*/ 38 w 38"/>
                  <a:gd name="T3" fmla="*/ 2197 h 2221"/>
                  <a:gd name="T4" fmla="*/ 38 w 38"/>
                  <a:gd name="T5" fmla="*/ 0 h 2221"/>
                  <a:gd name="T6" fmla="*/ 0 w 38"/>
                  <a:gd name="T7" fmla="*/ 0 h 2221"/>
                  <a:gd name="T8" fmla="*/ 0 w 38"/>
                  <a:gd name="T9" fmla="*/ 2197 h 2221"/>
                  <a:gd name="T10" fmla="*/ 19 w 38"/>
                  <a:gd name="T11" fmla="*/ 2221 h 2221"/>
                  <a:gd name="T12" fmla="*/ 0 w 38"/>
                  <a:gd name="T13" fmla="*/ 2197 h 2221"/>
                  <a:gd name="T14" fmla="*/ 0 w 38"/>
                  <a:gd name="T15" fmla="*/ 2221 h 2221"/>
                  <a:gd name="T16" fmla="*/ 19 w 38"/>
                  <a:gd name="T17" fmla="*/ 2221 h 22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8"/>
                  <a:gd name="T28" fmla="*/ 0 h 2221"/>
                  <a:gd name="T29" fmla="*/ 38 w 38"/>
                  <a:gd name="T30" fmla="*/ 2221 h 22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8" h="2221">
                    <a:moveTo>
                      <a:pt x="19" y="2221"/>
                    </a:moveTo>
                    <a:lnTo>
                      <a:pt x="38" y="2197"/>
                    </a:lnTo>
                    <a:lnTo>
                      <a:pt x="38" y="0"/>
                    </a:lnTo>
                    <a:lnTo>
                      <a:pt x="0" y="0"/>
                    </a:lnTo>
                    <a:lnTo>
                      <a:pt x="0" y="2197"/>
                    </a:lnTo>
                    <a:lnTo>
                      <a:pt x="19" y="2221"/>
                    </a:lnTo>
                    <a:lnTo>
                      <a:pt x="0" y="2197"/>
                    </a:lnTo>
                    <a:lnTo>
                      <a:pt x="0" y="2221"/>
                    </a:lnTo>
                    <a:lnTo>
                      <a:pt x="19" y="2221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815" name="Rectangle 77"/>
              <p:cNvSpPr>
                <a:spLocks noChangeArrowheads="1"/>
              </p:cNvSpPr>
              <p:nvPr/>
            </p:nvSpPr>
            <p:spPr bwMode="auto">
              <a:xfrm>
                <a:off x="2804" y="1397"/>
                <a:ext cx="35" cy="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16" name="Rectangle 78"/>
              <p:cNvSpPr>
                <a:spLocks noChangeArrowheads="1"/>
              </p:cNvSpPr>
              <p:nvPr/>
            </p:nvSpPr>
            <p:spPr bwMode="auto">
              <a:xfrm>
                <a:off x="2871" y="1397"/>
                <a:ext cx="34" cy="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17" name="Rectangle 79"/>
              <p:cNvSpPr>
                <a:spLocks noChangeArrowheads="1"/>
              </p:cNvSpPr>
              <p:nvPr/>
            </p:nvSpPr>
            <p:spPr bwMode="auto">
              <a:xfrm>
                <a:off x="2939" y="1397"/>
                <a:ext cx="35" cy="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18" name="Rectangle 80"/>
              <p:cNvSpPr>
                <a:spLocks noChangeArrowheads="1"/>
              </p:cNvSpPr>
              <p:nvPr/>
            </p:nvSpPr>
            <p:spPr bwMode="auto">
              <a:xfrm>
                <a:off x="3008" y="1397"/>
                <a:ext cx="34" cy="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19" name="Rectangle 81"/>
              <p:cNvSpPr>
                <a:spLocks noChangeArrowheads="1"/>
              </p:cNvSpPr>
              <p:nvPr/>
            </p:nvSpPr>
            <p:spPr bwMode="auto">
              <a:xfrm>
                <a:off x="3075" y="1397"/>
                <a:ext cx="34" cy="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20" name="Rectangle 82"/>
              <p:cNvSpPr>
                <a:spLocks noChangeArrowheads="1"/>
              </p:cNvSpPr>
              <p:nvPr/>
            </p:nvSpPr>
            <p:spPr bwMode="auto">
              <a:xfrm>
                <a:off x="3143" y="1397"/>
                <a:ext cx="35" cy="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21" name="Rectangle 83"/>
              <p:cNvSpPr>
                <a:spLocks noChangeArrowheads="1"/>
              </p:cNvSpPr>
              <p:nvPr/>
            </p:nvSpPr>
            <p:spPr bwMode="auto">
              <a:xfrm>
                <a:off x="3212" y="1397"/>
                <a:ext cx="34" cy="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22" name="Rectangle 84"/>
              <p:cNvSpPr>
                <a:spLocks noChangeArrowheads="1"/>
              </p:cNvSpPr>
              <p:nvPr/>
            </p:nvSpPr>
            <p:spPr bwMode="auto">
              <a:xfrm>
                <a:off x="3280" y="1397"/>
                <a:ext cx="33" cy="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23" name="Rectangle 85"/>
              <p:cNvSpPr>
                <a:spLocks noChangeArrowheads="1"/>
              </p:cNvSpPr>
              <p:nvPr/>
            </p:nvSpPr>
            <p:spPr bwMode="auto">
              <a:xfrm>
                <a:off x="3347" y="1397"/>
                <a:ext cx="35" cy="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24" name="Rectangle 86"/>
              <p:cNvSpPr>
                <a:spLocks noChangeArrowheads="1"/>
              </p:cNvSpPr>
              <p:nvPr/>
            </p:nvSpPr>
            <p:spPr bwMode="auto">
              <a:xfrm>
                <a:off x="3416" y="1397"/>
                <a:ext cx="34" cy="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25" name="Freeform 87"/>
              <p:cNvSpPr>
                <a:spLocks/>
              </p:cNvSpPr>
              <p:nvPr/>
            </p:nvSpPr>
            <p:spPr bwMode="auto">
              <a:xfrm>
                <a:off x="3484" y="1397"/>
                <a:ext cx="3" cy="8"/>
              </a:xfrm>
              <a:custGeom>
                <a:avLst/>
                <a:gdLst>
                  <a:gd name="T0" fmla="*/ 9 w 9"/>
                  <a:gd name="T1" fmla="*/ 14 h 24"/>
                  <a:gd name="T2" fmla="*/ 0 w 9"/>
                  <a:gd name="T3" fmla="*/ 0 h 24"/>
                  <a:gd name="T4" fmla="*/ 0 w 9"/>
                  <a:gd name="T5" fmla="*/ 0 h 24"/>
                  <a:gd name="T6" fmla="*/ 0 w 9"/>
                  <a:gd name="T7" fmla="*/ 24 h 24"/>
                  <a:gd name="T8" fmla="*/ 0 w 9"/>
                  <a:gd name="T9" fmla="*/ 24 h 24"/>
                  <a:gd name="T10" fmla="*/ 9 w 9"/>
                  <a:gd name="T11" fmla="*/ 14 h 24"/>
                  <a:gd name="T12" fmla="*/ 0 w 9"/>
                  <a:gd name="T13" fmla="*/ 24 h 24"/>
                  <a:gd name="T14" fmla="*/ 9 w 9"/>
                  <a:gd name="T15" fmla="*/ 24 h 24"/>
                  <a:gd name="T16" fmla="*/ 9 w 9"/>
                  <a:gd name="T17" fmla="*/ 14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24"/>
                  <a:gd name="T29" fmla="*/ 9 w 9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24">
                    <a:moveTo>
                      <a:pt x="9" y="14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9" y="14"/>
                    </a:lnTo>
                    <a:lnTo>
                      <a:pt x="0" y="24"/>
                    </a:lnTo>
                    <a:lnTo>
                      <a:pt x="9" y="24"/>
                    </a:lnTo>
                    <a:lnTo>
                      <a:pt x="9" y="14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826" name="Rectangle 88"/>
              <p:cNvSpPr>
                <a:spLocks noChangeArrowheads="1"/>
              </p:cNvSpPr>
              <p:nvPr/>
            </p:nvSpPr>
            <p:spPr bwMode="auto">
              <a:xfrm>
                <a:off x="3481" y="1367"/>
                <a:ext cx="6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27" name="Rectangle 89"/>
              <p:cNvSpPr>
                <a:spLocks noChangeArrowheads="1"/>
              </p:cNvSpPr>
              <p:nvPr/>
            </p:nvSpPr>
            <p:spPr bwMode="auto">
              <a:xfrm>
                <a:off x="3481" y="1299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28" name="Rectangle 90"/>
              <p:cNvSpPr>
                <a:spLocks noChangeArrowheads="1"/>
              </p:cNvSpPr>
              <p:nvPr/>
            </p:nvSpPr>
            <p:spPr bwMode="auto">
              <a:xfrm>
                <a:off x="3481" y="1230"/>
                <a:ext cx="6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29" name="Rectangle 91"/>
              <p:cNvSpPr>
                <a:spLocks noChangeArrowheads="1"/>
              </p:cNvSpPr>
              <p:nvPr/>
            </p:nvSpPr>
            <p:spPr bwMode="auto">
              <a:xfrm>
                <a:off x="3481" y="1164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30" name="Rectangle 92"/>
              <p:cNvSpPr>
                <a:spLocks noChangeArrowheads="1"/>
              </p:cNvSpPr>
              <p:nvPr/>
            </p:nvSpPr>
            <p:spPr bwMode="auto">
              <a:xfrm>
                <a:off x="3481" y="1095"/>
                <a:ext cx="6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31" name="Rectangle 93"/>
              <p:cNvSpPr>
                <a:spLocks noChangeArrowheads="1"/>
              </p:cNvSpPr>
              <p:nvPr/>
            </p:nvSpPr>
            <p:spPr bwMode="auto">
              <a:xfrm>
                <a:off x="3481" y="1027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32" name="Rectangle 94"/>
              <p:cNvSpPr>
                <a:spLocks noChangeArrowheads="1"/>
              </p:cNvSpPr>
              <p:nvPr/>
            </p:nvSpPr>
            <p:spPr bwMode="auto">
              <a:xfrm>
                <a:off x="3481" y="960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33" name="Rectangle 95"/>
              <p:cNvSpPr>
                <a:spLocks noChangeArrowheads="1"/>
              </p:cNvSpPr>
              <p:nvPr/>
            </p:nvSpPr>
            <p:spPr bwMode="auto">
              <a:xfrm>
                <a:off x="3481" y="892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34" name="Rectangle 96"/>
              <p:cNvSpPr>
                <a:spLocks noChangeArrowheads="1"/>
              </p:cNvSpPr>
              <p:nvPr/>
            </p:nvSpPr>
            <p:spPr bwMode="auto">
              <a:xfrm>
                <a:off x="3481" y="823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35" name="Rectangle 97"/>
              <p:cNvSpPr>
                <a:spLocks noChangeArrowheads="1"/>
              </p:cNvSpPr>
              <p:nvPr/>
            </p:nvSpPr>
            <p:spPr bwMode="auto">
              <a:xfrm>
                <a:off x="3481" y="756"/>
                <a:ext cx="6" cy="33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36" name="Rectangle 98"/>
              <p:cNvSpPr>
                <a:spLocks noChangeArrowheads="1"/>
              </p:cNvSpPr>
              <p:nvPr/>
            </p:nvSpPr>
            <p:spPr bwMode="auto">
              <a:xfrm>
                <a:off x="3481" y="688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37" name="Freeform 99"/>
              <p:cNvSpPr>
                <a:spLocks/>
              </p:cNvSpPr>
              <p:nvPr/>
            </p:nvSpPr>
            <p:spPr bwMode="auto">
              <a:xfrm>
                <a:off x="3481" y="650"/>
                <a:ext cx="6" cy="3"/>
              </a:xfrm>
              <a:custGeom>
                <a:avLst/>
                <a:gdLst>
                  <a:gd name="T0" fmla="*/ 10 w 19"/>
                  <a:gd name="T1" fmla="*/ 0 h 9"/>
                  <a:gd name="T2" fmla="*/ 0 w 19"/>
                  <a:gd name="T3" fmla="*/ 9 h 9"/>
                  <a:gd name="T4" fmla="*/ 0 w 19"/>
                  <a:gd name="T5" fmla="*/ 9 h 9"/>
                  <a:gd name="T6" fmla="*/ 19 w 19"/>
                  <a:gd name="T7" fmla="*/ 9 h 9"/>
                  <a:gd name="T8" fmla="*/ 19 w 19"/>
                  <a:gd name="T9" fmla="*/ 9 h 9"/>
                  <a:gd name="T10" fmla="*/ 10 w 19"/>
                  <a:gd name="T11" fmla="*/ 0 h 9"/>
                  <a:gd name="T12" fmla="*/ 19 w 19"/>
                  <a:gd name="T13" fmla="*/ 9 h 9"/>
                  <a:gd name="T14" fmla="*/ 19 w 19"/>
                  <a:gd name="T15" fmla="*/ 0 h 9"/>
                  <a:gd name="T16" fmla="*/ 10 w 19"/>
                  <a:gd name="T17" fmla="*/ 0 h 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9"/>
                  <a:gd name="T28" fmla="*/ 0 h 9"/>
                  <a:gd name="T29" fmla="*/ 19 w 19"/>
                  <a:gd name="T30" fmla="*/ 9 h 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9" h="9">
                    <a:moveTo>
                      <a:pt x="10" y="0"/>
                    </a:moveTo>
                    <a:lnTo>
                      <a:pt x="0" y="9"/>
                    </a:lnTo>
                    <a:lnTo>
                      <a:pt x="19" y="9"/>
                    </a:lnTo>
                    <a:lnTo>
                      <a:pt x="10" y="0"/>
                    </a:lnTo>
                    <a:lnTo>
                      <a:pt x="19" y="9"/>
                    </a:lnTo>
                    <a:lnTo>
                      <a:pt x="19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838" name="Rectangle 100"/>
              <p:cNvSpPr>
                <a:spLocks noChangeArrowheads="1"/>
              </p:cNvSpPr>
              <p:nvPr/>
            </p:nvSpPr>
            <p:spPr bwMode="auto">
              <a:xfrm>
                <a:off x="3450" y="650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39" name="Rectangle 101"/>
              <p:cNvSpPr>
                <a:spLocks noChangeArrowheads="1"/>
              </p:cNvSpPr>
              <p:nvPr/>
            </p:nvSpPr>
            <p:spPr bwMode="auto">
              <a:xfrm>
                <a:off x="3382" y="650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40" name="Rectangle 102"/>
              <p:cNvSpPr>
                <a:spLocks noChangeArrowheads="1"/>
              </p:cNvSpPr>
              <p:nvPr/>
            </p:nvSpPr>
            <p:spPr bwMode="auto">
              <a:xfrm>
                <a:off x="3315" y="650"/>
                <a:ext cx="32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41" name="Rectangle 103"/>
              <p:cNvSpPr>
                <a:spLocks noChangeArrowheads="1"/>
              </p:cNvSpPr>
              <p:nvPr/>
            </p:nvSpPr>
            <p:spPr bwMode="auto">
              <a:xfrm>
                <a:off x="3246" y="650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42" name="Rectangle 104"/>
              <p:cNvSpPr>
                <a:spLocks noChangeArrowheads="1"/>
              </p:cNvSpPr>
              <p:nvPr/>
            </p:nvSpPr>
            <p:spPr bwMode="auto">
              <a:xfrm>
                <a:off x="3178" y="650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43" name="Rectangle 105"/>
              <p:cNvSpPr>
                <a:spLocks noChangeArrowheads="1"/>
              </p:cNvSpPr>
              <p:nvPr/>
            </p:nvSpPr>
            <p:spPr bwMode="auto">
              <a:xfrm>
                <a:off x="3111" y="650"/>
                <a:ext cx="32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44" name="Rectangle 106"/>
              <p:cNvSpPr>
                <a:spLocks noChangeArrowheads="1"/>
              </p:cNvSpPr>
              <p:nvPr/>
            </p:nvSpPr>
            <p:spPr bwMode="auto">
              <a:xfrm>
                <a:off x="3042" y="650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45" name="Rectangle 107"/>
              <p:cNvSpPr>
                <a:spLocks noChangeArrowheads="1"/>
              </p:cNvSpPr>
              <p:nvPr/>
            </p:nvSpPr>
            <p:spPr bwMode="auto">
              <a:xfrm>
                <a:off x="2974" y="650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46" name="Rectangle 108"/>
              <p:cNvSpPr>
                <a:spLocks noChangeArrowheads="1"/>
              </p:cNvSpPr>
              <p:nvPr/>
            </p:nvSpPr>
            <p:spPr bwMode="auto">
              <a:xfrm>
                <a:off x="2905" y="650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47" name="Rectangle 109"/>
              <p:cNvSpPr>
                <a:spLocks noChangeArrowheads="1"/>
              </p:cNvSpPr>
              <p:nvPr/>
            </p:nvSpPr>
            <p:spPr bwMode="auto">
              <a:xfrm>
                <a:off x="2839" y="650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48" name="Rectangle 110"/>
              <p:cNvSpPr>
                <a:spLocks noChangeArrowheads="1"/>
              </p:cNvSpPr>
              <p:nvPr/>
            </p:nvSpPr>
            <p:spPr bwMode="auto">
              <a:xfrm>
                <a:off x="2770" y="650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" name="Group 111"/>
              <p:cNvGrpSpPr>
                <a:grpSpLocks/>
              </p:cNvGrpSpPr>
              <p:nvPr/>
            </p:nvGrpSpPr>
            <p:grpSpPr bwMode="auto">
              <a:xfrm>
                <a:off x="2733" y="650"/>
                <a:ext cx="37" cy="755"/>
                <a:chOff x="2733" y="650"/>
                <a:chExt cx="37" cy="755"/>
              </a:xfrm>
            </p:grpSpPr>
            <p:sp>
              <p:nvSpPr>
                <p:cNvPr id="15862" name="Rectangle 112"/>
                <p:cNvSpPr>
                  <a:spLocks noChangeArrowheads="1"/>
                </p:cNvSpPr>
                <p:nvPr/>
              </p:nvSpPr>
              <p:spPr bwMode="auto">
                <a:xfrm>
                  <a:off x="2736" y="1397"/>
                  <a:ext cx="34" cy="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863" name="Freeform 113"/>
                <p:cNvSpPr>
                  <a:spLocks/>
                </p:cNvSpPr>
                <p:nvPr/>
              </p:nvSpPr>
              <p:spPr bwMode="auto">
                <a:xfrm>
                  <a:off x="2733" y="650"/>
                  <a:ext cx="3" cy="7"/>
                </a:xfrm>
                <a:custGeom>
                  <a:avLst/>
                  <a:gdLst>
                    <a:gd name="T0" fmla="*/ 0 w 10"/>
                    <a:gd name="T1" fmla="*/ 9 h 19"/>
                    <a:gd name="T2" fmla="*/ 10 w 10"/>
                    <a:gd name="T3" fmla="*/ 19 h 19"/>
                    <a:gd name="T4" fmla="*/ 10 w 10"/>
                    <a:gd name="T5" fmla="*/ 19 h 19"/>
                    <a:gd name="T6" fmla="*/ 10 w 10"/>
                    <a:gd name="T7" fmla="*/ 0 h 19"/>
                    <a:gd name="T8" fmla="*/ 10 w 10"/>
                    <a:gd name="T9" fmla="*/ 0 h 19"/>
                    <a:gd name="T10" fmla="*/ 0 w 10"/>
                    <a:gd name="T11" fmla="*/ 9 h 19"/>
                    <a:gd name="T12" fmla="*/ 10 w 10"/>
                    <a:gd name="T13" fmla="*/ 0 h 19"/>
                    <a:gd name="T14" fmla="*/ 0 w 10"/>
                    <a:gd name="T15" fmla="*/ 0 h 19"/>
                    <a:gd name="T16" fmla="*/ 0 w 10"/>
                    <a:gd name="T17" fmla="*/ 9 h 1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0"/>
                    <a:gd name="T28" fmla="*/ 0 h 19"/>
                    <a:gd name="T29" fmla="*/ 10 w 10"/>
                    <a:gd name="T30" fmla="*/ 19 h 19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0" h="19">
                      <a:moveTo>
                        <a:pt x="0" y="9"/>
                      </a:moveTo>
                      <a:lnTo>
                        <a:pt x="10" y="19"/>
                      </a:lnTo>
                      <a:lnTo>
                        <a:pt x="10" y="0"/>
                      </a:lnTo>
                      <a:lnTo>
                        <a:pt x="0" y="9"/>
                      </a:lnTo>
                      <a:lnTo>
                        <a:pt x="10" y="0"/>
                      </a:lnTo>
                      <a:lnTo>
                        <a:pt x="0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 cmpd="sng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5864" name="Rectangle 114"/>
                <p:cNvSpPr>
                  <a:spLocks noChangeArrowheads="1"/>
                </p:cNvSpPr>
                <p:nvPr/>
              </p:nvSpPr>
              <p:spPr bwMode="auto">
                <a:xfrm>
                  <a:off x="2733" y="653"/>
                  <a:ext cx="6" cy="33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865" name="Rectangle 115"/>
                <p:cNvSpPr>
                  <a:spLocks noChangeArrowheads="1"/>
                </p:cNvSpPr>
                <p:nvPr/>
              </p:nvSpPr>
              <p:spPr bwMode="auto">
                <a:xfrm>
                  <a:off x="2733" y="720"/>
                  <a:ext cx="6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866" name="Rectangle 116"/>
                <p:cNvSpPr>
                  <a:spLocks noChangeArrowheads="1"/>
                </p:cNvSpPr>
                <p:nvPr/>
              </p:nvSpPr>
              <p:spPr bwMode="auto">
                <a:xfrm>
                  <a:off x="2733" y="789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867" name="Rectangle 117"/>
                <p:cNvSpPr>
                  <a:spLocks noChangeArrowheads="1"/>
                </p:cNvSpPr>
                <p:nvPr/>
              </p:nvSpPr>
              <p:spPr bwMode="auto">
                <a:xfrm>
                  <a:off x="2733" y="857"/>
                  <a:ext cx="6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868" name="Rectangle 118"/>
                <p:cNvSpPr>
                  <a:spLocks noChangeArrowheads="1"/>
                </p:cNvSpPr>
                <p:nvPr/>
              </p:nvSpPr>
              <p:spPr bwMode="auto">
                <a:xfrm>
                  <a:off x="2733" y="924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869" name="Rectangle 119"/>
                <p:cNvSpPr>
                  <a:spLocks noChangeArrowheads="1"/>
                </p:cNvSpPr>
                <p:nvPr/>
              </p:nvSpPr>
              <p:spPr bwMode="auto">
                <a:xfrm>
                  <a:off x="2733" y="993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870" name="Rectangle 120"/>
                <p:cNvSpPr>
                  <a:spLocks noChangeArrowheads="1"/>
                </p:cNvSpPr>
                <p:nvPr/>
              </p:nvSpPr>
              <p:spPr bwMode="auto">
                <a:xfrm>
                  <a:off x="2733" y="1061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871" name="Rectangle 121"/>
                <p:cNvSpPr>
                  <a:spLocks noChangeArrowheads="1"/>
                </p:cNvSpPr>
                <p:nvPr/>
              </p:nvSpPr>
              <p:spPr bwMode="auto">
                <a:xfrm>
                  <a:off x="2733" y="1128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872" name="Rectangle 122"/>
                <p:cNvSpPr>
                  <a:spLocks noChangeArrowheads="1"/>
                </p:cNvSpPr>
                <p:nvPr/>
              </p:nvSpPr>
              <p:spPr bwMode="auto">
                <a:xfrm>
                  <a:off x="2733" y="1196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873" name="Rectangle 123"/>
                <p:cNvSpPr>
                  <a:spLocks noChangeArrowheads="1"/>
                </p:cNvSpPr>
                <p:nvPr/>
              </p:nvSpPr>
              <p:spPr bwMode="auto">
                <a:xfrm>
                  <a:off x="2733" y="1265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874" name="Rectangle 124"/>
                <p:cNvSpPr>
                  <a:spLocks noChangeArrowheads="1"/>
                </p:cNvSpPr>
                <p:nvPr/>
              </p:nvSpPr>
              <p:spPr bwMode="auto">
                <a:xfrm>
                  <a:off x="2733" y="1333"/>
                  <a:ext cx="6" cy="33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875" name="Freeform 125"/>
                <p:cNvSpPr>
                  <a:spLocks/>
                </p:cNvSpPr>
                <p:nvPr/>
              </p:nvSpPr>
              <p:spPr bwMode="auto">
                <a:xfrm>
                  <a:off x="2733" y="1400"/>
                  <a:ext cx="6" cy="5"/>
                </a:xfrm>
                <a:custGeom>
                  <a:avLst/>
                  <a:gdLst>
                    <a:gd name="T0" fmla="*/ 10 w 19"/>
                    <a:gd name="T1" fmla="*/ 15 h 15"/>
                    <a:gd name="T2" fmla="*/ 19 w 19"/>
                    <a:gd name="T3" fmla="*/ 5 h 15"/>
                    <a:gd name="T4" fmla="*/ 19 w 19"/>
                    <a:gd name="T5" fmla="*/ 0 h 15"/>
                    <a:gd name="T6" fmla="*/ 0 w 19"/>
                    <a:gd name="T7" fmla="*/ 0 h 15"/>
                    <a:gd name="T8" fmla="*/ 0 w 19"/>
                    <a:gd name="T9" fmla="*/ 5 h 15"/>
                    <a:gd name="T10" fmla="*/ 10 w 19"/>
                    <a:gd name="T11" fmla="*/ 15 h 15"/>
                    <a:gd name="T12" fmla="*/ 0 w 19"/>
                    <a:gd name="T13" fmla="*/ 5 h 15"/>
                    <a:gd name="T14" fmla="*/ 0 w 19"/>
                    <a:gd name="T15" fmla="*/ 15 h 15"/>
                    <a:gd name="T16" fmla="*/ 10 w 19"/>
                    <a:gd name="T17" fmla="*/ 15 h 1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9"/>
                    <a:gd name="T28" fmla="*/ 0 h 15"/>
                    <a:gd name="T29" fmla="*/ 19 w 19"/>
                    <a:gd name="T30" fmla="*/ 15 h 15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9" h="15">
                      <a:moveTo>
                        <a:pt x="10" y="15"/>
                      </a:moveTo>
                      <a:lnTo>
                        <a:pt x="19" y="5"/>
                      </a:ln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5"/>
                      </a:lnTo>
                      <a:lnTo>
                        <a:pt x="10" y="15"/>
                      </a:lnTo>
                      <a:lnTo>
                        <a:pt x="0" y="5"/>
                      </a:lnTo>
                      <a:lnTo>
                        <a:pt x="0" y="15"/>
                      </a:lnTo>
                      <a:lnTo>
                        <a:pt x="10" y="15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 cmpd="sng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15850" name="Freeform 126"/>
              <p:cNvSpPr>
                <a:spLocks/>
              </p:cNvSpPr>
              <p:nvPr/>
            </p:nvSpPr>
            <p:spPr bwMode="auto">
              <a:xfrm>
                <a:off x="2481" y="1645"/>
                <a:ext cx="28" cy="29"/>
              </a:xfrm>
              <a:custGeom>
                <a:avLst/>
                <a:gdLst>
                  <a:gd name="T0" fmla="*/ 68 w 82"/>
                  <a:gd name="T1" fmla="*/ 0 h 86"/>
                  <a:gd name="T2" fmla="*/ 82 w 82"/>
                  <a:gd name="T3" fmla="*/ 14 h 86"/>
                  <a:gd name="T4" fmla="*/ 15 w 82"/>
                  <a:gd name="T5" fmla="*/ 86 h 86"/>
                  <a:gd name="T6" fmla="*/ 0 w 82"/>
                  <a:gd name="T7" fmla="*/ 72 h 86"/>
                  <a:gd name="T8" fmla="*/ 68 w 82"/>
                  <a:gd name="T9" fmla="*/ 0 h 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2"/>
                  <a:gd name="T16" fmla="*/ 0 h 86"/>
                  <a:gd name="T17" fmla="*/ 82 w 82"/>
                  <a:gd name="T18" fmla="*/ 86 h 8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2" h="86">
                    <a:moveTo>
                      <a:pt x="68" y="0"/>
                    </a:moveTo>
                    <a:lnTo>
                      <a:pt x="82" y="14"/>
                    </a:lnTo>
                    <a:lnTo>
                      <a:pt x="15" y="86"/>
                    </a:lnTo>
                    <a:lnTo>
                      <a:pt x="0" y="72"/>
                    </a:lnTo>
                    <a:lnTo>
                      <a:pt x="68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851" name="Freeform 127"/>
              <p:cNvSpPr>
                <a:spLocks/>
              </p:cNvSpPr>
              <p:nvPr/>
            </p:nvSpPr>
            <p:spPr bwMode="auto">
              <a:xfrm>
                <a:off x="2527" y="1594"/>
                <a:ext cx="29" cy="31"/>
              </a:xfrm>
              <a:custGeom>
                <a:avLst/>
                <a:gdLst>
                  <a:gd name="T0" fmla="*/ 72 w 86"/>
                  <a:gd name="T1" fmla="*/ 0 h 91"/>
                  <a:gd name="T2" fmla="*/ 86 w 86"/>
                  <a:gd name="T3" fmla="*/ 15 h 91"/>
                  <a:gd name="T4" fmla="*/ 14 w 86"/>
                  <a:gd name="T5" fmla="*/ 91 h 91"/>
                  <a:gd name="T6" fmla="*/ 0 w 86"/>
                  <a:gd name="T7" fmla="*/ 77 h 91"/>
                  <a:gd name="T8" fmla="*/ 72 w 86"/>
                  <a:gd name="T9" fmla="*/ 0 h 9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"/>
                  <a:gd name="T16" fmla="*/ 0 h 91"/>
                  <a:gd name="T17" fmla="*/ 86 w 86"/>
                  <a:gd name="T18" fmla="*/ 91 h 9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" h="91">
                    <a:moveTo>
                      <a:pt x="72" y="0"/>
                    </a:moveTo>
                    <a:lnTo>
                      <a:pt x="86" y="15"/>
                    </a:lnTo>
                    <a:lnTo>
                      <a:pt x="14" y="91"/>
                    </a:lnTo>
                    <a:lnTo>
                      <a:pt x="0" y="77"/>
                    </a:lnTo>
                    <a:lnTo>
                      <a:pt x="72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852" name="Freeform 128"/>
              <p:cNvSpPr>
                <a:spLocks/>
              </p:cNvSpPr>
              <p:nvPr/>
            </p:nvSpPr>
            <p:spPr bwMode="auto">
              <a:xfrm>
                <a:off x="2574" y="1545"/>
                <a:ext cx="28" cy="30"/>
              </a:xfrm>
              <a:custGeom>
                <a:avLst/>
                <a:gdLst>
                  <a:gd name="T0" fmla="*/ 67 w 81"/>
                  <a:gd name="T1" fmla="*/ 0 h 87"/>
                  <a:gd name="T2" fmla="*/ 81 w 81"/>
                  <a:gd name="T3" fmla="*/ 15 h 87"/>
                  <a:gd name="T4" fmla="*/ 14 w 81"/>
                  <a:gd name="T5" fmla="*/ 87 h 87"/>
                  <a:gd name="T6" fmla="*/ 0 w 81"/>
                  <a:gd name="T7" fmla="*/ 72 h 87"/>
                  <a:gd name="T8" fmla="*/ 67 w 81"/>
                  <a:gd name="T9" fmla="*/ 0 h 8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"/>
                  <a:gd name="T16" fmla="*/ 0 h 87"/>
                  <a:gd name="T17" fmla="*/ 81 w 81"/>
                  <a:gd name="T18" fmla="*/ 87 h 8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" h="87">
                    <a:moveTo>
                      <a:pt x="67" y="0"/>
                    </a:moveTo>
                    <a:lnTo>
                      <a:pt x="81" y="15"/>
                    </a:lnTo>
                    <a:lnTo>
                      <a:pt x="14" y="87"/>
                    </a:lnTo>
                    <a:lnTo>
                      <a:pt x="0" y="72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853" name="Freeform 129"/>
              <p:cNvSpPr>
                <a:spLocks/>
              </p:cNvSpPr>
              <p:nvPr/>
            </p:nvSpPr>
            <p:spPr bwMode="auto">
              <a:xfrm>
                <a:off x="2620" y="1495"/>
                <a:ext cx="28" cy="29"/>
              </a:xfrm>
              <a:custGeom>
                <a:avLst/>
                <a:gdLst>
                  <a:gd name="T0" fmla="*/ 67 w 82"/>
                  <a:gd name="T1" fmla="*/ 0 h 86"/>
                  <a:gd name="T2" fmla="*/ 82 w 82"/>
                  <a:gd name="T3" fmla="*/ 14 h 86"/>
                  <a:gd name="T4" fmla="*/ 15 w 82"/>
                  <a:gd name="T5" fmla="*/ 86 h 86"/>
                  <a:gd name="T6" fmla="*/ 0 w 82"/>
                  <a:gd name="T7" fmla="*/ 76 h 86"/>
                  <a:gd name="T8" fmla="*/ 67 w 82"/>
                  <a:gd name="T9" fmla="*/ 0 h 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2"/>
                  <a:gd name="T16" fmla="*/ 0 h 86"/>
                  <a:gd name="T17" fmla="*/ 82 w 82"/>
                  <a:gd name="T18" fmla="*/ 86 h 8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2" h="86">
                    <a:moveTo>
                      <a:pt x="67" y="0"/>
                    </a:moveTo>
                    <a:lnTo>
                      <a:pt x="82" y="14"/>
                    </a:lnTo>
                    <a:lnTo>
                      <a:pt x="15" y="86"/>
                    </a:lnTo>
                    <a:lnTo>
                      <a:pt x="0" y="76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854" name="Freeform 130"/>
              <p:cNvSpPr>
                <a:spLocks/>
              </p:cNvSpPr>
              <p:nvPr/>
            </p:nvSpPr>
            <p:spPr bwMode="auto">
              <a:xfrm>
                <a:off x="2666" y="1446"/>
                <a:ext cx="29" cy="29"/>
              </a:xfrm>
              <a:custGeom>
                <a:avLst/>
                <a:gdLst>
                  <a:gd name="T0" fmla="*/ 71 w 86"/>
                  <a:gd name="T1" fmla="*/ 0 h 86"/>
                  <a:gd name="T2" fmla="*/ 86 w 86"/>
                  <a:gd name="T3" fmla="*/ 9 h 86"/>
                  <a:gd name="T4" fmla="*/ 14 w 86"/>
                  <a:gd name="T5" fmla="*/ 86 h 86"/>
                  <a:gd name="T6" fmla="*/ 0 w 86"/>
                  <a:gd name="T7" fmla="*/ 72 h 86"/>
                  <a:gd name="T8" fmla="*/ 71 w 86"/>
                  <a:gd name="T9" fmla="*/ 0 h 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"/>
                  <a:gd name="T16" fmla="*/ 0 h 86"/>
                  <a:gd name="T17" fmla="*/ 86 w 86"/>
                  <a:gd name="T18" fmla="*/ 86 h 8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" h="86">
                    <a:moveTo>
                      <a:pt x="71" y="0"/>
                    </a:moveTo>
                    <a:lnTo>
                      <a:pt x="86" y="9"/>
                    </a:lnTo>
                    <a:lnTo>
                      <a:pt x="14" y="86"/>
                    </a:lnTo>
                    <a:lnTo>
                      <a:pt x="0" y="72"/>
                    </a:lnTo>
                    <a:lnTo>
                      <a:pt x="71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855" name="Freeform 131"/>
              <p:cNvSpPr>
                <a:spLocks/>
              </p:cNvSpPr>
              <p:nvPr/>
            </p:nvSpPr>
            <p:spPr bwMode="auto">
              <a:xfrm>
                <a:off x="2713" y="1399"/>
                <a:ext cx="25" cy="25"/>
              </a:xfrm>
              <a:custGeom>
                <a:avLst/>
                <a:gdLst>
                  <a:gd name="T0" fmla="*/ 57 w 72"/>
                  <a:gd name="T1" fmla="*/ 0 h 76"/>
                  <a:gd name="T2" fmla="*/ 0 w 72"/>
                  <a:gd name="T3" fmla="*/ 62 h 76"/>
                  <a:gd name="T4" fmla="*/ 14 w 72"/>
                  <a:gd name="T5" fmla="*/ 76 h 76"/>
                  <a:gd name="T6" fmla="*/ 72 w 72"/>
                  <a:gd name="T7" fmla="*/ 14 h 76"/>
                  <a:gd name="T8" fmla="*/ 57 w 72"/>
                  <a:gd name="T9" fmla="*/ 0 h 7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"/>
                  <a:gd name="T16" fmla="*/ 0 h 76"/>
                  <a:gd name="T17" fmla="*/ 72 w 72"/>
                  <a:gd name="T18" fmla="*/ 76 h 7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" h="76">
                    <a:moveTo>
                      <a:pt x="57" y="0"/>
                    </a:moveTo>
                    <a:lnTo>
                      <a:pt x="0" y="62"/>
                    </a:lnTo>
                    <a:lnTo>
                      <a:pt x="14" y="76"/>
                    </a:lnTo>
                    <a:lnTo>
                      <a:pt x="72" y="14"/>
                    </a:lnTo>
                    <a:lnTo>
                      <a:pt x="5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856" name="Freeform 132"/>
              <p:cNvSpPr>
                <a:spLocks/>
              </p:cNvSpPr>
              <p:nvPr/>
            </p:nvSpPr>
            <p:spPr bwMode="auto">
              <a:xfrm>
                <a:off x="2481" y="650"/>
                <a:ext cx="260" cy="277"/>
              </a:xfrm>
              <a:custGeom>
                <a:avLst/>
                <a:gdLst>
                  <a:gd name="T0" fmla="*/ 734 w 763"/>
                  <a:gd name="T1" fmla="*/ 0 h 815"/>
                  <a:gd name="T2" fmla="*/ 0 w 763"/>
                  <a:gd name="T3" fmla="*/ 786 h 815"/>
                  <a:gd name="T4" fmla="*/ 34 w 763"/>
                  <a:gd name="T5" fmla="*/ 815 h 815"/>
                  <a:gd name="T6" fmla="*/ 763 w 763"/>
                  <a:gd name="T7" fmla="*/ 28 h 815"/>
                  <a:gd name="T8" fmla="*/ 734 w 763"/>
                  <a:gd name="T9" fmla="*/ 0 h 8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63"/>
                  <a:gd name="T16" fmla="*/ 0 h 815"/>
                  <a:gd name="T17" fmla="*/ 763 w 763"/>
                  <a:gd name="T18" fmla="*/ 815 h 8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3" h="815">
                    <a:moveTo>
                      <a:pt x="734" y="0"/>
                    </a:moveTo>
                    <a:lnTo>
                      <a:pt x="0" y="786"/>
                    </a:lnTo>
                    <a:lnTo>
                      <a:pt x="34" y="815"/>
                    </a:lnTo>
                    <a:lnTo>
                      <a:pt x="763" y="28"/>
                    </a:lnTo>
                    <a:lnTo>
                      <a:pt x="734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857" name="Freeform 133"/>
              <p:cNvSpPr>
                <a:spLocks/>
              </p:cNvSpPr>
              <p:nvPr/>
            </p:nvSpPr>
            <p:spPr bwMode="auto">
              <a:xfrm>
                <a:off x="3227" y="647"/>
                <a:ext cx="260" cy="280"/>
              </a:xfrm>
              <a:custGeom>
                <a:avLst/>
                <a:gdLst>
                  <a:gd name="T0" fmla="*/ 739 w 767"/>
                  <a:gd name="T1" fmla="*/ 0 h 825"/>
                  <a:gd name="T2" fmla="*/ 0 w 767"/>
                  <a:gd name="T3" fmla="*/ 796 h 825"/>
                  <a:gd name="T4" fmla="*/ 29 w 767"/>
                  <a:gd name="T5" fmla="*/ 825 h 825"/>
                  <a:gd name="T6" fmla="*/ 767 w 767"/>
                  <a:gd name="T7" fmla="*/ 29 h 825"/>
                  <a:gd name="T8" fmla="*/ 739 w 767"/>
                  <a:gd name="T9" fmla="*/ 0 h 8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67"/>
                  <a:gd name="T16" fmla="*/ 0 h 825"/>
                  <a:gd name="T17" fmla="*/ 767 w 767"/>
                  <a:gd name="T18" fmla="*/ 825 h 82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7" h="825">
                    <a:moveTo>
                      <a:pt x="739" y="0"/>
                    </a:moveTo>
                    <a:lnTo>
                      <a:pt x="0" y="796"/>
                    </a:lnTo>
                    <a:lnTo>
                      <a:pt x="29" y="825"/>
                    </a:lnTo>
                    <a:lnTo>
                      <a:pt x="767" y="29"/>
                    </a:lnTo>
                    <a:lnTo>
                      <a:pt x="739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858" name="Freeform 134"/>
              <p:cNvSpPr>
                <a:spLocks/>
              </p:cNvSpPr>
              <p:nvPr/>
            </p:nvSpPr>
            <p:spPr bwMode="auto">
              <a:xfrm>
                <a:off x="3230" y="1397"/>
                <a:ext cx="256" cy="282"/>
              </a:xfrm>
              <a:custGeom>
                <a:avLst/>
                <a:gdLst>
                  <a:gd name="T0" fmla="*/ 725 w 754"/>
                  <a:gd name="T1" fmla="*/ 0 h 830"/>
                  <a:gd name="T2" fmla="*/ 0 w 754"/>
                  <a:gd name="T3" fmla="*/ 806 h 830"/>
                  <a:gd name="T4" fmla="*/ 29 w 754"/>
                  <a:gd name="T5" fmla="*/ 830 h 830"/>
                  <a:gd name="T6" fmla="*/ 754 w 754"/>
                  <a:gd name="T7" fmla="*/ 28 h 830"/>
                  <a:gd name="T8" fmla="*/ 725 w 754"/>
                  <a:gd name="T9" fmla="*/ 0 h 8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4"/>
                  <a:gd name="T16" fmla="*/ 0 h 830"/>
                  <a:gd name="T17" fmla="*/ 754 w 754"/>
                  <a:gd name="T18" fmla="*/ 830 h 83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4" h="830">
                    <a:moveTo>
                      <a:pt x="725" y="0"/>
                    </a:moveTo>
                    <a:lnTo>
                      <a:pt x="0" y="806"/>
                    </a:lnTo>
                    <a:lnTo>
                      <a:pt x="29" y="830"/>
                    </a:lnTo>
                    <a:lnTo>
                      <a:pt x="754" y="28"/>
                    </a:lnTo>
                    <a:lnTo>
                      <a:pt x="725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859" name="Rectangle 135"/>
              <p:cNvSpPr>
                <a:spLocks noChangeArrowheads="1"/>
              </p:cNvSpPr>
              <p:nvPr/>
            </p:nvSpPr>
            <p:spPr bwMode="auto">
              <a:xfrm>
                <a:off x="2739" y="647"/>
                <a:ext cx="744" cy="13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60" name="Rectangle 136"/>
              <p:cNvSpPr>
                <a:spLocks noChangeArrowheads="1"/>
              </p:cNvSpPr>
              <p:nvPr/>
            </p:nvSpPr>
            <p:spPr bwMode="auto">
              <a:xfrm>
                <a:off x="3476" y="652"/>
                <a:ext cx="13" cy="753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61" name="Rectangle 137"/>
              <p:cNvSpPr>
                <a:spLocks noChangeArrowheads="1"/>
              </p:cNvSpPr>
              <p:nvPr/>
            </p:nvSpPr>
            <p:spPr bwMode="auto">
              <a:xfrm>
                <a:off x="2490" y="916"/>
                <a:ext cx="745" cy="13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" name="Group 138"/>
            <p:cNvGrpSpPr>
              <a:grpSpLocks/>
            </p:cNvGrpSpPr>
            <p:nvPr/>
          </p:nvGrpSpPr>
          <p:grpSpPr bwMode="auto">
            <a:xfrm>
              <a:off x="4346" y="3056"/>
              <a:ext cx="1002" cy="1025"/>
              <a:chOff x="4346" y="3056"/>
              <a:chExt cx="1002" cy="1025"/>
            </a:xfrm>
          </p:grpSpPr>
          <p:sp>
            <p:nvSpPr>
              <p:cNvPr id="15751" name="Freeform 139"/>
              <p:cNvSpPr>
                <a:spLocks/>
              </p:cNvSpPr>
              <p:nvPr/>
            </p:nvSpPr>
            <p:spPr bwMode="auto">
              <a:xfrm>
                <a:off x="4352" y="4066"/>
                <a:ext cx="750" cy="15"/>
              </a:xfrm>
              <a:custGeom>
                <a:avLst/>
                <a:gdLst>
                  <a:gd name="T0" fmla="*/ 2207 w 2207"/>
                  <a:gd name="T1" fmla="*/ 24 h 43"/>
                  <a:gd name="T2" fmla="*/ 2188 w 2207"/>
                  <a:gd name="T3" fmla="*/ 0 h 43"/>
                  <a:gd name="T4" fmla="*/ 0 w 2207"/>
                  <a:gd name="T5" fmla="*/ 0 h 43"/>
                  <a:gd name="T6" fmla="*/ 0 w 2207"/>
                  <a:gd name="T7" fmla="*/ 43 h 43"/>
                  <a:gd name="T8" fmla="*/ 2188 w 2207"/>
                  <a:gd name="T9" fmla="*/ 43 h 43"/>
                  <a:gd name="T10" fmla="*/ 2207 w 2207"/>
                  <a:gd name="T11" fmla="*/ 24 h 43"/>
                  <a:gd name="T12" fmla="*/ 2188 w 2207"/>
                  <a:gd name="T13" fmla="*/ 43 h 43"/>
                  <a:gd name="T14" fmla="*/ 2207 w 2207"/>
                  <a:gd name="T15" fmla="*/ 43 h 43"/>
                  <a:gd name="T16" fmla="*/ 2207 w 2207"/>
                  <a:gd name="T17" fmla="*/ 24 h 4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207"/>
                  <a:gd name="T28" fmla="*/ 0 h 43"/>
                  <a:gd name="T29" fmla="*/ 2207 w 2207"/>
                  <a:gd name="T30" fmla="*/ 43 h 4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207" h="43">
                    <a:moveTo>
                      <a:pt x="2207" y="24"/>
                    </a:moveTo>
                    <a:lnTo>
                      <a:pt x="2188" y="0"/>
                    </a:lnTo>
                    <a:lnTo>
                      <a:pt x="0" y="0"/>
                    </a:lnTo>
                    <a:lnTo>
                      <a:pt x="0" y="43"/>
                    </a:lnTo>
                    <a:lnTo>
                      <a:pt x="2188" y="43"/>
                    </a:lnTo>
                    <a:lnTo>
                      <a:pt x="2207" y="24"/>
                    </a:lnTo>
                    <a:lnTo>
                      <a:pt x="2188" y="43"/>
                    </a:lnTo>
                    <a:lnTo>
                      <a:pt x="2207" y="43"/>
                    </a:lnTo>
                    <a:lnTo>
                      <a:pt x="2207" y="24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752" name="Freeform 140"/>
              <p:cNvSpPr>
                <a:spLocks/>
              </p:cNvSpPr>
              <p:nvPr/>
            </p:nvSpPr>
            <p:spPr bwMode="auto">
              <a:xfrm>
                <a:off x="5089" y="3325"/>
                <a:ext cx="13" cy="750"/>
              </a:xfrm>
              <a:custGeom>
                <a:avLst/>
                <a:gdLst>
                  <a:gd name="T0" fmla="*/ 19 w 38"/>
                  <a:gd name="T1" fmla="*/ 0 h 2207"/>
                  <a:gd name="T2" fmla="*/ 0 w 38"/>
                  <a:gd name="T3" fmla="*/ 19 h 2207"/>
                  <a:gd name="T4" fmla="*/ 0 w 38"/>
                  <a:gd name="T5" fmla="*/ 2207 h 2207"/>
                  <a:gd name="T6" fmla="*/ 38 w 38"/>
                  <a:gd name="T7" fmla="*/ 2207 h 2207"/>
                  <a:gd name="T8" fmla="*/ 38 w 38"/>
                  <a:gd name="T9" fmla="*/ 19 h 2207"/>
                  <a:gd name="T10" fmla="*/ 19 w 38"/>
                  <a:gd name="T11" fmla="*/ 0 h 2207"/>
                  <a:gd name="T12" fmla="*/ 38 w 38"/>
                  <a:gd name="T13" fmla="*/ 19 h 2207"/>
                  <a:gd name="T14" fmla="*/ 38 w 38"/>
                  <a:gd name="T15" fmla="*/ 0 h 2207"/>
                  <a:gd name="T16" fmla="*/ 19 w 38"/>
                  <a:gd name="T17" fmla="*/ 0 h 220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8"/>
                  <a:gd name="T28" fmla="*/ 0 h 2207"/>
                  <a:gd name="T29" fmla="*/ 38 w 38"/>
                  <a:gd name="T30" fmla="*/ 2207 h 220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8" h="2207">
                    <a:moveTo>
                      <a:pt x="19" y="0"/>
                    </a:moveTo>
                    <a:lnTo>
                      <a:pt x="0" y="19"/>
                    </a:lnTo>
                    <a:lnTo>
                      <a:pt x="0" y="2207"/>
                    </a:lnTo>
                    <a:lnTo>
                      <a:pt x="38" y="2207"/>
                    </a:lnTo>
                    <a:lnTo>
                      <a:pt x="38" y="19"/>
                    </a:lnTo>
                    <a:lnTo>
                      <a:pt x="19" y="0"/>
                    </a:lnTo>
                    <a:lnTo>
                      <a:pt x="38" y="19"/>
                    </a:lnTo>
                    <a:lnTo>
                      <a:pt x="38" y="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753" name="Freeform 141"/>
              <p:cNvSpPr>
                <a:spLocks/>
              </p:cNvSpPr>
              <p:nvPr/>
            </p:nvSpPr>
            <p:spPr bwMode="auto">
              <a:xfrm>
                <a:off x="4346" y="3325"/>
                <a:ext cx="750" cy="13"/>
              </a:xfrm>
              <a:custGeom>
                <a:avLst/>
                <a:gdLst>
                  <a:gd name="T0" fmla="*/ 0 w 2207"/>
                  <a:gd name="T1" fmla="*/ 19 h 38"/>
                  <a:gd name="T2" fmla="*/ 19 w 2207"/>
                  <a:gd name="T3" fmla="*/ 38 h 38"/>
                  <a:gd name="T4" fmla="*/ 2207 w 2207"/>
                  <a:gd name="T5" fmla="*/ 38 h 38"/>
                  <a:gd name="T6" fmla="*/ 2207 w 2207"/>
                  <a:gd name="T7" fmla="*/ 0 h 38"/>
                  <a:gd name="T8" fmla="*/ 19 w 2207"/>
                  <a:gd name="T9" fmla="*/ 0 h 38"/>
                  <a:gd name="T10" fmla="*/ 0 w 2207"/>
                  <a:gd name="T11" fmla="*/ 19 h 38"/>
                  <a:gd name="T12" fmla="*/ 19 w 2207"/>
                  <a:gd name="T13" fmla="*/ 0 h 38"/>
                  <a:gd name="T14" fmla="*/ 0 w 2207"/>
                  <a:gd name="T15" fmla="*/ 0 h 38"/>
                  <a:gd name="T16" fmla="*/ 0 w 2207"/>
                  <a:gd name="T17" fmla="*/ 19 h 3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207"/>
                  <a:gd name="T28" fmla="*/ 0 h 38"/>
                  <a:gd name="T29" fmla="*/ 2207 w 2207"/>
                  <a:gd name="T30" fmla="*/ 38 h 3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207" h="38">
                    <a:moveTo>
                      <a:pt x="0" y="19"/>
                    </a:moveTo>
                    <a:lnTo>
                      <a:pt x="19" y="38"/>
                    </a:lnTo>
                    <a:lnTo>
                      <a:pt x="2207" y="38"/>
                    </a:lnTo>
                    <a:lnTo>
                      <a:pt x="2207" y="0"/>
                    </a:lnTo>
                    <a:lnTo>
                      <a:pt x="19" y="0"/>
                    </a:lnTo>
                    <a:lnTo>
                      <a:pt x="0" y="19"/>
                    </a:lnTo>
                    <a:lnTo>
                      <a:pt x="19" y="0"/>
                    </a:lnTo>
                    <a:lnTo>
                      <a:pt x="0" y="0"/>
                    </a:lnTo>
                    <a:lnTo>
                      <a:pt x="0" y="19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754" name="Freeform 142"/>
              <p:cNvSpPr>
                <a:spLocks/>
              </p:cNvSpPr>
              <p:nvPr/>
            </p:nvSpPr>
            <p:spPr bwMode="auto">
              <a:xfrm>
                <a:off x="4346" y="3331"/>
                <a:ext cx="15" cy="750"/>
              </a:xfrm>
              <a:custGeom>
                <a:avLst/>
                <a:gdLst>
                  <a:gd name="T0" fmla="*/ 19 w 43"/>
                  <a:gd name="T1" fmla="*/ 2207 h 2207"/>
                  <a:gd name="T2" fmla="*/ 43 w 43"/>
                  <a:gd name="T3" fmla="*/ 2188 h 2207"/>
                  <a:gd name="T4" fmla="*/ 43 w 43"/>
                  <a:gd name="T5" fmla="*/ 0 h 2207"/>
                  <a:gd name="T6" fmla="*/ 0 w 43"/>
                  <a:gd name="T7" fmla="*/ 0 h 2207"/>
                  <a:gd name="T8" fmla="*/ 0 w 43"/>
                  <a:gd name="T9" fmla="*/ 2188 h 2207"/>
                  <a:gd name="T10" fmla="*/ 19 w 43"/>
                  <a:gd name="T11" fmla="*/ 2207 h 2207"/>
                  <a:gd name="T12" fmla="*/ 0 w 43"/>
                  <a:gd name="T13" fmla="*/ 2188 h 2207"/>
                  <a:gd name="T14" fmla="*/ 0 w 43"/>
                  <a:gd name="T15" fmla="*/ 2207 h 2207"/>
                  <a:gd name="T16" fmla="*/ 19 w 43"/>
                  <a:gd name="T17" fmla="*/ 2207 h 220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3"/>
                  <a:gd name="T28" fmla="*/ 0 h 2207"/>
                  <a:gd name="T29" fmla="*/ 43 w 43"/>
                  <a:gd name="T30" fmla="*/ 2207 h 220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3" h="2207">
                    <a:moveTo>
                      <a:pt x="19" y="2207"/>
                    </a:moveTo>
                    <a:lnTo>
                      <a:pt x="43" y="2188"/>
                    </a:lnTo>
                    <a:lnTo>
                      <a:pt x="43" y="0"/>
                    </a:lnTo>
                    <a:lnTo>
                      <a:pt x="0" y="0"/>
                    </a:lnTo>
                    <a:lnTo>
                      <a:pt x="0" y="2188"/>
                    </a:lnTo>
                    <a:lnTo>
                      <a:pt x="19" y="2207"/>
                    </a:lnTo>
                    <a:lnTo>
                      <a:pt x="0" y="2188"/>
                    </a:lnTo>
                    <a:lnTo>
                      <a:pt x="0" y="2207"/>
                    </a:lnTo>
                    <a:lnTo>
                      <a:pt x="19" y="2207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755" name="Rectangle 143"/>
              <p:cNvSpPr>
                <a:spLocks noChangeArrowheads="1"/>
              </p:cNvSpPr>
              <p:nvPr/>
            </p:nvSpPr>
            <p:spPr bwMode="auto">
              <a:xfrm>
                <a:off x="4600" y="3802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56" name="Rectangle 144"/>
              <p:cNvSpPr>
                <a:spLocks noChangeArrowheads="1"/>
              </p:cNvSpPr>
              <p:nvPr/>
            </p:nvSpPr>
            <p:spPr bwMode="auto">
              <a:xfrm>
                <a:off x="4669" y="3802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57" name="Rectangle 145"/>
              <p:cNvSpPr>
                <a:spLocks noChangeArrowheads="1"/>
              </p:cNvSpPr>
              <p:nvPr/>
            </p:nvSpPr>
            <p:spPr bwMode="auto">
              <a:xfrm>
                <a:off x="4735" y="3802"/>
                <a:ext cx="35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58" name="Rectangle 146"/>
              <p:cNvSpPr>
                <a:spLocks noChangeArrowheads="1"/>
              </p:cNvSpPr>
              <p:nvPr/>
            </p:nvSpPr>
            <p:spPr bwMode="auto">
              <a:xfrm>
                <a:off x="4804" y="3802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59" name="Rectangle 147"/>
              <p:cNvSpPr>
                <a:spLocks noChangeArrowheads="1"/>
              </p:cNvSpPr>
              <p:nvPr/>
            </p:nvSpPr>
            <p:spPr bwMode="auto">
              <a:xfrm>
                <a:off x="4872" y="3802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60" name="Rectangle 148"/>
              <p:cNvSpPr>
                <a:spLocks noChangeArrowheads="1"/>
              </p:cNvSpPr>
              <p:nvPr/>
            </p:nvSpPr>
            <p:spPr bwMode="auto">
              <a:xfrm>
                <a:off x="4941" y="3802"/>
                <a:ext cx="32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61" name="Rectangle 149"/>
              <p:cNvSpPr>
                <a:spLocks noChangeArrowheads="1"/>
              </p:cNvSpPr>
              <p:nvPr/>
            </p:nvSpPr>
            <p:spPr bwMode="auto">
              <a:xfrm>
                <a:off x="5008" y="3802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62" name="Rectangle 150"/>
              <p:cNvSpPr>
                <a:spLocks noChangeArrowheads="1"/>
              </p:cNvSpPr>
              <p:nvPr/>
            </p:nvSpPr>
            <p:spPr bwMode="auto">
              <a:xfrm>
                <a:off x="5076" y="3802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63" name="Rectangle 151"/>
              <p:cNvSpPr>
                <a:spLocks noChangeArrowheads="1"/>
              </p:cNvSpPr>
              <p:nvPr/>
            </p:nvSpPr>
            <p:spPr bwMode="auto">
              <a:xfrm>
                <a:off x="5145" y="3802"/>
                <a:ext cx="32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64" name="Rectangle 152"/>
              <p:cNvSpPr>
                <a:spLocks noChangeArrowheads="1"/>
              </p:cNvSpPr>
              <p:nvPr/>
            </p:nvSpPr>
            <p:spPr bwMode="auto">
              <a:xfrm>
                <a:off x="5211" y="3802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65" name="Rectangle 153"/>
              <p:cNvSpPr>
                <a:spLocks noChangeArrowheads="1"/>
              </p:cNvSpPr>
              <p:nvPr/>
            </p:nvSpPr>
            <p:spPr bwMode="auto">
              <a:xfrm>
                <a:off x="5280" y="3802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66" name="Rectangle 154"/>
              <p:cNvSpPr>
                <a:spLocks noChangeArrowheads="1"/>
              </p:cNvSpPr>
              <p:nvPr/>
            </p:nvSpPr>
            <p:spPr bwMode="auto">
              <a:xfrm>
                <a:off x="5340" y="3766"/>
                <a:ext cx="6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67" name="Rectangle 155"/>
              <p:cNvSpPr>
                <a:spLocks noChangeArrowheads="1"/>
              </p:cNvSpPr>
              <p:nvPr/>
            </p:nvSpPr>
            <p:spPr bwMode="auto">
              <a:xfrm>
                <a:off x="5340" y="3698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68" name="Rectangle 156"/>
              <p:cNvSpPr>
                <a:spLocks noChangeArrowheads="1"/>
              </p:cNvSpPr>
              <p:nvPr/>
            </p:nvSpPr>
            <p:spPr bwMode="auto">
              <a:xfrm>
                <a:off x="5340" y="3631"/>
                <a:ext cx="6" cy="33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69" name="Rectangle 157"/>
              <p:cNvSpPr>
                <a:spLocks noChangeArrowheads="1"/>
              </p:cNvSpPr>
              <p:nvPr/>
            </p:nvSpPr>
            <p:spPr bwMode="auto">
              <a:xfrm>
                <a:off x="5340" y="3563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70" name="Rectangle 158"/>
              <p:cNvSpPr>
                <a:spLocks noChangeArrowheads="1"/>
              </p:cNvSpPr>
              <p:nvPr/>
            </p:nvSpPr>
            <p:spPr bwMode="auto">
              <a:xfrm>
                <a:off x="5340" y="3494"/>
                <a:ext cx="6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71" name="Rectangle 159"/>
              <p:cNvSpPr>
                <a:spLocks noChangeArrowheads="1"/>
              </p:cNvSpPr>
              <p:nvPr/>
            </p:nvSpPr>
            <p:spPr bwMode="auto">
              <a:xfrm>
                <a:off x="5340" y="3426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72" name="Rectangle 160"/>
              <p:cNvSpPr>
                <a:spLocks noChangeArrowheads="1"/>
              </p:cNvSpPr>
              <p:nvPr/>
            </p:nvSpPr>
            <p:spPr bwMode="auto">
              <a:xfrm>
                <a:off x="5340" y="3359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73" name="Rectangle 161"/>
              <p:cNvSpPr>
                <a:spLocks noChangeArrowheads="1"/>
              </p:cNvSpPr>
              <p:nvPr/>
            </p:nvSpPr>
            <p:spPr bwMode="auto">
              <a:xfrm>
                <a:off x="5340" y="3290"/>
                <a:ext cx="6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74" name="Rectangle 162"/>
              <p:cNvSpPr>
                <a:spLocks noChangeArrowheads="1"/>
              </p:cNvSpPr>
              <p:nvPr/>
            </p:nvSpPr>
            <p:spPr bwMode="auto">
              <a:xfrm>
                <a:off x="5340" y="3222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75" name="Rectangle 163"/>
              <p:cNvSpPr>
                <a:spLocks noChangeArrowheads="1"/>
              </p:cNvSpPr>
              <p:nvPr/>
            </p:nvSpPr>
            <p:spPr bwMode="auto">
              <a:xfrm>
                <a:off x="5340" y="3155"/>
                <a:ext cx="6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76" name="Rectangle 164"/>
              <p:cNvSpPr>
                <a:spLocks noChangeArrowheads="1"/>
              </p:cNvSpPr>
              <p:nvPr/>
            </p:nvSpPr>
            <p:spPr bwMode="auto">
              <a:xfrm>
                <a:off x="5340" y="3087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77" name="Rectangle 165"/>
              <p:cNvSpPr>
                <a:spLocks noChangeArrowheads="1"/>
              </p:cNvSpPr>
              <p:nvPr/>
            </p:nvSpPr>
            <p:spPr bwMode="auto">
              <a:xfrm>
                <a:off x="5299" y="3059"/>
                <a:ext cx="33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78" name="Rectangle 166"/>
              <p:cNvSpPr>
                <a:spLocks noChangeArrowheads="1"/>
              </p:cNvSpPr>
              <p:nvPr/>
            </p:nvSpPr>
            <p:spPr bwMode="auto">
              <a:xfrm>
                <a:off x="5231" y="3059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79" name="Rectangle 167"/>
              <p:cNvSpPr>
                <a:spLocks noChangeArrowheads="1"/>
              </p:cNvSpPr>
              <p:nvPr/>
            </p:nvSpPr>
            <p:spPr bwMode="auto">
              <a:xfrm>
                <a:off x="5162" y="3059"/>
                <a:ext cx="35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80" name="Rectangle 168"/>
              <p:cNvSpPr>
                <a:spLocks noChangeArrowheads="1"/>
              </p:cNvSpPr>
              <p:nvPr/>
            </p:nvSpPr>
            <p:spPr bwMode="auto">
              <a:xfrm>
                <a:off x="5096" y="3059"/>
                <a:ext cx="32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81" name="Rectangle 169"/>
              <p:cNvSpPr>
                <a:spLocks noChangeArrowheads="1"/>
              </p:cNvSpPr>
              <p:nvPr/>
            </p:nvSpPr>
            <p:spPr bwMode="auto">
              <a:xfrm>
                <a:off x="5027" y="3059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82" name="Rectangle 170"/>
              <p:cNvSpPr>
                <a:spLocks noChangeArrowheads="1"/>
              </p:cNvSpPr>
              <p:nvPr/>
            </p:nvSpPr>
            <p:spPr bwMode="auto">
              <a:xfrm>
                <a:off x="4959" y="3059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83" name="Rectangle 171"/>
              <p:cNvSpPr>
                <a:spLocks noChangeArrowheads="1"/>
              </p:cNvSpPr>
              <p:nvPr/>
            </p:nvSpPr>
            <p:spPr bwMode="auto">
              <a:xfrm>
                <a:off x="4890" y="3059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84" name="Rectangle 172"/>
              <p:cNvSpPr>
                <a:spLocks noChangeArrowheads="1"/>
              </p:cNvSpPr>
              <p:nvPr/>
            </p:nvSpPr>
            <p:spPr bwMode="auto">
              <a:xfrm>
                <a:off x="4824" y="3059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85" name="Rectangle 173"/>
              <p:cNvSpPr>
                <a:spLocks noChangeArrowheads="1"/>
              </p:cNvSpPr>
              <p:nvPr/>
            </p:nvSpPr>
            <p:spPr bwMode="auto">
              <a:xfrm>
                <a:off x="4755" y="3059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86" name="Rectangle 174"/>
              <p:cNvSpPr>
                <a:spLocks noChangeArrowheads="1"/>
              </p:cNvSpPr>
              <p:nvPr/>
            </p:nvSpPr>
            <p:spPr bwMode="auto">
              <a:xfrm>
                <a:off x="4687" y="3059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87" name="Rectangle 175"/>
              <p:cNvSpPr>
                <a:spLocks noChangeArrowheads="1"/>
              </p:cNvSpPr>
              <p:nvPr/>
            </p:nvSpPr>
            <p:spPr bwMode="auto">
              <a:xfrm>
                <a:off x="4620" y="3059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88" name="Rectangle 176"/>
              <p:cNvSpPr>
                <a:spLocks noChangeArrowheads="1"/>
              </p:cNvSpPr>
              <p:nvPr/>
            </p:nvSpPr>
            <p:spPr bwMode="auto">
              <a:xfrm>
                <a:off x="4597" y="3077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89" name="Rectangle 177"/>
              <p:cNvSpPr>
                <a:spLocks noChangeArrowheads="1"/>
              </p:cNvSpPr>
              <p:nvPr/>
            </p:nvSpPr>
            <p:spPr bwMode="auto">
              <a:xfrm>
                <a:off x="4597" y="3145"/>
                <a:ext cx="6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90" name="Rectangle 178"/>
              <p:cNvSpPr>
                <a:spLocks noChangeArrowheads="1"/>
              </p:cNvSpPr>
              <p:nvPr/>
            </p:nvSpPr>
            <p:spPr bwMode="auto">
              <a:xfrm>
                <a:off x="4597" y="3214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91" name="Rectangle 179"/>
              <p:cNvSpPr>
                <a:spLocks noChangeArrowheads="1"/>
              </p:cNvSpPr>
              <p:nvPr/>
            </p:nvSpPr>
            <p:spPr bwMode="auto">
              <a:xfrm>
                <a:off x="4597" y="3282"/>
                <a:ext cx="6" cy="33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92" name="Rectangle 180"/>
              <p:cNvSpPr>
                <a:spLocks noChangeArrowheads="1"/>
              </p:cNvSpPr>
              <p:nvPr/>
            </p:nvSpPr>
            <p:spPr bwMode="auto">
              <a:xfrm>
                <a:off x="4597" y="3349"/>
                <a:ext cx="6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93" name="Rectangle 181"/>
              <p:cNvSpPr>
                <a:spLocks noChangeArrowheads="1"/>
              </p:cNvSpPr>
              <p:nvPr/>
            </p:nvSpPr>
            <p:spPr bwMode="auto">
              <a:xfrm>
                <a:off x="4597" y="3418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94" name="Rectangle 182"/>
              <p:cNvSpPr>
                <a:spLocks noChangeArrowheads="1"/>
              </p:cNvSpPr>
              <p:nvPr/>
            </p:nvSpPr>
            <p:spPr bwMode="auto">
              <a:xfrm>
                <a:off x="4597" y="3486"/>
                <a:ext cx="6" cy="33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95" name="Rectangle 183"/>
              <p:cNvSpPr>
                <a:spLocks noChangeArrowheads="1"/>
              </p:cNvSpPr>
              <p:nvPr/>
            </p:nvSpPr>
            <p:spPr bwMode="auto">
              <a:xfrm>
                <a:off x="4597" y="3553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96" name="Rectangle 184"/>
              <p:cNvSpPr>
                <a:spLocks noChangeArrowheads="1"/>
              </p:cNvSpPr>
              <p:nvPr/>
            </p:nvSpPr>
            <p:spPr bwMode="auto">
              <a:xfrm>
                <a:off x="4597" y="3621"/>
                <a:ext cx="6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97" name="Rectangle 185"/>
              <p:cNvSpPr>
                <a:spLocks noChangeArrowheads="1"/>
              </p:cNvSpPr>
              <p:nvPr/>
            </p:nvSpPr>
            <p:spPr bwMode="auto">
              <a:xfrm>
                <a:off x="4597" y="3690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98" name="Rectangle 186"/>
              <p:cNvSpPr>
                <a:spLocks noChangeArrowheads="1"/>
              </p:cNvSpPr>
              <p:nvPr/>
            </p:nvSpPr>
            <p:spPr bwMode="auto">
              <a:xfrm>
                <a:off x="4597" y="3757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99" name="Freeform 187"/>
              <p:cNvSpPr>
                <a:spLocks/>
              </p:cNvSpPr>
              <p:nvPr/>
            </p:nvSpPr>
            <p:spPr bwMode="auto">
              <a:xfrm>
                <a:off x="4348" y="4047"/>
                <a:ext cx="29" cy="29"/>
              </a:xfrm>
              <a:custGeom>
                <a:avLst/>
                <a:gdLst>
                  <a:gd name="T0" fmla="*/ 67 w 86"/>
                  <a:gd name="T1" fmla="*/ 0 h 87"/>
                  <a:gd name="T2" fmla="*/ 86 w 86"/>
                  <a:gd name="T3" fmla="*/ 15 h 87"/>
                  <a:gd name="T4" fmla="*/ 14 w 86"/>
                  <a:gd name="T5" fmla="*/ 87 h 87"/>
                  <a:gd name="T6" fmla="*/ 0 w 86"/>
                  <a:gd name="T7" fmla="*/ 72 h 87"/>
                  <a:gd name="T8" fmla="*/ 67 w 86"/>
                  <a:gd name="T9" fmla="*/ 0 h 8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"/>
                  <a:gd name="T16" fmla="*/ 0 h 87"/>
                  <a:gd name="T17" fmla="*/ 86 w 86"/>
                  <a:gd name="T18" fmla="*/ 87 h 8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" h="87">
                    <a:moveTo>
                      <a:pt x="67" y="0"/>
                    </a:moveTo>
                    <a:lnTo>
                      <a:pt x="86" y="15"/>
                    </a:lnTo>
                    <a:lnTo>
                      <a:pt x="14" y="87"/>
                    </a:lnTo>
                    <a:lnTo>
                      <a:pt x="0" y="72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800" name="Freeform 188"/>
              <p:cNvSpPr>
                <a:spLocks/>
              </p:cNvSpPr>
              <p:nvPr/>
            </p:nvSpPr>
            <p:spPr bwMode="auto">
              <a:xfrm>
                <a:off x="4395" y="3998"/>
                <a:ext cx="27" cy="29"/>
              </a:xfrm>
              <a:custGeom>
                <a:avLst/>
                <a:gdLst>
                  <a:gd name="T0" fmla="*/ 67 w 81"/>
                  <a:gd name="T1" fmla="*/ 0 h 87"/>
                  <a:gd name="T2" fmla="*/ 81 w 81"/>
                  <a:gd name="T3" fmla="*/ 10 h 87"/>
                  <a:gd name="T4" fmla="*/ 14 w 81"/>
                  <a:gd name="T5" fmla="*/ 87 h 87"/>
                  <a:gd name="T6" fmla="*/ 0 w 81"/>
                  <a:gd name="T7" fmla="*/ 72 h 87"/>
                  <a:gd name="T8" fmla="*/ 67 w 81"/>
                  <a:gd name="T9" fmla="*/ 0 h 8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"/>
                  <a:gd name="T16" fmla="*/ 0 h 87"/>
                  <a:gd name="T17" fmla="*/ 81 w 81"/>
                  <a:gd name="T18" fmla="*/ 87 h 8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" h="87">
                    <a:moveTo>
                      <a:pt x="67" y="0"/>
                    </a:moveTo>
                    <a:lnTo>
                      <a:pt x="81" y="10"/>
                    </a:lnTo>
                    <a:lnTo>
                      <a:pt x="14" y="87"/>
                    </a:lnTo>
                    <a:lnTo>
                      <a:pt x="0" y="72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801" name="Freeform 189"/>
              <p:cNvSpPr>
                <a:spLocks/>
              </p:cNvSpPr>
              <p:nvPr/>
            </p:nvSpPr>
            <p:spPr bwMode="auto">
              <a:xfrm>
                <a:off x="4440" y="3947"/>
                <a:ext cx="28" cy="30"/>
              </a:xfrm>
              <a:custGeom>
                <a:avLst/>
                <a:gdLst>
                  <a:gd name="T0" fmla="*/ 67 w 82"/>
                  <a:gd name="T1" fmla="*/ 0 h 86"/>
                  <a:gd name="T2" fmla="*/ 82 w 82"/>
                  <a:gd name="T3" fmla="*/ 14 h 86"/>
                  <a:gd name="T4" fmla="*/ 15 w 82"/>
                  <a:gd name="T5" fmla="*/ 86 h 86"/>
                  <a:gd name="T6" fmla="*/ 0 w 82"/>
                  <a:gd name="T7" fmla="*/ 72 h 86"/>
                  <a:gd name="T8" fmla="*/ 67 w 82"/>
                  <a:gd name="T9" fmla="*/ 0 h 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2"/>
                  <a:gd name="T16" fmla="*/ 0 h 86"/>
                  <a:gd name="T17" fmla="*/ 82 w 82"/>
                  <a:gd name="T18" fmla="*/ 86 h 8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2" h="86">
                    <a:moveTo>
                      <a:pt x="67" y="0"/>
                    </a:moveTo>
                    <a:lnTo>
                      <a:pt x="82" y="14"/>
                    </a:lnTo>
                    <a:lnTo>
                      <a:pt x="15" y="86"/>
                    </a:lnTo>
                    <a:lnTo>
                      <a:pt x="0" y="72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802" name="Freeform 190"/>
              <p:cNvSpPr>
                <a:spLocks/>
              </p:cNvSpPr>
              <p:nvPr/>
            </p:nvSpPr>
            <p:spPr bwMode="auto">
              <a:xfrm>
                <a:off x="4486" y="3897"/>
                <a:ext cx="28" cy="29"/>
              </a:xfrm>
              <a:custGeom>
                <a:avLst/>
                <a:gdLst>
                  <a:gd name="T0" fmla="*/ 67 w 81"/>
                  <a:gd name="T1" fmla="*/ 0 h 86"/>
                  <a:gd name="T2" fmla="*/ 81 w 81"/>
                  <a:gd name="T3" fmla="*/ 14 h 86"/>
                  <a:gd name="T4" fmla="*/ 14 w 81"/>
                  <a:gd name="T5" fmla="*/ 86 h 86"/>
                  <a:gd name="T6" fmla="*/ 0 w 81"/>
                  <a:gd name="T7" fmla="*/ 77 h 86"/>
                  <a:gd name="T8" fmla="*/ 67 w 81"/>
                  <a:gd name="T9" fmla="*/ 0 h 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"/>
                  <a:gd name="T16" fmla="*/ 0 h 86"/>
                  <a:gd name="T17" fmla="*/ 81 w 81"/>
                  <a:gd name="T18" fmla="*/ 86 h 8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" h="86">
                    <a:moveTo>
                      <a:pt x="67" y="0"/>
                    </a:moveTo>
                    <a:lnTo>
                      <a:pt x="81" y="14"/>
                    </a:lnTo>
                    <a:lnTo>
                      <a:pt x="14" y="86"/>
                    </a:lnTo>
                    <a:lnTo>
                      <a:pt x="0" y="77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803" name="Freeform 191"/>
              <p:cNvSpPr>
                <a:spLocks/>
              </p:cNvSpPr>
              <p:nvPr/>
            </p:nvSpPr>
            <p:spPr bwMode="auto">
              <a:xfrm>
                <a:off x="4533" y="3848"/>
                <a:ext cx="28" cy="29"/>
              </a:xfrm>
              <a:custGeom>
                <a:avLst/>
                <a:gdLst>
                  <a:gd name="T0" fmla="*/ 67 w 81"/>
                  <a:gd name="T1" fmla="*/ 0 h 86"/>
                  <a:gd name="T2" fmla="*/ 81 w 81"/>
                  <a:gd name="T3" fmla="*/ 14 h 86"/>
                  <a:gd name="T4" fmla="*/ 14 w 81"/>
                  <a:gd name="T5" fmla="*/ 86 h 86"/>
                  <a:gd name="T6" fmla="*/ 0 w 81"/>
                  <a:gd name="T7" fmla="*/ 72 h 86"/>
                  <a:gd name="T8" fmla="*/ 67 w 81"/>
                  <a:gd name="T9" fmla="*/ 0 h 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"/>
                  <a:gd name="T16" fmla="*/ 0 h 86"/>
                  <a:gd name="T17" fmla="*/ 81 w 81"/>
                  <a:gd name="T18" fmla="*/ 86 h 8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" h="86">
                    <a:moveTo>
                      <a:pt x="67" y="0"/>
                    </a:moveTo>
                    <a:lnTo>
                      <a:pt x="81" y="14"/>
                    </a:lnTo>
                    <a:lnTo>
                      <a:pt x="14" y="86"/>
                    </a:lnTo>
                    <a:lnTo>
                      <a:pt x="0" y="72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804" name="Freeform 192"/>
              <p:cNvSpPr>
                <a:spLocks/>
              </p:cNvSpPr>
              <p:nvPr/>
            </p:nvSpPr>
            <p:spPr bwMode="auto">
              <a:xfrm>
                <a:off x="4579" y="3802"/>
                <a:ext cx="23" cy="25"/>
              </a:xfrm>
              <a:custGeom>
                <a:avLst/>
                <a:gdLst>
                  <a:gd name="T0" fmla="*/ 53 w 67"/>
                  <a:gd name="T1" fmla="*/ 0 h 72"/>
                  <a:gd name="T2" fmla="*/ 0 w 67"/>
                  <a:gd name="T3" fmla="*/ 57 h 72"/>
                  <a:gd name="T4" fmla="*/ 14 w 67"/>
                  <a:gd name="T5" fmla="*/ 72 h 72"/>
                  <a:gd name="T6" fmla="*/ 67 w 67"/>
                  <a:gd name="T7" fmla="*/ 14 h 72"/>
                  <a:gd name="T8" fmla="*/ 53 w 67"/>
                  <a:gd name="T9" fmla="*/ 0 h 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7"/>
                  <a:gd name="T16" fmla="*/ 0 h 72"/>
                  <a:gd name="T17" fmla="*/ 67 w 67"/>
                  <a:gd name="T18" fmla="*/ 72 h 7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7" h="72">
                    <a:moveTo>
                      <a:pt x="53" y="0"/>
                    </a:moveTo>
                    <a:lnTo>
                      <a:pt x="0" y="57"/>
                    </a:lnTo>
                    <a:lnTo>
                      <a:pt x="14" y="72"/>
                    </a:lnTo>
                    <a:lnTo>
                      <a:pt x="67" y="14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805" name="Freeform 193"/>
              <p:cNvSpPr>
                <a:spLocks/>
              </p:cNvSpPr>
              <p:nvPr/>
            </p:nvSpPr>
            <p:spPr bwMode="auto">
              <a:xfrm>
                <a:off x="4349" y="3059"/>
                <a:ext cx="256" cy="276"/>
              </a:xfrm>
              <a:custGeom>
                <a:avLst/>
                <a:gdLst>
                  <a:gd name="T0" fmla="*/ 724 w 753"/>
                  <a:gd name="T1" fmla="*/ 0 h 811"/>
                  <a:gd name="T2" fmla="*/ 0 w 753"/>
                  <a:gd name="T3" fmla="*/ 787 h 811"/>
                  <a:gd name="T4" fmla="*/ 28 w 753"/>
                  <a:gd name="T5" fmla="*/ 811 h 811"/>
                  <a:gd name="T6" fmla="*/ 753 w 753"/>
                  <a:gd name="T7" fmla="*/ 29 h 811"/>
                  <a:gd name="T8" fmla="*/ 724 w 753"/>
                  <a:gd name="T9" fmla="*/ 0 h 8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3"/>
                  <a:gd name="T16" fmla="*/ 0 h 811"/>
                  <a:gd name="T17" fmla="*/ 753 w 753"/>
                  <a:gd name="T18" fmla="*/ 811 h 8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3" h="811">
                    <a:moveTo>
                      <a:pt x="724" y="0"/>
                    </a:moveTo>
                    <a:lnTo>
                      <a:pt x="0" y="787"/>
                    </a:lnTo>
                    <a:lnTo>
                      <a:pt x="28" y="811"/>
                    </a:lnTo>
                    <a:lnTo>
                      <a:pt x="753" y="29"/>
                    </a:lnTo>
                    <a:lnTo>
                      <a:pt x="724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806" name="Freeform 194"/>
              <p:cNvSpPr>
                <a:spLocks/>
              </p:cNvSpPr>
              <p:nvPr/>
            </p:nvSpPr>
            <p:spPr bwMode="auto">
              <a:xfrm>
                <a:off x="5087" y="3056"/>
                <a:ext cx="259" cy="279"/>
              </a:xfrm>
              <a:custGeom>
                <a:avLst/>
                <a:gdLst>
                  <a:gd name="T0" fmla="*/ 734 w 762"/>
                  <a:gd name="T1" fmla="*/ 0 h 820"/>
                  <a:gd name="T2" fmla="*/ 0 w 762"/>
                  <a:gd name="T3" fmla="*/ 796 h 820"/>
                  <a:gd name="T4" fmla="*/ 28 w 762"/>
                  <a:gd name="T5" fmla="*/ 820 h 820"/>
                  <a:gd name="T6" fmla="*/ 762 w 762"/>
                  <a:gd name="T7" fmla="*/ 28 h 820"/>
                  <a:gd name="T8" fmla="*/ 734 w 762"/>
                  <a:gd name="T9" fmla="*/ 0 h 8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62"/>
                  <a:gd name="T16" fmla="*/ 0 h 820"/>
                  <a:gd name="T17" fmla="*/ 762 w 762"/>
                  <a:gd name="T18" fmla="*/ 820 h 8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2" h="820">
                    <a:moveTo>
                      <a:pt x="734" y="0"/>
                    </a:moveTo>
                    <a:lnTo>
                      <a:pt x="0" y="796"/>
                    </a:lnTo>
                    <a:lnTo>
                      <a:pt x="28" y="820"/>
                    </a:lnTo>
                    <a:lnTo>
                      <a:pt x="762" y="28"/>
                    </a:lnTo>
                    <a:lnTo>
                      <a:pt x="734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807" name="Freeform 195"/>
              <p:cNvSpPr>
                <a:spLocks/>
              </p:cNvSpPr>
              <p:nvPr/>
            </p:nvSpPr>
            <p:spPr bwMode="auto">
              <a:xfrm>
                <a:off x="5091" y="3801"/>
                <a:ext cx="254" cy="280"/>
              </a:xfrm>
              <a:custGeom>
                <a:avLst/>
                <a:gdLst>
                  <a:gd name="T0" fmla="*/ 715 w 749"/>
                  <a:gd name="T1" fmla="*/ 0 h 825"/>
                  <a:gd name="T2" fmla="*/ 0 w 749"/>
                  <a:gd name="T3" fmla="*/ 801 h 825"/>
                  <a:gd name="T4" fmla="*/ 29 w 749"/>
                  <a:gd name="T5" fmla="*/ 825 h 825"/>
                  <a:gd name="T6" fmla="*/ 749 w 749"/>
                  <a:gd name="T7" fmla="*/ 29 h 825"/>
                  <a:gd name="T8" fmla="*/ 715 w 749"/>
                  <a:gd name="T9" fmla="*/ 0 h 8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49"/>
                  <a:gd name="T16" fmla="*/ 0 h 825"/>
                  <a:gd name="T17" fmla="*/ 749 w 749"/>
                  <a:gd name="T18" fmla="*/ 825 h 82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49" h="825">
                    <a:moveTo>
                      <a:pt x="715" y="0"/>
                    </a:moveTo>
                    <a:lnTo>
                      <a:pt x="0" y="801"/>
                    </a:lnTo>
                    <a:lnTo>
                      <a:pt x="29" y="825"/>
                    </a:lnTo>
                    <a:lnTo>
                      <a:pt x="749" y="29"/>
                    </a:lnTo>
                    <a:lnTo>
                      <a:pt x="715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808" name="Rectangle 196"/>
              <p:cNvSpPr>
                <a:spLocks noChangeArrowheads="1"/>
              </p:cNvSpPr>
              <p:nvPr/>
            </p:nvSpPr>
            <p:spPr bwMode="auto">
              <a:xfrm>
                <a:off x="4603" y="3056"/>
                <a:ext cx="739" cy="13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09" name="Rectangle 197"/>
              <p:cNvSpPr>
                <a:spLocks noChangeArrowheads="1"/>
              </p:cNvSpPr>
              <p:nvPr/>
            </p:nvSpPr>
            <p:spPr bwMode="auto">
              <a:xfrm>
                <a:off x="5335" y="3061"/>
                <a:ext cx="13" cy="74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10" name="Rectangle 198"/>
              <p:cNvSpPr>
                <a:spLocks noChangeArrowheads="1"/>
              </p:cNvSpPr>
              <p:nvPr/>
            </p:nvSpPr>
            <p:spPr bwMode="auto">
              <a:xfrm>
                <a:off x="4356" y="3323"/>
                <a:ext cx="740" cy="1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" name="Group 199"/>
            <p:cNvGrpSpPr>
              <a:grpSpLocks/>
            </p:cNvGrpSpPr>
            <p:nvPr/>
          </p:nvGrpSpPr>
          <p:grpSpPr bwMode="auto">
            <a:xfrm>
              <a:off x="535" y="1872"/>
              <a:ext cx="1002" cy="1025"/>
              <a:chOff x="535" y="1872"/>
              <a:chExt cx="1002" cy="1025"/>
            </a:xfrm>
          </p:grpSpPr>
          <p:sp>
            <p:nvSpPr>
              <p:cNvPr id="15691" name="Freeform 200"/>
              <p:cNvSpPr>
                <a:spLocks/>
              </p:cNvSpPr>
              <p:nvPr/>
            </p:nvSpPr>
            <p:spPr bwMode="auto">
              <a:xfrm>
                <a:off x="541" y="2882"/>
                <a:ext cx="748" cy="13"/>
              </a:xfrm>
              <a:custGeom>
                <a:avLst/>
                <a:gdLst>
                  <a:gd name="T0" fmla="*/ 2202 w 2202"/>
                  <a:gd name="T1" fmla="*/ 19 h 38"/>
                  <a:gd name="T2" fmla="*/ 2183 w 2202"/>
                  <a:gd name="T3" fmla="*/ 0 h 38"/>
                  <a:gd name="T4" fmla="*/ 0 w 2202"/>
                  <a:gd name="T5" fmla="*/ 0 h 38"/>
                  <a:gd name="T6" fmla="*/ 0 w 2202"/>
                  <a:gd name="T7" fmla="*/ 38 h 38"/>
                  <a:gd name="T8" fmla="*/ 2183 w 2202"/>
                  <a:gd name="T9" fmla="*/ 38 h 38"/>
                  <a:gd name="T10" fmla="*/ 2202 w 2202"/>
                  <a:gd name="T11" fmla="*/ 19 h 38"/>
                  <a:gd name="T12" fmla="*/ 2183 w 2202"/>
                  <a:gd name="T13" fmla="*/ 38 h 38"/>
                  <a:gd name="T14" fmla="*/ 2202 w 2202"/>
                  <a:gd name="T15" fmla="*/ 38 h 38"/>
                  <a:gd name="T16" fmla="*/ 2202 w 2202"/>
                  <a:gd name="T17" fmla="*/ 19 h 3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202"/>
                  <a:gd name="T28" fmla="*/ 0 h 38"/>
                  <a:gd name="T29" fmla="*/ 2202 w 2202"/>
                  <a:gd name="T30" fmla="*/ 38 h 3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202" h="38">
                    <a:moveTo>
                      <a:pt x="2202" y="19"/>
                    </a:moveTo>
                    <a:lnTo>
                      <a:pt x="2183" y="0"/>
                    </a:lnTo>
                    <a:lnTo>
                      <a:pt x="0" y="0"/>
                    </a:lnTo>
                    <a:lnTo>
                      <a:pt x="0" y="38"/>
                    </a:lnTo>
                    <a:lnTo>
                      <a:pt x="2183" y="38"/>
                    </a:lnTo>
                    <a:lnTo>
                      <a:pt x="2202" y="19"/>
                    </a:lnTo>
                    <a:lnTo>
                      <a:pt x="2183" y="38"/>
                    </a:lnTo>
                    <a:lnTo>
                      <a:pt x="2202" y="38"/>
                    </a:lnTo>
                    <a:lnTo>
                      <a:pt x="2202" y="19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692" name="Freeform 201"/>
              <p:cNvSpPr>
                <a:spLocks/>
              </p:cNvSpPr>
              <p:nvPr/>
            </p:nvSpPr>
            <p:spPr bwMode="auto">
              <a:xfrm>
                <a:off x="1276" y="2139"/>
                <a:ext cx="13" cy="750"/>
              </a:xfrm>
              <a:custGeom>
                <a:avLst/>
                <a:gdLst>
                  <a:gd name="T0" fmla="*/ 19 w 38"/>
                  <a:gd name="T1" fmla="*/ 0 h 2207"/>
                  <a:gd name="T2" fmla="*/ 0 w 38"/>
                  <a:gd name="T3" fmla="*/ 20 h 2207"/>
                  <a:gd name="T4" fmla="*/ 0 w 38"/>
                  <a:gd name="T5" fmla="*/ 2207 h 2207"/>
                  <a:gd name="T6" fmla="*/ 38 w 38"/>
                  <a:gd name="T7" fmla="*/ 2207 h 2207"/>
                  <a:gd name="T8" fmla="*/ 38 w 38"/>
                  <a:gd name="T9" fmla="*/ 20 h 2207"/>
                  <a:gd name="T10" fmla="*/ 19 w 38"/>
                  <a:gd name="T11" fmla="*/ 0 h 2207"/>
                  <a:gd name="T12" fmla="*/ 38 w 38"/>
                  <a:gd name="T13" fmla="*/ 20 h 2207"/>
                  <a:gd name="T14" fmla="*/ 38 w 38"/>
                  <a:gd name="T15" fmla="*/ 0 h 2207"/>
                  <a:gd name="T16" fmla="*/ 19 w 38"/>
                  <a:gd name="T17" fmla="*/ 0 h 220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8"/>
                  <a:gd name="T28" fmla="*/ 0 h 2207"/>
                  <a:gd name="T29" fmla="*/ 38 w 38"/>
                  <a:gd name="T30" fmla="*/ 2207 h 220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8" h="2207">
                    <a:moveTo>
                      <a:pt x="19" y="0"/>
                    </a:moveTo>
                    <a:lnTo>
                      <a:pt x="0" y="20"/>
                    </a:lnTo>
                    <a:lnTo>
                      <a:pt x="0" y="2207"/>
                    </a:lnTo>
                    <a:lnTo>
                      <a:pt x="38" y="2207"/>
                    </a:lnTo>
                    <a:lnTo>
                      <a:pt x="38" y="20"/>
                    </a:lnTo>
                    <a:lnTo>
                      <a:pt x="19" y="0"/>
                    </a:lnTo>
                    <a:lnTo>
                      <a:pt x="38" y="20"/>
                    </a:lnTo>
                    <a:lnTo>
                      <a:pt x="38" y="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693" name="Freeform 202"/>
              <p:cNvSpPr>
                <a:spLocks/>
              </p:cNvSpPr>
              <p:nvPr/>
            </p:nvSpPr>
            <p:spPr bwMode="auto">
              <a:xfrm>
                <a:off x="535" y="2139"/>
                <a:ext cx="748" cy="15"/>
              </a:xfrm>
              <a:custGeom>
                <a:avLst/>
                <a:gdLst>
                  <a:gd name="T0" fmla="*/ 0 w 2202"/>
                  <a:gd name="T1" fmla="*/ 20 h 44"/>
                  <a:gd name="T2" fmla="*/ 19 w 2202"/>
                  <a:gd name="T3" fmla="*/ 44 h 44"/>
                  <a:gd name="T4" fmla="*/ 2202 w 2202"/>
                  <a:gd name="T5" fmla="*/ 44 h 44"/>
                  <a:gd name="T6" fmla="*/ 2202 w 2202"/>
                  <a:gd name="T7" fmla="*/ 0 h 44"/>
                  <a:gd name="T8" fmla="*/ 19 w 2202"/>
                  <a:gd name="T9" fmla="*/ 0 h 44"/>
                  <a:gd name="T10" fmla="*/ 0 w 2202"/>
                  <a:gd name="T11" fmla="*/ 20 h 44"/>
                  <a:gd name="T12" fmla="*/ 19 w 2202"/>
                  <a:gd name="T13" fmla="*/ 0 h 44"/>
                  <a:gd name="T14" fmla="*/ 0 w 2202"/>
                  <a:gd name="T15" fmla="*/ 0 h 44"/>
                  <a:gd name="T16" fmla="*/ 0 w 2202"/>
                  <a:gd name="T17" fmla="*/ 20 h 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202"/>
                  <a:gd name="T28" fmla="*/ 0 h 44"/>
                  <a:gd name="T29" fmla="*/ 2202 w 2202"/>
                  <a:gd name="T30" fmla="*/ 44 h 4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202" h="44">
                    <a:moveTo>
                      <a:pt x="0" y="20"/>
                    </a:moveTo>
                    <a:lnTo>
                      <a:pt x="19" y="44"/>
                    </a:lnTo>
                    <a:lnTo>
                      <a:pt x="2202" y="44"/>
                    </a:lnTo>
                    <a:lnTo>
                      <a:pt x="2202" y="0"/>
                    </a:lnTo>
                    <a:lnTo>
                      <a:pt x="19" y="0"/>
                    </a:lnTo>
                    <a:lnTo>
                      <a:pt x="0" y="20"/>
                    </a:lnTo>
                    <a:lnTo>
                      <a:pt x="19" y="0"/>
                    </a:lnTo>
                    <a:lnTo>
                      <a:pt x="0" y="0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694" name="Freeform 203"/>
              <p:cNvSpPr>
                <a:spLocks/>
              </p:cNvSpPr>
              <p:nvPr/>
            </p:nvSpPr>
            <p:spPr bwMode="auto">
              <a:xfrm>
                <a:off x="535" y="2146"/>
                <a:ext cx="13" cy="749"/>
              </a:xfrm>
              <a:custGeom>
                <a:avLst/>
                <a:gdLst>
                  <a:gd name="T0" fmla="*/ 19 w 38"/>
                  <a:gd name="T1" fmla="*/ 2206 h 2206"/>
                  <a:gd name="T2" fmla="*/ 38 w 38"/>
                  <a:gd name="T3" fmla="*/ 2187 h 2206"/>
                  <a:gd name="T4" fmla="*/ 38 w 38"/>
                  <a:gd name="T5" fmla="*/ 0 h 2206"/>
                  <a:gd name="T6" fmla="*/ 0 w 38"/>
                  <a:gd name="T7" fmla="*/ 0 h 2206"/>
                  <a:gd name="T8" fmla="*/ 0 w 38"/>
                  <a:gd name="T9" fmla="*/ 2187 h 2206"/>
                  <a:gd name="T10" fmla="*/ 19 w 38"/>
                  <a:gd name="T11" fmla="*/ 2206 h 2206"/>
                  <a:gd name="T12" fmla="*/ 0 w 38"/>
                  <a:gd name="T13" fmla="*/ 2187 h 2206"/>
                  <a:gd name="T14" fmla="*/ 0 w 38"/>
                  <a:gd name="T15" fmla="*/ 2206 h 2206"/>
                  <a:gd name="T16" fmla="*/ 19 w 38"/>
                  <a:gd name="T17" fmla="*/ 2206 h 220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8"/>
                  <a:gd name="T28" fmla="*/ 0 h 2206"/>
                  <a:gd name="T29" fmla="*/ 38 w 38"/>
                  <a:gd name="T30" fmla="*/ 2206 h 220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8" h="2206">
                    <a:moveTo>
                      <a:pt x="19" y="2206"/>
                    </a:moveTo>
                    <a:lnTo>
                      <a:pt x="38" y="2187"/>
                    </a:lnTo>
                    <a:lnTo>
                      <a:pt x="38" y="0"/>
                    </a:lnTo>
                    <a:lnTo>
                      <a:pt x="0" y="0"/>
                    </a:lnTo>
                    <a:lnTo>
                      <a:pt x="0" y="2187"/>
                    </a:lnTo>
                    <a:lnTo>
                      <a:pt x="19" y="2206"/>
                    </a:lnTo>
                    <a:lnTo>
                      <a:pt x="0" y="2187"/>
                    </a:lnTo>
                    <a:lnTo>
                      <a:pt x="0" y="2206"/>
                    </a:lnTo>
                    <a:lnTo>
                      <a:pt x="19" y="2206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695" name="Rectangle 204"/>
              <p:cNvSpPr>
                <a:spLocks noChangeArrowheads="1"/>
              </p:cNvSpPr>
              <p:nvPr/>
            </p:nvSpPr>
            <p:spPr bwMode="auto">
              <a:xfrm>
                <a:off x="788" y="2617"/>
                <a:ext cx="34" cy="6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96" name="Rectangle 205"/>
              <p:cNvSpPr>
                <a:spLocks noChangeArrowheads="1"/>
              </p:cNvSpPr>
              <p:nvPr/>
            </p:nvSpPr>
            <p:spPr bwMode="auto">
              <a:xfrm>
                <a:off x="856" y="2617"/>
                <a:ext cx="34" cy="6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97" name="Rectangle 206"/>
              <p:cNvSpPr>
                <a:spLocks noChangeArrowheads="1"/>
              </p:cNvSpPr>
              <p:nvPr/>
            </p:nvSpPr>
            <p:spPr bwMode="auto">
              <a:xfrm>
                <a:off x="925" y="2617"/>
                <a:ext cx="34" cy="6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98" name="Rectangle 207"/>
              <p:cNvSpPr>
                <a:spLocks noChangeArrowheads="1"/>
              </p:cNvSpPr>
              <p:nvPr/>
            </p:nvSpPr>
            <p:spPr bwMode="auto">
              <a:xfrm>
                <a:off x="993" y="2617"/>
                <a:ext cx="32" cy="6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99" name="Rectangle 208"/>
              <p:cNvSpPr>
                <a:spLocks noChangeArrowheads="1"/>
              </p:cNvSpPr>
              <p:nvPr/>
            </p:nvSpPr>
            <p:spPr bwMode="auto">
              <a:xfrm>
                <a:off x="1060" y="2617"/>
                <a:ext cx="34" cy="6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00" name="Rectangle 209"/>
              <p:cNvSpPr>
                <a:spLocks noChangeArrowheads="1"/>
              </p:cNvSpPr>
              <p:nvPr/>
            </p:nvSpPr>
            <p:spPr bwMode="auto">
              <a:xfrm>
                <a:off x="1128" y="2617"/>
                <a:ext cx="34" cy="6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01" name="Rectangle 210"/>
              <p:cNvSpPr>
                <a:spLocks noChangeArrowheads="1"/>
              </p:cNvSpPr>
              <p:nvPr/>
            </p:nvSpPr>
            <p:spPr bwMode="auto">
              <a:xfrm>
                <a:off x="1197" y="2617"/>
                <a:ext cx="32" cy="6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02" name="Rectangle 211"/>
              <p:cNvSpPr>
                <a:spLocks noChangeArrowheads="1"/>
              </p:cNvSpPr>
              <p:nvPr/>
            </p:nvSpPr>
            <p:spPr bwMode="auto">
              <a:xfrm>
                <a:off x="1263" y="2617"/>
                <a:ext cx="35" cy="6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03" name="Rectangle 212"/>
              <p:cNvSpPr>
                <a:spLocks noChangeArrowheads="1"/>
              </p:cNvSpPr>
              <p:nvPr/>
            </p:nvSpPr>
            <p:spPr bwMode="auto">
              <a:xfrm>
                <a:off x="1332" y="2617"/>
                <a:ext cx="34" cy="6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04" name="Rectangle 213"/>
              <p:cNvSpPr>
                <a:spLocks noChangeArrowheads="1"/>
              </p:cNvSpPr>
              <p:nvPr/>
            </p:nvSpPr>
            <p:spPr bwMode="auto">
              <a:xfrm>
                <a:off x="1400" y="2617"/>
                <a:ext cx="34" cy="6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05" name="Rectangle 214"/>
              <p:cNvSpPr>
                <a:spLocks noChangeArrowheads="1"/>
              </p:cNvSpPr>
              <p:nvPr/>
            </p:nvSpPr>
            <p:spPr bwMode="auto">
              <a:xfrm>
                <a:off x="1467" y="2617"/>
                <a:ext cx="34" cy="6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06" name="Rectangle 215"/>
              <p:cNvSpPr>
                <a:spLocks noChangeArrowheads="1"/>
              </p:cNvSpPr>
              <p:nvPr/>
            </p:nvSpPr>
            <p:spPr bwMode="auto">
              <a:xfrm>
                <a:off x="1527" y="2581"/>
                <a:ext cx="7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07" name="Rectangle 216"/>
              <p:cNvSpPr>
                <a:spLocks noChangeArrowheads="1"/>
              </p:cNvSpPr>
              <p:nvPr/>
            </p:nvSpPr>
            <p:spPr bwMode="auto">
              <a:xfrm>
                <a:off x="1527" y="2514"/>
                <a:ext cx="7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08" name="Rectangle 217"/>
              <p:cNvSpPr>
                <a:spLocks noChangeArrowheads="1"/>
              </p:cNvSpPr>
              <p:nvPr/>
            </p:nvSpPr>
            <p:spPr bwMode="auto">
              <a:xfrm>
                <a:off x="1527" y="2445"/>
                <a:ext cx="7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09" name="Rectangle 218"/>
              <p:cNvSpPr>
                <a:spLocks noChangeArrowheads="1"/>
              </p:cNvSpPr>
              <p:nvPr/>
            </p:nvSpPr>
            <p:spPr bwMode="auto">
              <a:xfrm>
                <a:off x="1527" y="2377"/>
                <a:ext cx="7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10" name="Rectangle 219"/>
              <p:cNvSpPr>
                <a:spLocks noChangeArrowheads="1"/>
              </p:cNvSpPr>
              <p:nvPr/>
            </p:nvSpPr>
            <p:spPr bwMode="auto">
              <a:xfrm>
                <a:off x="1527" y="2310"/>
                <a:ext cx="7" cy="33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11" name="Rectangle 220"/>
              <p:cNvSpPr>
                <a:spLocks noChangeArrowheads="1"/>
              </p:cNvSpPr>
              <p:nvPr/>
            </p:nvSpPr>
            <p:spPr bwMode="auto">
              <a:xfrm>
                <a:off x="1527" y="2242"/>
                <a:ext cx="7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12" name="Rectangle 221"/>
              <p:cNvSpPr>
                <a:spLocks noChangeArrowheads="1"/>
              </p:cNvSpPr>
              <p:nvPr/>
            </p:nvSpPr>
            <p:spPr bwMode="auto">
              <a:xfrm>
                <a:off x="1527" y="2173"/>
                <a:ext cx="7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13" name="Rectangle 222"/>
              <p:cNvSpPr>
                <a:spLocks noChangeArrowheads="1"/>
              </p:cNvSpPr>
              <p:nvPr/>
            </p:nvSpPr>
            <p:spPr bwMode="auto">
              <a:xfrm>
                <a:off x="1527" y="2106"/>
                <a:ext cx="7" cy="33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14" name="Rectangle 223"/>
              <p:cNvSpPr>
                <a:spLocks noChangeArrowheads="1"/>
              </p:cNvSpPr>
              <p:nvPr/>
            </p:nvSpPr>
            <p:spPr bwMode="auto">
              <a:xfrm>
                <a:off x="1527" y="2038"/>
                <a:ext cx="7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15" name="Rectangle 224"/>
              <p:cNvSpPr>
                <a:spLocks noChangeArrowheads="1"/>
              </p:cNvSpPr>
              <p:nvPr/>
            </p:nvSpPr>
            <p:spPr bwMode="auto">
              <a:xfrm>
                <a:off x="1527" y="1970"/>
                <a:ext cx="7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16" name="Rectangle 225"/>
              <p:cNvSpPr>
                <a:spLocks noChangeArrowheads="1"/>
              </p:cNvSpPr>
              <p:nvPr/>
            </p:nvSpPr>
            <p:spPr bwMode="auto">
              <a:xfrm>
                <a:off x="1527" y="1901"/>
                <a:ext cx="7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17" name="Rectangle 226"/>
              <p:cNvSpPr>
                <a:spLocks noChangeArrowheads="1"/>
              </p:cNvSpPr>
              <p:nvPr/>
            </p:nvSpPr>
            <p:spPr bwMode="auto">
              <a:xfrm>
                <a:off x="1487" y="1875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18" name="Rectangle 227"/>
              <p:cNvSpPr>
                <a:spLocks noChangeArrowheads="1"/>
              </p:cNvSpPr>
              <p:nvPr/>
            </p:nvSpPr>
            <p:spPr bwMode="auto">
              <a:xfrm>
                <a:off x="1418" y="1875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19" name="Rectangle 228"/>
              <p:cNvSpPr>
                <a:spLocks noChangeArrowheads="1"/>
              </p:cNvSpPr>
              <p:nvPr/>
            </p:nvSpPr>
            <p:spPr bwMode="auto">
              <a:xfrm>
                <a:off x="1351" y="1875"/>
                <a:ext cx="33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20" name="Rectangle 229"/>
              <p:cNvSpPr>
                <a:spLocks noChangeArrowheads="1"/>
              </p:cNvSpPr>
              <p:nvPr/>
            </p:nvSpPr>
            <p:spPr bwMode="auto">
              <a:xfrm>
                <a:off x="1283" y="1875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21" name="Rectangle 230"/>
              <p:cNvSpPr>
                <a:spLocks noChangeArrowheads="1"/>
              </p:cNvSpPr>
              <p:nvPr/>
            </p:nvSpPr>
            <p:spPr bwMode="auto">
              <a:xfrm>
                <a:off x="1214" y="1875"/>
                <a:ext cx="35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22" name="Rectangle 231"/>
              <p:cNvSpPr>
                <a:spLocks noChangeArrowheads="1"/>
              </p:cNvSpPr>
              <p:nvPr/>
            </p:nvSpPr>
            <p:spPr bwMode="auto">
              <a:xfrm>
                <a:off x="1148" y="1875"/>
                <a:ext cx="32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23" name="Rectangle 232"/>
              <p:cNvSpPr>
                <a:spLocks noChangeArrowheads="1"/>
              </p:cNvSpPr>
              <p:nvPr/>
            </p:nvSpPr>
            <p:spPr bwMode="auto">
              <a:xfrm>
                <a:off x="1079" y="1875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24" name="Rectangle 233"/>
              <p:cNvSpPr>
                <a:spLocks noChangeArrowheads="1"/>
              </p:cNvSpPr>
              <p:nvPr/>
            </p:nvSpPr>
            <p:spPr bwMode="auto">
              <a:xfrm>
                <a:off x="1011" y="1875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25" name="Rectangle 234"/>
              <p:cNvSpPr>
                <a:spLocks noChangeArrowheads="1"/>
              </p:cNvSpPr>
              <p:nvPr/>
            </p:nvSpPr>
            <p:spPr bwMode="auto">
              <a:xfrm>
                <a:off x="942" y="1875"/>
                <a:ext cx="35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26" name="Rectangle 235"/>
              <p:cNvSpPr>
                <a:spLocks noChangeArrowheads="1"/>
              </p:cNvSpPr>
              <p:nvPr/>
            </p:nvSpPr>
            <p:spPr bwMode="auto">
              <a:xfrm>
                <a:off x="876" y="1875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27" name="Rectangle 236"/>
              <p:cNvSpPr>
                <a:spLocks noChangeArrowheads="1"/>
              </p:cNvSpPr>
              <p:nvPr/>
            </p:nvSpPr>
            <p:spPr bwMode="auto">
              <a:xfrm>
                <a:off x="807" y="1875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28" name="Rectangle 237"/>
              <p:cNvSpPr>
                <a:spLocks noChangeArrowheads="1"/>
              </p:cNvSpPr>
              <p:nvPr/>
            </p:nvSpPr>
            <p:spPr bwMode="auto">
              <a:xfrm>
                <a:off x="784" y="1893"/>
                <a:ext cx="8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29" name="Rectangle 238"/>
              <p:cNvSpPr>
                <a:spLocks noChangeArrowheads="1"/>
              </p:cNvSpPr>
              <p:nvPr/>
            </p:nvSpPr>
            <p:spPr bwMode="auto">
              <a:xfrm>
                <a:off x="784" y="1962"/>
                <a:ext cx="8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30" name="Rectangle 239"/>
              <p:cNvSpPr>
                <a:spLocks noChangeArrowheads="1"/>
              </p:cNvSpPr>
              <p:nvPr/>
            </p:nvSpPr>
            <p:spPr bwMode="auto">
              <a:xfrm>
                <a:off x="784" y="2028"/>
                <a:ext cx="8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31" name="Rectangle 240"/>
              <p:cNvSpPr>
                <a:spLocks noChangeArrowheads="1"/>
              </p:cNvSpPr>
              <p:nvPr/>
            </p:nvSpPr>
            <p:spPr bwMode="auto">
              <a:xfrm>
                <a:off x="784" y="2097"/>
                <a:ext cx="8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32" name="Rectangle 241"/>
              <p:cNvSpPr>
                <a:spLocks noChangeArrowheads="1"/>
              </p:cNvSpPr>
              <p:nvPr/>
            </p:nvSpPr>
            <p:spPr bwMode="auto">
              <a:xfrm>
                <a:off x="784" y="2165"/>
                <a:ext cx="8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33" name="Rectangle 242"/>
              <p:cNvSpPr>
                <a:spLocks noChangeArrowheads="1"/>
              </p:cNvSpPr>
              <p:nvPr/>
            </p:nvSpPr>
            <p:spPr bwMode="auto">
              <a:xfrm>
                <a:off x="784" y="2232"/>
                <a:ext cx="8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34" name="Rectangle 243"/>
              <p:cNvSpPr>
                <a:spLocks noChangeArrowheads="1"/>
              </p:cNvSpPr>
              <p:nvPr/>
            </p:nvSpPr>
            <p:spPr bwMode="auto">
              <a:xfrm>
                <a:off x="784" y="2300"/>
                <a:ext cx="8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35" name="Rectangle 244"/>
              <p:cNvSpPr>
                <a:spLocks noChangeArrowheads="1"/>
              </p:cNvSpPr>
              <p:nvPr/>
            </p:nvSpPr>
            <p:spPr bwMode="auto">
              <a:xfrm>
                <a:off x="784" y="2369"/>
                <a:ext cx="8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36" name="Rectangle 245"/>
              <p:cNvSpPr>
                <a:spLocks noChangeArrowheads="1"/>
              </p:cNvSpPr>
              <p:nvPr/>
            </p:nvSpPr>
            <p:spPr bwMode="auto">
              <a:xfrm>
                <a:off x="784" y="2437"/>
                <a:ext cx="8" cy="33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37" name="Rectangle 246"/>
              <p:cNvSpPr>
                <a:spLocks noChangeArrowheads="1"/>
              </p:cNvSpPr>
              <p:nvPr/>
            </p:nvSpPr>
            <p:spPr bwMode="auto">
              <a:xfrm>
                <a:off x="784" y="2504"/>
                <a:ext cx="8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38" name="Rectangle 247"/>
              <p:cNvSpPr>
                <a:spLocks noChangeArrowheads="1"/>
              </p:cNvSpPr>
              <p:nvPr/>
            </p:nvSpPr>
            <p:spPr bwMode="auto">
              <a:xfrm>
                <a:off x="784" y="2573"/>
                <a:ext cx="8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39" name="Freeform 248"/>
              <p:cNvSpPr>
                <a:spLocks/>
              </p:cNvSpPr>
              <p:nvPr/>
            </p:nvSpPr>
            <p:spPr bwMode="auto">
              <a:xfrm>
                <a:off x="537" y="2863"/>
                <a:ext cx="27" cy="29"/>
              </a:xfrm>
              <a:custGeom>
                <a:avLst/>
                <a:gdLst>
                  <a:gd name="T0" fmla="*/ 67 w 81"/>
                  <a:gd name="T1" fmla="*/ 0 h 87"/>
                  <a:gd name="T2" fmla="*/ 81 w 81"/>
                  <a:gd name="T3" fmla="*/ 10 h 87"/>
                  <a:gd name="T4" fmla="*/ 14 w 81"/>
                  <a:gd name="T5" fmla="*/ 87 h 87"/>
                  <a:gd name="T6" fmla="*/ 0 w 81"/>
                  <a:gd name="T7" fmla="*/ 72 h 87"/>
                  <a:gd name="T8" fmla="*/ 67 w 81"/>
                  <a:gd name="T9" fmla="*/ 0 h 8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"/>
                  <a:gd name="T16" fmla="*/ 0 h 87"/>
                  <a:gd name="T17" fmla="*/ 81 w 81"/>
                  <a:gd name="T18" fmla="*/ 87 h 8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" h="87">
                    <a:moveTo>
                      <a:pt x="67" y="0"/>
                    </a:moveTo>
                    <a:lnTo>
                      <a:pt x="81" y="10"/>
                    </a:lnTo>
                    <a:lnTo>
                      <a:pt x="14" y="87"/>
                    </a:lnTo>
                    <a:lnTo>
                      <a:pt x="0" y="72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740" name="Freeform 249"/>
              <p:cNvSpPr>
                <a:spLocks/>
              </p:cNvSpPr>
              <p:nvPr/>
            </p:nvSpPr>
            <p:spPr bwMode="auto">
              <a:xfrm>
                <a:off x="582" y="2812"/>
                <a:ext cx="28" cy="30"/>
              </a:xfrm>
              <a:custGeom>
                <a:avLst/>
                <a:gdLst>
                  <a:gd name="T0" fmla="*/ 67 w 82"/>
                  <a:gd name="T1" fmla="*/ 0 h 86"/>
                  <a:gd name="T2" fmla="*/ 82 w 82"/>
                  <a:gd name="T3" fmla="*/ 14 h 86"/>
                  <a:gd name="T4" fmla="*/ 14 w 82"/>
                  <a:gd name="T5" fmla="*/ 86 h 86"/>
                  <a:gd name="T6" fmla="*/ 0 w 82"/>
                  <a:gd name="T7" fmla="*/ 72 h 86"/>
                  <a:gd name="T8" fmla="*/ 67 w 82"/>
                  <a:gd name="T9" fmla="*/ 0 h 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2"/>
                  <a:gd name="T16" fmla="*/ 0 h 86"/>
                  <a:gd name="T17" fmla="*/ 82 w 82"/>
                  <a:gd name="T18" fmla="*/ 86 h 8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2" h="86">
                    <a:moveTo>
                      <a:pt x="67" y="0"/>
                    </a:moveTo>
                    <a:lnTo>
                      <a:pt x="82" y="14"/>
                    </a:lnTo>
                    <a:lnTo>
                      <a:pt x="14" y="86"/>
                    </a:lnTo>
                    <a:lnTo>
                      <a:pt x="0" y="72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741" name="Freeform 250"/>
              <p:cNvSpPr>
                <a:spLocks/>
              </p:cNvSpPr>
              <p:nvPr/>
            </p:nvSpPr>
            <p:spPr bwMode="auto">
              <a:xfrm>
                <a:off x="628" y="2762"/>
                <a:ext cx="28" cy="31"/>
              </a:xfrm>
              <a:custGeom>
                <a:avLst/>
                <a:gdLst>
                  <a:gd name="T0" fmla="*/ 68 w 82"/>
                  <a:gd name="T1" fmla="*/ 0 h 91"/>
                  <a:gd name="T2" fmla="*/ 82 w 82"/>
                  <a:gd name="T3" fmla="*/ 14 h 91"/>
                  <a:gd name="T4" fmla="*/ 15 w 82"/>
                  <a:gd name="T5" fmla="*/ 91 h 91"/>
                  <a:gd name="T6" fmla="*/ 0 w 82"/>
                  <a:gd name="T7" fmla="*/ 77 h 91"/>
                  <a:gd name="T8" fmla="*/ 68 w 82"/>
                  <a:gd name="T9" fmla="*/ 0 h 9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2"/>
                  <a:gd name="T16" fmla="*/ 0 h 91"/>
                  <a:gd name="T17" fmla="*/ 82 w 82"/>
                  <a:gd name="T18" fmla="*/ 91 h 9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2" h="91">
                    <a:moveTo>
                      <a:pt x="68" y="0"/>
                    </a:moveTo>
                    <a:lnTo>
                      <a:pt x="82" y="14"/>
                    </a:lnTo>
                    <a:lnTo>
                      <a:pt x="15" y="91"/>
                    </a:lnTo>
                    <a:lnTo>
                      <a:pt x="0" y="77"/>
                    </a:lnTo>
                    <a:lnTo>
                      <a:pt x="68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742" name="Freeform 251"/>
              <p:cNvSpPr>
                <a:spLocks/>
              </p:cNvSpPr>
              <p:nvPr/>
            </p:nvSpPr>
            <p:spPr bwMode="auto">
              <a:xfrm>
                <a:off x="675" y="2713"/>
                <a:ext cx="28" cy="29"/>
              </a:xfrm>
              <a:custGeom>
                <a:avLst/>
                <a:gdLst>
                  <a:gd name="T0" fmla="*/ 67 w 81"/>
                  <a:gd name="T1" fmla="*/ 0 h 86"/>
                  <a:gd name="T2" fmla="*/ 81 w 81"/>
                  <a:gd name="T3" fmla="*/ 14 h 86"/>
                  <a:gd name="T4" fmla="*/ 14 w 81"/>
                  <a:gd name="T5" fmla="*/ 86 h 86"/>
                  <a:gd name="T6" fmla="*/ 0 w 81"/>
                  <a:gd name="T7" fmla="*/ 72 h 86"/>
                  <a:gd name="T8" fmla="*/ 67 w 81"/>
                  <a:gd name="T9" fmla="*/ 0 h 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"/>
                  <a:gd name="T16" fmla="*/ 0 h 86"/>
                  <a:gd name="T17" fmla="*/ 81 w 81"/>
                  <a:gd name="T18" fmla="*/ 86 h 8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" h="86">
                    <a:moveTo>
                      <a:pt x="67" y="0"/>
                    </a:moveTo>
                    <a:lnTo>
                      <a:pt x="81" y="14"/>
                    </a:lnTo>
                    <a:lnTo>
                      <a:pt x="14" y="86"/>
                    </a:lnTo>
                    <a:lnTo>
                      <a:pt x="0" y="72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743" name="Freeform 252"/>
              <p:cNvSpPr>
                <a:spLocks/>
              </p:cNvSpPr>
              <p:nvPr/>
            </p:nvSpPr>
            <p:spPr bwMode="auto">
              <a:xfrm>
                <a:off x="721" y="2662"/>
                <a:ext cx="27" cy="30"/>
              </a:xfrm>
              <a:custGeom>
                <a:avLst/>
                <a:gdLst>
                  <a:gd name="T0" fmla="*/ 67 w 81"/>
                  <a:gd name="T1" fmla="*/ 0 h 87"/>
                  <a:gd name="T2" fmla="*/ 81 w 81"/>
                  <a:gd name="T3" fmla="*/ 15 h 87"/>
                  <a:gd name="T4" fmla="*/ 14 w 81"/>
                  <a:gd name="T5" fmla="*/ 87 h 87"/>
                  <a:gd name="T6" fmla="*/ 0 w 81"/>
                  <a:gd name="T7" fmla="*/ 77 h 87"/>
                  <a:gd name="T8" fmla="*/ 67 w 81"/>
                  <a:gd name="T9" fmla="*/ 0 h 8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"/>
                  <a:gd name="T16" fmla="*/ 0 h 87"/>
                  <a:gd name="T17" fmla="*/ 81 w 81"/>
                  <a:gd name="T18" fmla="*/ 87 h 8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" h="87">
                    <a:moveTo>
                      <a:pt x="67" y="0"/>
                    </a:moveTo>
                    <a:lnTo>
                      <a:pt x="81" y="15"/>
                    </a:lnTo>
                    <a:lnTo>
                      <a:pt x="14" y="87"/>
                    </a:lnTo>
                    <a:lnTo>
                      <a:pt x="0" y="77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744" name="Freeform 253"/>
              <p:cNvSpPr>
                <a:spLocks/>
              </p:cNvSpPr>
              <p:nvPr/>
            </p:nvSpPr>
            <p:spPr bwMode="auto">
              <a:xfrm>
                <a:off x="766" y="2618"/>
                <a:ext cx="23" cy="25"/>
              </a:xfrm>
              <a:custGeom>
                <a:avLst/>
                <a:gdLst>
                  <a:gd name="T0" fmla="*/ 53 w 67"/>
                  <a:gd name="T1" fmla="*/ 0 h 72"/>
                  <a:gd name="T2" fmla="*/ 0 w 67"/>
                  <a:gd name="T3" fmla="*/ 57 h 72"/>
                  <a:gd name="T4" fmla="*/ 15 w 67"/>
                  <a:gd name="T5" fmla="*/ 72 h 72"/>
                  <a:gd name="T6" fmla="*/ 67 w 67"/>
                  <a:gd name="T7" fmla="*/ 14 h 72"/>
                  <a:gd name="T8" fmla="*/ 53 w 67"/>
                  <a:gd name="T9" fmla="*/ 0 h 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7"/>
                  <a:gd name="T16" fmla="*/ 0 h 72"/>
                  <a:gd name="T17" fmla="*/ 67 w 67"/>
                  <a:gd name="T18" fmla="*/ 72 h 7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7" h="72">
                    <a:moveTo>
                      <a:pt x="53" y="0"/>
                    </a:moveTo>
                    <a:lnTo>
                      <a:pt x="0" y="57"/>
                    </a:lnTo>
                    <a:lnTo>
                      <a:pt x="15" y="72"/>
                    </a:lnTo>
                    <a:lnTo>
                      <a:pt x="67" y="14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745" name="Freeform 254"/>
              <p:cNvSpPr>
                <a:spLocks/>
              </p:cNvSpPr>
              <p:nvPr/>
            </p:nvSpPr>
            <p:spPr bwMode="auto">
              <a:xfrm>
                <a:off x="537" y="1875"/>
                <a:ext cx="255" cy="276"/>
              </a:xfrm>
              <a:custGeom>
                <a:avLst/>
                <a:gdLst>
                  <a:gd name="T0" fmla="*/ 724 w 753"/>
                  <a:gd name="T1" fmla="*/ 0 h 811"/>
                  <a:gd name="T2" fmla="*/ 0 w 753"/>
                  <a:gd name="T3" fmla="*/ 782 h 811"/>
                  <a:gd name="T4" fmla="*/ 29 w 753"/>
                  <a:gd name="T5" fmla="*/ 811 h 811"/>
                  <a:gd name="T6" fmla="*/ 753 w 753"/>
                  <a:gd name="T7" fmla="*/ 24 h 811"/>
                  <a:gd name="T8" fmla="*/ 724 w 753"/>
                  <a:gd name="T9" fmla="*/ 0 h 8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3"/>
                  <a:gd name="T16" fmla="*/ 0 h 811"/>
                  <a:gd name="T17" fmla="*/ 753 w 753"/>
                  <a:gd name="T18" fmla="*/ 811 h 8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3" h="811">
                    <a:moveTo>
                      <a:pt x="724" y="0"/>
                    </a:moveTo>
                    <a:lnTo>
                      <a:pt x="0" y="782"/>
                    </a:lnTo>
                    <a:lnTo>
                      <a:pt x="29" y="811"/>
                    </a:lnTo>
                    <a:lnTo>
                      <a:pt x="753" y="24"/>
                    </a:lnTo>
                    <a:lnTo>
                      <a:pt x="724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746" name="Freeform 255"/>
              <p:cNvSpPr>
                <a:spLocks/>
              </p:cNvSpPr>
              <p:nvPr/>
            </p:nvSpPr>
            <p:spPr bwMode="auto">
              <a:xfrm>
                <a:off x="1276" y="1872"/>
                <a:ext cx="260" cy="279"/>
              </a:xfrm>
              <a:custGeom>
                <a:avLst/>
                <a:gdLst>
                  <a:gd name="T0" fmla="*/ 729 w 763"/>
                  <a:gd name="T1" fmla="*/ 0 h 820"/>
                  <a:gd name="T2" fmla="*/ 0 w 763"/>
                  <a:gd name="T3" fmla="*/ 791 h 820"/>
                  <a:gd name="T4" fmla="*/ 29 w 763"/>
                  <a:gd name="T5" fmla="*/ 820 h 820"/>
                  <a:gd name="T6" fmla="*/ 763 w 763"/>
                  <a:gd name="T7" fmla="*/ 28 h 820"/>
                  <a:gd name="T8" fmla="*/ 729 w 763"/>
                  <a:gd name="T9" fmla="*/ 0 h 8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63"/>
                  <a:gd name="T16" fmla="*/ 0 h 820"/>
                  <a:gd name="T17" fmla="*/ 763 w 763"/>
                  <a:gd name="T18" fmla="*/ 820 h 8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3" h="820">
                    <a:moveTo>
                      <a:pt x="729" y="0"/>
                    </a:moveTo>
                    <a:lnTo>
                      <a:pt x="0" y="791"/>
                    </a:lnTo>
                    <a:lnTo>
                      <a:pt x="29" y="820"/>
                    </a:lnTo>
                    <a:lnTo>
                      <a:pt x="763" y="28"/>
                    </a:lnTo>
                    <a:lnTo>
                      <a:pt x="729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747" name="Freeform 256"/>
              <p:cNvSpPr>
                <a:spLocks/>
              </p:cNvSpPr>
              <p:nvPr/>
            </p:nvSpPr>
            <p:spPr bwMode="auto">
              <a:xfrm>
                <a:off x="1278" y="2617"/>
                <a:ext cx="254" cy="280"/>
              </a:xfrm>
              <a:custGeom>
                <a:avLst/>
                <a:gdLst>
                  <a:gd name="T0" fmla="*/ 719 w 748"/>
                  <a:gd name="T1" fmla="*/ 0 h 825"/>
                  <a:gd name="T2" fmla="*/ 0 w 748"/>
                  <a:gd name="T3" fmla="*/ 796 h 825"/>
                  <a:gd name="T4" fmla="*/ 33 w 748"/>
                  <a:gd name="T5" fmla="*/ 825 h 825"/>
                  <a:gd name="T6" fmla="*/ 748 w 748"/>
                  <a:gd name="T7" fmla="*/ 24 h 825"/>
                  <a:gd name="T8" fmla="*/ 719 w 748"/>
                  <a:gd name="T9" fmla="*/ 0 h 8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48"/>
                  <a:gd name="T16" fmla="*/ 0 h 825"/>
                  <a:gd name="T17" fmla="*/ 748 w 748"/>
                  <a:gd name="T18" fmla="*/ 825 h 82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48" h="825">
                    <a:moveTo>
                      <a:pt x="719" y="0"/>
                    </a:moveTo>
                    <a:lnTo>
                      <a:pt x="0" y="796"/>
                    </a:lnTo>
                    <a:lnTo>
                      <a:pt x="33" y="825"/>
                    </a:lnTo>
                    <a:lnTo>
                      <a:pt x="748" y="24"/>
                    </a:lnTo>
                    <a:lnTo>
                      <a:pt x="719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748" name="Rectangle 257"/>
              <p:cNvSpPr>
                <a:spLocks noChangeArrowheads="1"/>
              </p:cNvSpPr>
              <p:nvPr/>
            </p:nvSpPr>
            <p:spPr bwMode="auto">
              <a:xfrm>
                <a:off x="791" y="1872"/>
                <a:ext cx="740" cy="13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49" name="Rectangle 258"/>
              <p:cNvSpPr>
                <a:spLocks noChangeArrowheads="1"/>
              </p:cNvSpPr>
              <p:nvPr/>
            </p:nvSpPr>
            <p:spPr bwMode="auto">
              <a:xfrm>
                <a:off x="1522" y="1877"/>
                <a:ext cx="15" cy="746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50" name="Rectangle 259"/>
              <p:cNvSpPr>
                <a:spLocks noChangeArrowheads="1"/>
              </p:cNvSpPr>
              <p:nvPr/>
            </p:nvSpPr>
            <p:spPr bwMode="auto">
              <a:xfrm>
                <a:off x="545" y="2139"/>
                <a:ext cx="738" cy="13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" name="Group 260"/>
            <p:cNvGrpSpPr>
              <a:grpSpLocks/>
            </p:cNvGrpSpPr>
            <p:nvPr/>
          </p:nvGrpSpPr>
          <p:grpSpPr bwMode="auto">
            <a:xfrm>
              <a:off x="4413" y="647"/>
              <a:ext cx="1008" cy="1033"/>
              <a:chOff x="4413" y="647"/>
              <a:chExt cx="1008" cy="1033"/>
            </a:xfrm>
          </p:grpSpPr>
          <p:sp>
            <p:nvSpPr>
              <p:cNvPr id="15627" name="Freeform 261"/>
              <p:cNvSpPr>
                <a:spLocks/>
              </p:cNvSpPr>
              <p:nvPr/>
            </p:nvSpPr>
            <p:spPr bwMode="auto">
              <a:xfrm>
                <a:off x="4419" y="1664"/>
                <a:ext cx="754" cy="15"/>
              </a:xfrm>
              <a:custGeom>
                <a:avLst/>
                <a:gdLst>
                  <a:gd name="T0" fmla="*/ 2221 w 2221"/>
                  <a:gd name="T1" fmla="*/ 20 h 44"/>
                  <a:gd name="T2" fmla="*/ 2202 w 2221"/>
                  <a:gd name="T3" fmla="*/ 0 h 44"/>
                  <a:gd name="T4" fmla="*/ 0 w 2221"/>
                  <a:gd name="T5" fmla="*/ 0 h 44"/>
                  <a:gd name="T6" fmla="*/ 0 w 2221"/>
                  <a:gd name="T7" fmla="*/ 44 h 44"/>
                  <a:gd name="T8" fmla="*/ 2202 w 2221"/>
                  <a:gd name="T9" fmla="*/ 44 h 44"/>
                  <a:gd name="T10" fmla="*/ 2221 w 2221"/>
                  <a:gd name="T11" fmla="*/ 20 h 44"/>
                  <a:gd name="T12" fmla="*/ 2202 w 2221"/>
                  <a:gd name="T13" fmla="*/ 44 h 44"/>
                  <a:gd name="T14" fmla="*/ 2221 w 2221"/>
                  <a:gd name="T15" fmla="*/ 44 h 44"/>
                  <a:gd name="T16" fmla="*/ 2221 w 2221"/>
                  <a:gd name="T17" fmla="*/ 20 h 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221"/>
                  <a:gd name="T28" fmla="*/ 0 h 44"/>
                  <a:gd name="T29" fmla="*/ 2221 w 2221"/>
                  <a:gd name="T30" fmla="*/ 44 h 4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221" h="44">
                    <a:moveTo>
                      <a:pt x="2221" y="20"/>
                    </a:moveTo>
                    <a:lnTo>
                      <a:pt x="2202" y="0"/>
                    </a:lnTo>
                    <a:lnTo>
                      <a:pt x="0" y="0"/>
                    </a:lnTo>
                    <a:lnTo>
                      <a:pt x="0" y="44"/>
                    </a:lnTo>
                    <a:lnTo>
                      <a:pt x="2202" y="44"/>
                    </a:lnTo>
                    <a:lnTo>
                      <a:pt x="2221" y="20"/>
                    </a:lnTo>
                    <a:lnTo>
                      <a:pt x="2202" y="44"/>
                    </a:lnTo>
                    <a:lnTo>
                      <a:pt x="2221" y="44"/>
                    </a:lnTo>
                    <a:lnTo>
                      <a:pt x="2221" y="2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628" name="Freeform 262"/>
              <p:cNvSpPr>
                <a:spLocks/>
              </p:cNvSpPr>
              <p:nvPr/>
            </p:nvSpPr>
            <p:spPr bwMode="auto">
              <a:xfrm>
                <a:off x="5160" y="916"/>
                <a:ext cx="13" cy="754"/>
              </a:xfrm>
              <a:custGeom>
                <a:avLst/>
                <a:gdLst>
                  <a:gd name="T0" fmla="*/ 20 w 39"/>
                  <a:gd name="T1" fmla="*/ 0 h 2221"/>
                  <a:gd name="T2" fmla="*/ 0 w 39"/>
                  <a:gd name="T3" fmla="*/ 24 h 2221"/>
                  <a:gd name="T4" fmla="*/ 0 w 39"/>
                  <a:gd name="T5" fmla="*/ 2221 h 2221"/>
                  <a:gd name="T6" fmla="*/ 39 w 39"/>
                  <a:gd name="T7" fmla="*/ 2221 h 2221"/>
                  <a:gd name="T8" fmla="*/ 39 w 39"/>
                  <a:gd name="T9" fmla="*/ 24 h 2221"/>
                  <a:gd name="T10" fmla="*/ 20 w 39"/>
                  <a:gd name="T11" fmla="*/ 0 h 2221"/>
                  <a:gd name="T12" fmla="*/ 39 w 39"/>
                  <a:gd name="T13" fmla="*/ 24 h 2221"/>
                  <a:gd name="T14" fmla="*/ 39 w 39"/>
                  <a:gd name="T15" fmla="*/ 0 h 2221"/>
                  <a:gd name="T16" fmla="*/ 20 w 39"/>
                  <a:gd name="T17" fmla="*/ 0 h 22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9"/>
                  <a:gd name="T28" fmla="*/ 0 h 2221"/>
                  <a:gd name="T29" fmla="*/ 39 w 39"/>
                  <a:gd name="T30" fmla="*/ 2221 h 22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9" h="2221">
                    <a:moveTo>
                      <a:pt x="20" y="0"/>
                    </a:moveTo>
                    <a:lnTo>
                      <a:pt x="0" y="24"/>
                    </a:lnTo>
                    <a:lnTo>
                      <a:pt x="0" y="2221"/>
                    </a:lnTo>
                    <a:lnTo>
                      <a:pt x="39" y="2221"/>
                    </a:lnTo>
                    <a:lnTo>
                      <a:pt x="39" y="24"/>
                    </a:lnTo>
                    <a:lnTo>
                      <a:pt x="20" y="0"/>
                    </a:lnTo>
                    <a:lnTo>
                      <a:pt x="39" y="24"/>
                    </a:lnTo>
                    <a:lnTo>
                      <a:pt x="39" y="0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629" name="Freeform 263"/>
              <p:cNvSpPr>
                <a:spLocks/>
              </p:cNvSpPr>
              <p:nvPr/>
            </p:nvSpPr>
            <p:spPr bwMode="auto">
              <a:xfrm>
                <a:off x="4413" y="916"/>
                <a:ext cx="754" cy="15"/>
              </a:xfrm>
              <a:custGeom>
                <a:avLst/>
                <a:gdLst>
                  <a:gd name="T0" fmla="*/ 0 w 2221"/>
                  <a:gd name="T1" fmla="*/ 24 h 43"/>
                  <a:gd name="T2" fmla="*/ 19 w 2221"/>
                  <a:gd name="T3" fmla="*/ 43 h 43"/>
                  <a:gd name="T4" fmla="*/ 2221 w 2221"/>
                  <a:gd name="T5" fmla="*/ 43 h 43"/>
                  <a:gd name="T6" fmla="*/ 2221 w 2221"/>
                  <a:gd name="T7" fmla="*/ 0 h 43"/>
                  <a:gd name="T8" fmla="*/ 19 w 2221"/>
                  <a:gd name="T9" fmla="*/ 0 h 43"/>
                  <a:gd name="T10" fmla="*/ 0 w 2221"/>
                  <a:gd name="T11" fmla="*/ 24 h 43"/>
                  <a:gd name="T12" fmla="*/ 19 w 2221"/>
                  <a:gd name="T13" fmla="*/ 0 h 43"/>
                  <a:gd name="T14" fmla="*/ 0 w 2221"/>
                  <a:gd name="T15" fmla="*/ 0 h 43"/>
                  <a:gd name="T16" fmla="*/ 0 w 2221"/>
                  <a:gd name="T17" fmla="*/ 24 h 4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221"/>
                  <a:gd name="T28" fmla="*/ 0 h 43"/>
                  <a:gd name="T29" fmla="*/ 2221 w 2221"/>
                  <a:gd name="T30" fmla="*/ 43 h 4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221" h="43">
                    <a:moveTo>
                      <a:pt x="0" y="24"/>
                    </a:moveTo>
                    <a:lnTo>
                      <a:pt x="19" y="43"/>
                    </a:lnTo>
                    <a:lnTo>
                      <a:pt x="2221" y="43"/>
                    </a:lnTo>
                    <a:lnTo>
                      <a:pt x="2221" y="0"/>
                    </a:lnTo>
                    <a:lnTo>
                      <a:pt x="19" y="0"/>
                    </a:lnTo>
                    <a:lnTo>
                      <a:pt x="0" y="24"/>
                    </a:lnTo>
                    <a:lnTo>
                      <a:pt x="19" y="0"/>
                    </a:lnTo>
                    <a:lnTo>
                      <a:pt x="0" y="0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630" name="Freeform 264"/>
              <p:cNvSpPr>
                <a:spLocks/>
              </p:cNvSpPr>
              <p:nvPr/>
            </p:nvSpPr>
            <p:spPr bwMode="auto">
              <a:xfrm>
                <a:off x="4413" y="924"/>
                <a:ext cx="13" cy="755"/>
              </a:xfrm>
              <a:custGeom>
                <a:avLst/>
                <a:gdLst>
                  <a:gd name="T0" fmla="*/ 19 w 38"/>
                  <a:gd name="T1" fmla="*/ 2221 h 2221"/>
                  <a:gd name="T2" fmla="*/ 38 w 38"/>
                  <a:gd name="T3" fmla="*/ 2197 h 2221"/>
                  <a:gd name="T4" fmla="*/ 38 w 38"/>
                  <a:gd name="T5" fmla="*/ 0 h 2221"/>
                  <a:gd name="T6" fmla="*/ 0 w 38"/>
                  <a:gd name="T7" fmla="*/ 0 h 2221"/>
                  <a:gd name="T8" fmla="*/ 0 w 38"/>
                  <a:gd name="T9" fmla="*/ 2197 h 2221"/>
                  <a:gd name="T10" fmla="*/ 19 w 38"/>
                  <a:gd name="T11" fmla="*/ 2221 h 2221"/>
                  <a:gd name="T12" fmla="*/ 0 w 38"/>
                  <a:gd name="T13" fmla="*/ 2197 h 2221"/>
                  <a:gd name="T14" fmla="*/ 0 w 38"/>
                  <a:gd name="T15" fmla="*/ 2221 h 2221"/>
                  <a:gd name="T16" fmla="*/ 19 w 38"/>
                  <a:gd name="T17" fmla="*/ 2221 h 22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8"/>
                  <a:gd name="T28" fmla="*/ 0 h 2221"/>
                  <a:gd name="T29" fmla="*/ 38 w 38"/>
                  <a:gd name="T30" fmla="*/ 2221 h 22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8" h="2221">
                    <a:moveTo>
                      <a:pt x="19" y="2221"/>
                    </a:moveTo>
                    <a:lnTo>
                      <a:pt x="38" y="2197"/>
                    </a:lnTo>
                    <a:lnTo>
                      <a:pt x="38" y="0"/>
                    </a:lnTo>
                    <a:lnTo>
                      <a:pt x="0" y="0"/>
                    </a:lnTo>
                    <a:lnTo>
                      <a:pt x="0" y="2197"/>
                    </a:lnTo>
                    <a:lnTo>
                      <a:pt x="19" y="2221"/>
                    </a:lnTo>
                    <a:lnTo>
                      <a:pt x="0" y="2197"/>
                    </a:lnTo>
                    <a:lnTo>
                      <a:pt x="0" y="2221"/>
                    </a:lnTo>
                    <a:lnTo>
                      <a:pt x="19" y="2221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631" name="Rectangle 265"/>
              <p:cNvSpPr>
                <a:spLocks noChangeArrowheads="1"/>
              </p:cNvSpPr>
              <p:nvPr/>
            </p:nvSpPr>
            <p:spPr bwMode="auto">
              <a:xfrm>
                <a:off x="4669" y="1398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32" name="Rectangle 266"/>
              <p:cNvSpPr>
                <a:spLocks noChangeArrowheads="1"/>
              </p:cNvSpPr>
              <p:nvPr/>
            </p:nvSpPr>
            <p:spPr bwMode="auto">
              <a:xfrm>
                <a:off x="4737" y="1398"/>
                <a:ext cx="32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33" name="Rectangle 267"/>
              <p:cNvSpPr>
                <a:spLocks noChangeArrowheads="1"/>
              </p:cNvSpPr>
              <p:nvPr/>
            </p:nvSpPr>
            <p:spPr bwMode="auto">
              <a:xfrm>
                <a:off x="4804" y="1398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34" name="Rectangle 268"/>
              <p:cNvSpPr>
                <a:spLocks noChangeArrowheads="1"/>
              </p:cNvSpPr>
              <p:nvPr/>
            </p:nvSpPr>
            <p:spPr bwMode="auto">
              <a:xfrm>
                <a:off x="4872" y="1398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35" name="Rectangle 269"/>
              <p:cNvSpPr>
                <a:spLocks noChangeArrowheads="1"/>
              </p:cNvSpPr>
              <p:nvPr/>
            </p:nvSpPr>
            <p:spPr bwMode="auto">
              <a:xfrm>
                <a:off x="4941" y="1398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36" name="Rectangle 270"/>
              <p:cNvSpPr>
                <a:spLocks noChangeArrowheads="1"/>
              </p:cNvSpPr>
              <p:nvPr/>
            </p:nvSpPr>
            <p:spPr bwMode="auto">
              <a:xfrm>
                <a:off x="5007" y="1398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37" name="Rectangle 271"/>
              <p:cNvSpPr>
                <a:spLocks noChangeArrowheads="1"/>
              </p:cNvSpPr>
              <p:nvPr/>
            </p:nvSpPr>
            <p:spPr bwMode="auto">
              <a:xfrm>
                <a:off x="5076" y="1398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38" name="Rectangle 272"/>
              <p:cNvSpPr>
                <a:spLocks noChangeArrowheads="1"/>
              </p:cNvSpPr>
              <p:nvPr/>
            </p:nvSpPr>
            <p:spPr bwMode="auto">
              <a:xfrm>
                <a:off x="5144" y="1398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39" name="Rectangle 273"/>
              <p:cNvSpPr>
                <a:spLocks noChangeArrowheads="1"/>
              </p:cNvSpPr>
              <p:nvPr/>
            </p:nvSpPr>
            <p:spPr bwMode="auto">
              <a:xfrm>
                <a:off x="5211" y="1398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40" name="Rectangle 274"/>
              <p:cNvSpPr>
                <a:spLocks noChangeArrowheads="1"/>
              </p:cNvSpPr>
              <p:nvPr/>
            </p:nvSpPr>
            <p:spPr bwMode="auto">
              <a:xfrm>
                <a:off x="5279" y="1398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41" name="Rectangle 275"/>
              <p:cNvSpPr>
                <a:spLocks noChangeArrowheads="1"/>
              </p:cNvSpPr>
              <p:nvPr/>
            </p:nvSpPr>
            <p:spPr bwMode="auto">
              <a:xfrm>
                <a:off x="5348" y="1398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42" name="Freeform 276"/>
              <p:cNvSpPr>
                <a:spLocks/>
              </p:cNvSpPr>
              <p:nvPr/>
            </p:nvSpPr>
            <p:spPr bwMode="auto">
              <a:xfrm>
                <a:off x="5416" y="1398"/>
                <a:ext cx="3" cy="7"/>
              </a:xfrm>
              <a:custGeom>
                <a:avLst/>
                <a:gdLst>
                  <a:gd name="T0" fmla="*/ 9 w 9"/>
                  <a:gd name="T1" fmla="*/ 9 h 19"/>
                  <a:gd name="T2" fmla="*/ 0 w 9"/>
                  <a:gd name="T3" fmla="*/ 0 h 19"/>
                  <a:gd name="T4" fmla="*/ 0 w 9"/>
                  <a:gd name="T5" fmla="*/ 0 h 19"/>
                  <a:gd name="T6" fmla="*/ 0 w 9"/>
                  <a:gd name="T7" fmla="*/ 19 h 19"/>
                  <a:gd name="T8" fmla="*/ 0 w 9"/>
                  <a:gd name="T9" fmla="*/ 19 h 19"/>
                  <a:gd name="T10" fmla="*/ 9 w 9"/>
                  <a:gd name="T11" fmla="*/ 9 h 19"/>
                  <a:gd name="T12" fmla="*/ 0 w 9"/>
                  <a:gd name="T13" fmla="*/ 19 h 19"/>
                  <a:gd name="T14" fmla="*/ 9 w 9"/>
                  <a:gd name="T15" fmla="*/ 19 h 19"/>
                  <a:gd name="T16" fmla="*/ 9 w 9"/>
                  <a:gd name="T17" fmla="*/ 9 h 1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"/>
                  <a:gd name="T28" fmla="*/ 0 h 19"/>
                  <a:gd name="T29" fmla="*/ 9 w 9"/>
                  <a:gd name="T30" fmla="*/ 19 h 1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" h="19">
                    <a:moveTo>
                      <a:pt x="9" y="9"/>
                    </a:moveTo>
                    <a:lnTo>
                      <a:pt x="0" y="0"/>
                    </a:lnTo>
                    <a:lnTo>
                      <a:pt x="0" y="19"/>
                    </a:lnTo>
                    <a:lnTo>
                      <a:pt x="9" y="9"/>
                    </a:lnTo>
                    <a:lnTo>
                      <a:pt x="0" y="19"/>
                    </a:lnTo>
                    <a:lnTo>
                      <a:pt x="9" y="19"/>
                    </a:lnTo>
                    <a:lnTo>
                      <a:pt x="9" y="9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643" name="Rectangle 277"/>
              <p:cNvSpPr>
                <a:spLocks noChangeArrowheads="1"/>
              </p:cNvSpPr>
              <p:nvPr/>
            </p:nvSpPr>
            <p:spPr bwMode="auto">
              <a:xfrm>
                <a:off x="5413" y="1367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44" name="Rectangle 278"/>
              <p:cNvSpPr>
                <a:spLocks noChangeArrowheads="1"/>
              </p:cNvSpPr>
              <p:nvPr/>
            </p:nvSpPr>
            <p:spPr bwMode="auto">
              <a:xfrm>
                <a:off x="5413" y="1299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45" name="Rectangle 279"/>
              <p:cNvSpPr>
                <a:spLocks noChangeArrowheads="1"/>
              </p:cNvSpPr>
              <p:nvPr/>
            </p:nvSpPr>
            <p:spPr bwMode="auto">
              <a:xfrm>
                <a:off x="5413" y="1232"/>
                <a:ext cx="6" cy="33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46" name="Rectangle 280"/>
              <p:cNvSpPr>
                <a:spLocks noChangeArrowheads="1"/>
              </p:cNvSpPr>
              <p:nvPr/>
            </p:nvSpPr>
            <p:spPr bwMode="auto">
              <a:xfrm>
                <a:off x="5413" y="1164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47" name="Rectangle 281"/>
              <p:cNvSpPr>
                <a:spLocks noChangeArrowheads="1"/>
              </p:cNvSpPr>
              <p:nvPr/>
            </p:nvSpPr>
            <p:spPr bwMode="auto">
              <a:xfrm>
                <a:off x="5413" y="1095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48" name="Rectangle 282"/>
              <p:cNvSpPr>
                <a:spLocks noChangeArrowheads="1"/>
              </p:cNvSpPr>
              <p:nvPr/>
            </p:nvSpPr>
            <p:spPr bwMode="auto">
              <a:xfrm>
                <a:off x="5413" y="1027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49" name="Rectangle 283"/>
              <p:cNvSpPr>
                <a:spLocks noChangeArrowheads="1"/>
              </p:cNvSpPr>
              <p:nvPr/>
            </p:nvSpPr>
            <p:spPr bwMode="auto">
              <a:xfrm>
                <a:off x="5413" y="960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50" name="Rectangle 284"/>
              <p:cNvSpPr>
                <a:spLocks noChangeArrowheads="1"/>
              </p:cNvSpPr>
              <p:nvPr/>
            </p:nvSpPr>
            <p:spPr bwMode="auto">
              <a:xfrm>
                <a:off x="5413" y="892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51" name="Rectangle 285"/>
              <p:cNvSpPr>
                <a:spLocks noChangeArrowheads="1"/>
              </p:cNvSpPr>
              <p:nvPr/>
            </p:nvSpPr>
            <p:spPr bwMode="auto">
              <a:xfrm>
                <a:off x="5413" y="823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52" name="Rectangle 286"/>
              <p:cNvSpPr>
                <a:spLocks noChangeArrowheads="1"/>
              </p:cNvSpPr>
              <p:nvPr/>
            </p:nvSpPr>
            <p:spPr bwMode="auto">
              <a:xfrm>
                <a:off x="5413" y="756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53" name="Rectangle 287"/>
              <p:cNvSpPr>
                <a:spLocks noChangeArrowheads="1"/>
              </p:cNvSpPr>
              <p:nvPr/>
            </p:nvSpPr>
            <p:spPr bwMode="auto">
              <a:xfrm>
                <a:off x="5413" y="688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54" name="Freeform 288"/>
              <p:cNvSpPr>
                <a:spLocks/>
              </p:cNvSpPr>
              <p:nvPr/>
            </p:nvSpPr>
            <p:spPr bwMode="auto">
              <a:xfrm>
                <a:off x="5413" y="650"/>
                <a:ext cx="6" cy="3"/>
              </a:xfrm>
              <a:custGeom>
                <a:avLst/>
                <a:gdLst>
                  <a:gd name="T0" fmla="*/ 10 w 19"/>
                  <a:gd name="T1" fmla="*/ 0 h 9"/>
                  <a:gd name="T2" fmla="*/ 0 w 19"/>
                  <a:gd name="T3" fmla="*/ 9 h 9"/>
                  <a:gd name="T4" fmla="*/ 0 w 19"/>
                  <a:gd name="T5" fmla="*/ 9 h 9"/>
                  <a:gd name="T6" fmla="*/ 19 w 19"/>
                  <a:gd name="T7" fmla="*/ 9 h 9"/>
                  <a:gd name="T8" fmla="*/ 19 w 19"/>
                  <a:gd name="T9" fmla="*/ 9 h 9"/>
                  <a:gd name="T10" fmla="*/ 10 w 19"/>
                  <a:gd name="T11" fmla="*/ 0 h 9"/>
                  <a:gd name="T12" fmla="*/ 19 w 19"/>
                  <a:gd name="T13" fmla="*/ 9 h 9"/>
                  <a:gd name="T14" fmla="*/ 19 w 19"/>
                  <a:gd name="T15" fmla="*/ 0 h 9"/>
                  <a:gd name="T16" fmla="*/ 10 w 19"/>
                  <a:gd name="T17" fmla="*/ 0 h 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9"/>
                  <a:gd name="T28" fmla="*/ 0 h 9"/>
                  <a:gd name="T29" fmla="*/ 19 w 19"/>
                  <a:gd name="T30" fmla="*/ 9 h 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9" h="9">
                    <a:moveTo>
                      <a:pt x="10" y="0"/>
                    </a:moveTo>
                    <a:lnTo>
                      <a:pt x="0" y="9"/>
                    </a:lnTo>
                    <a:lnTo>
                      <a:pt x="19" y="9"/>
                    </a:lnTo>
                    <a:lnTo>
                      <a:pt x="10" y="0"/>
                    </a:lnTo>
                    <a:lnTo>
                      <a:pt x="19" y="9"/>
                    </a:lnTo>
                    <a:lnTo>
                      <a:pt x="19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655" name="Rectangle 289"/>
              <p:cNvSpPr>
                <a:spLocks noChangeArrowheads="1"/>
              </p:cNvSpPr>
              <p:nvPr/>
            </p:nvSpPr>
            <p:spPr bwMode="auto">
              <a:xfrm>
                <a:off x="5382" y="650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56" name="Rectangle 290"/>
              <p:cNvSpPr>
                <a:spLocks noChangeArrowheads="1"/>
              </p:cNvSpPr>
              <p:nvPr/>
            </p:nvSpPr>
            <p:spPr bwMode="auto">
              <a:xfrm>
                <a:off x="5313" y="650"/>
                <a:ext cx="35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57" name="Rectangle 291"/>
              <p:cNvSpPr>
                <a:spLocks noChangeArrowheads="1"/>
              </p:cNvSpPr>
              <p:nvPr/>
            </p:nvSpPr>
            <p:spPr bwMode="auto">
              <a:xfrm>
                <a:off x="5247" y="650"/>
                <a:ext cx="32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58" name="Rectangle 292"/>
              <p:cNvSpPr>
                <a:spLocks noChangeArrowheads="1"/>
              </p:cNvSpPr>
              <p:nvPr/>
            </p:nvSpPr>
            <p:spPr bwMode="auto">
              <a:xfrm>
                <a:off x="5178" y="650"/>
                <a:ext cx="35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59" name="Rectangle 293"/>
              <p:cNvSpPr>
                <a:spLocks noChangeArrowheads="1"/>
              </p:cNvSpPr>
              <p:nvPr/>
            </p:nvSpPr>
            <p:spPr bwMode="auto">
              <a:xfrm>
                <a:off x="5110" y="650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60" name="Rectangle 294"/>
              <p:cNvSpPr>
                <a:spLocks noChangeArrowheads="1"/>
              </p:cNvSpPr>
              <p:nvPr/>
            </p:nvSpPr>
            <p:spPr bwMode="auto">
              <a:xfrm>
                <a:off x="5041" y="650"/>
                <a:ext cx="35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61" name="Rectangle 295"/>
              <p:cNvSpPr>
                <a:spLocks noChangeArrowheads="1"/>
              </p:cNvSpPr>
              <p:nvPr/>
            </p:nvSpPr>
            <p:spPr bwMode="auto">
              <a:xfrm>
                <a:off x="4975" y="650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62" name="Rectangle 296"/>
              <p:cNvSpPr>
                <a:spLocks noChangeArrowheads="1"/>
              </p:cNvSpPr>
              <p:nvPr/>
            </p:nvSpPr>
            <p:spPr bwMode="auto">
              <a:xfrm>
                <a:off x="4906" y="650"/>
                <a:ext cx="35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63" name="Rectangle 297"/>
              <p:cNvSpPr>
                <a:spLocks noChangeArrowheads="1"/>
              </p:cNvSpPr>
              <p:nvPr/>
            </p:nvSpPr>
            <p:spPr bwMode="auto">
              <a:xfrm>
                <a:off x="4838" y="650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64" name="Rectangle 298"/>
              <p:cNvSpPr>
                <a:spLocks noChangeArrowheads="1"/>
              </p:cNvSpPr>
              <p:nvPr/>
            </p:nvSpPr>
            <p:spPr bwMode="auto">
              <a:xfrm>
                <a:off x="4771" y="650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65" name="Rectangle 299"/>
              <p:cNvSpPr>
                <a:spLocks noChangeArrowheads="1"/>
              </p:cNvSpPr>
              <p:nvPr/>
            </p:nvSpPr>
            <p:spPr bwMode="auto">
              <a:xfrm>
                <a:off x="4703" y="650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66" name="Freeform 300"/>
              <p:cNvSpPr>
                <a:spLocks/>
              </p:cNvSpPr>
              <p:nvPr/>
            </p:nvSpPr>
            <p:spPr bwMode="auto">
              <a:xfrm>
                <a:off x="4665" y="650"/>
                <a:ext cx="4" cy="7"/>
              </a:xfrm>
              <a:custGeom>
                <a:avLst/>
                <a:gdLst>
                  <a:gd name="T0" fmla="*/ 0 w 10"/>
                  <a:gd name="T1" fmla="*/ 9 h 19"/>
                  <a:gd name="T2" fmla="*/ 10 w 10"/>
                  <a:gd name="T3" fmla="*/ 19 h 19"/>
                  <a:gd name="T4" fmla="*/ 10 w 10"/>
                  <a:gd name="T5" fmla="*/ 19 h 19"/>
                  <a:gd name="T6" fmla="*/ 10 w 10"/>
                  <a:gd name="T7" fmla="*/ 0 h 19"/>
                  <a:gd name="T8" fmla="*/ 10 w 10"/>
                  <a:gd name="T9" fmla="*/ 0 h 19"/>
                  <a:gd name="T10" fmla="*/ 0 w 10"/>
                  <a:gd name="T11" fmla="*/ 9 h 19"/>
                  <a:gd name="T12" fmla="*/ 10 w 10"/>
                  <a:gd name="T13" fmla="*/ 0 h 19"/>
                  <a:gd name="T14" fmla="*/ 0 w 10"/>
                  <a:gd name="T15" fmla="*/ 0 h 19"/>
                  <a:gd name="T16" fmla="*/ 0 w 10"/>
                  <a:gd name="T17" fmla="*/ 9 h 1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"/>
                  <a:gd name="T28" fmla="*/ 0 h 19"/>
                  <a:gd name="T29" fmla="*/ 10 w 10"/>
                  <a:gd name="T30" fmla="*/ 19 h 1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" h="19">
                    <a:moveTo>
                      <a:pt x="0" y="9"/>
                    </a:moveTo>
                    <a:lnTo>
                      <a:pt x="10" y="19"/>
                    </a:lnTo>
                    <a:lnTo>
                      <a:pt x="10" y="0"/>
                    </a:lnTo>
                    <a:lnTo>
                      <a:pt x="0" y="9"/>
                    </a:lnTo>
                    <a:lnTo>
                      <a:pt x="10" y="0"/>
                    </a:lnTo>
                    <a:lnTo>
                      <a:pt x="0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667" name="Rectangle 301"/>
              <p:cNvSpPr>
                <a:spLocks noChangeArrowheads="1"/>
              </p:cNvSpPr>
              <p:nvPr/>
            </p:nvSpPr>
            <p:spPr bwMode="auto">
              <a:xfrm>
                <a:off x="4665" y="653"/>
                <a:ext cx="7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68" name="Rectangle 302"/>
              <p:cNvSpPr>
                <a:spLocks noChangeArrowheads="1"/>
              </p:cNvSpPr>
              <p:nvPr/>
            </p:nvSpPr>
            <p:spPr bwMode="auto">
              <a:xfrm>
                <a:off x="4665" y="720"/>
                <a:ext cx="7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69" name="Rectangle 303"/>
              <p:cNvSpPr>
                <a:spLocks noChangeArrowheads="1"/>
              </p:cNvSpPr>
              <p:nvPr/>
            </p:nvSpPr>
            <p:spPr bwMode="auto">
              <a:xfrm>
                <a:off x="4665" y="789"/>
                <a:ext cx="7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0" name="Rectangle 304"/>
              <p:cNvSpPr>
                <a:spLocks noChangeArrowheads="1"/>
              </p:cNvSpPr>
              <p:nvPr/>
            </p:nvSpPr>
            <p:spPr bwMode="auto">
              <a:xfrm>
                <a:off x="4665" y="857"/>
                <a:ext cx="7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1" name="Rectangle 305"/>
              <p:cNvSpPr>
                <a:spLocks noChangeArrowheads="1"/>
              </p:cNvSpPr>
              <p:nvPr/>
            </p:nvSpPr>
            <p:spPr bwMode="auto">
              <a:xfrm>
                <a:off x="4665" y="926"/>
                <a:ext cx="7" cy="32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2" name="Rectangle 306"/>
              <p:cNvSpPr>
                <a:spLocks noChangeArrowheads="1"/>
              </p:cNvSpPr>
              <p:nvPr/>
            </p:nvSpPr>
            <p:spPr bwMode="auto">
              <a:xfrm>
                <a:off x="4665" y="992"/>
                <a:ext cx="7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3" name="Rectangle 307"/>
              <p:cNvSpPr>
                <a:spLocks noChangeArrowheads="1"/>
              </p:cNvSpPr>
              <p:nvPr/>
            </p:nvSpPr>
            <p:spPr bwMode="auto">
              <a:xfrm>
                <a:off x="4665" y="1061"/>
                <a:ext cx="7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4" name="Rectangle 308"/>
              <p:cNvSpPr>
                <a:spLocks noChangeArrowheads="1"/>
              </p:cNvSpPr>
              <p:nvPr/>
            </p:nvSpPr>
            <p:spPr bwMode="auto">
              <a:xfrm>
                <a:off x="4665" y="1129"/>
                <a:ext cx="7" cy="33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5" name="Rectangle 309"/>
              <p:cNvSpPr>
                <a:spLocks noChangeArrowheads="1"/>
              </p:cNvSpPr>
              <p:nvPr/>
            </p:nvSpPr>
            <p:spPr bwMode="auto">
              <a:xfrm>
                <a:off x="4665" y="1196"/>
                <a:ext cx="7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6" name="Rectangle 310"/>
              <p:cNvSpPr>
                <a:spLocks noChangeArrowheads="1"/>
              </p:cNvSpPr>
              <p:nvPr/>
            </p:nvSpPr>
            <p:spPr bwMode="auto">
              <a:xfrm>
                <a:off x="4665" y="1265"/>
                <a:ext cx="7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7" name="Rectangle 311"/>
              <p:cNvSpPr>
                <a:spLocks noChangeArrowheads="1"/>
              </p:cNvSpPr>
              <p:nvPr/>
            </p:nvSpPr>
            <p:spPr bwMode="auto">
              <a:xfrm>
                <a:off x="4665" y="1333"/>
                <a:ext cx="7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8" name="Freeform 312"/>
              <p:cNvSpPr>
                <a:spLocks/>
              </p:cNvSpPr>
              <p:nvPr/>
            </p:nvSpPr>
            <p:spPr bwMode="auto">
              <a:xfrm>
                <a:off x="4665" y="1400"/>
                <a:ext cx="7" cy="5"/>
              </a:xfrm>
              <a:custGeom>
                <a:avLst/>
                <a:gdLst>
                  <a:gd name="T0" fmla="*/ 10 w 19"/>
                  <a:gd name="T1" fmla="*/ 15 h 15"/>
                  <a:gd name="T2" fmla="*/ 19 w 19"/>
                  <a:gd name="T3" fmla="*/ 5 h 15"/>
                  <a:gd name="T4" fmla="*/ 19 w 19"/>
                  <a:gd name="T5" fmla="*/ 0 h 15"/>
                  <a:gd name="T6" fmla="*/ 0 w 19"/>
                  <a:gd name="T7" fmla="*/ 0 h 15"/>
                  <a:gd name="T8" fmla="*/ 0 w 19"/>
                  <a:gd name="T9" fmla="*/ 5 h 15"/>
                  <a:gd name="T10" fmla="*/ 10 w 19"/>
                  <a:gd name="T11" fmla="*/ 15 h 15"/>
                  <a:gd name="T12" fmla="*/ 0 w 19"/>
                  <a:gd name="T13" fmla="*/ 5 h 15"/>
                  <a:gd name="T14" fmla="*/ 0 w 19"/>
                  <a:gd name="T15" fmla="*/ 15 h 15"/>
                  <a:gd name="T16" fmla="*/ 10 w 19"/>
                  <a:gd name="T17" fmla="*/ 15 h 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9"/>
                  <a:gd name="T28" fmla="*/ 0 h 15"/>
                  <a:gd name="T29" fmla="*/ 19 w 19"/>
                  <a:gd name="T30" fmla="*/ 15 h 1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9" h="15">
                    <a:moveTo>
                      <a:pt x="10" y="15"/>
                    </a:moveTo>
                    <a:lnTo>
                      <a:pt x="19" y="5"/>
                    </a:lnTo>
                    <a:lnTo>
                      <a:pt x="19" y="0"/>
                    </a:lnTo>
                    <a:lnTo>
                      <a:pt x="0" y="0"/>
                    </a:lnTo>
                    <a:lnTo>
                      <a:pt x="0" y="5"/>
                    </a:lnTo>
                    <a:lnTo>
                      <a:pt x="10" y="15"/>
                    </a:lnTo>
                    <a:lnTo>
                      <a:pt x="0" y="5"/>
                    </a:lnTo>
                    <a:lnTo>
                      <a:pt x="0" y="15"/>
                    </a:lnTo>
                    <a:lnTo>
                      <a:pt x="10" y="15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679" name="Freeform 313"/>
              <p:cNvSpPr>
                <a:spLocks/>
              </p:cNvSpPr>
              <p:nvPr/>
            </p:nvSpPr>
            <p:spPr bwMode="auto">
              <a:xfrm>
                <a:off x="4414" y="1644"/>
                <a:ext cx="28" cy="30"/>
              </a:xfrm>
              <a:custGeom>
                <a:avLst/>
                <a:gdLst>
                  <a:gd name="T0" fmla="*/ 67 w 82"/>
                  <a:gd name="T1" fmla="*/ 0 h 86"/>
                  <a:gd name="T2" fmla="*/ 82 w 82"/>
                  <a:gd name="T3" fmla="*/ 14 h 86"/>
                  <a:gd name="T4" fmla="*/ 15 w 82"/>
                  <a:gd name="T5" fmla="*/ 86 h 86"/>
                  <a:gd name="T6" fmla="*/ 0 w 82"/>
                  <a:gd name="T7" fmla="*/ 77 h 86"/>
                  <a:gd name="T8" fmla="*/ 67 w 82"/>
                  <a:gd name="T9" fmla="*/ 0 h 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2"/>
                  <a:gd name="T16" fmla="*/ 0 h 86"/>
                  <a:gd name="T17" fmla="*/ 82 w 82"/>
                  <a:gd name="T18" fmla="*/ 86 h 8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2" h="86">
                    <a:moveTo>
                      <a:pt x="67" y="0"/>
                    </a:moveTo>
                    <a:lnTo>
                      <a:pt x="82" y="14"/>
                    </a:lnTo>
                    <a:lnTo>
                      <a:pt x="15" y="86"/>
                    </a:lnTo>
                    <a:lnTo>
                      <a:pt x="0" y="77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680" name="Freeform 314"/>
              <p:cNvSpPr>
                <a:spLocks/>
              </p:cNvSpPr>
              <p:nvPr/>
            </p:nvSpPr>
            <p:spPr bwMode="auto">
              <a:xfrm>
                <a:off x="4460" y="1595"/>
                <a:ext cx="29" cy="30"/>
              </a:xfrm>
              <a:custGeom>
                <a:avLst/>
                <a:gdLst>
                  <a:gd name="T0" fmla="*/ 72 w 86"/>
                  <a:gd name="T1" fmla="*/ 0 h 86"/>
                  <a:gd name="T2" fmla="*/ 86 w 86"/>
                  <a:gd name="T3" fmla="*/ 10 h 86"/>
                  <a:gd name="T4" fmla="*/ 19 w 86"/>
                  <a:gd name="T5" fmla="*/ 86 h 86"/>
                  <a:gd name="T6" fmla="*/ 0 w 86"/>
                  <a:gd name="T7" fmla="*/ 72 h 86"/>
                  <a:gd name="T8" fmla="*/ 72 w 86"/>
                  <a:gd name="T9" fmla="*/ 0 h 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"/>
                  <a:gd name="T16" fmla="*/ 0 h 86"/>
                  <a:gd name="T17" fmla="*/ 86 w 86"/>
                  <a:gd name="T18" fmla="*/ 86 h 8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" h="86">
                    <a:moveTo>
                      <a:pt x="72" y="0"/>
                    </a:moveTo>
                    <a:lnTo>
                      <a:pt x="86" y="10"/>
                    </a:lnTo>
                    <a:lnTo>
                      <a:pt x="19" y="86"/>
                    </a:lnTo>
                    <a:lnTo>
                      <a:pt x="0" y="72"/>
                    </a:lnTo>
                    <a:lnTo>
                      <a:pt x="72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681" name="Freeform 315"/>
              <p:cNvSpPr>
                <a:spLocks/>
              </p:cNvSpPr>
              <p:nvPr/>
            </p:nvSpPr>
            <p:spPr bwMode="auto">
              <a:xfrm>
                <a:off x="4507" y="1545"/>
                <a:ext cx="28" cy="29"/>
              </a:xfrm>
              <a:custGeom>
                <a:avLst/>
                <a:gdLst>
                  <a:gd name="T0" fmla="*/ 67 w 81"/>
                  <a:gd name="T1" fmla="*/ 0 h 87"/>
                  <a:gd name="T2" fmla="*/ 81 w 81"/>
                  <a:gd name="T3" fmla="*/ 15 h 87"/>
                  <a:gd name="T4" fmla="*/ 14 w 81"/>
                  <a:gd name="T5" fmla="*/ 87 h 87"/>
                  <a:gd name="T6" fmla="*/ 0 w 81"/>
                  <a:gd name="T7" fmla="*/ 72 h 87"/>
                  <a:gd name="T8" fmla="*/ 67 w 81"/>
                  <a:gd name="T9" fmla="*/ 0 h 8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"/>
                  <a:gd name="T16" fmla="*/ 0 h 87"/>
                  <a:gd name="T17" fmla="*/ 81 w 81"/>
                  <a:gd name="T18" fmla="*/ 87 h 8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" h="87">
                    <a:moveTo>
                      <a:pt x="67" y="0"/>
                    </a:moveTo>
                    <a:lnTo>
                      <a:pt x="81" y="15"/>
                    </a:lnTo>
                    <a:lnTo>
                      <a:pt x="14" y="87"/>
                    </a:lnTo>
                    <a:lnTo>
                      <a:pt x="0" y="72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682" name="Freeform 316"/>
              <p:cNvSpPr>
                <a:spLocks/>
              </p:cNvSpPr>
              <p:nvPr/>
            </p:nvSpPr>
            <p:spPr bwMode="auto">
              <a:xfrm>
                <a:off x="4553" y="1495"/>
                <a:ext cx="28" cy="30"/>
              </a:xfrm>
              <a:custGeom>
                <a:avLst/>
                <a:gdLst>
                  <a:gd name="T0" fmla="*/ 67 w 82"/>
                  <a:gd name="T1" fmla="*/ 0 h 91"/>
                  <a:gd name="T2" fmla="*/ 82 w 82"/>
                  <a:gd name="T3" fmla="*/ 14 h 91"/>
                  <a:gd name="T4" fmla="*/ 14 w 82"/>
                  <a:gd name="T5" fmla="*/ 91 h 91"/>
                  <a:gd name="T6" fmla="*/ 0 w 82"/>
                  <a:gd name="T7" fmla="*/ 76 h 91"/>
                  <a:gd name="T8" fmla="*/ 67 w 82"/>
                  <a:gd name="T9" fmla="*/ 0 h 9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2"/>
                  <a:gd name="T16" fmla="*/ 0 h 91"/>
                  <a:gd name="T17" fmla="*/ 82 w 82"/>
                  <a:gd name="T18" fmla="*/ 91 h 9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2" h="91">
                    <a:moveTo>
                      <a:pt x="67" y="0"/>
                    </a:moveTo>
                    <a:lnTo>
                      <a:pt x="82" y="14"/>
                    </a:lnTo>
                    <a:lnTo>
                      <a:pt x="14" y="91"/>
                    </a:lnTo>
                    <a:lnTo>
                      <a:pt x="0" y="76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683" name="Freeform 317"/>
              <p:cNvSpPr>
                <a:spLocks/>
              </p:cNvSpPr>
              <p:nvPr/>
            </p:nvSpPr>
            <p:spPr bwMode="auto">
              <a:xfrm>
                <a:off x="4598" y="1446"/>
                <a:ext cx="30" cy="29"/>
              </a:xfrm>
              <a:custGeom>
                <a:avLst/>
                <a:gdLst>
                  <a:gd name="T0" fmla="*/ 72 w 87"/>
                  <a:gd name="T1" fmla="*/ 0 h 86"/>
                  <a:gd name="T2" fmla="*/ 87 w 87"/>
                  <a:gd name="T3" fmla="*/ 14 h 86"/>
                  <a:gd name="T4" fmla="*/ 15 w 87"/>
                  <a:gd name="T5" fmla="*/ 86 h 86"/>
                  <a:gd name="T6" fmla="*/ 0 w 87"/>
                  <a:gd name="T7" fmla="*/ 72 h 86"/>
                  <a:gd name="T8" fmla="*/ 72 w 87"/>
                  <a:gd name="T9" fmla="*/ 0 h 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7"/>
                  <a:gd name="T16" fmla="*/ 0 h 86"/>
                  <a:gd name="T17" fmla="*/ 87 w 87"/>
                  <a:gd name="T18" fmla="*/ 86 h 8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7" h="86">
                    <a:moveTo>
                      <a:pt x="72" y="0"/>
                    </a:moveTo>
                    <a:lnTo>
                      <a:pt x="87" y="14"/>
                    </a:lnTo>
                    <a:lnTo>
                      <a:pt x="15" y="86"/>
                    </a:lnTo>
                    <a:lnTo>
                      <a:pt x="0" y="72"/>
                    </a:lnTo>
                    <a:lnTo>
                      <a:pt x="72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684" name="Freeform 318"/>
              <p:cNvSpPr>
                <a:spLocks/>
              </p:cNvSpPr>
              <p:nvPr/>
            </p:nvSpPr>
            <p:spPr bwMode="auto">
              <a:xfrm>
                <a:off x="4646" y="1398"/>
                <a:ext cx="24" cy="26"/>
              </a:xfrm>
              <a:custGeom>
                <a:avLst/>
                <a:gdLst>
                  <a:gd name="T0" fmla="*/ 57 w 71"/>
                  <a:gd name="T1" fmla="*/ 0 h 76"/>
                  <a:gd name="T2" fmla="*/ 0 w 71"/>
                  <a:gd name="T3" fmla="*/ 67 h 76"/>
                  <a:gd name="T4" fmla="*/ 14 w 71"/>
                  <a:gd name="T5" fmla="*/ 76 h 76"/>
                  <a:gd name="T6" fmla="*/ 71 w 71"/>
                  <a:gd name="T7" fmla="*/ 14 h 76"/>
                  <a:gd name="T8" fmla="*/ 57 w 71"/>
                  <a:gd name="T9" fmla="*/ 0 h 7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1"/>
                  <a:gd name="T16" fmla="*/ 0 h 76"/>
                  <a:gd name="T17" fmla="*/ 71 w 71"/>
                  <a:gd name="T18" fmla="*/ 76 h 7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1" h="76">
                    <a:moveTo>
                      <a:pt x="57" y="0"/>
                    </a:moveTo>
                    <a:lnTo>
                      <a:pt x="0" y="67"/>
                    </a:lnTo>
                    <a:lnTo>
                      <a:pt x="14" y="76"/>
                    </a:lnTo>
                    <a:lnTo>
                      <a:pt x="71" y="14"/>
                    </a:lnTo>
                    <a:lnTo>
                      <a:pt x="5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685" name="Freeform 319"/>
              <p:cNvSpPr>
                <a:spLocks/>
              </p:cNvSpPr>
              <p:nvPr/>
            </p:nvSpPr>
            <p:spPr bwMode="auto">
              <a:xfrm>
                <a:off x="4414" y="650"/>
                <a:ext cx="259" cy="277"/>
              </a:xfrm>
              <a:custGeom>
                <a:avLst/>
                <a:gdLst>
                  <a:gd name="T0" fmla="*/ 734 w 763"/>
                  <a:gd name="T1" fmla="*/ 0 h 815"/>
                  <a:gd name="T2" fmla="*/ 0 w 763"/>
                  <a:gd name="T3" fmla="*/ 791 h 815"/>
                  <a:gd name="T4" fmla="*/ 34 w 763"/>
                  <a:gd name="T5" fmla="*/ 815 h 815"/>
                  <a:gd name="T6" fmla="*/ 763 w 763"/>
                  <a:gd name="T7" fmla="*/ 28 h 815"/>
                  <a:gd name="T8" fmla="*/ 734 w 763"/>
                  <a:gd name="T9" fmla="*/ 0 h 8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63"/>
                  <a:gd name="T16" fmla="*/ 0 h 815"/>
                  <a:gd name="T17" fmla="*/ 763 w 763"/>
                  <a:gd name="T18" fmla="*/ 815 h 8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3" h="815">
                    <a:moveTo>
                      <a:pt x="734" y="0"/>
                    </a:moveTo>
                    <a:lnTo>
                      <a:pt x="0" y="791"/>
                    </a:lnTo>
                    <a:lnTo>
                      <a:pt x="34" y="815"/>
                    </a:lnTo>
                    <a:lnTo>
                      <a:pt x="763" y="28"/>
                    </a:lnTo>
                    <a:lnTo>
                      <a:pt x="734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686" name="Freeform 320"/>
              <p:cNvSpPr>
                <a:spLocks/>
              </p:cNvSpPr>
              <p:nvPr/>
            </p:nvSpPr>
            <p:spPr bwMode="auto">
              <a:xfrm>
                <a:off x="5159" y="647"/>
                <a:ext cx="260" cy="280"/>
              </a:xfrm>
              <a:custGeom>
                <a:avLst/>
                <a:gdLst>
                  <a:gd name="T0" fmla="*/ 738 w 767"/>
                  <a:gd name="T1" fmla="*/ 0 h 825"/>
                  <a:gd name="T2" fmla="*/ 0 w 767"/>
                  <a:gd name="T3" fmla="*/ 801 h 825"/>
                  <a:gd name="T4" fmla="*/ 28 w 767"/>
                  <a:gd name="T5" fmla="*/ 825 h 825"/>
                  <a:gd name="T6" fmla="*/ 767 w 767"/>
                  <a:gd name="T7" fmla="*/ 29 h 825"/>
                  <a:gd name="T8" fmla="*/ 738 w 767"/>
                  <a:gd name="T9" fmla="*/ 0 h 8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67"/>
                  <a:gd name="T16" fmla="*/ 0 h 825"/>
                  <a:gd name="T17" fmla="*/ 767 w 767"/>
                  <a:gd name="T18" fmla="*/ 825 h 82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7" h="825">
                    <a:moveTo>
                      <a:pt x="738" y="0"/>
                    </a:moveTo>
                    <a:lnTo>
                      <a:pt x="0" y="801"/>
                    </a:lnTo>
                    <a:lnTo>
                      <a:pt x="28" y="825"/>
                    </a:lnTo>
                    <a:lnTo>
                      <a:pt x="767" y="29"/>
                    </a:lnTo>
                    <a:lnTo>
                      <a:pt x="738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687" name="Freeform 321"/>
              <p:cNvSpPr>
                <a:spLocks/>
              </p:cNvSpPr>
              <p:nvPr/>
            </p:nvSpPr>
            <p:spPr bwMode="auto">
              <a:xfrm>
                <a:off x="5162" y="1397"/>
                <a:ext cx="256" cy="283"/>
              </a:xfrm>
              <a:custGeom>
                <a:avLst/>
                <a:gdLst>
                  <a:gd name="T0" fmla="*/ 725 w 753"/>
                  <a:gd name="T1" fmla="*/ 0 h 834"/>
                  <a:gd name="T2" fmla="*/ 0 w 753"/>
                  <a:gd name="T3" fmla="*/ 806 h 834"/>
                  <a:gd name="T4" fmla="*/ 29 w 753"/>
                  <a:gd name="T5" fmla="*/ 834 h 834"/>
                  <a:gd name="T6" fmla="*/ 753 w 753"/>
                  <a:gd name="T7" fmla="*/ 28 h 834"/>
                  <a:gd name="T8" fmla="*/ 725 w 753"/>
                  <a:gd name="T9" fmla="*/ 0 h 8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3"/>
                  <a:gd name="T16" fmla="*/ 0 h 834"/>
                  <a:gd name="T17" fmla="*/ 753 w 753"/>
                  <a:gd name="T18" fmla="*/ 834 h 8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3" h="834">
                    <a:moveTo>
                      <a:pt x="725" y="0"/>
                    </a:moveTo>
                    <a:lnTo>
                      <a:pt x="0" y="806"/>
                    </a:lnTo>
                    <a:lnTo>
                      <a:pt x="29" y="834"/>
                    </a:lnTo>
                    <a:lnTo>
                      <a:pt x="753" y="28"/>
                    </a:lnTo>
                    <a:lnTo>
                      <a:pt x="725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688" name="Rectangle 322"/>
              <p:cNvSpPr>
                <a:spLocks noChangeArrowheads="1"/>
              </p:cNvSpPr>
              <p:nvPr/>
            </p:nvSpPr>
            <p:spPr bwMode="auto">
              <a:xfrm>
                <a:off x="4672" y="647"/>
                <a:ext cx="744" cy="13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89" name="Rectangle 323"/>
              <p:cNvSpPr>
                <a:spLocks noChangeArrowheads="1"/>
              </p:cNvSpPr>
              <p:nvPr/>
            </p:nvSpPr>
            <p:spPr bwMode="auto">
              <a:xfrm>
                <a:off x="5408" y="652"/>
                <a:ext cx="13" cy="753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90" name="Rectangle 324"/>
              <p:cNvSpPr>
                <a:spLocks noChangeArrowheads="1"/>
              </p:cNvSpPr>
              <p:nvPr/>
            </p:nvSpPr>
            <p:spPr bwMode="auto">
              <a:xfrm>
                <a:off x="4423" y="916"/>
                <a:ext cx="744" cy="1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" name="Group 325"/>
            <p:cNvGrpSpPr>
              <a:grpSpLocks/>
            </p:cNvGrpSpPr>
            <p:nvPr/>
          </p:nvGrpSpPr>
          <p:grpSpPr bwMode="auto">
            <a:xfrm>
              <a:off x="522" y="3056"/>
              <a:ext cx="1002" cy="1025"/>
              <a:chOff x="522" y="3056"/>
              <a:chExt cx="1002" cy="1025"/>
            </a:xfrm>
          </p:grpSpPr>
          <p:sp>
            <p:nvSpPr>
              <p:cNvPr id="15567" name="Freeform 326"/>
              <p:cNvSpPr>
                <a:spLocks/>
              </p:cNvSpPr>
              <p:nvPr/>
            </p:nvSpPr>
            <p:spPr bwMode="auto">
              <a:xfrm>
                <a:off x="528" y="4066"/>
                <a:ext cx="750" cy="13"/>
              </a:xfrm>
              <a:custGeom>
                <a:avLst/>
                <a:gdLst>
                  <a:gd name="T0" fmla="*/ 2207 w 2207"/>
                  <a:gd name="T1" fmla="*/ 19 h 38"/>
                  <a:gd name="T2" fmla="*/ 2188 w 2207"/>
                  <a:gd name="T3" fmla="*/ 0 h 38"/>
                  <a:gd name="T4" fmla="*/ 0 w 2207"/>
                  <a:gd name="T5" fmla="*/ 0 h 38"/>
                  <a:gd name="T6" fmla="*/ 0 w 2207"/>
                  <a:gd name="T7" fmla="*/ 38 h 38"/>
                  <a:gd name="T8" fmla="*/ 2188 w 2207"/>
                  <a:gd name="T9" fmla="*/ 38 h 38"/>
                  <a:gd name="T10" fmla="*/ 2207 w 2207"/>
                  <a:gd name="T11" fmla="*/ 19 h 38"/>
                  <a:gd name="T12" fmla="*/ 2188 w 2207"/>
                  <a:gd name="T13" fmla="*/ 38 h 38"/>
                  <a:gd name="T14" fmla="*/ 2207 w 2207"/>
                  <a:gd name="T15" fmla="*/ 38 h 38"/>
                  <a:gd name="T16" fmla="*/ 2207 w 2207"/>
                  <a:gd name="T17" fmla="*/ 19 h 3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207"/>
                  <a:gd name="T28" fmla="*/ 0 h 38"/>
                  <a:gd name="T29" fmla="*/ 2207 w 2207"/>
                  <a:gd name="T30" fmla="*/ 38 h 3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207" h="38">
                    <a:moveTo>
                      <a:pt x="2207" y="19"/>
                    </a:moveTo>
                    <a:lnTo>
                      <a:pt x="2188" y="0"/>
                    </a:lnTo>
                    <a:lnTo>
                      <a:pt x="0" y="0"/>
                    </a:lnTo>
                    <a:lnTo>
                      <a:pt x="0" y="38"/>
                    </a:lnTo>
                    <a:lnTo>
                      <a:pt x="2188" y="38"/>
                    </a:lnTo>
                    <a:lnTo>
                      <a:pt x="2207" y="19"/>
                    </a:lnTo>
                    <a:lnTo>
                      <a:pt x="2188" y="38"/>
                    </a:lnTo>
                    <a:lnTo>
                      <a:pt x="2207" y="38"/>
                    </a:lnTo>
                    <a:lnTo>
                      <a:pt x="2207" y="19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568" name="Freeform 327"/>
              <p:cNvSpPr>
                <a:spLocks/>
              </p:cNvSpPr>
              <p:nvPr/>
            </p:nvSpPr>
            <p:spPr bwMode="auto">
              <a:xfrm>
                <a:off x="1263" y="3325"/>
                <a:ext cx="15" cy="748"/>
              </a:xfrm>
              <a:custGeom>
                <a:avLst/>
                <a:gdLst>
                  <a:gd name="T0" fmla="*/ 24 w 43"/>
                  <a:gd name="T1" fmla="*/ 0 h 2202"/>
                  <a:gd name="T2" fmla="*/ 0 w 43"/>
                  <a:gd name="T3" fmla="*/ 19 h 2202"/>
                  <a:gd name="T4" fmla="*/ 0 w 43"/>
                  <a:gd name="T5" fmla="*/ 2202 h 2202"/>
                  <a:gd name="T6" fmla="*/ 43 w 43"/>
                  <a:gd name="T7" fmla="*/ 2202 h 2202"/>
                  <a:gd name="T8" fmla="*/ 43 w 43"/>
                  <a:gd name="T9" fmla="*/ 19 h 2202"/>
                  <a:gd name="T10" fmla="*/ 24 w 43"/>
                  <a:gd name="T11" fmla="*/ 0 h 2202"/>
                  <a:gd name="T12" fmla="*/ 43 w 43"/>
                  <a:gd name="T13" fmla="*/ 19 h 2202"/>
                  <a:gd name="T14" fmla="*/ 43 w 43"/>
                  <a:gd name="T15" fmla="*/ 0 h 2202"/>
                  <a:gd name="T16" fmla="*/ 24 w 43"/>
                  <a:gd name="T17" fmla="*/ 0 h 220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3"/>
                  <a:gd name="T28" fmla="*/ 0 h 2202"/>
                  <a:gd name="T29" fmla="*/ 43 w 43"/>
                  <a:gd name="T30" fmla="*/ 2202 h 220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3" h="2202">
                    <a:moveTo>
                      <a:pt x="24" y="0"/>
                    </a:moveTo>
                    <a:lnTo>
                      <a:pt x="0" y="19"/>
                    </a:lnTo>
                    <a:lnTo>
                      <a:pt x="0" y="2202"/>
                    </a:lnTo>
                    <a:lnTo>
                      <a:pt x="43" y="2202"/>
                    </a:lnTo>
                    <a:lnTo>
                      <a:pt x="43" y="19"/>
                    </a:lnTo>
                    <a:lnTo>
                      <a:pt x="24" y="0"/>
                    </a:lnTo>
                    <a:lnTo>
                      <a:pt x="43" y="19"/>
                    </a:lnTo>
                    <a:lnTo>
                      <a:pt x="43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569" name="Freeform 328"/>
              <p:cNvSpPr>
                <a:spLocks/>
              </p:cNvSpPr>
              <p:nvPr/>
            </p:nvSpPr>
            <p:spPr bwMode="auto">
              <a:xfrm>
                <a:off x="522" y="3325"/>
                <a:ext cx="750" cy="13"/>
              </a:xfrm>
              <a:custGeom>
                <a:avLst/>
                <a:gdLst>
                  <a:gd name="T0" fmla="*/ 0 w 2207"/>
                  <a:gd name="T1" fmla="*/ 19 h 38"/>
                  <a:gd name="T2" fmla="*/ 19 w 2207"/>
                  <a:gd name="T3" fmla="*/ 38 h 38"/>
                  <a:gd name="T4" fmla="*/ 2207 w 2207"/>
                  <a:gd name="T5" fmla="*/ 38 h 38"/>
                  <a:gd name="T6" fmla="*/ 2207 w 2207"/>
                  <a:gd name="T7" fmla="*/ 0 h 38"/>
                  <a:gd name="T8" fmla="*/ 19 w 2207"/>
                  <a:gd name="T9" fmla="*/ 0 h 38"/>
                  <a:gd name="T10" fmla="*/ 0 w 2207"/>
                  <a:gd name="T11" fmla="*/ 19 h 38"/>
                  <a:gd name="T12" fmla="*/ 19 w 2207"/>
                  <a:gd name="T13" fmla="*/ 0 h 38"/>
                  <a:gd name="T14" fmla="*/ 0 w 2207"/>
                  <a:gd name="T15" fmla="*/ 0 h 38"/>
                  <a:gd name="T16" fmla="*/ 0 w 2207"/>
                  <a:gd name="T17" fmla="*/ 19 h 3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207"/>
                  <a:gd name="T28" fmla="*/ 0 h 38"/>
                  <a:gd name="T29" fmla="*/ 2207 w 2207"/>
                  <a:gd name="T30" fmla="*/ 38 h 3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207" h="38">
                    <a:moveTo>
                      <a:pt x="0" y="19"/>
                    </a:moveTo>
                    <a:lnTo>
                      <a:pt x="19" y="38"/>
                    </a:lnTo>
                    <a:lnTo>
                      <a:pt x="2207" y="38"/>
                    </a:lnTo>
                    <a:lnTo>
                      <a:pt x="2207" y="0"/>
                    </a:lnTo>
                    <a:lnTo>
                      <a:pt x="19" y="0"/>
                    </a:lnTo>
                    <a:lnTo>
                      <a:pt x="0" y="19"/>
                    </a:lnTo>
                    <a:lnTo>
                      <a:pt x="19" y="0"/>
                    </a:lnTo>
                    <a:lnTo>
                      <a:pt x="0" y="0"/>
                    </a:lnTo>
                    <a:lnTo>
                      <a:pt x="0" y="19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570" name="Freeform 329"/>
              <p:cNvSpPr>
                <a:spLocks/>
              </p:cNvSpPr>
              <p:nvPr/>
            </p:nvSpPr>
            <p:spPr bwMode="auto">
              <a:xfrm>
                <a:off x="522" y="3331"/>
                <a:ext cx="13" cy="748"/>
              </a:xfrm>
              <a:custGeom>
                <a:avLst/>
                <a:gdLst>
                  <a:gd name="T0" fmla="*/ 19 w 38"/>
                  <a:gd name="T1" fmla="*/ 2202 h 2202"/>
                  <a:gd name="T2" fmla="*/ 38 w 38"/>
                  <a:gd name="T3" fmla="*/ 2183 h 2202"/>
                  <a:gd name="T4" fmla="*/ 38 w 38"/>
                  <a:gd name="T5" fmla="*/ 0 h 2202"/>
                  <a:gd name="T6" fmla="*/ 0 w 38"/>
                  <a:gd name="T7" fmla="*/ 0 h 2202"/>
                  <a:gd name="T8" fmla="*/ 0 w 38"/>
                  <a:gd name="T9" fmla="*/ 2183 h 2202"/>
                  <a:gd name="T10" fmla="*/ 19 w 38"/>
                  <a:gd name="T11" fmla="*/ 2202 h 2202"/>
                  <a:gd name="T12" fmla="*/ 0 w 38"/>
                  <a:gd name="T13" fmla="*/ 2183 h 2202"/>
                  <a:gd name="T14" fmla="*/ 0 w 38"/>
                  <a:gd name="T15" fmla="*/ 2202 h 2202"/>
                  <a:gd name="T16" fmla="*/ 19 w 38"/>
                  <a:gd name="T17" fmla="*/ 2202 h 220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8"/>
                  <a:gd name="T28" fmla="*/ 0 h 2202"/>
                  <a:gd name="T29" fmla="*/ 38 w 38"/>
                  <a:gd name="T30" fmla="*/ 2202 h 220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8" h="2202">
                    <a:moveTo>
                      <a:pt x="19" y="2202"/>
                    </a:moveTo>
                    <a:lnTo>
                      <a:pt x="38" y="2183"/>
                    </a:lnTo>
                    <a:lnTo>
                      <a:pt x="38" y="0"/>
                    </a:lnTo>
                    <a:lnTo>
                      <a:pt x="0" y="0"/>
                    </a:lnTo>
                    <a:lnTo>
                      <a:pt x="0" y="2183"/>
                    </a:lnTo>
                    <a:lnTo>
                      <a:pt x="19" y="2202"/>
                    </a:lnTo>
                    <a:lnTo>
                      <a:pt x="0" y="2183"/>
                    </a:lnTo>
                    <a:lnTo>
                      <a:pt x="0" y="2202"/>
                    </a:lnTo>
                    <a:lnTo>
                      <a:pt x="19" y="2202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571" name="Rectangle 330"/>
              <p:cNvSpPr>
                <a:spLocks noChangeArrowheads="1"/>
              </p:cNvSpPr>
              <p:nvPr/>
            </p:nvSpPr>
            <p:spPr bwMode="auto">
              <a:xfrm>
                <a:off x="776" y="3802"/>
                <a:ext cx="33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72" name="Rectangle 331"/>
              <p:cNvSpPr>
                <a:spLocks noChangeArrowheads="1"/>
              </p:cNvSpPr>
              <p:nvPr/>
            </p:nvSpPr>
            <p:spPr bwMode="auto">
              <a:xfrm>
                <a:off x="843" y="3802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73" name="Rectangle 332"/>
              <p:cNvSpPr>
                <a:spLocks noChangeArrowheads="1"/>
              </p:cNvSpPr>
              <p:nvPr/>
            </p:nvSpPr>
            <p:spPr bwMode="auto">
              <a:xfrm>
                <a:off x="912" y="3802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74" name="Rectangle 333"/>
              <p:cNvSpPr>
                <a:spLocks noChangeArrowheads="1"/>
              </p:cNvSpPr>
              <p:nvPr/>
            </p:nvSpPr>
            <p:spPr bwMode="auto">
              <a:xfrm>
                <a:off x="980" y="3802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75" name="Rectangle 334"/>
              <p:cNvSpPr>
                <a:spLocks noChangeArrowheads="1"/>
              </p:cNvSpPr>
              <p:nvPr/>
            </p:nvSpPr>
            <p:spPr bwMode="auto">
              <a:xfrm>
                <a:off x="1047" y="3802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76" name="Rectangle 335"/>
              <p:cNvSpPr>
                <a:spLocks noChangeArrowheads="1"/>
              </p:cNvSpPr>
              <p:nvPr/>
            </p:nvSpPr>
            <p:spPr bwMode="auto">
              <a:xfrm>
                <a:off x="1115" y="3802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77" name="Rectangle 336"/>
              <p:cNvSpPr>
                <a:spLocks noChangeArrowheads="1"/>
              </p:cNvSpPr>
              <p:nvPr/>
            </p:nvSpPr>
            <p:spPr bwMode="auto">
              <a:xfrm>
                <a:off x="1184" y="3802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78" name="Rectangle 337"/>
              <p:cNvSpPr>
                <a:spLocks noChangeArrowheads="1"/>
              </p:cNvSpPr>
              <p:nvPr/>
            </p:nvSpPr>
            <p:spPr bwMode="auto">
              <a:xfrm>
                <a:off x="1250" y="3802"/>
                <a:ext cx="35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79" name="Rectangle 338"/>
              <p:cNvSpPr>
                <a:spLocks noChangeArrowheads="1"/>
              </p:cNvSpPr>
              <p:nvPr/>
            </p:nvSpPr>
            <p:spPr bwMode="auto">
              <a:xfrm>
                <a:off x="1319" y="3802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80" name="Rectangle 339"/>
              <p:cNvSpPr>
                <a:spLocks noChangeArrowheads="1"/>
              </p:cNvSpPr>
              <p:nvPr/>
            </p:nvSpPr>
            <p:spPr bwMode="auto">
              <a:xfrm>
                <a:off x="1387" y="3802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81" name="Rectangle 340"/>
              <p:cNvSpPr>
                <a:spLocks noChangeArrowheads="1"/>
              </p:cNvSpPr>
              <p:nvPr/>
            </p:nvSpPr>
            <p:spPr bwMode="auto">
              <a:xfrm>
                <a:off x="1454" y="3802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82" name="Rectangle 341"/>
              <p:cNvSpPr>
                <a:spLocks noChangeArrowheads="1"/>
              </p:cNvSpPr>
              <p:nvPr/>
            </p:nvSpPr>
            <p:spPr bwMode="auto">
              <a:xfrm>
                <a:off x="1514" y="3766"/>
                <a:ext cx="7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83" name="Rectangle 342"/>
              <p:cNvSpPr>
                <a:spLocks noChangeArrowheads="1"/>
              </p:cNvSpPr>
              <p:nvPr/>
            </p:nvSpPr>
            <p:spPr bwMode="auto">
              <a:xfrm>
                <a:off x="1514" y="3698"/>
                <a:ext cx="7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84" name="Rectangle 343"/>
              <p:cNvSpPr>
                <a:spLocks noChangeArrowheads="1"/>
              </p:cNvSpPr>
              <p:nvPr/>
            </p:nvSpPr>
            <p:spPr bwMode="auto">
              <a:xfrm>
                <a:off x="1514" y="3629"/>
                <a:ext cx="7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85" name="Rectangle 344"/>
              <p:cNvSpPr>
                <a:spLocks noChangeArrowheads="1"/>
              </p:cNvSpPr>
              <p:nvPr/>
            </p:nvSpPr>
            <p:spPr bwMode="auto">
              <a:xfrm>
                <a:off x="1514" y="3563"/>
                <a:ext cx="7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86" name="Rectangle 345"/>
              <p:cNvSpPr>
                <a:spLocks noChangeArrowheads="1"/>
              </p:cNvSpPr>
              <p:nvPr/>
            </p:nvSpPr>
            <p:spPr bwMode="auto">
              <a:xfrm>
                <a:off x="1514" y="3494"/>
                <a:ext cx="7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87" name="Rectangle 346"/>
              <p:cNvSpPr>
                <a:spLocks noChangeArrowheads="1"/>
              </p:cNvSpPr>
              <p:nvPr/>
            </p:nvSpPr>
            <p:spPr bwMode="auto">
              <a:xfrm>
                <a:off x="1514" y="3426"/>
                <a:ext cx="7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88" name="Rectangle 347"/>
              <p:cNvSpPr>
                <a:spLocks noChangeArrowheads="1"/>
              </p:cNvSpPr>
              <p:nvPr/>
            </p:nvSpPr>
            <p:spPr bwMode="auto">
              <a:xfrm>
                <a:off x="1514" y="3359"/>
                <a:ext cx="7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89" name="Rectangle 348"/>
              <p:cNvSpPr>
                <a:spLocks noChangeArrowheads="1"/>
              </p:cNvSpPr>
              <p:nvPr/>
            </p:nvSpPr>
            <p:spPr bwMode="auto">
              <a:xfrm>
                <a:off x="1514" y="3290"/>
                <a:ext cx="7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90" name="Rectangle 349"/>
              <p:cNvSpPr>
                <a:spLocks noChangeArrowheads="1"/>
              </p:cNvSpPr>
              <p:nvPr/>
            </p:nvSpPr>
            <p:spPr bwMode="auto">
              <a:xfrm>
                <a:off x="1514" y="3222"/>
                <a:ext cx="7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91" name="Rectangle 350"/>
              <p:cNvSpPr>
                <a:spLocks noChangeArrowheads="1"/>
              </p:cNvSpPr>
              <p:nvPr/>
            </p:nvSpPr>
            <p:spPr bwMode="auto">
              <a:xfrm>
                <a:off x="1514" y="3155"/>
                <a:ext cx="7" cy="33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92" name="Rectangle 351"/>
              <p:cNvSpPr>
                <a:spLocks noChangeArrowheads="1"/>
              </p:cNvSpPr>
              <p:nvPr/>
            </p:nvSpPr>
            <p:spPr bwMode="auto">
              <a:xfrm>
                <a:off x="1514" y="3087"/>
                <a:ext cx="7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93" name="Rectangle 352"/>
              <p:cNvSpPr>
                <a:spLocks noChangeArrowheads="1"/>
              </p:cNvSpPr>
              <p:nvPr/>
            </p:nvSpPr>
            <p:spPr bwMode="auto">
              <a:xfrm>
                <a:off x="1474" y="3059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94" name="Rectangle 353"/>
              <p:cNvSpPr>
                <a:spLocks noChangeArrowheads="1"/>
              </p:cNvSpPr>
              <p:nvPr/>
            </p:nvSpPr>
            <p:spPr bwMode="auto">
              <a:xfrm>
                <a:off x="1405" y="3059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95" name="Rectangle 354"/>
              <p:cNvSpPr>
                <a:spLocks noChangeArrowheads="1"/>
              </p:cNvSpPr>
              <p:nvPr/>
            </p:nvSpPr>
            <p:spPr bwMode="auto">
              <a:xfrm>
                <a:off x="1338" y="3059"/>
                <a:ext cx="35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96" name="Rectangle 355"/>
              <p:cNvSpPr>
                <a:spLocks noChangeArrowheads="1"/>
              </p:cNvSpPr>
              <p:nvPr/>
            </p:nvSpPr>
            <p:spPr bwMode="auto">
              <a:xfrm>
                <a:off x="1270" y="3059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97" name="Rectangle 356"/>
              <p:cNvSpPr>
                <a:spLocks noChangeArrowheads="1"/>
              </p:cNvSpPr>
              <p:nvPr/>
            </p:nvSpPr>
            <p:spPr bwMode="auto">
              <a:xfrm>
                <a:off x="1201" y="3059"/>
                <a:ext cx="35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98" name="Rectangle 357"/>
              <p:cNvSpPr>
                <a:spLocks noChangeArrowheads="1"/>
              </p:cNvSpPr>
              <p:nvPr/>
            </p:nvSpPr>
            <p:spPr bwMode="auto">
              <a:xfrm>
                <a:off x="1135" y="3059"/>
                <a:ext cx="32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99" name="Rectangle 358"/>
              <p:cNvSpPr>
                <a:spLocks noChangeArrowheads="1"/>
              </p:cNvSpPr>
              <p:nvPr/>
            </p:nvSpPr>
            <p:spPr bwMode="auto">
              <a:xfrm>
                <a:off x="1066" y="3059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00" name="Rectangle 359"/>
              <p:cNvSpPr>
                <a:spLocks noChangeArrowheads="1"/>
              </p:cNvSpPr>
              <p:nvPr/>
            </p:nvSpPr>
            <p:spPr bwMode="auto">
              <a:xfrm>
                <a:off x="998" y="3059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01" name="Rectangle 360"/>
              <p:cNvSpPr>
                <a:spLocks noChangeArrowheads="1"/>
              </p:cNvSpPr>
              <p:nvPr/>
            </p:nvSpPr>
            <p:spPr bwMode="auto">
              <a:xfrm>
                <a:off x="931" y="3059"/>
                <a:ext cx="33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02" name="Rectangle 361"/>
              <p:cNvSpPr>
                <a:spLocks noChangeArrowheads="1"/>
              </p:cNvSpPr>
              <p:nvPr/>
            </p:nvSpPr>
            <p:spPr bwMode="auto">
              <a:xfrm>
                <a:off x="863" y="3059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03" name="Rectangle 362"/>
              <p:cNvSpPr>
                <a:spLocks noChangeArrowheads="1"/>
              </p:cNvSpPr>
              <p:nvPr/>
            </p:nvSpPr>
            <p:spPr bwMode="auto">
              <a:xfrm>
                <a:off x="794" y="3059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04" name="Rectangle 363"/>
              <p:cNvSpPr>
                <a:spLocks noChangeArrowheads="1"/>
              </p:cNvSpPr>
              <p:nvPr/>
            </p:nvSpPr>
            <p:spPr bwMode="auto">
              <a:xfrm>
                <a:off x="773" y="3077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05" name="Rectangle 364"/>
              <p:cNvSpPr>
                <a:spLocks noChangeArrowheads="1"/>
              </p:cNvSpPr>
              <p:nvPr/>
            </p:nvSpPr>
            <p:spPr bwMode="auto">
              <a:xfrm>
                <a:off x="773" y="3145"/>
                <a:ext cx="6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06" name="Rectangle 365"/>
              <p:cNvSpPr>
                <a:spLocks noChangeArrowheads="1"/>
              </p:cNvSpPr>
              <p:nvPr/>
            </p:nvSpPr>
            <p:spPr bwMode="auto">
              <a:xfrm>
                <a:off x="773" y="3214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07" name="Rectangle 366"/>
              <p:cNvSpPr>
                <a:spLocks noChangeArrowheads="1"/>
              </p:cNvSpPr>
              <p:nvPr/>
            </p:nvSpPr>
            <p:spPr bwMode="auto">
              <a:xfrm>
                <a:off x="773" y="3282"/>
                <a:ext cx="6" cy="33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08" name="Rectangle 367"/>
              <p:cNvSpPr>
                <a:spLocks noChangeArrowheads="1"/>
              </p:cNvSpPr>
              <p:nvPr/>
            </p:nvSpPr>
            <p:spPr bwMode="auto">
              <a:xfrm>
                <a:off x="773" y="3349"/>
                <a:ext cx="6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09" name="Rectangle 368"/>
              <p:cNvSpPr>
                <a:spLocks noChangeArrowheads="1"/>
              </p:cNvSpPr>
              <p:nvPr/>
            </p:nvSpPr>
            <p:spPr bwMode="auto">
              <a:xfrm>
                <a:off x="773" y="3418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10" name="Rectangle 369"/>
              <p:cNvSpPr>
                <a:spLocks noChangeArrowheads="1"/>
              </p:cNvSpPr>
              <p:nvPr/>
            </p:nvSpPr>
            <p:spPr bwMode="auto">
              <a:xfrm>
                <a:off x="773" y="3486"/>
                <a:ext cx="6" cy="33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11" name="Rectangle 370"/>
              <p:cNvSpPr>
                <a:spLocks noChangeArrowheads="1"/>
              </p:cNvSpPr>
              <p:nvPr/>
            </p:nvSpPr>
            <p:spPr bwMode="auto">
              <a:xfrm>
                <a:off x="773" y="3553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12" name="Rectangle 371"/>
              <p:cNvSpPr>
                <a:spLocks noChangeArrowheads="1"/>
              </p:cNvSpPr>
              <p:nvPr/>
            </p:nvSpPr>
            <p:spPr bwMode="auto">
              <a:xfrm>
                <a:off x="773" y="3621"/>
                <a:ext cx="6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13" name="Rectangle 372"/>
              <p:cNvSpPr>
                <a:spLocks noChangeArrowheads="1"/>
              </p:cNvSpPr>
              <p:nvPr/>
            </p:nvSpPr>
            <p:spPr bwMode="auto">
              <a:xfrm>
                <a:off x="773" y="3690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14" name="Rectangle 373"/>
              <p:cNvSpPr>
                <a:spLocks noChangeArrowheads="1"/>
              </p:cNvSpPr>
              <p:nvPr/>
            </p:nvSpPr>
            <p:spPr bwMode="auto">
              <a:xfrm>
                <a:off x="773" y="3757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15" name="Freeform 374"/>
              <p:cNvSpPr>
                <a:spLocks/>
              </p:cNvSpPr>
              <p:nvPr/>
            </p:nvSpPr>
            <p:spPr bwMode="auto">
              <a:xfrm>
                <a:off x="524" y="4047"/>
                <a:ext cx="27" cy="29"/>
              </a:xfrm>
              <a:custGeom>
                <a:avLst/>
                <a:gdLst>
                  <a:gd name="T0" fmla="*/ 67 w 81"/>
                  <a:gd name="T1" fmla="*/ 0 h 87"/>
                  <a:gd name="T2" fmla="*/ 81 w 81"/>
                  <a:gd name="T3" fmla="*/ 15 h 87"/>
                  <a:gd name="T4" fmla="*/ 14 w 81"/>
                  <a:gd name="T5" fmla="*/ 87 h 87"/>
                  <a:gd name="T6" fmla="*/ 0 w 81"/>
                  <a:gd name="T7" fmla="*/ 72 h 87"/>
                  <a:gd name="T8" fmla="*/ 67 w 81"/>
                  <a:gd name="T9" fmla="*/ 0 h 8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"/>
                  <a:gd name="T16" fmla="*/ 0 h 87"/>
                  <a:gd name="T17" fmla="*/ 81 w 81"/>
                  <a:gd name="T18" fmla="*/ 87 h 8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" h="87">
                    <a:moveTo>
                      <a:pt x="67" y="0"/>
                    </a:moveTo>
                    <a:lnTo>
                      <a:pt x="81" y="15"/>
                    </a:lnTo>
                    <a:lnTo>
                      <a:pt x="14" y="87"/>
                    </a:lnTo>
                    <a:lnTo>
                      <a:pt x="0" y="72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616" name="Freeform 375"/>
              <p:cNvSpPr>
                <a:spLocks/>
              </p:cNvSpPr>
              <p:nvPr/>
            </p:nvSpPr>
            <p:spPr bwMode="auto">
              <a:xfrm>
                <a:off x="569" y="3996"/>
                <a:ext cx="28" cy="30"/>
              </a:xfrm>
              <a:custGeom>
                <a:avLst/>
                <a:gdLst>
                  <a:gd name="T0" fmla="*/ 67 w 82"/>
                  <a:gd name="T1" fmla="*/ 0 h 86"/>
                  <a:gd name="T2" fmla="*/ 82 w 82"/>
                  <a:gd name="T3" fmla="*/ 14 h 86"/>
                  <a:gd name="T4" fmla="*/ 14 w 82"/>
                  <a:gd name="T5" fmla="*/ 86 h 86"/>
                  <a:gd name="T6" fmla="*/ 0 w 82"/>
                  <a:gd name="T7" fmla="*/ 76 h 86"/>
                  <a:gd name="T8" fmla="*/ 67 w 82"/>
                  <a:gd name="T9" fmla="*/ 0 h 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2"/>
                  <a:gd name="T16" fmla="*/ 0 h 86"/>
                  <a:gd name="T17" fmla="*/ 82 w 82"/>
                  <a:gd name="T18" fmla="*/ 86 h 8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2" h="86">
                    <a:moveTo>
                      <a:pt x="67" y="0"/>
                    </a:moveTo>
                    <a:lnTo>
                      <a:pt x="82" y="14"/>
                    </a:lnTo>
                    <a:lnTo>
                      <a:pt x="14" y="86"/>
                    </a:lnTo>
                    <a:lnTo>
                      <a:pt x="0" y="76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617" name="Freeform 376"/>
              <p:cNvSpPr>
                <a:spLocks/>
              </p:cNvSpPr>
              <p:nvPr/>
            </p:nvSpPr>
            <p:spPr bwMode="auto">
              <a:xfrm>
                <a:off x="615" y="3947"/>
                <a:ext cx="29" cy="30"/>
              </a:xfrm>
              <a:custGeom>
                <a:avLst/>
                <a:gdLst>
                  <a:gd name="T0" fmla="*/ 68 w 87"/>
                  <a:gd name="T1" fmla="*/ 0 h 86"/>
                  <a:gd name="T2" fmla="*/ 87 w 87"/>
                  <a:gd name="T3" fmla="*/ 14 h 86"/>
                  <a:gd name="T4" fmla="*/ 15 w 87"/>
                  <a:gd name="T5" fmla="*/ 86 h 86"/>
                  <a:gd name="T6" fmla="*/ 0 w 87"/>
                  <a:gd name="T7" fmla="*/ 72 h 86"/>
                  <a:gd name="T8" fmla="*/ 68 w 87"/>
                  <a:gd name="T9" fmla="*/ 0 h 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7"/>
                  <a:gd name="T16" fmla="*/ 0 h 86"/>
                  <a:gd name="T17" fmla="*/ 87 w 87"/>
                  <a:gd name="T18" fmla="*/ 86 h 8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7" h="86">
                    <a:moveTo>
                      <a:pt x="68" y="0"/>
                    </a:moveTo>
                    <a:lnTo>
                      <a:pt x="87" y="14"/>
                    </a:lnTo>
                    <a:lnTo>
                      <a:pt x="15" y="86"/>
                    </a:lnTo>
                    <a:lnTo>
                      <a:pt x="0" y="72"/>
                    </a:lnTo>
                    <a:lnTo>
                      <a:pt x="68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618" name="Freeform 377"/>
              <p:cNvSpPr>
                <a:spLocks/>
              </p:cNvSpPr>
              <p:nvPr/>
            </p:nvSpPr>
            <p:spPr bwMode="auto">
              <a:xfrm>
                <a:off x="662" y="3897"/>
                <a:ext cx="28" cy="29"/>
              </a:xfrm>
              <a:custGeom>
                <a:avLst/>
                <a:gdLst>
                  <a:gd name="T0" fmla="*/ 67 w 81"/>
                  <a:gd name="T1" fmla="*/ 0 h 86"/>
                  <a:gd name="T2" fmla="*/ 81 w 81"/>
                  <a:gd name="T3" fmla="*/ 14 h 86"/>
                  <a:gd name="T4" fmla="*/ 14 w 81"/>
                  <a:gd name="T5" fmla="*/ 86 h 86"/>
                  <a:gd name="T6" fmla="*/ 0 w 81"/>
                  <a:gd name="T7" fmla="*/ 72 h 86"/>
                  <a:gd name="T8" fmla="*/ 67 w 81"/>
                  <a:gd name="T9" fmla="*/ 0 h 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"/>
                  <a:gd name="T16" fmla="*/ 0 h 86"/>
                  <a:gd name="T17" fmla="*/ 81 w 81"/>
                  <a:gd name="T18" fmla="*/ 86 h 8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" h="86">
                    <a:moveTo>
                      <a:pt x="67" y="0"/>
                    </a:moveTo>
                    <a:lnTo>
                      <a:pt x="81" y="14"/>
                    </a:lnTo>
                    <a:lnTo>
                      <a:pt x="14" y="86"/>
                    </a:lnTo>
                    <a:lnTo>
                      <a:pt x="0" y="72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619" name="Freeform 378"/>
              <p:cNvSpPr>
                <a:spLocks/>
              </p:cNvSpPr>
              <p:nvPr/>
            </p:nvSpPr>
            <p:spPr bwMode="auto">
              <a:xfrm>
                <a:off x="708" y="3848"/>
                <a:ext cx="27" cy="29"/>
              </a:xfrm>
              <a:custGeom>
                <a:avLst/>
                <a:gdLst>
                  <a:gd name="T0" fmla="*/ 67 w 81"/>
                  <a:gd name="T1" fmla="*/ 0 h 86"/>
                  <a:gd name="T2" fmla="*/ 81 w 81"/>
                  <a:gd name="T3" fmla="*/ 10 h 86"/>
                  <a:gd name="T4" fmla="*/ 14 w 81"/>
                  <a:gd name="T5" fmla="*/ 86 h 86"/>
                  <a:gd name="T6" fmla="*/ 0 w 81"/>
                  <a:gd name="T7" fmla="*/ 72 h 86"/>
                  <a:gd name="T8" fmla="*/ 67 w 81"/>
                  <a:gd name="T9" fmla="*/ 0 h 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"/>
                  <a:gd name="T16" fmla="*/ 0 h 86"/>
                  <a:gd name="T17" fmla="*/ 81 w 81"/>
                  <a:gd name="T18" fmla="*/ 86 h 8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" h="86">
                    <a:moveTo>
                      <a:pt x="67" y="0"/>
                    </a:moveTo>
                    <a:lnTo>
                      <a:pt x="81" y="10"/>
                    </a:lnTo>
                    <a:lnTo>
                      <a:pt x="14" y="86"/>
                    </a:lnTo>
                    <a:lnTo>
                      <a:pt x="0" y="72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620" name="Freeform 379"/>
              <p:cNvSpPr>
                <a:spLocks/>
              </p:cNvSpPr>
              <p:nvPr/>
            </p:nvSpPr>
            <p:spPr bwMode="auto">
              <a:xfrm>
                <a:off x="753" y="3802"/>
                <a:ext cx="23" cy="25"/>
              </a:xfrm>
              <a:custGeom>
                <a:avLst/>
                <a:gdLst>
                  <a:gd name="T0" fmla="*/ 53 w 67"/>
                  <a:gd name="T1" fmla="*/ 0 h 72"/>
                  <a:gd name="T2" fmla="*/ 0 w 67"/>
                  <a:gd name="T3" fmla="*/ 57 h 72"/>
                  <a:gd name="T4" fmla="*/ 15 w 67"/>
                  <a:gd name="T5" fmla="*/ 72 h 72"/>
                  <a:gd name="T6" fmla="*/ 67 w 67"/>
                  <a:gd name="T7" fmla="*/ 14 h 72"/>
                  <a:gd name="T8" fmla="*/ 53 w 67"/>
                  <a:gd name="T9" fmla="*/ 0 h 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7"/>
                  <a:gd name="T16" fmla="*/ 0 h 72"/>
                  <a:gd name="T17" fmla="*/ 67 w 67"/>
                  <a:gd name="T18" fmla="*/ 72 h 7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7" h="72">
                    <a:moveTo>
                      <a:pt x="53" y="0"/>
                    </a:moveTo>
                    <a:lnTo>
                      <a:pt x="0" y="57"/>
                    </a:lnTo>
                    <a:lnTo>
                      <a:pt x="15" y="72"/>
                    </a:lnTo>
                    <a:lnTo>
                      <a:pt x="67" y="14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621" name="Freeform 380"/>
              <p:cNvSpPr>
                <a:spLocks/>
              </p:cNvSpPr>
              <p:nvPr/>
            </p:nvSpPr>
            <p:spPr bwMode="auto">
              <a:xfrm>
                <a:off x="524" y="3059"/>
                <a:ext cx="257" cy="276"/>
              </a:xfrm>
              <a:custGeom>
                <a:avLst/>
                <a:gdLst>
                  <a:gd name="T0" fmla="*/ 724 w 758"/>
                  <a:gd name="T1" fmla="*/ 0 h 811"/>
                  <a:gd name="T2" fmla="*/ 0 w 758"/>
                  <a:gd name="T3" fmla="*/ 787 h 811"/>
                  <a:gd name="T4" fmla="*/ 29 w 758"/>
                  <a:gd name="T5" fmla="*/ 811 h 811"/>
                  <a:gd name="T6" fmla="*/ 758 w 758"/>
                  <a:gd name="T7" fmla="*/ 29 h 811"/>
                  <a:gd name="T8" fmla="*/ 724 w 758"/>
                  <a:gd name="T9" fmla="*/ 0 h 8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8"/>
                  <a:gd name="T16" fmla="*/ 0 h 811"/>
                  <a:gd name="T17" fmla="*/ 758 w 758"/>
                  <a:gd name="T18" fmla="*/ 811 h 8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8" h="811">
                    <a:moveTo>
                      <a:pt x="724" y="0"/>
                    </a:moveTo>
                    <a:lnTo>
                      <a:pt x="0" y="787"/>
                    </a:lnTo>
                    <a:lnTo>
                      <a:pt x="29" y="811"/>
                    </a:lnTo>
                    <a:lnTo>
                      <a:pt x="758" y="29"/>
                    </a:lnTo>
                    <a:lnTo>
                      <a:pt x="724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622" name="Freeform 381"/>
              <p:cNvSpPr>
                <a:spLocks/>
              </p:cNvSpPr>
              <p:nvPr/>
            </p:nvSpPr>
            <p:spPr bwMode="auto">
              <a:xfrm>
                <a:off x="1263" y="3056"/>
                <a:ext cx="260" cy="279"/>
              </a:xfrm>
              <a:custGeom>
                <a:avLst/>
                <a:gdLst>
                  <a:gd name="T0" fmla="*/ 734 w 763"/>
                  <a:gd name="T1" fmla="*/ 0 h 820"/>
                  <a:gd name="T2" fmla="*/ 0 w 763"/>
                  <a:gd name="T3" fmla="*/ 796 h 820"/>
                  <a:gd name="T4" fmla="*/ 29 w 763"/>
                  <a:gd name="T5" fmla="*/ 820 h 820"/>
                  <a:gd name="T6" fmla="*/ 763 w 763"/>
                  <a:gd name="T7" fmla="*/ 28 h 820"/>
                  <a:gd name="T8" fmla="*/ 734 w 763"/>
                  <a:gd name="T9" fmla="*/ 0 h 8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63"/>
                  <a:gd name="T16" fmla="*/ 0 h 820"/>
                  <a:gd name="T17" fmla="*/ 763 w 763"/>
                  <a:gd name="T18" fmla="*/ 820 h 8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3" h="820">
                    <a:moveTo>
                      <a:pt x="734" y="0"/>
                    </a:moveTo>
                    <a:lnTo>
                      <a:pt x="0" y="796"/>
                    </a:lnTo>
                    <a:lnTo>
                      <a:pt x="29" y="820"/>
                    </a:lnTo>
                    <a:lnTo>
                      <a:pt x="763" y="28"/>
                    </a:lnTo>
                    <a:lnTo>
                      <a:pt x="734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623" name="Freeform 382"/>
              <p:cNvSpPr>
                <a:spLocks/>
              </p:cNvSpPr>
              <p:nvPr/>
            </p:nvSpPr>
            <p:spPr bwMode="auto">
              <a:xfrm>
                <a:off x="1267" y="3801"/>
                <a:ext cx="252" cy="280"/>
              </a:xfrm>
              <a:custGeom>
                <a:avLst/>
                <a:gdLst>
                  <a:gd name="T0" fmla="*/ 715 w 744"/>
                  <a:gd name="T1" fmla="*/ 0 h 825"/>
                  <a:gd name="T2" fmla="*/ 0 w 744"/>
                  <a:gd name="T3" fmla="*/ 801 h 825"/>
                  <a:gd name="T4" fmla="*/ 29 w 744"/>
                  <a:gd name="T5" fmla="*/ 825 h 825"/>
                  <a:gd name="T6" fmla="*/ 744 w 744"/>
                  <a:gd name="T7" fmla="*/ 29 h 825"/>
                  <a:gd name="T8" fmla="*/ 715 w 744"/>
                  <a:gd name="T9" fmla="*/ 0 h 8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44"/>
                  <a:gd name="T16" fmla="*/ 0 h 825"/>
                  <a:gd name="T17" fmla="*/ 744 w 744"/>
                  <a:gd name="T18" fmla="*/ 825 h 82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44" h="825">
                    <a:moveTo>
                      <a:pt x="715" y="0"/>
                    </a:moveTo>
                    <a:lnTo>
                      <a:pt x="0" y="801"/>
                    </a:lnTo>
                    <a:lnTo>
                      <a:pt x="29" y="825"/>
                    </a:lnTo>
                    <a:lnTo>
                      <a:pt x="744" y="29"/>
                    </a:lnTo>
                    <a:lnTo>
                      <a:pt x="715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624" name="Rectangle 383"/>
              <p:cNvSpPr>
                <a:spLocks noChangeArrowheads="1"/>
              </p:cNvSpPr>
              <p:nvPr/>
            </p:nvSpPr>
            <p:spPr bwMode="auto">
              <a:xfrm>
                <a:off x="778" y="3056"/>
                <a:ext cx="740" cy="13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25" name="Rectangle 384"/>
              <p:cNvSpPr>
                <a:spLocks noChangeArrowheads="1"/>
              </p:cNvSpPr>
              <p:nvPr/>
            </p:nvSpPr>
            <p:spPr bwMode="auto">
              <a:xfrm>
                <a:off x="1509" y="3061"/>
                <a:ext cx="15" cy="74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26" name="Rectangle 385"/>
              <p:cNvSpPr>
                <a:spLocks noChangeArrowheads="1"/>
              </p:cNvSpPr>
              <p:nvPr/>
            </p:nvSpPr>
            <p:spPr bwMode="auto">
              <a:xfrm>
                <a:off x="532" y="3323"/>
                <a:ext cx="740" cy="1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" name="Group 386"/>
            <p:cNvGrpSpPr>
              <a:grpSpLocks/>
            </p:cNvGrpSpPr>
            <p:nvPr/>
          </p:nvGrpSpPr>
          <p:grpSpPr bwMode="auto">
            <a:xfrm>
              <a:off x="2479" y="1872"/>
              <a:ext cx="1002" cy="1025"/>
              <a:chOff x="2479" y="1872"/>
              <a:chExt cx="1002" cy="1025"/>
            </a:xfrm>
          </p:grpSpPr>
          <p:sp>
            <p:nvSpPr>
              <p:cNvPr id="15507" name="Freeform 387"/>
              <p:cNvSpPr>
                <a:spLocks/>
              </p:cNvSpPr>
              <p:nvPr/>
            </p:nvSpPr>
            <p:spPr bwMode="auto">
              <a:xfrm>
                <a:off x="2485" y="2882"/>
                <a:ext cx="750" cy="13"/>
              </a:xfrm>
              <a:custGeom>
                <a:avLst/>
                <a:gdLst>
                  <a:gd name="T0" fmla="*/ 2207 w 2207"/>
                  <a:gd name="T1" fmla="*/ 19 h 38"/>
                  <a:gd name="T2" fmla="*/ 2187 w 2207"/>
                  <a:gd name="T3" fmla="*/ 0 h 38"/>
                  <a:gd name="T4" fmla="*/ 0 w 2207"/>
                  <a:gd name="T5" fmla="*/ 0 h 38"/>
                  <a:gd name="T6" fmla="*/ 0 w 2207"/>
                  <a:gd name="T7" fmla="*/ 38 h 38"/>
                  <a:gd name="T8" fmla="*/ 2187 w 2207"/>
                  <a:gd name="T9" fmla="*/ 38 h 38"/>
                  <a:gd name="T10" fmla="*/ 2207 w 2207"/>
                  <a:gd name="T11" fmla="*/ 19 h 38"/>
                  <a:gd name="T12" fmla="*/ 2187 w 2207"/>
                  <a:gd name="T13" fmla="*/ 38 h 38"/>
                  <a:gd name="T14" fmla="*/ 2207 w 2207"/>
                  <a:gd name="T15" fmla="*/ 38 h 38"/>
                  <a:gd name="T16" fmla="*/ 2207 w 2207"/>
                  <a:gd name="T17" fmla="*/ 19 h 3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207"/>
                  <a:gd name="T28" fmla="*/ 0 h 38"/>
                  <a:gd name="T29" fmla="*/ 2207 w 2207"/>
                  <a:gd name="T30" fmla="*/ 38 h 3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207" h="38">
                    <a:moveTo>
                      <a:pt x="2207" y="19"/>
                    </a:moveTo>
                    <a:lnTo>
                      <a:pt x="2187" y="0"/>
                    </a:lnTo>
                    <a:lnTo>
                      <a:pt x="0" y="0"/>
                    </a:lnTo>
                    <a:lnTo>
                      <a:pt x="0" y="38"/>
                    </a:lnTo>
                    <a:lnTo>
                      <a:pt x="2187" y="38"/>
                    </a:lnTo>
                    <a:lnTo>
                      <a:pt x="2207" y="19"/>
                    </a:lnTo>
                    <a:lnTo>
                      <a:pt x="2187" y="38"/>
                    </a:lnTo>
                    <a:lnTo>
                      <a:pt x="2207" y="38"/>
                    </a:lnTo>
                    <a:lnTo>
                      <a:pt x="2207" y="19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508" name="Freeform 388"/>
              <p:cNvSpPr>
                <a:spLocks/>
              </p:cNvSpPr>
              <p:nvPr/>
            </p:nvSpPr>
            <p:spPr bwMode="auto">
              <a:xfrm>
                <a:off x="3220" y="2139"/>
                <a:ext cx="15" cy="750"/>
              </a:xfrm>
              <a:custGeom>
                <a:avLst/>
                <a:gdLst>
                  <a:gd name="T0" fmla="*/ 24 w 44"/>
                  <a:gd name="T1" fmla="*/ 0 h 2207"/>
                  <a:gd name="T2" fmla="*/ 0 w 44"/>
                  <a:gd name="T3" fmla="*/ 24 h 2207"/>
                  <a:gd name="T4" fmla="*/ 0 w 44"/>
                  <a:gd name="T5" fmla="*/ 2207 h 2207"/>
                  <a:gd name="T6" fmla="*/ 44 w 44"/>
                  <a:gd name="T7" fmla="*/ 2207 h 2207"/>
                  <a:gd name="T8" fmla="*/ 44 w 44"/>
                  <a:gd name="T9" fmla="*/ 24 h 2207"/>
                  <a:gd name="T10" fmla="*/ 24 w 44"/>
                  <a:gd name="T11" fmla="*/ 0 h 2207"/>
                  <a:gd name="T12" fmla="*/ 44 w 44"/>
                  <a:gd name="T13" fmla="*/ 24 h 2207"/>
                  <a:gd name="T14" fmla="*/ 44 w 44"/>
                  <a:gd name="T15" fmla="*/ 0 h 2207"/>
                  <a:gd name="T16" fmla="*/ 24 w 44"/>
                  <a:gd name="T17" fmla="*/ 0 h 220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4"/>
                  <a:gd name="T28" fmla="*/ 0 h 2207"/>
                  <a:gd name="T29" fmla="*/ 44 w 44"/>
                  <a:gd name="T30" fmla="*/ 2207 h 220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4" h="2207">
                    <a:moveTo>
                      <a:pt x="24" y="0"/>
                    </a:moveTo>
                    <a:lnTo>
                      <a:pt x="0" y="24"/>
                    </a:lnTo>
                    <a:lnTo>
                      <a:pt x="0" y="2207"/>
                    </a:lnTo>
                    <a:lnTo>
                      <a:pt x="44" y="2207"/>
                    </a:lnTo>
                    <a:lnTo>
                      <a:pt x="44" y="24"/>
                    </a:lnTo>
                    <a:lnTo>
                      <a:pt x="24" y="0"/>
                    </a:lnTo>
                    <a:lnTo>
                      <a:pt x="44" y="24"/>
                    </a:lnTo>
                    <a:lnTo>
                      <a:pt x="4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509" name="Freeform 389"/>
              <p:cNvSpPr>
                <a:spLocks/>
              </p:cNvSpPr>
              <p:nvPr/>
            </p:nvSpPr>
            <p:spPr bwMode="auto">
              <a:xfrm>
                <a:off x="2479" y="2139"/>
                <a:ext cx="749" cy="15"/>
              </a:xfrm>
              <a:custGeom>
                <a:avLst/>
                <a:gdLst>
                  <a:gd name="T0" fmla="*/ 0 w 2206"/>
                  <a:gd name="T1" fmla="*/ 24 h 44"/>
                  <a:gd name="T2" fmla="*/ 19 w 2206"/>
                  <a:gd name="T3" fmla="*/ 44 h 44"/>
                  <a:gd name="T4" fmla="*/ 2206 w 2206"/>
                  <a:gd name="T5" fmla="*/ 44 h 44"/>
                  <a:gd name="T6" fmla="*/ 2206 w 2206"/>
                  <a:gd name="T7" fmla="*/ 0 h 44"/>
                  <a:gd name="T8" fmla="*/ 19 w 2206"/>
                  <a:gd name="T9" fmla="*/ 0 h 44"/>
                  <a:gd name="T10" fmla="*/ 0 w 2206"/>
                  <a:gd name="T11" fmla="*/ 24 h 44"/>
                  <a:gd name="T12" fmla="*/ 19 w 2206"/>
                  <a:gd name="T13" fmla="*/ 0 h 44"/>
                  <a:gd name="T14" fmla="*/ 0 w 2206"/>
                  <a:gd name="T15" fmla="*/ 0 h 44"/>
                  <a:gd name="T16" fmla="*/ 0 w 2206"/>
                  <a:gd name="T17" fmla="*/ 24 h 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206"/>
                  <a:gd name="T28" fmla="*/ 0 h 44"/>
                  <a:gd name="T29" fmla="*/ 2206 w 2206"/>
                  <a:gd name="T30" fmla="*/ 44 h 4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206" h="44">
                    <a:moveTo>
                      <a:pt x="0" y="24"/>
                    </a:moveTo>
                    <a:lnTo>
                      <a:pt x="19" y="44"/>
                    </a:lnTo>
                    <a:lnTo>
                      <a:pt x="2206" y="44"/>
                    </a:lnTo>
                    <a:lnTo>
                      <a:pt x="2206" y="0"/>
                    </a:lnTo>
                    <a:lnTo>
                      <a:pt x="19" y="0"/>
                    </a:lnTo>
                    <a:lnTo>
                      <a:pt x="0" y="24"/>
                    </a:lnTo>
                    <a:lnTo>
                      <a:pt x="19" y="0"/>
                    </a:lnTo>
                    <a:lnTo>
                      <a:pt x="0" y="0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510" name="Freeform 390"/>
              <p:cNvSpPr>
                <a:spLocks/>
              </p:cNvSpPr>
              <p:nvPr/>
            </p:nvSpPr>
            <p:spPr bwMode="auto">
              <a:xfrm>
                <a:off x="2479" y="2147"/>
                <a:ext cx="13" cy="748"/>
              </a:xfrm>
              <a:custGeom>
                <a:avLst/>
                <a:gdLst>
                  <a:gd name="T0" fmla="*/ 19 w 38"/>
                  <a:gd name="T1" fmla="*/ 2202 h 2202"/>
                  <a:gd name="T2" fmla="*/ 38 w 38"/>
                  <a:gd name="T3" fmla="*/ 2183 h 2202"/>
                  <a:gd name="T4" fmla="*/ 38 w 38"/>
                  <a:gd name="T5" fmla="*/ 0 h 2202"/>
                  <a:gd name="T6" fmla="*/ 0 w 38"/>
                  <a:gd name="T7" fmla="*/ 0 h 2202"/>
                  <a:gd name="T8" fmla="*/ 0 w 38"/>
                  <a:gd name="T9" fmla="*/ 2183 h 2202"/>
                  <a:gd name="T10" fmla="*/ 19 w 38"/>
                  <a:gd name="T11" fmla="*/ 2202 h 2202"/>
                  <a:gd name="T12" fmla="*/ 0 w 38"/>
                  <a:gd name="T13" fmla="*/ 2183 h 2202"/>
                  <a:gd name="T14" fmla="*/ 0 w 38"/>
                  <a:gd name="T15" fmla="*/ 2202 h 2202"/>
                  <a:gd name="T16" fmla="*/ 19 w 38"/>
                  <a:gd name="T17" fmla="*/ 2202 h 220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8"/>
                  <a:gd name="T28" fmla="*/ 0 h 2202"/>
                  <a:gd name="T29" fmla="*/ 38 w 38"/>
                  <a:gd name="T30" fmla="*/ 2202 h 220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8" h="2202">
                    <a:moveTo>
                      <a:pt x="19" y="2202"/>
                    </a:moveTo>
                    <a:lnTo>
                      <a:pt x="38" y="2183"/>
                    </a:lnTo>
                    <a:lnTo>
                      <a:pt x="38" y="0"/>
                    </a:lnTo>
                    <a:lnTo>
                      <a:pt x="0" y="0"/>
                    </a:lnTo>
                    <a:lnTo>
                      <a:pt x="0" y="2183"/>
                    </a:lnTo>
                    <a:lnTo>
                      <a:pt x="19" y="2202"/>
                    </a:lnTo>
                    <a:lnTo>
                      <a:pt x="0" y="2183"/>
                    </a:lnTo>
                    <a:lnTo>
                      <a:pt x="0" y="2202"/>
                    </a:lnTo>
                    <a:lnTo>
                      <a:pt x="19" y="2202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511" name="Rectangle 391"/>
              <p:cNvSpPr>
                <a:spLocks noChangeArrowheads="1"/>
              </p:cNvSpPr>
              <p:nvPr/>
            </p:nvSpPr>
            <p:spPr bwMode="auto">
              <a:xfrm>
                <a:off x="2733" y="2617"/>
                <a:ext cx="33" cy="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12" name="Rectangle 392"/>
              <p:cNvSpPr>
                <a:spLocks noChangeArrowheads="1"/>
              </p:cNvSpPr>
              <p:nvPr/>
            </p:nvSpPr>
            <p:spPr bwMode="auto">
              <a:xfrm>
                <a:off x="2800" y="2617"/>
                <a:ext cx="34" cy="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13" name="Rectangle 393"/>
              <p:cNvSpPr>
                <a:spLocks noChangeArrowheads="1"/>
              </p:cNvSpPr>
              <p:nvPr/>
            </p:nvSpPr>
            <p:spPr bwMode="auto">
              <a:xfrm>
                <a:off x="2868" y="2617"/>
                <a:ext cx="35" cy="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14" name="Rectangle 394"/>
              <p:cNvSpPr>
                <a:spLocks noChangeArrowheads="1"/>
              </p:cNvSpPr>
              <p:nvPr/>
            </p:nvSpPr>
            <p:spPr bwMode="auto">
              <a:xfrm>
                <a:off x="2937" y="2617"/>
                <a:ext cx="34" cy="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15" name="Rectangle 395"/>
              <p:cNvSpPr>
                <a:spLocks noChangeArrowheads="1"/>
              </p:cNvSpPr>
              <p:nvPr/>
            </p:nvSpPr>
            <p:spPr bwMode="auto">
              <a:xfrm>
                <a:off x="3003" y="2617"/>
                <a:ext cx="35" cy="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16" name="Rectangle 396"/>
              <p:cNvSpPr>
                <a:spLocks noChangeArrowheads="1"/>
              </p:cNvSpPr>
              <p:nvPr/>
            </p:nvSpPr>
            <p:spPr bwMode="auto">
              <a:xfrm>
                <a:off x="3072" y="2617"/>
                <a:ext cx="34" cy="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17" name="Rectangle 397"/>
              <p:cNvSpPr>
                <a:spLocks noChangeArrowheads="1"/>
              </p:cNvSpPr>
              <p:nvPr/>
            </p:nvSpPr>
            <p:spPr bwMode="auto">
              <a:xfrm>
                <a:off x="3140" y="2617"/>
                <a:ext cx="35" cy="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18" name="Rectangle 398"/>
              <p:cNvSpPr>
                <a:spLocks noChangeArrowheads="1"/>
              </p:cNvSpPr>
              <p:nvPr/>
            </p:nvSpPr>
            <p:spPr bwMode="auto">
              <a:xfrm>
                <a:off x="3207" y="2617"/>
                <a:ext cx="35" cy="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19" name="Rectangle 399"/>
              <p:cNvSpPr>
                <a:spLocks noChangeArrowheads="1"/>
              </p:cNvSpPr>
              <p:nvPr/>
            </p:nvSpPr>
            <p:spPr bwMode="auto">
              <a:xfrm>
                <a:off x="3276" y="2617"/>
                <a:ext cx="34" cy="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20" name="Rectangle 400"/>
              <p:cNvSpPr>
                <a:spLocks noChangeArrowheads="1"/>
              </p:cNvSpPr>
              <p:nvPr/>
            </p:nvSpPr>
            <p:spPr bwMode="auto">
              <a:xfrm>
                <a:off x="3344" y="2617"/>
                <a:ext cx="34" cy="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21" name="Rectangle 401"/>
              <p:cNvSpPr>
                <a:spLocks noChangeArrowheads="1"/>
              </p:cNvSpPr>
              <p:nvPr/>
            </p:nvSpPr>
            <p:spPr bwMode="auto">
              <a:xfrm>
                <a:off x="3412" y="2617"/>
                <a:ext cx="33" cy="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22" name="Rectangle 402"/>
              <p:cNvSpPr>
                <a:spLocks noChangeArrowheads="1"/>
              </p:cNvSpPr>
              <p:nvPr/>
            </p:nvSpPr>
            <p:spPr bwMode="auto">
              <a:xfrm>
                <a:off x="3471" y="2582"/>
                <a:ext cx="7" cy="33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23" name="Rectangle 403"/>
              <p:cNvSpPr>
                <a:spLocks noChangeArrowheads="1"/>
              </p:cNvSpPr>
              <p:nvPr/>
            </p:nvSpPr>
            <p:spPr bwMode="auto">
              <a:xfrm>
                <a:off x="3471" y="2514"/>
                <a:ext cx="7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24" name="Rectangle 404"/>
              <p:cNvSpPr>
                <a:spLocks noChangeArrowheads="1"/>
              </p:cNvSpPr>
              <p:nvPr/>
            </p:nvSpPr>
            <p:spPr bwMode="auto">
              <a:xfrm>
                <a:off x="3471" y="2445"/>
                <a:ext cx="7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25" name="Rectangle 405"/>
              <p:cNvSpPr>
                <a:spLocks noChangeArrowheads="1"/>
              </p:cNvSpPr>
              <p:nvPr/>
            </p:nvSpPr>
            <p:spPr bwMode="auto">
              <a:xfrm>
                <a:off x="3471" y="2379"/>
                <a:ext cx="7" cy="33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26" name="Rectangle 406"/>
              <p:cNvSpPr>
                <a:spLocks noChangeArrowheads="1"/>
              </p:cNvSpPr>
              <p:nvPr/>
            </p:nvSpPr>
            <p:spPr bwMode="auto">
              <a:xfrm>
                <a:off x="3471" y="2310"/>
                <a:ext cx="7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27" name="Rectangle 407"/>
              <p:cNvSpPr>
                <a:spLocks noChangeArrowheads="1"/>
              </p:cNvSpPr>
              <p:nvPr/>
            </p:nvSpPr>
            <p:spPr bwMode="auto">
              <a:xfrm>
                <a:off x="3471" y="2242"/>
                <a:ext cx="7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28" name="Rectangle 408"/>
              <p:cNvSpPr>
                <a:spLocks noChangeArrowheads="1"/>
              </p:cNvSpPr>
              <p:nvPr/>
            </p:nvSpPr>
            <p:spPr bwMode="auto">
              <a:xfrm>
                <a:off x="3471" y="2173"/>
                <a:ext cx="7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29" name="Rectangle 409"/>
              <p:cNvSpPr>
                <a:spLocks noChangeArrowheads="1"/>
              </p:cNvSpPr>
              <p:nvPr/>
            </p:nvSpPr>
            <p:spPr bwMode="auto">
              <a:xfrm>
                <a:off x="3471" y="2106"/>
                <a:ext cx="7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30" name="Rectangle 410"/>
              <p:cNvSpPr>
                <a:spLocks noChangeArrowheads="1"/>
              </p:cNvSpPr>
              <p:nvPr/>
            </p:nvSpPr>
            <p:spPr bwMode="auto">
              <a:xfrm>
                <a:off x="3471" y="2038"/>
                <a:ext cx="7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31" name="Rectangle 411"/>
              <p:cNvSpPr>
                <a:spLocks noChangeArrowheads="1"/>
              </p:cNvSpPr>
              <p:nvPr/>
            </p:nvSpPr>
            <p:spPr bwMode="auto">
              <a:xfrm>
                <a:off x="3471" y="1970"/>
                <a:ext cx="7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32" name="Rectangle 412"/>
              <p:cNvSpPr>
                <a:spLocks noChangeArrowheads="1"/>
              </p:cNvSpPr>
              <p:nvPr/>
            </p:nvSpPr>
            <p:spPr bwMode="auto">
              <a:xfrm>
                <a:off x="3471" y="1903"/>
                <a:ext cx="7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33" name="Rectangle 413"/>
              <p:cNvSpPr>
                <a:spLocks noChangeArrowheads="1"/>
              </p:cNvSpPr>
              <p:nvPr/>
            </p:nvSpPr>
            <p:spPr bwMode="auto">
              <a:xfrm>
                <a:off x="3430" y="1875"/>
                <a:ext cx="35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34" name="Rectangle 414"/>
              <p:cNvSpPr>
                <a:spLocks noChangeArrowheads="1"/>
              </p:cNvSpPr>
              <p:nvPr/>
            </p:nvSpPr>
            <p:spPr bwMode="auto">
              <a:xfrm>
                <a:off x="3362" y="1875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35" name="Rectangle 415"/>
              <p:cNvSpPr>
                <a:spLocks noChangeArrowheads="1"/>
              </p:cNvSpPr>
              <p:nvPr/>
            </p:nvSpPr>
            <p:spPr bwMode="auto">
              <a:xfrm>
                <a:off x="3295" y="1875"/>
                <a:ext cx="35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36" name="Rectangle 416"/>
              <p:cNvSpPr>
                <a:spLocks noChangeArrowheads="1"/>
              </p:cNvSpPr>
              <p:nvPr/>
            </p:nvSpPr>
            <p:spPr bwMode="auto">
              <a:xfrm>
                <a:off x="3227" y="1875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37" name="Rectangle 417"/>
              <p:cNvSpPr>
                <a:spLocks noChangeArrowheads="1"/>
              </p:cNvSpPr>
              <p:nvPr/>
            </p:nvSpPr>
            <p:spPr bwMode="auto">
              <a:xfrm>
                <a:off x="3158" y="1875"/>
                <a:ext cx="35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38" name="Rectangle 418"/>
              <p:cNvSpPr>
                <a:spLocks noChangeArrowheads="1"/>
              </p:cNvSpPr>
              <p:nvPr/>
            </p:nvSpPr>
            <p:spPr bwMode="auto">
              <a:xfrm>
                <a:off x="3091" y="1875"/>
                <a:ext cx="35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39" name="Rectangle 419"/>
              <p:cNvSpPr>
                <a:spLocks noChangeArrowheads="1"/>
              </p:cNvSpPr>
              <p:nvPr/>
            </p:nvSpPr>
            <p:spPr bwMode="auto">
              <a:xfrm>
                <a:off x="3023" y="1875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40" name="Rectangle 420"/>
              <p:cNvSpPr>
                <a:spLocks noChangeArrowheads="1"/>
              </p:cNvSpPr>
              <p:nvPr/>
            </p:nvSpPr>
            <p:spPr bwMode="auto">
              <a:xfrm>
                <a:off x="2955" y="1875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41" name="Rectangle 421"/>
              <p:cNvSpPr>
                <a:spLocks noChangeArrowheads="1"/>
              </p:cNvSpPr>
              <p:nvPr/>
            </p:nvSpPr>
            <p:spPr bwMode="auto">
              <a:xfrm>
                <a:off x="2888" y="1875"/>
                <a:ext cx="33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42" name="Rectangle 422"/>
              <p:cNvSpPr>
                <a:spLocks noChangeArrowheads="1"/>
              </p:cNvSpPr>
              <p:nvPr/>
            </p:nvSpPr>
            <p:spPr bwMode="auto">
              <a:xfrm>
                <a:off x="2819" y="1875"/>
                <a:ext cx="35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43" name="Rectangle 423"/>
              <p:cNvSpPr>
                <a:spLocks noChangeArrowheads="1"/>
              </p:cNvSpPr>
              <p:nvPr/>
            </p:nvSpPr>
            <p:spPr bwMode="auto">
              <a:xfrm>
                <a:off x="2751" y="1875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44" name="Rectangle 424"/>
              <p:cNvSpPr>
                <a:spLocks noChangeArrowheads="1"/>
              </p:cNvSpPr>
              <p:nvPr/>
            </p:nvSpPr>
            <p:spPr bwMode="auto">
              <a:xfrm>
                <a:off x="2730" y="1893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45" name="Rectangle 425"/>
              <p:cNvSpPr>
                <a:spLocks noChangeArrowheads="1"/>
              </p:cNvSpPr>
              <p:nvPr/>
            </p:nvSpPr>
            <p:spPr bwMode="auto">
              <a:xfrm>
                <a:off x="2730" y="1962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46" name="Rectangle 426"/>
              <p:cNvSpPr>
                <a:spLocks noChangeArrowheads="1"/>
              </p:cNvSpPr>
              <p:nvPr/>
            </p:nvSpPr>
            <p:spPr bwMode="auto">
              <a:xfrm>
                <a:off x="2730" y="2030"/>
                <a:ext cx="6" cy="33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47" name="Rectangle 427"/>
              <p:cNvSpPr>
                <a:spLocks noChangeArrowheads="1"/>
              </p:cNvSpPr>
              <p:nvPr/>
            </p:nvSpPr>
            <p:spPr bwMode="auto">
              <a:xfrm>
                <a:off x="2730" y="2097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48" name="Rectangle 428"/>
              <p:cNvSpPr>
                <a:spLocks noChangeArrowheads="1"/>
              </p:cNvSpPr>
              <p:nvPr/>
            </p:nvSpPr>
            <p:spPr bwMode="auto">
              <a:xfrm>
                <a:off x="2730" y="2165"/>
                <a:ext cx="6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49" name="Rectangle 429"/>
              <p:cNvSpPr>
                <a:spLocks noChangeArrowheads="1"/>
              </p:cNvSpPr>
              <p:nvPr/>
            </p:nvSpPr>
            <p:spPr bwMode="auto">
              <a:xfrm>
                <a:off x="2730" y="2234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50" name="Rectangle 430"/>
              <p:cNvSpPr>
                <a:spLocks noChangeArrowheads="1"/>
              </p:cNvSpPr>
              <p:nvPr/>
            </p:nvSpPr>
            <p:spPr bwMode="auto">
              <a:xfrm>
                <a:off x="2730" y="2300"/>
                <a:ext cx="6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51" name="Rectangle 431"/>
              <p:cNvSpPr>
                <a:spLocks noChangeArrowheads="1"/>
              </p:cNvSpPr>
              <p:nvPr/>
            </p:nvSpPr>
            <p:spPr bwMode="auto">
              <a:xfrm>
                <a:off x="2730" y="2369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52" name="Rectangle 432"/>
              <p:cNvSpPr>
                <a:spLocks noChangeArrowheads="1"/>
              </p:cNvSpPr>
              <p:nvPr/>
            </p:nvSpPr>
            <p:spPr bwMode="auto">
              <a:xfrm>
                <a:off x="2730" y="2437"/>
                <a:ext cx="6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53" name="Rectangle 433"/>
              <p:cNvSpPr>
                <a:spLocks noChangeArrowheads="1"/>
              </p:cNvSpPr>
              <p:nvPr/>
            </p:nvSpPr>
            <p:spPr bwMode="auto">
              <a:xfrm>
                <a:off x="2730" y="2504"/>
                <a:ext cx="6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54" name="Rectangle 434"/>
              <p:cNvSpPr>
                <a:spLocks noChangeArrowheads="1"/>
              </p:cNvSpPr>
              <p:nvPr/>
            </p:nvSpPr>
            <p:spPr bwMode="auto">
              <a:xfrm>
                <a:off x="2730" y="2573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55" name="Freeform 435"/>
              <p:cNvSpPr>
                <a:spLocks/>
              </p:cNvSpPr>
              <p:nvPr/>
            </p:nvSpPr>
            <p:spPr bwMode="auto">
              <a:xfrm>
                <a:off x="2480" y="2863"/>
                <a:ext cx="28" cy="29"/>
              </a:xfrm>
              <a:custGeom>
                <a:avLst/>
                <a:gdLst>
                  <a:gd name="T0" fmla="*/ 68 w 82"/>
                  <a:gd name="T1" fmla="*/ 0 h 87"/>
                  <a:gd name="T2" fmla="*/ 82 w 82"/>
                  <a:gd name="T3" fmla="*/ 15 h 87"/>
                  <a:gd name="T4" fmla="*/ 15 w 82"/>
                  <a:gd name="T5" fmla="*/ 87 h 87"/>
                  <a:gd name="T6" fmla="*/ 0 w 82"/>
                  <a:gd name="T7" fmla="*/ 72 h 87"/>
                  <a:gd name="T8" fmla="*/ 68 w 82"/>
                  <a:gd name="T9" fmla="*/ 0 h 8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2"/>
                  <a:gd name="T16" fmla="*/ 0 h 87"/>
                  <a:gd name="T17" fmla="*/ 82 w 82"/>
                  <a:gd name="T18" fmla="*/ 87 h 8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2" h="87">
                    <a:moveTo>
                      <a:pt x="68" y="0"/>
                    </a:moveTo>
                    <a:lnTo>
                      <a:pt x="82" y="15"/>
                    </a:lnTo>
                    <a:lnTo>
                      <a:pt x="15" y="87"/>
                    </a:lnTo>
                    <a:lnTo>
                      <a:pt x="0" y="72"/>
                    </a:lnTo>
                    <a:lnTo>
                      <a:pt x="68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556" name="Freeform 436"/>
              <p:cNvSpPr>
                <a:spLocks/>
              </p:cNvSpPr>
              <p:nvPr/>
            </p:nvSpPr>
            <p:spPr bwMode="auto">
              <a:xfrm>
                <a:off x="2526" y="2812"/>
                <a:ext cx="28" cy="30"/>
              </a:xfrm>
              <a:custGeom>
                <a:avLst/>
                <a:gdLst>
                  <a:gd name="T0" fmla="*/ 67 w 81"/>
                  <a:gd name="T1" fmla="*/ 0 h 86"/>
                  <a:gd name="T2" fmla="*/ 81 w 81"/>
                  <a:gd name="T3" fmla="*/ 14 h 86"/>
                  <a:gd name="T4" fmla="*/ 14 w 81"/>
                  <a:gd name="T5" fmla="*/ 86 h 86"/>
                  <a:gd name="T6" fmla="*/ 0 w 81"/>
                  <a:gd name="T7" fmla="*/ 72 h 86"/>
                  <a:gd name="T8" fmla="*/ 67 w 81"/>
                  <a:gd name="T9" fmla="*/ 0 h 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"/>
                  <a:gd name="T16" fmla="*/ 0 h 86"/>
                  <a:gd name="T17" fmla="*/ 81 w 81"/>
                  <a:gd name="T18" fmla="*/ 86 h 8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" h="86">
                    <a:moveTo>
                      <a:pt x="67" y="0"/>
                    </a:moveTo>
                    <a:lnTo>
                      <a:pt x="81" y="14"/>
                    </a:lnTo>
                    <a:lnTo>
                      <a:pt x="14" y="86"/>
                    </a:lnTo>
                    <a:lnTo>
                      <a:pt x="0" y="72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557" name="Freeform 437"/>
              <p:cNvSpPr>
                <a:spLocks/>
              </p:cNvSpPr>
              <p:nvPr/>
            </p:nvSpPr>
            <p:spPr bwMode="auto">
              <a:xfrm>
                <a:off x="2572" y="2763"/>
                <a:ext cx="29" cy="30"/>
              </a:xfrm>
              <a:custGeom>
                <a:avLst/>
                <a:gdLst>
                  <a:gd name="T0" fmla="*/ 67 w 86"/>
                  <a:gd name="T1" fmla="*/ 0 h 86"/>
                  <a:gd name="T2" fmla="*/ 86 w 86"/>
                  <a:gd name="T3" fmla="*/ 9 h 86"/>
                  <a:gd name="T4" fmla="*/ 14 w 86"/>
                  <a:gd name="T5" fmla="*/ 86 h 86"/>
                  <a:gd name="T6" fmla="*/ 0 w 86"/>
                  <a:gd name="T7" fmla="*/ 72 h 86"/>
                  <a:gd name="T8" fmla="*/ 67 w 86"/>
                  <a:gd name="T9" fmla="*/ 0 h 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"/>
                  <a:gd name="T16" fmla="*/ 0 h 86"/>
                  <a:gd name="T17" fmla="*/ 86 w 86"/>
                  <a:gd name="T18" fmla="*/ 86 h 8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" h="86">
                    <a:moveTo>
                      <a:pt x="67" y="0"/>
                    </a:moveTo>
                    <a:lnTo>
                      <a:pt x="86" y="9"/>
                    </a:lnTo>
                    <a:lnTo>
                      <a:pt x="14" y="86"/>
                    </a:lnTo>
                    <a:lnTo>
                      <a:pt x="0" y="72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558" name="Freeform 438"/>
              <p:cNvSpPr>
                <a:spLocks/>
              </p:cNvSpPr>
              <p:nvPr/>
            </p:nvSpPr>
            <p:spPr bwMode="auto">
              <a:xfrm>
                <a:off x="2619" y="2713"/>
                <a:ext cx="28" cy="29"/>
              </a:xfrm>
              <a:custGeom>
                <a:avLst/>
                <a:gdLst>
                  <a:gd name="T0" fmla="*/ 67 w 82"/>
                  <a:gd name="T1" fmla="*/ 0 h 86"/>
                  <a:gd name="T2" fmla="*/ 82 w 82"/>
                  <a:gd name="T3" fmla="*/ 14 h 86"/>
                  <a:gd name="T4" fmla="*/ 15 w 82"/>
                  <a:gd name="T5" fmla="*/ 86 h 86"/>
                  <a:gd name="T6" fmla="*/ 0 w 82"/>
                  <a:gd name="T7" fmla="*/ 72 h 86"/>
                  <a:gd name="T8" fmla="*/ 67 w 82"/>
                  <a:gd name="T9" fmla="*/ 0 h 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2"/>
                  <a:gd name="T16" fmla="*/ 0 h 86"/>
                  <a:gd name="T17" fmla="*/ 82 w 82"/>
                  <a:gd name="T18" fmla="*/ 86 h 8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2" h="86">
                    <a:moveTo>
                      <a:pt x="67" y="0"/>
                    </a:moveTo>
                    <a:lnTo>
                      <a:pt x="82" y="14"/>
                    </a:lnTo>
                    <a:lnTo>
                      <a:pt x="15" y="86"/>
                    </a:lnTo>
                    <a:lnTo>
                      <a:pt x="0" y="72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559" name="Freeform 439"/>
              <p:cNvSpPr>
                <a:spLocks/>
              </p:cNvSpPr>
              <p:nvPr/>
            </p:nvSpPr>
            <p:spPr bwMode="auto">
              <a:xfrm>
                <a:off x="2665" y="2662"/>
                <a:ext cx="27" cy="30"/>
              </a:xfrm>
              <a:custGeom>
                <a:avLst/>
                <a:gdLst>
                  <a:gd name="T0" fmla="*/ 67 w 81"/>
                  <a:gd name="T1" fmla="*/ 0 h 87"/>
                  <a:gd name="T2" fmla="*/ 81 w 81"/>
                  <a:gd name="T3" fmla="*/ 15 h 87"/>
                  <a:gd name="T4" fmla="*/ 14 w 81"/>
                  <a:gd name="T5" fmla="*/ 87 h 87"/>
                  <a:gd name="T6" fmla="*/ 0 w 81"/>
                  <a:gd name="T7" fmla="*/ 77 h 87"/>
                  <a:gd name="T8" fmla="*/ 67 w 81"/>
                  <a:gd name="T9" fmla="*/ 0 h 8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"/>
                  <a:gd name="T16" fmla="*/ 0 h 87"/>
                  <a:gd name="T17" fmla="*/ 81 w 81"/>
                  <a:gd name="T18" fmla="*/ 87 h 8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" h="87">
                    <a:moveTo>
                      <a:pt x="67" y="0"/>
                    </a:moveTo>
                    <a:lnTo>
                      <a:pt x="81" y="15"/>
                    </a:lnTo>
                    <a:lnTo>
                      <a:pt x="14" y="87"/>
                    </a:lnTo>
                    <a:lnTo>
                      <a:pt x="0" y="77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560" name="Freeform 440"/>
              <p:cNvSpPr>
                <a:spLocks/>
              </p:cNvSpPr>
              <p:nvPr/>
            </p:nvSpPr>
            <p:spPr bwMode="auto">
              <a:xfrm>
                <a:off x="2710" y="2618"/>
                <a:ext cx="25" cy="25"/>
              </a:xfrm>
              <a:custGeom>
                <a:avLst/>
                <a:gdLst>
                  <a:gd name="T0" fmla="*/ 53 w 72"/>
                  <a:gd name="T1" fmla="*/ 0 h 72"/>
                  <a:gd name="T2" fmla="*/ 0 w 72"/>
                  <a:gd name="T3" fmla="*/ 57 h 72"/>
                  <a:gd name="T4" fmla="*/ 14 w 72"/>
                  <a:gd name="T5" fmla="*/ 72 h 72"/>
                  <a:gd name="T6" fmla="*/ 72 w 72"/>
                  <a:gd name="T7" fmla="*/ 14 h 72"/>
                  <a:gd name="T8" fmla="*/ 53 w 72"/>
                  <a:gd name="T9" fmla="*/ 0 h 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"/>
                  <a:gd name="T16" fmla="*/ 0 h 72"/>
                  <a:gd name="T17" fmla="*/ 72 w 72"/>
                  <a:gd name="T18" fmla="*/ 72 h 7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" h="72">
                    <a:moveTo>
                      <a:pt x="53" y="0"/>
                    </a:moveTo>
                    <a:lnTo>
                      <a:pt x="0" y="57"/>
                    </a:lnTo>
                    <a:lnTo>
                      <a:pt x="14" y="72"/>
                    </a:lnTo>
                    <a:lnTo>
                      <a:pt x="72" y="14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561" name="Freeform 441"/>
              <p:cNvSpPr>
                <a:spLocks/>
              </p:cNvSpPr>
              <p:nvPr/>
            </p:nvSpPr>
            <p:spPr bwMode="auto">
              <a:xfrm>
                <a:off x="2480" y="1875"/>
                <a:ext cx="258" cy="276"/>
              </a:xfrm>
              <a:custGeom>
                <a:avLst/>
                <a:gdLst>
                  <a:gd name="T0" fmla="*/ 725 w 758"/>
                  <a:gd name="T1" fmla="*/ 0 h 811"/>
                  <a:gd name="T2" fmla="*/ 0 w 758"/>
                  <a:gd name="T3" fmla="*/ 782 h 811"/>
                  <a:gd name="T4" fmla="*/ 29 w 758"/>
                  <a:gd name="T5" fmla="*/ 811 h 811"/>
                  <a:gd name="T6" fmla="*/ 758 w 758"/>
                  <a:gd name="T7" fmla="*/ 29 h 811"/>
                  <a:gd name="T8" fmla="*/ 725 w 758"/>
                  <a:gd name="T9" fmla="*/ 0 h 8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8"/>
                  <a:gd name="T16" fmla="*/ 0 h 811"/>
                  <a:gd name="T17" fmla="*/ 758 w 758"/>
                  <a:gd name="T18" fmla="*/ 811 h 8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8" h="811">
                    <a:moveTo>
                      <a:pt x="725" y="0"/>
                    </a:moveTo>
                    <a:lnTo>
                      <a:pt x="0" y="782"/>
                    </a:lnTo>
                    <a:lnTo>
                      <a:pt x="29" y="811"/>
                    </a:lnTo>
                    <a:lnTo>
                      <a:pt x="758" y="29"/>
                    </a:lnTo>
                    <a:lnTo>
                      <a:pt x="725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562" name="Freeform 442"/>
              <p:cNvSpPr>
                <a:spLocks/>
              </p:cNvSpPr>
              <p:nvPr/>
            </p:nvSpPr>
            <p:spPr bwMode="auto">
              <a:xfrm>
                <a:off x="3220" y="1872"/>
                <a:ext cx="259" cy="279"/>
              </a:xfrm>
              <a:custGeom>
                <a:avLst/>
                <a:gdLst>
                  <a:gd name="T0" fmla="*/ 734 w 763"/>
                  <a:gd name="T1" fmla="*/ 0 h 820"/>
                  <a:gd name="T2" fmla="*/ 0 w 763"/>
                  <a:gd name="T3" fmla="*/ 791 h 820"/>
                  <a:gd name="T4" fmla="*/ 29 w 763"/>
                  <a:gd name="T5" fmla="*/ 820 h 820"/>
                  <a:gd name="T6" fmla="*/ 763 w 763"/>
                  <a:gd name="T7" fmla="*/ 28 h 820"/>
                  <a:gd name="T8" fmla="*/ 734 w 763"/>
                  <a:gd name="T9" fmla="*/ 0 h 8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63"/>
                  <a:gd name="T16" fmla="*/ 0 h 820"/>
                  <a:gd name="T17" fmla="*/ 763 w 763"/>
                  <a:gd name="T18" fmla="*/ 820 h 8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3" h="820">
                    <a:moveTo>
                      <a:pt x="734" y="0"/>
                    </a:moveTo>
                    <a:lnTo>
                      <a:pt x="0" y="791"/>
                    </a:lnTo>
                    <a:lnTo>
                      <a:pt x="29" y="820"/>
                    </a:lnTo>
                    <a:lnTo>
                      <a:pt x="763" y="28"/>
                    </a:lnTo>
                    <a:lnTo>
                      <a:pt x="734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563" name="Freeform 443"/>
              <p:cNvSpPr>
                <a:spLocks/>
              </p:cNvSpPr>
              <p:nvPr/>
            </p:nvSpPr>
            <p:spPr bwMode="auto">
              <a:xfrm>
                <a:off x="3224" y="2617"/>
                <a:ext cx="252" cy="280"/>
              </a:xfrm>
              <a:custGeom>
                <a:avLst/>
                <a:gdLst>
                  <a:gd name="T0" fmla="*/ 715 w 744"/>
                  <a:gd name="T1" fmla="*/ 0 h 825"/>
                  <a:gd name="T2" fmla="*/ 0 w 744"/>
                  <a:gd name="T3" fmla="*/ 796 h 825"/>
                  <a:gd name="T4" fmla="*/ 29 w 744"/>
                  <a:gd name="T5" fmla="*/ 825 h 825"/>
                  <a:gd name="T6" fmla="*/ 744 w 744"/>
                  <a:gd name="T7" fmla="*/ 24 h 825"/>
                  <a:gd name="T8" fmla="*/ 715 w 744"/>
                  <a:gd name="T9" fmla="*/ 0 h 8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44"/>
                  <a:gd name="T16" fmla="*/ 0 h 825"/>
                  <a:gd name="T17" fmla="*/ 744 w 744"/>
                  <a:gd name="T18" fmla="*/ 825 h 82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44" h="825">
                    <a:moveTo>
                      <a:pt x="715" y="0"/>
                    </a:moveTo>
                    <a:lnTo>
                      <a:pt x="0" y="796"/>
                    </a:lnTo>
                    <a:lnTo>
                      <a:pt x="29" y="825"/>
                    </a:lnTo>
                    <a:lnTo>
                      <a:pt x="744" y="24"/>
                    </a:lnTo>
                    <a:lnTo>
                      <a:pt x="715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564" name="Rectangle 444"/>
              <p:cNvSpPr>
                <a:spLocks noChangeArrowheads="1"/>
              </p:cNvSpPr>
              <p:nvPr/>
            </p:nvSpPr>
            <p:spPr bwMode="auto">
              <a:xfrm>
                <a:off x="2735" y="1872"/>
                <a:ext cx="740" cy="13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65" name="Rectangle 445"/>
              <p:cNvSpPr>
                <a:spLocks noChangeArrowheads="1"/>
              </p:cNvSpPr>
              <p:nvPr/>
            </p:nvSpPr>
            <p:spPr bwMode="auto">
              <a:xfrm>
                <a:off x="3466" y="1877"/>
                <a:ext cx="15" cy="746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66" name="Rectangle 446"/>
              <p:cNvSpPr>
                <a:spLocks noChangeArrowheads="1"/>
              </p:cNvSpPr>
              <p:nvPr/>
            </p:nvSpPr>
            <p:spPr bwMode="auto">
              <a:xfrm>
                <a:off x="2489" y="2139"/>
                <a:ext cx="739" cy="13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" name="Group 447"/>
            <p:cNvGrpSpPr>
              <a:grpSpLocks/>
            </p:cNvGrpSpPr>
            <p:nvPr/>
          </p:nvGrpSpPr>
          <p:grpSpPr bwMode="auto">
            <a:xfrm>
              <a:off x="2466" y="3056"/>
              <a:ext cx="1002" cy="1025"/>
              <a:chOff x="2466" y="3056"/>
              <a:chExt cx="1002" cy="1025"/>
            </a:xfrm>
          </p:grpSpPr>
          <p:sp>
            <p:nvSpPr>
              <p:cNvPr id="15447" name="Freeform 448"/>
              <p:cNvSpPr>
                <a:spLocks/>
              </p:cNvSpPr>
              <p:nvPr/>
            </p:nvSpPr>
            <p:spPr bwMode="auto">
              <a:xfrm>
                <a:off x="2472" y="4066"/>
                <a:ext cx="748" cy="13"/>
              </a:xfrm>
              <a:custGeom>
                <a:avLst/>
                <a:gdLst>
                  <a:gd name="T0" fmla="*/ 2202 w 2202"/>
                  <a:gd name="T1" fmla="*/ 19 h 38"/>
                  <a:gd name="T2" fmla="*/ 2183 w 2202"/>
                  <a:gd name="T3" fmla="*/ 0 h 38"/>
                  <a:gd name="T4" fmla="*/ 0 w 2202"/>
                  <a:gd name="T5" fmla="*/ 0 h 38"/>
                  <a:gd name="T6" fmla="*/ 0 w 2202"/>
                  <a:gd name="T7" fmla="*/ 38 h 38"/>
                  <a:gd name="T8" fmla="*/ 2183 w 2202"/>
                  <a:gd name="T9" fmla="*/ 38 h 38"/>
                  <a:gd name="T10" fmla="*/ 2202 w 2202"/>
                  <a:gd name="T11" fmla="*/ 19 h 38"/>
                  <a:gd name="T12" fmla="*/ 2183 w 2202"/>
                  <a:gd name="T13" fmla="*/ 38 h 38"/>
                  <a:gd name="T14" fmla="*/ 2202 w 2202"/>
                  <a:gd name="T15" fmla="*/ 38 h 38"/>
                  <a:gd name="T16" fmla="*/ 2202 w 2202"/>
                  <a:gd name="T17" fmla="*/ 19 h 3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202"/>
                  <a:gd name="T28" fmla="*/ 0 h 38"/>
                  <a:gd name="T29" fmla="*/ 2202 w 2202"/>
                  <a:gd name="T30" fmla="*/ 38 h 3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202" h="38">
                    <a:moveTo>
                      <a:pt x="2202" y="19"/>
                    </a:moveTo>
                    <a:lnTo>
                      <a:pt x="2183" y="0"/>
                    </a:lnTo>
                    <a:lnTo>
                      <a:pt x="0" y="0"/>
                    </a:lnTo>
                    <a:lnTo>
                      <a:pt x="0" y="38"/>
                    </a:lnTo>
                    <a:lnTo>
                      <a:pt x="2183" y="38"/>
                    </a:lnTo>
                    <a:lnTo>
                      <a:pt x="2202" y="19"/>
                    </a:lnTo>
                    <a:lnTo>
                      <a:pt x="2183" y="38"/>
                    </a:lnTo>
                    <a:lnTo>
                      <a:pt x="2202" y="38"/>
                    </a:lnTo>
                    <a:lnTo>
                      <a:pt x="2202" y="19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448" name="Freeform 449"/>
              <p:cNvSpPr>
                <a:spLocks/>
              </p:cNvSpPr>
              <p:nvPr/>
            </p:nvSpPr>
            <p:spPr bwMode="auto">
              <a:xfrm>
                <a:off x="3207" y="3325"/>
                <a:ext cx="13" cy="748"/>
              </a:xfrm>
              <a:custGeom>
                <a:avLst/>
                <a:gdLst>
                  <a:gd name="T0" fmla="*/ 20 w 39"/>
                  <a:gd name="T1" fmla="*/ 0 h 2202"/>
                  <a:gd name="T2" fmla="*/ 0 w 39"/>
                  <a:gd name="T3" fmla="*/ 19 h 2202"/>
                  <a:gd name="T4" fmla="*/ 0 w 39"/>
                  <a:gd name="T5" fmla="*/ 2202 h 2202"/>
                  <a:gd name="T6" fmla="*/ 39 w 39"/>
                  <a:gd name="T7" fmla="*/ 2202 h 2202"/>
                  <a:gd name="T8" fmla="*/ 39 w 39"/>
                  <a:gd name="T9" fmla="*/ 19 h 2202"/>
                  <a:gd name="T10" fmla="*/ 20 w 39"/>
                  <a:gd name="T11" fmla="*/ 0 h 2202"/>
                  <a:gd name="T12" fmla="*/ 39 w 39"/>
                  <a:gd name="T13" fmla="*/ 19 h 2202"/>
                  <a:gd name="T14" fmla="*/ 39 w 39"/>
                  <a:gd name="T15" fmla="*/ 0 h 2202"/>
                  <a:gd name="T16" fmla="*/ 20 w 39"/>
                  <a:gd name="T17" fmla="*/ 0 h 220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9"/>
                  <a:gd name="T28" fmla="*/ 0 h 2202"/>
                  <a:gd name="T29" fmla="*/ 39 w 39"/>
                  <a:gd name="T30" fmla="*/ 2202 h 220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9" h="2202">
                    <a:moveTo>
                      <a:pt x="20" y="0"/>
                    </a:moveTo>
                    <a:lnTo>
                      <a:pt x="0" y="19"/>
                    </a:lnTo>
                    <a:lnTo>
                      <a:pt x="0" y="2202"/>
                    </a:lnTo>
                    <a:lnTo>
                      <a:pt x="39" y="2202"/>
                    </a:lnTo>
                    <a:lnTo>
                      <a:pt x="39" y="19"/>
                    </a:lnTo>
                    <a:lnTo>
                      <a:pt x="20" y="0"/>
                    </a:lnTo>
                    <a:lnTo>
                      <a:pt x="39" y="19"/>
                    </a:lnTo>
                    <a:lnTo>
                      <a:pt x="39" y="0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449" name="Freeform 450"/>
              <p:cNvSpPr>
                <a:spLocks/>
              </p:cNvSpPr>
              <p:nvPr/>
            </p:nvSpPr>
            <p:spPr bwMode="auto">
              <a:xfrm>
                <a:off x="2466" y="3325"/>
                <a:ext cx="748" cy="13"/>
              </a:xfrm>
              <a:custGeom>
                <a:avLst/>
                <a:gdLst>
                  <a:gd name="T0" fmla="*/ 0 w 2202"/>
                  <a:gd name="T1" fmla="*/ 19 h 38"/>
                  <a:gd name="T2" fmla="*/ 19 w 2202"/>
                  <a:gd name="T3" fmla="*/ 38 h 38"/>
                  <a:gd name="T4" fmla="*/ 2202 w 2202"/>
                  <a:gd name="T5" fmla="*/ 38 h 38"/>
                  <a:gd name="T6" fmla="*/ 2202 w 2202"/>
                  <a:gd name="T7" fmla="*/ 0 h 38"/>
                  <a:gd name="T8" fmla="*/ 19 w 2202"/>
                  <a:gd name="T9" fmla="*/ 0 h 38"/>
                  <a:gd name="T10" fmla="*/ 0 w 2202"/>
                  <a:gd name="T11" fmla="*/ 19 h 38"/>
                  <a:gd name="T12" fmla="*/ 19 w 2202"/>
                  <a:gd name="T13" fmla="*/ 0 h 38"/>
                  <a:gd name="T14" fmla="*/ 0 w 2202"/>
                  <a:gd name="T15" fmla="*/ 0 h 38"/>
                  <a:gd name="T16" fmla="*/ 0 w 2202"/>
                  <a:gd name="T17" fmla="*/ 19 h 3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202"/>
                  <a:gd name="T28" fmla="*/ 0 h 38"/>
                  <a:gd name="T29" fmla="*/ 2202 w 2202"/>
                  <a:gd name="T30" fmla="*/ 38 h 3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202" h="38">
                    <a:moveTo>
                      <a:pt x="0" y="19"/>
                    </a:moveTo>
                    <a:lnTo>
                      <a:pt x="19" y="38"/>
                    </a:lnTo>
                    <a:lnTo>
                      <a:pt x="2202" y="38"/>
                    </a:lnTo>
                    <a:lnTo>
                      <a:pt x="2202" y="0"/>
                    </a:lnTo>
                    <a:lnTo>
                      <a:pt x="19" y="0"/>
                    </a:lnTo>
                    <a:lnTo>
                      <a:pt x="0" y="19"/>
                    </a:lnTo>
                    <a:lnTo>
                      <a:pt x="19" y="0"/>
                    </a:lnTo>
                    <a:lnTo>
                      <a:pt x="0" y="0"/>
                    </a:lnTo>
                    <a:lnTo>
                      <a:pt x="0" y="19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450" name="Freeform 451"/>
              <p:cNvSpPr>
                <a:spLocks/>
              </p:cNvSpPr>
              <p:nvPr/>
            </p:nvSpPr>
            <p:spPr bwMode="auto">
              <a:xfrm>
                <a:off x="2466" y="3331"/>
                <a:ext cx="13" cy="748"/>
              </a:xfrm>
              <a:custGeom>
                <a:avLst/>
                <a:gdLst>
                  <a:gd name="T0" fmla="*/ 19 w 38"/>
                  <a:gd name="T1" fmla="*/ 2202 h 2202"/>
                  <a:gd name="T2" fmla="*/ 38 w 38"/>
                  <a:gd name="T3" fmla="*/ 2183 h 2202"/>
                  <a:gd name="T4" fmla="*/ 38 w 38"/>
                  <a:gd name="T5" fmla="*/ 0 h 2202"/>
                  <a:gd name="T6" fmla="*/ 0 w 38"/>
                  <a:gd name="T7" fmla="*/ 0 h 2202"/>
                  <a:gd name="T8" fmla="*/ 0 w 38"/>
                  <a:gd name="T9" fmla="*/ 2183 h 2202"/>
                  <a:gd name="T10" fmla="*/ 19 w 38"/>
                  <a:gd name="T11" fmla="*/ 2202 h 2202"/>
                  <a:gd name="T12" fmla="*/ 0 w 38"/>
                  <a:gd name="T13" fmla="*/ 2183 h 2202"/>
                  <a:gd name="T14" fmla="*/ 0 w 38"/>
                  <a:gd name="T15" fmla="*/ 2202 h 2202"/>
                  <a:gd name="T16" fmla="*/ 19 w 38"/>
                  <a:gd name="T17" fmla="*/ 2202 h 220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8"/>
                  <a:gd name="T28" fmla="*/ 0 h 2202"/>
                  <a:gd name="T29" fmla="*/ 38 w 38"/>
                  <a:gd name="T30" fmla="*/ 2202 h 220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8" h="2202">
                    <a:moveTo>
                      <a:pt x="19" y="2202"/>
                    </a:moveTo>
                    <a:lnTo>
                      <a:pt x="38" y="2183"/>
                    </a:lnTo>
                    <a:lnTo>
                      <a:pt x="38" y="0"/>
                    </a:lnTo>
                    <a:lnTo>
                      <a:pt x="0" y="0"/>
                    </a:lnTo>
                    <a:lnTo>
                      <a:pt x="0" y="2183"/>
                    </a:lnTo>
                    <a:lnTo>
                      <a:pt x="19" y="2202"/>
                    </a:lnTo>
                    <a:lnTo>
                      <a:pt x="0" y="2183"/>
                    </a:lnTo>
                    <a:lnTo>
                      <a:pt x="0" y="2202"/>
                    </a:lnTo>
                    <a:lnTo>
                      <a:pt x="19" y="2202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451" name="Rectangle 452"/>
              <p:cNvSpPr>
                <a:spLocks noChangeArrowheads="1"/>
              </p:cNvSpPr>
              <p:nvPr/>
            </p:nvSpPr>
            <p:spPr bwMode="auto">
              <a:xfrm>
                <a:off x="2720" y="3802"/>
                <a:ext cx="33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52" name="Rectangle 453"/>
              <p:cNvSpPr>
                <a:spLocks noChangeArrowheads="1"/>
              </p:cNvSpPr>
              <p:nvPr/>
            </p:nvSpPr>
            <p:spPr bwMode="auto">
              <a:xfrm>
                <a:off x="2787" y="3802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53" name="Rectangle 454"/>
              <p:cNvSpPr>
                <a:spLocks noChangeArrowheads="1"/>
              </p:cNvSpPr>
              <p:nvPr/>
            </p:nvSpPr>
            <p:spPr bwMode="auto">
              <a:xfrm>
                <a:off x="2855" y="3802"/>
                <a:ext cx="35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54" name="Rectangle 455"/>
              <p:cNvSpPr>
                <a:spLocks noChangeArrowheads="1"/>
              </p:cNvSpPr>
              <p:nvPr/>
            </p:nvSpPr>
            <p:spPr bwMode="auto">
              <a:xfrm>
                <a:off x="2924" y="3802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55" name="Rectangle 456"/>
              <p:cNvSpPr>
                <a:spLocks noChangeArrowheads="1"/>
              </p:cNvSpPr>
              <p:nvPr/>
            </p:nvSpPr>
            <p:spPr bwMode="auto">
              <a:xfrm>
                <a:off x="2990" y="3802"/>
                <a:ext cx="35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56" name="Rectangle 457"/>
              <p:cNvSpPr>
                <a:spLocks noChangeArrowheads="1"/>
              </p:cNvSpPr>
              <p:nvPr/>
            </p:nvSpPr>
            <p:spPr bwMode="auto">
              <a:xfrm>
                <a:off x="3059" y="3802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57" name="Rectangle 458"/>
              <p:cNvSpPr>
                <a:spLocks noChangeArrowheads="1"/>
              </p:cNvSpPr>
              <p:nvPr/>
            </p:nvSpPr>
            <p:spPr bwMode="auto">
              <a:xfrm>
                <a:off x="3127" y="3802"/>
                <a:ext cx="35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58" name="Rectangle 459"/>
              <p:cNvSpPr>
                <a:spLocks noChangeArrowheads="1"/>
              </p:cNvSpPr>
              <p:nvPr/>
            </p:nvSpPr>
            <p:spPr bwMode="auto">
              <a:xfrm>
                <a:off x="3194" y="3802"/>
                <a:ext cx="35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59" name="Rectangle 460"/>
              <p:cNvSpPr>
                <a:spLocks noChangeArrowheads="1"/>
              </p:cNvSpPr>
              <p:nvPr/>
            </p:nvSpPr>
            <p:spPr bwMode="auto">
              <a:xfrm>
                <a:off x="3263" y="3802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60" name="Rectangle 461"/>
              <p:cNvSpPr>
                <a:spLocks noChangeArrowheads="1"/>
              </p:cNvSpPr>
              <p:nvPr/>
            </p:nvSpPr>
            <p:spPr bwMode="auto">
              <a:xfrm>
                <a:off x="3331" y="3802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61" name="Rectangle 462"/>
              <p:cNvSpPr>
                <a:spLocks noChangeArrowheads="1"/>
              </p:cNvSpPr>
              <p:nvPr/>
            </p:nvSpPr>
            <p:spPr bwMode="auto">
              <a:xfrm>
                <a:off x="3399" y="3802"/>
                <a:ext cx="33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62" name="Rectangle 463"/>
              <p:cNvSpPr>
                <a:spLocks noChangeArrowheads="1"/>
              </p:cNvSpPr>
              <p:nvPr/>
            </p:nvSpPr>
            <p:spPr bwMode="auto">
              <a:xfrm>
                <a:off x="3458" y="3766"/>
                <a:ext cx="7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63" name="Rectangle 464"/>
              <p:cNvSpPr>
                <a:spLocks noChangeArrowheads="1"/>
              </p:cNvSpPr>
              <p:nvPr/>
            </p:nvSpPr>
            <p:spPr bwMode="auto">
              <a:xfrm>
                <a:off x="3458" y="3698"/>
                <a:ext cx="7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64" name="Rectangle 465"/>
              <p:cNvSpPr>
                <a:spLocks noChangeArrowheads="1"/>
              </p:cNvSpPr>
              <p:nvPr/>
            </p:nvSpPr>
            <p:spPr bwMode="auto">
              <a:xfrm>
                <a:off x="3458" y="3629"/>
                <a:ext cx="7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65" name="Rectangle 466"/>
              <p:cNvSpPr>
                <a:spLocks noChangeArrowheads="1"/>
              </p:cNvSpPr>
              <p:nvPr/>
            </p:nvSpPr>
            <p:spPr bwMode="auto">
              <a:xfrm>
                <a:off x="3458" y="3563"/>
                <a:ext cx="7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66" name="Rectangle 467"/>
              <p:cNvSpPr>
                <a:spLocks noChangeArrowheads="1"/>
              </p:cNvSpPr>
              <p:nvPr/>
            </p:nvSpPr>
            <p:spPr bwMode="auto">
              <a:xfrm>
                <a:off x="3458" y="3494"/>
                <a:ext cx="7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67" name="Rectangle 468"/>
              <p:cNvSpPr>
                <a:spLocks noChangeArrowheads="1"/>
              </p:cNvSpPr>
              <p:nvPr/>
            </p:nvSpPr>
            <p:spPr bwMode="auto">
              <a:xfrm>
                <a:off x="3458" y="3426"/>
                <a:ext cx="7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68" name="Rectangle 469"/>
              <p:cNvSpPr>
                <a:spLocks noChangeArrowheads="1"/>
              </p:cNvSpPr>
              <p:nvPr/>
            </p:nvSpPr>
            <p:spPr bwMode="auto">
              <a:xfrm>
                <a:off x="3458" y="3359"/>
                <a:ext cx="7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69" name="Rectangle 470"/>
              <p:cNvSpPr>
                <a:spLocks noChangeArrowheads="1"/>
              </p:cNvSpPr>
              <p:nvPr/>
            </p:nvSpPr>
            <p:spPr bwMode="auto">
              <a:xfrm>
                <a:off x="3458" y="3290"/>
                <a:ext cx="7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70" name="Rectangle 471"/>
              <p:cNvSpPr>
                <a:spLocks noChangeArrowheads="1"/>
              </p:cNvSpPr>
              <p:nvPr/>
            </p:nvSpPr>
            <p:spPr bwMode="auto">
              <a:xfrm>
                <a:off x="3458" y="3222"/>
                <a:ext cx="7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71" name="Rectangle 472"/>
              <p:cNvSpPr>
                <a:spLocks noChangeArrowheads="1"/>
              </p:cNvSpPr>
              <p:nvPr/>
            </p:nvSpPr>
            <p:spPr bwMode="auto">
              <a:xfrm>
                <a:off x="3458" y="3155"/>
                <a:ext cx="7" cy="33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72" name="Rectangle 473"/>
              <p:cNvSpPr>
                <a:spLocks noChangeArrowheads="1"/>
              </p:cNvSpPr>
              <p:nvPr/>
            </p:nvSpPr>
            <p:spPr bwMode="auto">
              <a:xfrm>
                <a:off x="3458" y="3087"/>
                <a:ext cx="7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73" name="Rectangle 474"/>
              <p:cNvSpPr>
                <a:spLocks noChangeArrowheads="1"/>
              </p:cNvSpPr>
              <p:nvPr/>
            </p:nvSpPr>
            <p:spPr bwMode="auto">
              <a:xfrm>
                <a:off x="3417" y="3059"/>
                <a:ext cx="35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74" name="Rectangle 475"/>
              <p:cNvSpPr>
                <a:spLocks noChangeArrowheads="1"/>
              </p:cNvSpPr>
              <p:nvPr/>
            </p:nvSpPr>
            <p:spPr bwMode="auto">
              <a:xfrm>
                <a:off x="3349" y="3059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75" name="Rectangle 476"/>
              <p:cNvSpPr>
                <a:spLocks noChangeArrowheads="1"/>
              </p:cNvSpPr>
              <p:nvPr/>
            </p:nvSpPr>
            <p:spPr bwMode="auto">
              <a:xfrm>
                <a:off x="3282" y="3059"/>
                <a:ext cx="35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76" name="Rectangle 477"/>
              <p:cNvSpPr>
                <a:spLocks noChangeArrowheads="1"/>
              </p:cNvSpPr>
              <p:nvPr/>
            </p:nvSpPr>
            <p:spPr bwMode="auto">
              <a:xfrm>
                <a:off x="3214" y="3059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77" name="Rectangle 478"/>
              <p:cNvSpPr>
                <a:spLocks noChangeArrowheads="1"/>
              </p:cNvSpPr>
              <p:nvPr/>
            </p:nvSpPr>
            <p:spPr bwMode="auto">
              <a:xfrm>
                <a:off x="3145" y="3059"/>
                <a:ext cx="35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78" name="Rectangle 479"/>
              <p:cNvSpPr>
                <a:spLocks noChangeArrowheads="1"/>
              </p:cNvSpPr>
              <p:nvPr/>
            </p:nvSpPr>
            <p:spPr bwMode="auto">
              <a:xfrm>
                <a:off x="3078" y="3059"/>
                <a:ext cx="35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79" name="Rectangle 480"/>
              <p:cNvSpPr>
                <a:spLocks noChangeArrowheads="1"/>
              </p:cNvSpPr>
              <p:nvPr/>
            </p:nvSpPr>
            <p:spPr bwMode="auto">
              <a:xfrm>
                <a:off x="3010" y="3059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80" name="Rectangle 481"/>
              <p:cNvSpPr>
                <a:spLocks noChangeArrowheads="1"/>
              </p:cNvSpPr>
              <p:nvPr/>
            </p:nvSpPr>
            <p:spPr bwMode="auto">
              <a:xfrm>
                <a:off x="2942" y="3059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81" name="Rectangle 482"/>
              <p:cNvSpPr>
                <a:spLocks noChangeArrowheads="1"/>
              </p:cNvSpPr>
              <p:nvPr/>
            </p:nvSpPr>
            <p:spPr bwMode="auto">
              <a:xfrm>
                <a:off x="2875" y="3059"/>
                <a:ext cx="33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82" name="Rectangle 483"/>
              <p:cNvSpPr>
                <a:spLocks noChangeArrowheads="1"/>
              </p:cNvSpPr>
              <p:nvPr/>
            </p:nvSpPr>
            <p:spPr bwMode="auto">
              <a:xfrm>
                <a:off x="2806" y="3059"/>
                <a:ext cx="35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83" name="Rectangle 484"/>
              <p:cNvSpPr>
                <a:spLocks noChangeArrowheads="1"/>
              </p:cNvSpPr>
              <p:nvPr/>
            </p:nvSpPr>
            <p:spPr bwMode="auto">
              <a:xfrm>
                <a:off x="2738" y="3059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84" name="Rectangle 485"/>
              <p:cNvSpPr>
                <a:spLocks noChangeArrowheads="1"/>
              </p:cNvSpPr>
              <p:nvPr/>
            </p:nvSpPr>
            <p:spPr bwMode="auto">
              <a:xfrm>
                <a:off x="2717" y="3077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85" name="Rectangle 486"/>
              <p:cNvSpPr>
                <a:spLocks noChangeArrowheads="1"/>
              </p:cNvSpPr>
              <p:nvPr/>
            </p:nvSpPr>
            <p:spPr bwMode="auto">
              <a:xfrm>
                <a:off x="2717" y="3145"/>
                <a:ext cx="6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86" name="Rectangle 487"/>
              <p:cNvSpPr>
                <a:spLocks noChangeArrowheads="1"/>
              </p:cNvSpPr>
              <p:nvPr/>
            </p:nvSpPr>
            <p:spPr bwMode="auto">
              <a:xfrm>
                <a:off x="2717" y="3214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87" name="Rectangle 488"/>
              <p:cNvSpPr>
                <a:spLocks noChangeArrowheads="1"/>
              </p:cNvSpPr>
              <p:nvPr/>
            </p:nvSpPr>
            <p:spPr bwMode="auto">
              <a:xfrm>
                <a:off x="2717" y="3282"/>
                <a:ext cx="6" cy="33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88" name="Rectangle 489"/>
              <p:cNvSpPr>
                <a:spLocks noChangeArrowheads="1"/>
              </p:cNvSpPr>
              <p:nvPr/>
            </p:nvSpPr>
            <p:spPr bwMode="auto">
              <a:xfrm>
                <a:off x="2717" y="3349"/>
                <a:ext cx="6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89" name="Rectangle 490"/>
              <p:cNvSpPr>
                <a:spLocks noChangeArrowheads="1"/>
              </p:cNvSpPr>
              <p:nvPr/>
            </p:nvSpPr>
            <p:spPr bwMode="auto">
              <a:xfrm>
                <a:off x="2717" y="3418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90" name="Rectangle 491"/>
              <p:cNvSpPr>
                <a:spLocks noChangeArrowheads="1"/>
              </p:cNvSpPr>
              <p:nvPr/>
            </p:nvSpPr>
            <p:spPr bwMode="auto">
              <a:xfrm>
                <a:off x="2717" y="3486"/>
                <a:ext cx="6" cy="33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91" name="Rectangle 492"/>
              <p:cNvSpPr>
                <a:spLocks noChangeArrowheads="1"/>
              </p:cNvSpPr>
              <p:nvPr/>
            </p:nvSpPr>
            <p:spPr bwMode="auto">
              <a:xfrm>
                <a:off x="2717" y="3553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92" name="Rectangle 493"/>
              <p:cNvSpPr>
                <a:spLocks noChangeArrowheads="1"/>
              </p:cNvSpPr>
              <p:nvPr/>
            </p:nvSpPr>
            <p:spPr bwMode="auto">
              <a:xfrm>
                <a:off x="2717" y="3621"/>
                <a:ext cx="6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93" name="Rectangle 494"/>
              <p:cNvSpPr>
                <a:spLocks noChangeArrowheads="1"/>
              </p:cNvSpPr>
              <p:nvPr/>
            </p:nvSpPr>
            <p:spPr bwMode="auto">
              <a:xfrm>
                <a:off x="2717" y="3690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94" name="Rectangle 495"/>
              <p:cNvSpPr>
                <a:spLocks noChangeArrowheads="1"/>
              </p:cNvSpPr>
              <p:nvPr/>
            </p:nvSpPr>
            <p:spPr bwMode="auto">
              <a:xfrm>
                <a:off x="2717" y="3757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95" name="Freeform 496"/>
              <p:cNvSpPr>
                <a:spLocks/>
              </p:cNvSpPr>
              <p:nvPr/>
            </p:nvSpPr>
            <p:spPr bwMode="auto">
              <a:xfrm>
                <a:off x="2467" y="4047"/>
                <a:ext cx="28" cy="29"/>
              </a:xfrm>
              <a:custGeom>
                <a:avLst/>
                <a:gdLst>
                  <a:gd name="T0" fmla="*/ 68 w 82"/>
                  <a:gd name="T1" fmla="*/ 0 h 87"/>
                  <a:gd name="T2" fmla="*/ 82 w 82"/>
                  <a:gd name="T3" fmla="*/ 15 h 87"/>
                  <a:gd name="T4" fmla="*/ 15 w 82"/>
                  <a:gd name="T5" fmla="*/ 87 h 87"/>
                  <a:gd name="T6" fmla="*/ 0 w 82"/>
                  <a:gd name="T7" fmla="*/ 72 h 87"/>
                  <a:gd name="T8" fmla="*/ 68 w 82"/>
                  <a:gd name="T9" fmla="*/ 0 h 8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2"/>
                  <a:gd name="T16" fmla="*/ 0 h 87"/>
                  <a:gd name="T17" fmla="*/ 82 w 82"/>
                  <a:gd name="T18" fmla="*/ 87 h 8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2" h="87">
                    <a:moveTo>
                      <a:pt x="68" y="0"/>
                    </a:moveTo>
                    <a:lnTo>
                      <a:pt x="82" y="15"/>
                    </a:lnTo>
                    <a:lnTo>
                      <a:pt x="15" y="87"/>
                    </a:lnTo>
                    <a:lnTo>
                      <a:pt x="0" y="72"/>
                    </a:lnTo>
                    <a:lnTo>
                      <a:pt x="68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496" name="Freeform 497"/>
              <p:cNvSpPr>
                <a:spLocks/>
              </p:cNvSpPr>
              <p:nvPr/>
            </p:nvSpPr>
            <p:spPr bwMode="auto">
              <a:xfrm>
                <a:off x="2513" y="3996"/>
                <a:ext cx="28" cy="30"/>
              </a:xfrm>
              <a:custGeom>
                <a:avLst/>
                <a:gdLst>
                  <a:gd name="T0" fmla="*/ 67 w 81"/>
                  <a:gd name="T1" fmla="*/ 0 h 86"/>
                  <a:gd name="T2" fmla="*/ 81 w 81"/>
                  <a:gd name="T3" fmla="*/ 14 h 86"/>
                  <a:gd name="T4" fmla="*/ 14 w 81"/>
                  <a:gd name="T5" fmla="*/ 86 h 86"/>
                  <a:gd name="T6" fmla="*/ 0 w 81"/>
                  <a:gd name="T7" fmla="*/ 76 h 86"/>
                  <a:gd name="T8" fmla="*/ 67 w 81"/>
                  <a:gd name="T9" fmla="*/ 0 h 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"/>
                  <a:gd name="T16" fmla="*/ 0 h 86"/>
                  <a:gd name="T17" fmla="*/ 81 w 81"/>
                  <a:gd name="T18" fmla="*/ 86 h 8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" h="86">
                    <a:moveTo>
                      <a:pt x="67" y="0"/>
                    </a:moveTo>
                    <a:lnTo>
                      <a:pt x="81" y="14"/>
                    </a:lnTo>
                    <a:lnTo>
                      <a:pt x="14" y="86"/>
                    </a:lnTo>
                    <a:lnTo>
                      <a:pt x="0" y="76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497" name="Freeform 498"/>
              <p:cNvSpPr>
                <a:spLocks/>
              </p:cNvSpPr>
              <p:nvPr/>
            </p:nvSpPr>
            <p:spPr bwMode="auto">
              <a:xfrm>
                <a:off x="2559" y="3947"/>
                <a:ext cx="29" cy="30"/>
              </a:xfrm>
              <a:custGeom>
                <a:avLst/>
                <a:gdLst>
                  <a:gd name="T0" fmla="*/ 67 w 86"/>
                  <a:gd name="T1" fmla="*/ 0 h 86"/>
                  <a:gd name="T2" fmla="*/ 86 w 86"/>
                  <a:gd name="T3" fmla="*/ 14 h 86"/>
                  <a:gd name="T4" fmla="*/ 14 w 86"/>
                  <a:gd name="T5" fmla="*/ 86 h 86"/>
                  <a:gd name="T6" fmla="*/ 0 w 86"/>
                  <a:gd name="T7" fmla="*/ 72 h 86"/>
                  <a:gd name="T8" fmla="*/ 67 w 86"/>
                  <a:gd name="T9" fmla="*/ 0 h 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"/>
                  <a:gd name="T16" fmla="*/ 0 h 86"/>
                  <a:gd name="T17" fmla="*/ 86 w 86"/>
                  <a:gd name="T18" fmla="*/ 86 h 8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" h="86">
                    <a:moveTo>
                      <a:pt x="67" y="0"/>
                    </a:moveTo>
                    <a:lnTo>
                      <a:pt x="86" y="14"/>
                    </a:lnTo>
                    <a:lnTo>
                      <a:pt x="14" y="86"/>
                    </a:lnTo>
                    <a:lnTo>
                      <a:pt x="0" y="72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498" name="Freeform 499"/>
              <p:cNvSpPr>
                <a:spLocks/>
              </p:cNvSpPr>
              <p:nvPr/>
            </p:nvSpPr>
            <p:spPr bwMode="auto">
              <a:xfrm>
                <a:off x="2606" y="3897"/>
                <a:ext cx="28" cy="29"/>
              </a:xfrm>
              <a:custGeom>
                <a:avLst/>
                <a:gdLst>
                  <a:gd name="T0" fmla="*/ 67 w 82"/>
                  <a:gd name="T1" fmla="*/ 0 h 86"/>
                  <a:gd name="T2" fmla="*/ 82 w 82"/>
                  <a:gd name="T3" fmla="*/ 14 h 86"/>
                  <a:gd name="T4" fmla="*/ 15 w 82"/>
                  <a:gd name="T5" fmla="*/ 86 h 86"/>
                  <a:gd name="T6" fmla="*/ 0 w 82"/>
                  <a:gd name="T7" fmla="*/ 72 h 86"/>
                  <a:gd name="T8" fmla="*/ 67 w 82"/>
                  <a:gd name="T9" fmla="*/ 0 h 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2"/>
                  <a:gd name="T16" fmla="*/ 0 h 86"/>
                  <a:gd name="T17" fmla="*/ 82 w 82"/>
                  <a:gd name="T18" fmla="*/ 86 h 8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2" h="86">
                    <a:moveTo>
                      <a:pt x="67" y="0"/>
                    </a:moveTo>
                    <a:lnTo>
                      <a:pt x="82" y="14"/>
                    </a:lnTo>
                    <a:lnTo>
                      <a:pt x="15" y="86"/>
                    </a:lnTo>
                    <a:lnTo>
                      <a:pt x="0" y="72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499" name="Freeform 500"/>
              <p:cNvSpPr>
                <a:spLocks/>
              </p:cNvSpPr>
              <p:nvPr/>
            </p:nvSpPr>
            <p:spPr bwMode="auto">
              <a:xfrm>
                <a:off x="2652" y="3848"/>
                <a:ext cx="27" cy="29"/>
              </a:xfrm>
              <a:custGeom>
                <a:avLst/>
                <a:gdLst>
                  <a:gd name="T0" fmla="*/ 67 w 81"/>
                  <a:gd name="T1" fmla="*/ 0 h 86"/>
                  <a:gd name="T2" fmla="*/ 81 w 81"/>
                  <a:gd name="T3" fmla="*/ 10 h 86"/>
                  <a:gd name="T4" fmla="*/ 14 w 81"/>
                  <a:gd name="T5" fmla="*/ 86 h 86"/>
                  <a:gd name="T6" fmla="*/ 0 w 81"/>
                  <a:gd name="T7" fmla="*/ 72 h 86"/>
                  <a:gd name="T8" fmla="*/ 67 w 81"/>
                  <a:gd name="T9" fmla="*/ 0 h 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"/>
                  <a:gd name="T16" fmla="*/ 0 h 86"/>
                  <a:gd name="T17" fmla="*/ 81 w 81"/>
                  <a:gd name="T18" fmla="*/ 86 h 8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" h="86">
                    <a:moveTo>
                      <a:pt x="67" y="0"/>
                    </a:moveTo>
                    <a:lnTo>
                      <a:pt x="81" y="10"/>
                    </a:lnTo>
                    <a:lnTo>
                      <a:pt x="14" y="86"/>
                    </a:lnTo>
                    <a:lnTo>
                      <a:pt x="0" y="72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500" name="Freeform 501"/>
              <p:cNvSpPr>
                <a:spLocks/>
              </p:cNvSpPr>
              <p:nvPr/>
            </p:nvSpPr>
            <p:spPr bwMode="auto">
              <a:xfrm>
                <a:off x="2697" y="3802"/>
                <a:ext cx="25" cy="25"/>
              </a:xfrm>
              <a:custGeom>
                <a:avLst/>
                <a:gdLst>
                  <a:gd name="T0" fmla="*/ 53 w 72"/>
                  <a:gd name="T1" fmla="*/ 0 h 72"/>
                  <a:gd name="T2" fmla="*/ 0 w 72"/>
                  <a:gd name="T3" fmla="*/ 57 h 72"/>
                  <a:gd name="T4" fmla="*/ 14 w 72"/>
                  <a:gd name="T5" fmla="*/ 72 h 72"/>
                  <a:gd name="T6" fmla="*/ 72 w 72"/>
                  <a:gd name="T7" fmla="*/ 14 h 72"/>
                  <a:gd name="T8" fmla="*/ 53 w 72"/>
                  <a:gd name="T9" fmla="*/ 0 h 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"/>
                  <a:gd name="T16" fmla="*/ 0 h 72"/>
                  <a:gd name="T17" fmla="*/ 72 w 72"/>
                  <a:gd name="T18" fmla="*/ 72 h 7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" h="72">
                    <a:moveTo>
                      <a:pt x="53" y="0"/>
                    </a:moveTo>
                    <a:lnTo>
                      <a:pt x="0" y="57"/>
                    </a:lnTo>
                    <a:lnTo>
                      <a:pt x="14" y="72"/>
                    </a:lnTo>
                    <a:lnTo>
                      <a:pt x="72" y="14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501" name="Freeform 502"/>
              <p:cNvSpPr>
                <a:spLocks/>
              </p:cNvSpPr>
              <p:nvPr/>
            </p:nvSpPr>
            <p:spPr bwMode="auto">
              <a:xfrm>
                <a:off x="2467" y="3059"/>
                <a:ext cx="256" cy="276"/>
              </a:xfrm>
              <a:custGeom>
                <a:avLst/>
                <a:gdLst>
                  <a:gd name="T0" fmla="*/ 725 w 754"/>
                  <a:gd name="T1" fmla="*/ 0 h 811"/>
                  <a:gd name="T2" fmla="*/ 0 w 754"/>
                  <a:gd name="T3" fmla="*/ 787 h 811"/>
                  <a:gd name="T4" fmla="*/ 29 w 754"/>
                  <a:gd name="T5" fmla="*/ 811 h 811"/>
                  <a:gd name="T6" fmla="*/ 754 w 754"/>
                  <a:gd name="T7" fmla="*/ 29 h 811"/>
                  <a:gd name="T8" fmla="*/ 725 w 754"/>
                  <a:gd name="T9" fmla="*/ 0 h 8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4"/>
                  <a:gd name="T16" fmla="*/ 0 h 811"/>
                  <a:gd name="T17" fmla="*/ 754 w 754"/>
                  <a:gd name="T18" fmla="*/ 811 h 8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4" h="811">
                    <a:moveTo>
                      <a:pt x="725" y="0"/>
                    </a:moveTo>
                    <a:lnTo>
                      <a:pt x="0" y="787"/>
                    </a:lnTo>
                    <a:lnTo>
                      <a:pt x="29" y="811"/>
                    </a:lnTo>
                    <a:lnTo>
                      <a:pt x="754" y="29"/>
                    </a:lnTo>
                    <a:lnTo>
                      <a:pt x="725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502" name="Freeform 503"/>
              <p:cNvSpPr>
                <a:spLocks/>
              </p:cNvSpPr>
              <p:nvPr/>
            </p:nvSpPr>
            <p:spPr bwMode="auto">
              <a:xfrm>
                <a:off x="3207" y="3056"/>
                <a:ext cx="259" cy="279"/>
              </a:xfrm>
              <a:custGeom>
                <a:avLst/>
                <a:gdLst>
                  <a:gd name="T0" fmla="*/ 730 w 763"/>
                  <a:gd name="T1" fmla="*/ 0 h 820"/>
                  <a:gd name="T2" fmla="*/ 0 w 763"/>
                  <a:gd name="T3" fmla="*/ 796 h 820"/>
                  <a:gd name="T4" fmla="*/ 29 w 763"/>
                  <a:gd name="T5" fmla="*/ 820 h 820"/>
                  <a:gd name="T6" fmla="*/ 763 w 763"/>
                  <a:gd name="T7" fmla="*/ 28 h 820"/>
                  <a:gd name="T8" fmla="*/ 730 w 763"/>
                  <a:gd name="T9" fmla="*/ 0 h 8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63"/>
                  <a:gd name="T16" fmla="*/ 0 h 820"/>
                  <a:gd name="T17" fmla="*/ 763 w 763"/>
                  <a:gd name="T18" fmla="*/ 820 h 8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3" h="820">
                    <a:moveTo>
                      <a:pt x="730" y="0"/>
                    </a:moveTo>
                    <a:lnTo>
                      <a:pt x="0" y="796"/>
                    </a:lnTo>
                    <a:lnTo>
                      <a:pt x="29" y="820"/>
                    </a:lnTo>
                    <a:lnTo>
                      <a:pt x="763" y="28"/>
                    </a:lnTo>
                    <a:lnTo>
                      <a:pt x="730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503" name="Freeform 504"/>
              <p:cNvSpPr>
                <a:spLocks/>
              </p:cNvSpPr>
              <p:nvPr/>
            </p:nvSpPr>
            <p:spPr bwMode="auto">
              <a:xfrm>
                <a:off x="3209" y="3801"/>
                <a:ext cx="254" cy="280"/>
              </a:xfrm>
              <a:custGeom>
                <a:avLst/>
                <a:gdLst>
                  <a:gd name="T0" fmla="*/ 720 w 749"/>
                  <a:gd name="T1" fmla="*/ 0 h 825"/>
                  <a:gd name="T2" fmla="*/ 0 w 749"/>
                  <a:gd name="T3" fmla="*/ 801 h 825"/>
                  <a:gd name="T4" fmla="*/ 34 w 749"/>
                  <a:gd name="T5" fmla="*/ 825 h 825"/>
                  <a:gd name="T6" fmla="*/ 749 w 749"/>
                  <a:gd name="T7" fmla="*/ 29 h 825"/>
                  <a:gd name="T8" fmla="*/ 720 w 749"/>
                  <a:gd name="T9" fmla="*/ 0 h 8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49"/>
                  <a:gd name="T16" fmla="*/ 0 h 825"/>
                  <a:gd name="T17" fmla="*/ 749 w 749"/>
                  <a:gd name="T18" fmla="*/ 825 h 82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49" h="825">
                    <a:moveTo>
                      <a:pt x="720" y="0"/>
                    </a:moveTo>
                    <a:lnTo>
                      <a:pt x="0" y="801"/>
                    </a:lnTo>
                    <a:lnTo>
                      <a:pt x="34" y="825"/>
                    </a:lnTo>
                    <a:lnTo>
                      <a:pt x="749" y="29"/>
                    </a:lnTo>
                    <a:lnTo>
                      <a:pt x="720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504" name="Rectangle 505"/>
              <p:cNvSpPr>
                <a:spLocks noChangeArrowheads="1"/>
              </p:cNvSpPr>
              <p:nvPr/>
            </p:nvSpPr>
            <p:spPr bwMode="auto">
              <a:xfrm>
                <a:off x="2722" y="3056"/>
                <a:ext cx="740" cy="13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05" name="Rectangle 506"/>
              <p:cNvSpPr>
                <a:spLocks noChangeArrowheads="1"/>
              </p:cNvSpPr>
              <p:nvPr/>
            </p:nvSpPr>
            <p:spPr bwMode="auto">
              <a:xfrm>
                <a:off x="3453" y="3061"/>
                <a:ext cx="15" cy="74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06" name="Rectangle 507"/>
              <p:cNvSpPr>
                <a:spLocks noChangeArrowheads="1"/>
              </p:cNvSpPr>
              <p:nvPr/>
            </p:nvSpPr>
            <p:spPr bwMode="auto">
              <a:xfrm>
                <a:off x="2476" y="3323"/>
                <a:ext cx="738" cy="1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" name="Group 508"/>
            <p:cNvGrpSpPr>
              <a:grpSpLocks/>
            </p:cNvGrpSpPr>
            <p:nvPr/>
          </p:nvGrpSpPr>
          <p:grpSpPr bwMode="auto">
            <a:xfrm>
              <a:off x="4359" y="1872"/>
              <a:ext cx="1002" cy="1025"/>
              <a:chOff x="4359" y="1872"/>
              <a:chExt cx="1002" cy="1025"/>
            </a:xfrm>
          </p:grpSpPr>
          <p:sp>
            <p:nvSpPr>
              <p:cNvPr id="15387" name="Freeform 509"/>
              <p:cNvSpPr>
                <a:spLocks/>
              </p:cNvSpPr>
              <p:nvPr/>
            </p:nvSpPr>
            <p:spPr bwMode="auto">
              <a:xfrm>
                <a:off x="4365" y="2882"/>
                <a:ext cx="750" cy="13"/>
              </a:xfrm>
              <a:custGeom>
                <a:avLst/>
                <a:gdLst>
                  <a:gd name="T0" fmla="*/ 2207 w 2207"/>
                  <a:gd name="T1" fmla="*/ 19 h 38"/>
                  <a:gd name="T2" fmla="*/ 2188 w 2207"/>
                  <a:gd name="T3" fmla="*/ 0 h 38"/>
                  <a:gd name="T4" fmla="*/ 0 w 2207"/>
                  <a:gd name="T5" fmla="*/ 0 h 38"/>
                  <a:gd name="T6" fmla="*/ 0 w 2207"/>
                  <a:gd name="T7" fmla="*/ 38 h 38"/>
                  <a:gd name="T8" fmla="*/ 2188 w 2207"/>
                  <a:gd name="T9" fmla="*/ 38 h 38"/>
                  <a:gd name="T10" fmla="*/ 2207 w 2207"/>
                  <a:gd name="T11" fmla="*/ 19 h 38"/>
                  <a:gd name="T12" fmla="*/ 2188 w 2207"/>
                  <a:gd name="T13" fmla="*/ 38 h 38"/>
                  <a:gd name="T14" fmla="*/ 2207 w 2207"/>
                  <a:gd name="T15" fmla="*/ 38 h 38"/>
                  <a:gd name="T16" fmla="*/ 2207 w 2207"/>
                  <a:gd name="T17" fmla="*/ 19 h 3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207"/>
                  <a:gd name="T28" fmla="*/ 0 h 38"/>
                  <a:gd name="T29" fmla="*/ 2207 w 2207"/>
                  <a:gd name="T30" fmla="*/ 38 h 3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207" h="38">
                    <a:moveTo>
                      <a:pt x="2207" y="19"/>
                    </a:moveTo>
                    <a:lnTo>
                      <a:pt x="2188" y="0"/>
                    </a:lnTo>
                    <a:lnTo>
                      <a:pt x="0" y="0"/>
                    </a:lnTo>
                    <a:lnTo>
                      <a:pt x="0" y="38"/>
                    </a:lnTo>
                    <a:lnTo>
                      <a:pt x="2188" y="38"/>
                    </a:lnTo>
                    <a:lnTo>
                      <a:pt x="2207" y="19"/>
                    </a:lnTo>
                    <a:lnTo>
                      <a:pt x="2188" y="38"/>
                    </a:lnTo>
                    <a:lnTo>
                      <a:pt x="2207" y="38"/>
                    </a:lnTo>
                    <a:lnTo>
                      <a:pt x="2207" y="19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88" name="Freeform 510"/>
              <p:cNvSpPr>
                <a:spLocks/>
              </p:cNvSpPr>
              <p:nvPr/>
            </p:nvSpPr>
            <p:spPr bwMode="auto">
              <a:xfrm>
                <a:off x="5102" y="2139"/>
                <a:ext cx="13" cy="750"/>
              </a:xfrm>
              <a:custGeom>
                <a:avLst/>
                <a:gdLst>
                  <a:gd name="T0" fmla="*/ 19 w 38"/>
                  <a:gd name="T1" fmla="*/ 0 h 2207"/>
                  <a:gd name="T2" fmla="*/ 0 w 38"/>
                  <a:gd name="T3" fmla="*/ 24 h 2207"/>
                  <a:gd name="T4" fmla="*/ 0 w 38"/>
                  <a:gd name="T5" fmla="*/ 2207 h 2207"/>
                  <a:gd name="T6" fmla="*/ 38 w 38"/>
                  <a:gd name="T7" fmla="*/ 2207 h 2207"/>
                  <a:gd name="T8" fmla="*/ 38 w 38"/>
                  <a:gd name="T9" fmla="*/ 24 h 2207"/>
                  <a:gd name="T10" fmla="*/ 19 w 38"/>
                  <a:gd name="T11" fmla="*/ 0 h 2207"/>
                  <a:gd name="T12" fmla="*/ 38 w 38"/>
                  <a:gd name="T13" fmla="*/ 24 h 2207"/>
                  <a:gd name="T14" fmla="*/ 38 w 38"/>
                  <a:gd name="T15" fmla="*/ 0 h 2207"/>
                  <a:gd name="T16" fmla="*/ 19 w 38"/>
                  <a:gd name="T17" fmla="*/ 0 h 220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8"/>
                  <a:gd name="T28" fmla="*/ 0 h 2207"/>
                  <a:gd name="T29" fmla="*/ 38 w 38"/>
                  <a:gd name="T30" fmla="*/ 2207 h 220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8" h="2207">
                    <a:moveTo>
                      <a:pt x="19" y="0"/>
                    </a:moveTo>
                    <a:lnTo>
                      <a:pt x="0" y="24"/>
                    </a:lnTo>
                    <a:lnTo>
                      <a:pt x="0" y="2207"/>
                    </a:lnTo>
                    <a:lnTo>
                      <a:pt x="38" y="2207"/>
                    </a:lnTo>
                    <a:lnTo>
                      <a:pt x="38" y="24"/>
                    </a:lnTo>
                    <a:lnTo>
                      <a:pt x="19" y="0"/>
                    </a:lnTo>
                    <a:lnTo>
                      <a:pt x="38" y="24"/>
                    </a:lnTo>
                    <a:lnTo>
                      <a:pt x="38" y="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89" name="Freeform 511"/>
              <p:cNvSpPr>
                <a:spLocks/>
              </p:cNvSpPr>
              <p:nvPr/>
            </p:nvSpPr>
            <p:spPr bwMode="auto">
              <a:xfrm>
                <a:off x="4359" y="2139"/>
                <a:ext cx="750" cy="15"/>
              </a:xfrm>
              <a:custGeom>
                <a:avLst/>
                <a:gdLst>
                  <a:gd name="T0" fmla="*/ 0 w 2207"/>
                  <a:gd name="T1" fmla="*/ 24 h 44"/>
                  <a:gd name="T2" fmla="*/ 19 w 2207"/>
                  <a:gd name="T3" fmla="*/ 44 h 44"/>
                  <a:gd name="T4" fmla="*/ 2207 w 2207"/>
                  <a:gd name="T5" fmla="*/ 44 h 44"/>
                  <a:gd name="T6" fmla="*/ 2207 w 2207"/>
                  <a:gd name="T7" fmla="*/ 0 h 44"/>
                  <a:gd name="T8" fmla="*/ 19 w 2207"/>
                  <a:gd name="T9" fmla="*/ 0 h 44"/>
                  <a:gd name="T10" fmla="*/ 0 w 2207"/>
                  <a:gd name="T11" fmla="*/ 24 h 44"/>
                  <a:gd name="T12" fmla="*/ 19 w 2207"/>
                  <a:gd name="T13" fmla="*/ 0 h 44"/>
                  <a:gd name="T14" fmla="*/ 0 w 2207"/>
                  <a:gd name="T15" fmla="*/ 0 h 44"/>
                  <a:gd name="T16" fmla="*/ 0 w 2207"/>
                  <a:gd name="T17" fmla="*/ 24 h 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207"/>
                  <a:gd name="T28" fmla="*/ 0 h 44"/>
                  <a:gd name="T29" fmla="*/ 2207 w 2207"/>
                  <a:gd name="T30" fmla="*/ 44 h 4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207" h="44">
                    <a:moveTo>
                      <a:pt x="0" y="24"/>
                    </a:moveTo>
                    <a:lnTo>
                      <a:pt x="19" y="44"/>
                    </a:lnTo>
                    <a:lnTo>
                      <a:pt x="2207" y="44"/>
                    </a:lnTo>
                    <a:lnTo>
                      <a:pt x="2207" y="0"/>
                    </a:lnTo>
                    <a:lnTo>
                      <a:pt x="19" y="0"/>
                    </a:lnTo>
                    <a:lnTo>
                      <a:pt x="0" y="24"/>
                    </a:lnTo>
                    <a:lnTo>
                      <a:pt x="19" y="0"/>
                    </a:lnTo>
                    <a:lnTo>
                      <a:pt x="0" y="0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90" name="Freeform 512"/>
              <p:cNvSpPr>
                <a:spLocks/>
              </p:cNvSpPr>
              <p:nvPr/>
            </p:nvSpPr>
            <p:spPr bwMode="auto">
              <a:xfrm>
                <a:off x="4359" y="2147"/>
                <a:ext cx="15" cy="748"/>
              </a:xfrm>
              <a:custGeom>
                <a:avLst/>
                <a:gdLst>
                  <a:gd name="T0" fmla="*/ 19 w 43"/>
                  <a:gd name="T1" fmla="*/ 2202 h 2202"/>
                  <a:gd name="T2" fmla="*/ 43 w 43"/>
                  <a:gd name="T3" fmla="*/ 2183 h 2202"/>
                  <a:gd name="T4" fmla="*/ 43 w 43"/>
                  <a:gd name="T5" fmla="*/ 0 h 2202"/>
                  <a:gd name="T6" fmla="*/ 0 w 43"/>
                  <a:gd name="T7" fmla="*/ 0 h 2202"/>
                  <a:gd name="T8" fmla="*/ 0 w 43"/>
                  <a:gd name="T9" fmla="*/ 2183 h 2202"/>
                  <a:gd name="T10" fmla="*/ 19 w 43"/>
                  <a:gd name="T11" fmla="*/ 2202 h 2202"/>
                  <a:gd name="T12" fmla="*/ 0 w 43"/>
                  <a:gd name="T13" fmla="*/ 2183 h 2202"/>
                  <a:gd name="T14" fmla="*/ 0 w 43"/>
                  <a:gd name="T15" fmla="*/ 2202 h 2202"/>
                  <a:gd name="T16" fmla="*/ 19 w 43"/>
                  <a:gd name="T17" fmla="*/ 2202 h 220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3"/>
                  <a:gd name="T28" fmla="*/ 0 h 2202"/>
                  <a:gd name="T29" fmla="*/ 43 w 43"/>
                  <a:gd name="T30" fmla="*/ 2202 h 220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3" h="2202">
                    <a:moveTo>
                      <a:pt x="19" y="2202"/>
                    </a:moveTo>
                    <a:lnTo>
                      <a:pt x="43" y="2183"/>
                    </a:lnTo>
                    <a:lnTo>
                      <a:pt x="43" y="0"/>
                    </a:lnTo>
                    <a:lnTo>
                      <a:pt x="0" y="0"/>
                    </a:lnTo>
                    <a:lnTo>
                      <a:pt x="0" y="2183"/>
                    </a:lnTo>
                    <a:lnTo>
                      <a:pt x="19" y="2202"/>
                    </a:lnTo>
                    <a:lnTo>
                      <a:pt x="0" y="2183"/>
                    </a:lnTo>
                    <a:lnTo>
                      <a:pt x="0" y="2202"/>
                    </a:lnTo>
                    <a:lnTo>
                      <a:pt x="19" y="2202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91" name="Rectangle 513"/>
              <p:cNvSpPr>
                <a:spLocks noChangeArrowheads="1"/>
              </p:cNvSpPr>
              <p:nvPr/>
            </p:nvSpPr>
            <p:spPr bwMode="auto">
              <a:xfrm>
                <a:off x="4613" y="2617"/>
                <a:ext cx="34" cy="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2" name="Rectangle 514"/>
              <p:cNvSpPr>
                <a:spLocks noChangeArrowheads="1"/>
              </p:cNvSpPr>
              <p:nvPr/>
            </p:nvSpPr>
            <p:spPr bwMode="auto">
              <a:xfrm>
                <a:off x="4682" y="2617"/>
                <a:ext cx="34" cy="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3" name="Rectangle 515"/>
              <p:cNvSpPr>
                <a:spLocks noChangeArrowheads="1"/>
              </p:cNvSpPr>
              <p:nvPr/>
            </p:nvSpPr>
            <p:spPr bwMode="auto">
              <a:xfrm>
                <a:off x="4750" y="2617"/>
                <a:ext cx="33" cy="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4" name="Rectangle 516"/>
              <p:cNvSpPr>
                <a:spLocks noChangeArrowheads="1"/>
              </p:cNvSpPr>
              <p:nvPr/>
            </p:nvSpPr>
            <p:spPr bwMode="auto">
              <a:xfrm>
                <a:off x="4817" y="2617"/>
                <a:ext cx="34" cy="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5" name="Rectangle 517"/>
              <p:cNvSpPr>
                <a:spLocks noChangeArrowheads="1"/>
              </p:cNvSpPr>
              <p:nvPr/>
            </p:nvSpPr>
            <p:spPr bwMode="auto">
              <a:xfrm>
                <a:off x="4885" y="2617"/>
                <a:ext cx="34" cy="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6" name="Rectangle 518"/>
              <p:cNvSpPr>
                <a:spLocks noChangeArrowheads="1"/>
              </p:cNvSpPr>
              <p:nvPr/>
            </p:nvSpPr>
            <p:spPr bwMode="auto">
              <a:xfrm>
                <a:off x="4954" y="2617"/>
                <a:ext cx="34" cy="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7" name="Rectangle 519"/>
              <p:cNvSpPr>
                <a:spLocks noChangeArrowheads="1"/>
              </p:cNvSpPr>
              <p:nvPr/>
            </p:nvSpPr>
            <p:spPr bwMode="auto">
              <a:xfrm>
                <a:off x="5021" y="2617"/>
                <a:ext cx="34" cy="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8" name="Rectangle 520"/>
              <p:cNvSpPr>
                <a:spLocks noChangeArrowheads="1"/>
              </p:cNvSpPr>
              <p:nvPr/>
            </p:nvSpPr>
            <p:spPr bwMode="auto">
              <a:xfrm>
                <a:off x="5089" y="2617"/>
                <a:ext cx="34" cy="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9" name="Rectangle 521"/>
              <p:cNvSpPr>
                <a:spLocks noChangeArrowheads="1"/>
              </p:cNvSpPr>
              <p:nvPr/>
            </p:nvSpPr>
            <p:spPr bwMode="auto">
              <a:xfrm>
                <a:off x="5158" y="2617"/>
                <a:ext cx="34" cy="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0" name="Rectangle 522"/>
              <p:cNvSpPr>
                <a:spLocks noChangeArrowheads="1"/>
              </p:cNvSpPr>
              <p:nvPr/>
            </p:nvSpPr>
            <p:spPr bwMode="auto">
              <a:xfrm>
                <a:off x="5224" y="2617"/>
                <a:ext cx="34" cy="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1" name="Rectangle 523"/>
              <p:cNvSpPr>
                <a:spLocks noChangeArrowheads="1"/>
              </p:cNvSpPr>
              <p:nvPr/>
            </p:nvSpPr>
            <p:spPr bwMode="auto">
              <a:xfrm>
                <a:off x="5293" y="2617"/>
                <a:ext cx="34" cy="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2" name="Rectangle 524"/>
              <p:cNvSpPr>
                <a:spLocks noChangeArrowheads="1"/>
              </p:cNvSpPr>
              <p:nvPr/>
            </p:nvSpPr>
            <p:spPr bwMode="auto">
              <a:xfrm>
                <a:off x="5353" y="2582"/>
                <a:ext cx="6" cy="33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3" name="Rectangle 525"/>
              <p:cNvSpPr>
                <a:spLocks noChangeArrowheads="1"/>
              </p:cNvSpPr>
              <p:nvPr/>
            </p:nvSpPr>
            <p:spPr bwMode="auto">
              <a:xfrm>
                <a:off x="5353" y="2514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4" name="Rectangle 526"/>
              <p:cNvSpPr>
                <a:spLocks noChangeArrowheads="1"/>
              </p:cNvSpPr>
              <p:nvPr/>
            </p:nvSpPr>
            <p:spPr bwMode="auto">
              <a:xfrm>
                <a:off x="5353" y="2445"/>
                <a:ext cx="6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5" name="Rectangle 527"/>
              <p:cNvSpPr>
                <a:spLocks noChangeArrowheads="1"/>
              </p:cNvSpPr>
              <p:nvPr/>
            </p:nvSpPr>
            <p:spPr bwMode="auto">
              <a:xfrm>
                <a:off x="5353" y="2379"/>
                <a:ext cx="6" cy="33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6" name="Rectangle 528"/>
              <p:cNvSpPr>
                <a:spLocks noChangeArrowheads="1"/>
              </p:cNvSpPr>
              <p:nvPr/>
            </p:nvSpPr>
            <p:spPr bwMode="auto">
              <a:xfrm>
                <a:off x="5353" y="2310"/>
                <a:ext cx="6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7" name="Rectangle 529"/>
              <p:cNvSpPr>
                <a:spLocks noChangeArrowheads="1"/>
              </p:cNvSpPr>
              <p:nvPr/>
            </p:nvSpPr>
            <p:spPr bwMode="auto">
              <a:xfrm>
                <a:off x="5353" y="2242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8" name="Rectangle 530"/>
              <p:cNvSpPr>
                <a:spLocks noChangeArrowheads="1"/>
              </p:cNvSpPr>
              <p:nvPr/>
            </p:nvSpPr>
            <p:spPr bwMode="auto">
              <a:xfrm>
                <a:off x="5353" y="2173"/>
                <a:ext cx="6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9" name="Rectangle 531"/>
              <p:cNvSpPr>
                <a:spLocks noChangeArrowheads="1"/>
              </p:cNvSpPr>
              <p:nvPr/>
            </p:nvSpPr>
            <p:spPr bwMode="auto">
              <a:xfrm>
                <a:off x="5353" y="2106"/>
                <a:ext cx="6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0" name="Rectangle 532"/>
              <p:cNvSpPr>
                <a:spLocks noChangeArrowheads="1"/>
              </p:cNvSpPr>
              <p:nvPr/>
            </p:nvSpPr>
            <p:spPr bwMode="auto">
              <a:xfrm>
                <a:off x="5353" y="2038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1" name="Rectangle 533"/>
              <p:cNvSpPr>
                <a:spLocks noChangeArrowheads="1"/>
              </p:cNvSpPr>
              <p:nvPr/>
            </p:nvSpPr>
            <p:spPr bwMode="auto">
              <a:xfrm>
                <a:off x="5353" y="1970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2" name="Rectangle 534"/>
              <p:cNvSpPr>
                <a:spLocks noChangeArrowheads="1"/>
              </p:cNvSpPr>
              <p:nvPr/>
            </p:nvSpPr>
            <p:spPr bwMode="auto">
              <a:xfrm>
                <a:off x="5353" y="1903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3" name="Rectangle 535"/>
              <p:cNvSpPr>
                <a:spLocks noChangeArrowheads="1"/>
              </p:cNvSpPr>
              <p:nvPr/>
            </p:nvSpPr>
            <p:spPr bwMode="auto">
              <a:xfrm>
                <a:off x="5312" y="1875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4" name="Rectangle 536"/>
              <p:cNvSpPr>
                <a:spLocks noChangeArrowheads="1"/>
              </p:cNvSpPr>
              <p:nvPr/>
            </p:nvSpPr>
            <p:spPr bwMode="auto">
              <a:xfrm>
                <a:off x="5244" y="1875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5" name="Rectangle 537"/>
              <p:cNvSpPr>
                <a:spLocks noChangeArrowheads="1"/>
              </p:cNvSpPr>
              <p:nvPr/>
            </p:nvSpPr>
            <p:spPr bwMode="auto">
              <a:xfrm>
                <a:off x="5175" y="1875"/>
                <a:ext cx="35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6" name="Rectangle 538"/>
              <p:cNvSpPr>
                <a:spLocks noChangeArrowheads="1"/>
              </p:cNvSpPr>
              <p:nvPr/>
            </p:nvSpPr>
            <p:spPr bwMode="auto">
              <a:xfrm>
                <a:off x="5109" y="1875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7" name="Rectangle 539"/>
              <p:cNvSpPr>
                <a:spLocks noChangeArrowheads="1"/>
              </p:cNvSpPr>
              <p:nvPr/>
            </p:nvSpPr>
            <p:spPr bwMode="auto">
              <a:xfrm>
                <a:off x="5040" y="1875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8" name="Rectangle 540"/>
              <p:cNvSpPr>
                <a:spLocks noChangeArrowheads="1"/>
              </p:cNvSpPr>
              <p:nvPr/>
            </p:nvSpPr>
            <p:spPr bwMode="auto">
              <a:xfrm>
                <a:off x="4972" y="1875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9" name="Rectangle 541"/>
              <p:cNvSpPr>
                <a:spLocks noChangeArrowheads="1"/>
              </p:cNvSpPr>
              <p:nvPr/>
            </p:nvSpPr>
            <p:spPr bwMode="auto">
              <a:xfrm>
                <a:off x="4905" y="1875"/>
                <a:ext cx="32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0" name="Rectangle 542"/>
              <p:cNvSpPr>
                <a:spLocks noChangeArrowheads="1"/>
              </p:cNvSpPr>
              <p:nvPr/>
            </p:nvSpPr>
            <p:spPr bwMode="auto">
              <a:xfrm>
                <a:off x="4837" y="1875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1" name="Rectangle 543"/>
              <p:cNvSpPr>
                <a:spLocks noChangeArrowheads="1"/>
              </p:cNvSpPr>
              <p:nvPr/>
            </p:nvSpPr>
            <p:spPr bwMode="auto">
              <a:xfrm>
                <a:off x="4768" y="1875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2" name="Rectangle 544"/>
              <p:cNvSpPr>
                <a:spLocks noChangeArrowheads="1"/>
              </p:cNvSpPr>
              <p:nvPr/>
            </p:nvSpPr>
            <p:spPr bwMode="auto">
              <a:xfrm>
                <a:off x="4701" y="1875"/>
                <a:ext cx="33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3" name="Rectangle 545"/>
              <p:cNvSpPr>
                <a:spLocks noChangeArrowheads="1"/>
              </p:cNvSpPr>
              <p:nvPr/>
            </p:nvSpPr>
            <p:spPr bwMode="auto">
              <a:xfrm>
                <a:off x="4633" y="1875"/>
                <a:ext cx="34" cy="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4" name="Rectangle 546"/>
              <p:cNvSpPr>
                <a:spLocks noChangeArrowheads="1"/>
              </p:cNvSpPr>
              <p:nvPr/>
            </p:nvSpPr>
            <p:spPr bwMode="auto">
              <a:xfrm>
                <a:off x="4610" y="1893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5" name="Rectangle 547"/>
              <p:cNvSpPr>
                <a:spLocks noChangeArrowheads="1"/>
              </p:cNvSpPr>
              <p:nvPr/>
            </p:nvSpPr>
            <p:spPr bwMode="auto">
              <a:xfrm>
                <a:off x="4610" y="1962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6" name="Rectangle 548"/>
              <p:cNvSpPr>
                <a:spLocks noChangeArrowheads="1"/>
              </p:cNvSpPr>
              <p:nvPr/>
            </p:nvSpPr>
            <p:spPr bwMode="auto">
              <a:xfrm>
                <a:off x="4610" y="2030"/>
                <a:ext cx="6" cy="33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7" name="Rectangle 549"/>
              <p:cNvSpPr>
                <a:spLocks noChangeArrowheads="1"/>
              </p:cNvSpPr>
              <p:nvPr/>
            </p:nvSpPr>
            <p:spPr bwMode="auto">
              <a:xfrm>
                <a:off x="4610" y="2097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8" name="Rectangle 550"/>
              <p:cNvSpPr>
                <a:spLocks noChangeArrowheads="1"/>
              </p:cNvSpPr>
              <p:nvPr/>
            </p:nvSpPr>
            <p:spPr bwMode="auto">
              <a:xfrm>
                <a:off x="4610" y="2165"/>
                <a:ext cx="6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9" name="Rectangle 551"/>
              <p:cNvSpPr>
                <a:spLocks noChangeArrowheads="1"/>
              </p:cNvSpPr>
              <p:nvPr/>
            </p:nvSpPr>
            <p:spPr bwMode="auto">
              <a:xfrm>
                <a:off x="4610" y="2234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30" name="Rectangle 552"/>
              <p:cNvSpPr>
                <a:spLocks noChangeArrowheads="1"/>
              </p:cNvSpPr>
              <p:nvPr/>
            </p:nvSpPr>
            <p:spPr bwMode="auto">
              <a:xfrm>
                <a:off x="4610" y="2300"/>
                <a:ext cx="6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31" name="Rectangle 553"/>
              <p:cNvSpPr>
                <a:spLocks noChangeArrowheads="1"/>
              </p:cNvSpPr>
              <p:nvPr/>
            </p:nvSpPr>
            <p:spPr bwMode="auto">
              <a:xfrm>
                <a:off x="4610" y="2369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32" name="Rectangle 554"/>
              <p:cNvSpPr>
                <a:spLocks noChangeArrowheads="1"/>
              </p:cNvSpPr>
              <p:nvPr/>
            </p:nvSpPr>
            <p:spPr bwMode="auto">
              <a:xfrm>
                <a:off x="4610" y="2437"/>
                <a:ext cx="6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33" name="Rectangle 555"/>
              <p:cNvSpPr>
                <a:spLocks noChangeArrowheads="1"/>
              </p:cNvSpPr>
              <p:nvPr/>
            </p:nvSpPr>
            <p:spPr bwMode="auto">
              <a:xfrm>
                <a:off x="4610" y="2504"/>
                <a:ext cx="6" cy="3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34" name="Rectangle 556"/>
              <p:cNvSpPr>
                <a:spLocks noChangeArrowheads="1"/>
              </p:cNvSpPr>
              <p:nvPr/>
            </p:nvSpPr>
            <p:spPr bwMode="auto">
              <a:xfrm>
                <a:off x="4610" y="2573"/>
                <a:ext cx="6" cy="3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35" name="Freeform 557"/>
              <p:cNvSpPr>
                <a:spLocks/>
              </p:cNvSpPr>
              <p:nvPr/>
            </p:nvSpPr>
            <p:spPr bwMode="auto">
              <a:xfrm>
                <a:off x="4361" y="2863"/>
                <a:ext cx="29" cy="29"/>
              </a:xfrm>
              <a:custGeom>
                <a:avLst/>
                <a:gdLst>
                  <a:gd name="T0" fmla="*/ 67 w 86"/>
                  <a:gd name="T1" fmla="*/ 0 h 87"/>
                  <a:gd name="T2" fmla="*/ 86 w 86"/>
                  <a:gd name="T3" fmla="*/ 15 h 87"/>
                  <a:gd name="T4" fmla="*/ 14 w 86"/>
                  <a:gd name="T5" fmla="*/ 87 h 87"/>
                  <a:gd name="T6" fmla="*/ 0 w 86"/>
                  <a:gd name="T7" fmla="*/ 72 h 87"/>
                  <a:gd name="T8" fmla="*/ 67 w 86"/>
                  <a:gd name="T9" fmla="*/ 0 h 8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"/>
                  <a:gd name="T16" fmla="*/ 0 h 87"/>
                  <a:gd name="T17" fmla="*/ 86 w 86"/>
                  <a:gd name="T18" fmla="*/ 87 h 8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" h="87">
                    <a:moveTo>
                      <a:pt x="67" y="0"/>
                    </a:moveTo>
                    <a:lnTo>
                      <a:pt x="86" y="15"/>
                    </a:lnTo>
                    <a:lnTo>
                      <a:pt x="14" y="87"/>
                    </a:lnTo>
                    <a:lnTo>
                      <a:pt x="0" y="72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436" name="Freeform 558"/>
              <p:cNvSpPr>
                <a:spLocks/>
              </p:cNvSpPr>
              <p:nvPr/>
            </p:nvSpPr>
            <p:spPr bwMode="auto">
              <a:xfrm>
                <a:off x="4408" y="2812"/>
                <a:ext cx="27" cy="30"/>
              </a:xfrm>
              <a:custGeom>
                <a:avLst/>
                <a:gdLst>
                  <a:gd name="T0" fmla="*/ 67 w 81"/>
                  <a:gd name="T1" fmla="*/ 0 h 86"/>
                  <a:gd name="T2" fmla="*/ 81 w 81"/>
                  <a:gd name="T3" fmla="*/ 14 h 86"/>
                  <a:gd name="T4" fmla="*/ 14 w 81"/>
                  <a:gd name="T5" fmla="*/ 86 h 86"/>
                  <a:gd name="T6" fmla="*/ 0 w 81"/>
                  <a:gd name="T7" fmla="*/ 72 h 86"/>
                  <a:gd name="T8" fmla="*/ 67 w 81"/>
                  <a:gd name="T9" fmla="*/ 0 h 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"/>
                  <a:gd name="T16" fmla="*/ 0 h 86"/>
                  <a:gd name="T17" fmla="*/ 81 w 81"/>
                  <a:gd name="T18" fmla="*/ 86 h 8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" h="86">
                    <a:moveTo>
                      <a:pt x="67" y="0"/>
                    </a:moveTo>
                    <a:lnTo>
                      <a:pt x="81" y="14"/>
                    </a:lnTo>
                    <a:lnTo>
                      <a:pt x="14" y="86"/>
                    </a:lnTo>
                    <a:lnTo>
                      <a:pt x="0" y="72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437" name="Freeform 559"/>
              <p:cNvSpPr>
                <a:spLocks/>
              </p:cNvSpPr>
              <p:nvPr/>
            </p:nvSpPr>
            <p:spPr bwMode="auto">
              <a:xfrm>
                <a:off x="4453" y="2763"/>
                <a:ext cx="28" cy="30"/>
              </a:xfrm>
              <a:custGeom>
                <a:avLst/>
                <a:gdLst>
                  <a:gd name="T0" fmla="*/ 67 w 82"/>
                  <a:gd name="T1" fmla="*/ 0 h 86"/>
                  <a:gd name="T2" fmla="*/ 82 w 82"/>
                  <a:gd name="T3" fmla="*/ 9 h 86"/>
                  <a:gd name="T4" fmla="*/ 15 w 82"/>
                  <a:gd name="T5" fmla="*/ 86 h 86"/>
                  <a:gd name="T6" fmla="*/ 0 w 82"/>
                  <a:gd name="T7" fmla="*/ 72 h 86"/>
                  <a:gd name="T8" fmla="*/ 67 w 82"/>
                  <a:gd name="T9" fmla="*/ 0 h 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2"/>
                  <a:gd name="T16" fmla="*/ 0 h 86"/>
                  <a:gd name="T17" fmla="*/ 82 w 82"/>
                  <a:gd name="T18" fmla="*/ 86 h 8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2" h="86">
                    <a:moveTo>
                      <a:pt x="67" y="0"/>
                    </a:moveTo>
                    <a:lnTo>
                      <a:pt x="82" y="9"/>
                    </a:lnTo>
                    <a:lnTo>
                      <a:pt x="15" y="86"/>
                    </a:lnTo>
                    <a:lnTo>
                      <a:pt x="0" y="72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438" name="Freeform 560"/>
              <p:cNvSpPr>
                <a:spLocks/>
              </p:cNvSpPr>
              <p:nvPr/>
            </p:nvSpPr>
            <p:spPr bwMode="auto">
              <a:xfrm>
                <a:off x="4499" y="2713"/>
                <a:ext cx="28" cy="29"/>
              </a:xfrm>
              <a:custGeom>
                <a:avLst/>
                <a:gdLst>
                  <a:gd name="T0" fmla="*/ 67 w 81"/>
                  <a:gd name="T1" fmla="*/ 0 h 86"/>
                  <a:gd name="T2" fmla="*/ 81 w 81"/>
                  <a:gd name="T3" fmla="*/ 14 h 86"/>
                  <a:gd name="T4" fmla="*/ 14 w 81"/>
                  <a:gd name="T5" fmla="*/ 86 h 86"/>
                  <a:gd name="T6" fmla="*/ 0 w 81"/>
                  <a:gd name="T7" fmla="*/ 72 h 86"/>
                  <a:gd name="T8" fmla="*/ 67 w 81"/>
                  <a:gd name="T9" fmla="*/ 0 h 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"/>
                  <a:gd name="T16" fmla="*/ 0 h 86"/>
                  <a:gd name="T17" fmla="*/ 81 w 81"/>
                  <a:gd name="T18" fmla="*/ 86 h 8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" h="86">
                    <a:moveTo>
                      <a:pt x="67" y="0"/>
                    </a:moveTo>
                    <a:lnTo>
                      <a:pt x="81" y="14"/>
                    </a:lnTo>
                    <a:lnTo>
                      <a:pt x="14" y="86"/>
                    </a:lnTo>
                    <a:lnTo>
                      <a:pt x="0" y="72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439" name="Freeform 561"/>
              <p:cNvSpPr>
                <a:spLocks/>
              </p:cNvSpPr>
              <p:nvPr/>
            </p:nvSpPr>
            <p:spPr bwMode="auto">
              <a:xfrm>
                <a:off x="4546" y="2662"/>
                <a:ext cx="28" cy="30"/>
              </a:xfrm>
              <a:custGeom>
                <a:avLst/>
                <a:gdLst>
                  <a:gd name="T0" fmla="*/ 67 w 81"/>
                  <a:gd name="T1" fmla="*/ 0 h 87"/>
                  <a:gd name="T2" fmla="*/ 81 w 81"/>
                  <a:gd name="T3" fmla="*/ 15 h 87"/>
                  <a:gd name="T4" fmla="*/ 14 w 81"/>
                  <a:gd name="T5" fmla="*/ 87 h 87"/>
                  <a:gd name="T6" fmla="*/ 0 w 81"/>
                  <a:gd name="T7" fmla="*/ 77 h 87"/>
                  <a:gd name="T8" fmla="*/ 67 w 81"/>
                  <a:gd name="T9" fmla="*/ 0 h 8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"/>
                  <a:gd name="T16" fmla="*/ 0 h 87"/>
                  <a:gd name="T17" fmla="*/ 81 w 81"/>
                  <a:gd name="T18" fmla="*/ 87 h 8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" h="87">
                    <a:moveTo>
                      <a:pt x="67" y="0"/>
                    </a:moveTo>
                    <a:lnTo>
                      <a:pt x="81" y="15"/>
                    </a:lnTo>
                    <a:lnTo>
                      <a:pt x="14" y="87"/>
                    </a:lnTo>
                    <a:lnTo>
                      <a:pt x="0" y="77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440" name="Freeform 562"/>
              <p:cNvSpPr>
                <a:spLocks/>
              </p:cNvSpPr>
              <p:nvPr/>
            </p:nvSpPr>
            <p:spPr bwMode="auto">
              <a:xfrm>
                <a:off x="4592" y="2618"/>
                <a:ext cx="23" cy="25"/>
              </a:xfrm>
              <a:custGeom>
                <a:avLst/>
                <a:gdLst>
                  <a:gd name="T0" fmla="*/ 53 w 67"/>
                  <a:gd name="T1" fmla="*/ 0 h 72"/>
                  <a:gd name="T2" fmla="*/ 0 w 67"/>
                  <a:gd name="T3" fmla="*/ 57 h 72"/>
                  <a:gd name="T4" fmla="*/ 14 w 67"/>
                  <a:gd name="T5" fmla="*/ 72 h 72"/>
                  <a:gd name="T6" fmla="*/ 67 w 67"/>
                  <a:gd name="T7" fmla="*/ 14 h 72"/>
                  <a:gd name="T8" fmla="*/ 53 w 67"/>
                  <a:gd name="T9" fmla="*/ 0 h 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7"/>
                  <a:gd name="T16" fmla="*/ 0 h 72"/>
                  <a:gd name="T17" fmla="*/ 67 w 67"/>
                  <a:gd name="T18" fmla="*/ 72 h 7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7" h="72">
                    <a:moveTo>
                      <a:pt x="53" y="0"/>
                    </a:moveTo>
                    <a:lnTo>
                      <a:pt x="0" y="57"/>
                    </a:lnTo>
                    <a:lnTo>
                      <a:pt x="14" y="72"/>
                    </a:lnTo>
                    <a:lnTo>
                      <a:pt x="67" y="14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441" name="Freeform 563"/>
              <p:cNvSpPr>
                <a:spLocks/>
              </p:cNvSpPr>
              <p:nvPr/>
            </p:nvSpPr>
            <p:spPr bwMode="auto">
              <a:xfrm>
                <a:off x="4362" y="1875"/>
                <a:ext cx="256" cy="276"/>
              </a:xfrm>
              <a:custGeom>
                <a:avLst/>
                <a:gdLst>
                  <a:gd name="T0" fmla="*/ 724 w 753"/>
                  <a:gd name="T1" fmla="*/ 0 h 811"/>
                  <a:gd name="T2" fmla="*/ 0 w 753"/>
                  <a:gd name="T3" fmla="*/ 782 h 811"/>
                  <a:gd name="T4" fmla="*/ 28 w 753"/>
                  <a:gd name="T5" fmla="*/ 811 h 811"/>
                  <a:gd name="T6" fmla="*/ 753 w 753"/>
                  <a:gd name="T7" fmla="*/ 29 h 811"/>
                  <a:gd name="T8" fmla="*/ 724 w 753"/>
                  <a:gd name="T9" fmla="*/ 0 h 8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3"/>
                  <a:gd name="T16" fmla="*/ 0 h 811"/>
                  <a:gd name="T17" fmla="*/ 753 w 753"/>
                  <a:gd name="T18" fmla="*/ 811 h 8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3" h="811">
                    <a:moveTo>
                      <a:pt x="724" y="0"/>
                    </a:moveTo>
                    <a:lnTo>
                      <a:pt x="0" y="782"/>
                    </a:lnTo>
                    <a:lnTo>
                      <a:pt x="28" y="811"/>
                    </a:lnTo>
                    <a:lnTo>
                      <a:pt x="753" y="29"/>
                    </a:lnTo>
                    <a:lnTo>
                      <a:pt x="724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442" name="Freeform 564"/>
              <p:cNvSpPr>
                <a:spLocks/>
              </p:cNvSpPr>
              <p:nvPr/>
            </p:nvSpPr>
            <p:spPr bwMode="auto">
              <a:xfrm>
                <a:off x="5100" y="1872"/>
                <a:ext cx="259" cy="279"/>
              </a:xfrm>
              <a:custGeom>
                <a:avLst/>
                <a:gdLst>
                  <a:gd name="T0" fmla="*/ 734 w 762"/>
                  <a:gd name="T1" fmla="*/ 0 h 820"/>
                  <a:gd name="T2" fmla="*/ 0 w 762"/>
                  <a:gd name="T3" fmla="*/ 791 h 820"/>
                  <a:gd name="T4" fmla="*/ 28 w 762"/>
                  <a:gd name="T5" fmla="*/ 820 h 820"/>
                  <a:gd name="T6" fmla="*/ 762 w 762"/>
                  <a:gd name="T7" fmla="*/ 28 h 820"/>
                  <a:gd name="T8" fmla="*/ 734 w 762"/>
                  <a:gd name="T9" fmla="*/ 0 h 8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62"/>
                  <a:gd name="T16" fmla="*/ 0 h 820"/>
                  <a:gd name="T17" fmla="*/ 762 w 762"/>
                  <a:gd name="T18" fmla="*/ 820 h 8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2" h="820">
                    <a:moveTo>
                      <a:pt x="734" y="0"/>
                    </a:moveTo>
                    <a:lnTo>
                      <a:pt x="0" y="791"/>
                    </a:lnTo>
                    <a:lnTo>
                      <a:pt x="28" y="820"/>
                    </a:lnTo>
                    <a:lnTo>
                      <a:pt x="762" y="28"/>
                    </a:lnTo>
                    <a:lnTo>
                      <a:pt x="734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443" name="Freeform 565"/>
              <p:cNvSpPr>
                <a:spLocks/>
              </p:cNvSpPr>
              <p:nvPr/>
            </p:nvSpPr>
            <p:spPr bwMode="auto">
              <a:xfrm>
                <a:off x="5104" y="2617"/>
                <a:ext cx="254" cy="280"/>
              </a:xfrm>
              <a:custGeom>
                <a:avLst/>
                <a:gdLst>
                  <a:gd name="T0" fmla="*/ 715 w 749"/>
                  <a:gd name="T1" fmla="*/ 0 h 825"/>
                  <a:gd name="T2" fmla="*/ 0 w 749"/>
                  <a:gd name="T3" fmla="*/ 796 h 825"/>
                  <a:gd name="T4" fmla="*/ 29 w 749"/>
                  <a:gd name="T5" fmla="*/ 825 h 825"/>
                  <a:gd name="T6" fmla="*/ 749 w 749"/>
                  <a:gd name="T7" fmla="*/ 24 h 825"/>
                  <a:gd name="T8" fmla="*/ 715 w 749"/>
                  <a:gd name="T9" fmla="*/ 0 h 8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49"/>
                  <a:gd name="T16" fmla="*/ 0 h 825"/>
                  <a:gd name="T17" fmla="*/ 749 w 749"/>
                  <a:gd name="T18" fmla="*/ 825 h 82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49" h="825">
                    <a:moveTo>
                      <a:pt x="715" y="0"/>
                    </a:moveTo>
                    <a:lnTo>
                      <a:pt x="0" y="796"/>
                    </a:lnTo>
                    <a:lnTo>
                      <a:pt x="29" y="825"/>
                    </a:lnTo>
                    <a:lnTo>
                      <a:pt x="749" y="24"/>
                    </a:lnTo>
                    <a:lnTo>
                      <a:pt x="715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444" name="Rectangle 566"/>
              <p:cNvSpPr>
                <a:spLocks noChangeArrowheads="1"/>
              </p:cNvSpPr>
              <p:nvPr/>
            </p:nvSpPr>
            <p:spPr bwMode="auto">
              <a:xfrm>
                <a:off x="4616" y="1872"/>
                <a:ext cx="739" cy="13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45" name="Rectangle 567"/>
              <p:cNvSpPr>
                <a:spLocks noChangeArrowheads="1"/>
              </p:cNvSpPr>
              <p:nvPr/>
            </p:nvSpPr>
            <p:spPr bwMode="auto">
              <a:xfrm>
                <a:off x="5348" y="1877"/>
                <a:ext cx="13" cy="746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46" name="Rectangle 568"/>
              <p:cNvSpPr>
                <a:spLocks noChangeArrowheads="1"/>
              </p:cNvSpPr>
              <p:nvPr/>
            </p:nvSpPr>
            <p:spPr bwMode="auto">
              <a:xfrm>
                <a:off x="4369" y="2139"/>
                <a:ext cx="740" cy="13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7193" name="Text Box 569"/>
          <p:cNvSpPr txBox="1">
            <a:spLocks noChangeArrowheads="1"/>
          </p:cNvSpPr>
          <p:nvPr/>
        </p:nvSpPr>
        <p:spPr bwMode="auto">
          <a:xfrm>
            <a:off x="1701800" y="304800"/>
            <a:ext cx="5827713" cy="495300"/>
          </a:xfrm>
          <a:prstGeom prst="rect">
            <a:avLst/>
          </a:prstGeom>
          <a:solidFill>
            <a:srgbClr val="FFCC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>
                <a:latin typeface="Tahoma" charset="0"/>
              </a:rPr>
              <a:t>The 9 Plane Symmetries of the Cube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71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2" grpId="0" animBg="1"/>
      <p:bldP spid="26633" grpId="0" animBg="1"/>
      <p:bldP spid="26634" grpId="0" animBg="1"/>
      <p:bldP spid="26635" grpId="0" animBg="1"/>
      <p:bldP spid="26636" grpId="0" animBg="1"/>
      <p:bldP spid="26637" grpId="0" animBg="1"/>
      <p:bldP spid="26638" grpId="0" animBg="1"/>
      <p:bldP spid="26639" grpId="0" animBg="1"/>
      <p:bldP spid="26640" grpId="0" animBg="1"/>
      <p:bldP spid="27193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57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5210175"/>
            <a:ext cx="5505450" cy="871538"/>
          </a:xfrm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</a:rPr>
              <a:t>9 Cubes Worksheet</a:t>
            </a:r>
          </a:p>
        </p:txBody>
      </p:sp>
      <p:grpSp>
        <p:nvGrpSpPr>
          <p:cNvPr id="2" name="Group 57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0724" name="Rectangle 4"/>
            <p:cNvSpPr>
              <a:spLocks noChangeArrowheads="1"/>
            </p:cNvSpPr>
            <p:nvPr/>
          </p:nvSpPr>
          <p:spPr bwMode="auto">
            <a:xfrm>
              <a:off x="3083" y="3427"/>
              <a:ext cx="1452" cy="4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GB" sz="4000">
                  <a:solidFill>
                    <a:schemeClr val="bg1"/>
                  </a:solidFill>
                </a:rPr>
                <a:t>Cube</a:t>
              </a:r>
            </a:p>
          </p:txBody>
        </p:sp>
        <p:sp>
          <p:nvSpPr>
            <p:cNvPr id="3072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5760" cy="108"/>
            </a:xfrm>
            <a:prstGeom prst="rect">
              <a:avLst/>
            </a:prstGeom>
            <a:gradFill rotWithShape="1">
              <a:gsLst>
                <a:gs pos="0">
                  <a:srgbClr val="93877D"/>
                </a:gs>
                <a:gs pos="50000">
                  <a:srgbClr val="DECCBC"/>
                </a:gs>
                <a:gs pos="100000">
                  <a:srgbClr val="93877D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26" name="Rectangle 6"/>
            <p:cNvSpPr>
              <a:spLocks noChangeArrowheads="1"/>
            </p:cNvSpPr>
            <p:nvPr/>
          </p:nvSpPr>
          <p:spPr bwMode="auto">
            <a:xfrm>
              <a:off x="0" y="4212"/>
              <a:ext cx="5760" cy="108"/>
            </a:xfrm>
            <a:prstGeom prst="rect">
              <a:avLst/>
            </a:prstGeom>
            <a:gradFill rotWithShape="1">
              <a:gsLst>
                <a:gs pos="0">
                  <a:srgbClr val="93877D"/>
                </a:gs>
                <a:gs pos="50000">
                  <a:srgbClr val="DECCBC"/>
                </a:gs>
                <a:gs pos="100000">
                  <a:srgbClr val="93877D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27" name="Rectangle 7"/>
            <p:cNvSpPr>
              <a:spLocks noChangeArrowheads="1"/>
            </p:cNvSpPr>
            <p:nvPr/>
          </p:nvSpPr>
          <p:spPr bwMode="auto">
            <a:xfrm>
              <a:off x="0" y="0"/>
              <a:ext cx="120" cy="4320"/>
            </a:xfrm>
            <a:prstGeom prst="rect">
              <a:avLst/>
            </a:prstGeom>
            <a:gradFill rotWithShape="1">
              <a:gsLst>
                <a:gs pos="0">
                  <a:srgbClr val="93877D"/>
                </a:gs>
                <a:gs pos="50000">
                  <a:srgbClr val="DECCBC"/>
                </a:gs>
                <a:gs pos="100000">
                  <a:srgbClr val="93877D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28" name="Rectangle 8"/>
            <p:cNvSpPr>
              <a:spLocks noChangeArrowheads="1"/>
            </p:cNvSpPr>
            <p:nvPr/>
          </p:nvSpPr>
          <p:spPr bwMode="auto">
            <a:xfrm>
              <a:off x="5640" y="0"/>
              <a:ext cx="120" cy="4320"/>
            </a:xfrm>
            <a:prstGeom prst="rect">
              <a:avLst/>
            </a:prstGeom>
            <a:gradFill rotWithShape="1">
              <a:gsLst>
                <a:gs pos="0">
                  <a:srgbClr val="93877D"/>
                </a:gs>
                <a:gs pos="50000">
                  <a:srgbClr val="DECCBC"/>
                </a:gs>
                <a:gs pos="100000">
                  <a:srgbClr val="93877D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29" name="Freeform 11"/>
            <p:cNvSpPr>
              <a:spLocks/>
            </p:cNvSpPr>
            <p:nvPr/>
          </p:nvSpPr>
          <p:spPr bwMode="auto">
            <a:xfrm>
              <a:off x="4337" y="3066"/>
              <a:ext cx="990" cy="1011"/>
            </a:xfrm>
            <a:custGeom>
              <a:avLst/>
              <a:gdLst>
                <a:gd name="T0" fmla="*/ 729 w 2912"/>
                <a:gd name="T1" fmla="*/ 2182 h 2974"/>
                <a:gd name="T2" fmla="*/ 2912 w 2912"/>
                <a:gd name="T3" fmla="*/ 0 h 2974"/>
                <a:gd name="T4" fmla="*/ 2178 w 2912"/>
                <a:gd name="T5" fmla="*/ 791 h 2974"/>
                <a:gd name="T6" fmla="*/ 0 w 2912"/>
                <a:gd name="T7" fmla="*/ 2974 h 2974"/>
                <a:gd name="T8" fmla="*/ 729 w 2912"/>
                <a:gd name="T9" fmla="*/ 2182 h 29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12"/>
                <a:gd name="T16" fmla="*/ 0 h 2974"/>
                <a:gd name="T17" fmla="*/ 2912 w 2912"/>
                <a:gd name="T18" fmla="*/ 2974 h 297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12" h="2974">
                  <a:moveTo>
                    <a:pt x="729" y="2182"/>
                  </a:moveTo>
                  <a:lnTo>
                    <a:pt x="2912" y="0"/>
                  </a:lnTo>
                  <a:lnTo>
                    <a:pt x="2178" y="791"/>
                  </a:lnTo>
                  <a:lnTo>
                    <a:pt x="0" y="2974"/>
                  </a:lnTo>
                  <a:lnTo>
                    <a:pt x="729" y="2182"/>
                  </a:lnTo>
                  <a:close/>
                </a:path>
              </a:pathLst>
            </a:custGeom>
            <a:gradFill rotWithShape="0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2700000" scaled="1"/>
            </a:gradFill>
            <a:ln w="3175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3" name="Group 18"/>
            <p:cNvGrpSpPr>
              <a:grpSpLocks/>
            </p:cNvGrpSpPr>
            <p:nvPr/>
          </p:nvGrpSpPr>
          <p:grpSpPr bwMode="auto">
            <a:xfrm>
              <a:off x="522" y="647"/>
              <a:ext cx="4899" cy="3434"/>
              <a:chOff x="522" y="647"/>
              <a:chExt cx="4899" cy="3434"/>
            </a:xfrm>
          </p:grpSpPr>
          <p:grpSp>
            <p:nvGrpSpPr>
              <p:cNvPr id="4" name="Group 19"/>
              <p:cNvGrpSpPr>
                <a:grpSpLocks/>
              </p:cNvGrpSpPr>
              <p:nvPr/>
            </p:nvGrpSpPr>
            <p:grpSpPr bwMode="auto">
              <a:xfrm>
                <a:off x="556" y="647"/>
                <a:ext cx="1008" cy="1032"/>
                <a:chOff x="556" y="647"/>
                <a:chExt cx="1008" cy="1032"/>
              </a:xfrm>
            </p:grpSpPr>
            <p:sp>
              <p:nvSpPr>
                <p:cNvPr id="31230" name="Freeform 20"/>
                <p:cNvSpPr>
                  <a:spLocks/>
                </p:cNvSpPr>
                <p:nvPr/>
              </p:nvSpPr>
              <p:spPr bwMode="auto">
                <a:xfrm>
                  <a:off x="562" y="1664"/>
                  <a:ext cx="755" cy="13"/>
                </a:xfrm>
                <a:custGeom>
                  <a:avLst/>
                  <a:gdLst>
                    <a:gd name="T0" fmla="*/ 2221 w 2221"/>
                    <a:gd name="T1" fmla="*/ 20 h 39"/>
                    <a:gd name="T2" fmla="*/ 2197 w 2221"/>
                    <a:gd name="T3" fmla="*/ 0 h 39"/>
                    <a:gd name="T4" fmla="*/ 0 w 2221"/>
                    <a:gd name="T5" fmla="*/ 0 h 39"/>
                    <a:gd name="T6" fmla="*/ 0 w 2221"/>
                    <a:gd name="T7" fmla="*/ 39 h 39"/>
                    <a:gd name="T8" fmla="*/ 2197 w 2221"/>
                    <a:gd name="T9" fmla="*/ 39 h 39"/>
                    <a:gd name="T10" fmla="*/ 2221 w 2221"/>
                    <a:gd name="T11" fmla="*/ 20 h 39"/>
                    <a:gd name="T12" fmla="*/ 2197 w 2221"/>
                    <a:gd name="T13" fmla="*/ 39 h 39"/>
                    <a:gd name="T14" fmla="*/ 2221 w 2221"/>
                    <a:gd name="T15" fmla="*/ 39 h 39"/>
                    <a:gd name="T16" fmla="*/ 2221 w 2221"/>
                    <a:gd name="T17" fmla="*/ 20 h 3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221"/>
                    <a:gd name="T28" fmla="*/ 0 h 39"/>
                    <a:gd name="T29" fmla="*/ 2221 w 2221"/>
                    <a:gd name="T30" fmla="*/ 39 h 39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221" h="39">
                      <a:moveTo>
                        <a:pt x="2221" y="20"/>
                      </a:moveTo>
                      <a:lnTo>
                        <a:pt x="2197" y="0"/>
                      </a:lnTo>
                      <a:lnTo>
                        <a:pt x="0" y="0"/>
                      </a:lnTo>
                      <a:lnTo>
                        <a:pt x="0" y="39"/>
                      </a:lnTo>
                      <a:lnTo>
                        <a:pt x="2197" y="39"/>
                      </a:lnTo>
                      <a:lnTo>
                        <a:pt x="2221" y="20"/>
                      </a:lnTo>
                      <a:lnTo>
                        <a:pt x="2197" y="39"/>
                      </a:lnTo>
                      <a:lnTo>
                        <a:pt x="2221" y="39"/>
                      </a:lnTo>
                      <a:lnTo>
                        <a:pt x="2221" y="2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31" name="Freeform 21"/>
                <p:cNvSpPr>
                  <a:spLocks/>
                </p:cNvSpPr>
                <p:nvPr/>
              </p:nvSpPr>
              <p:spPr bwMode="auto">
                <a:xfrm>
                  <a:off x="1302" y="916"/>
                  <a:ext cx="15" cy="755"/>
                </a:xfrm>
                <a:custGeom>
                  <a:avLst/>
                  <a:gdLst>
                    <a:gd name="T0" fmla="*/ 19 w 43"/>
                    <a:gd name="T1" fmla="*/ 0 h 2221"/>
                    <a:gd name="T2" fmla="*/ 0 w 43"/>
                    <a:gd name="T3" fmla="*/ 19 h 2221"/>
                    <a:gd name="T4" fmla="*/ 0 w 43"/>
                    <a:gd name="T5" fmla="*/ 2221 h 2221"/>
                    <a:gd name="T6" fmla="*/ 43 w 43"/>
                    <a:gd name="T7" fmla="*/ 2221 h 2221"/>
                    <a:gd name="T8" fmla="*/ 43 w 43"/>
                    <a:gd name="T9" fmla="*/ 19 h 2221"/>
                    <a:gd name="T10" fmla="*/ 19 w 43"/>
                    <a:gd name="T11" fmla="*/ 0 h 2221"/>
                    <a:gd name="T12" fmla="*/ 43 w 43"/>
                    <a:gd name="T13" fmla="*/ 19 h 2221"/>
                    <a:gd name="T14" fmla="*/ 43 w 43"/>
                    <a:gd name="T15" fmla="*/ 0 h 2221"/>
                    <a:gd name="T16" fmla="*/ 19 w 43"/>
                    <a:gd name="T17" fmla="*/ 0 h 222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43"/>
                    <a:gd name="T28" fmla="*/ 0 h 2221"/>
                    <a:gd name="T29" fmla="*/ 43 w 43"/>
                    <a:gd name="T30" fmla="*/ 2221 h 222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43" h="2221">
                      <a:moveTo>
                        <a:pt x="19" y="0"/>
                      </a:moveTo>
                      <a:lnTo>
                        <a:pt x="0" y="19"/>
                      </a:lnTo>
                      <a:lnTo>
                        <a:pt x="0" y="2221"/>
                      </a:lnTo>
                      <a:lnTo>
                        <a:pt x="43" y="2221"/>
                      </a:lnTo>
                      <a:lnTo>
                        <a:pt x="43" y="19"/>
                      </a:lnTo>
                      <a:lnTo>
                        <a:pt x="19" y="0"/>
                      </a:lnTo>
                      <a:lnTo>
                        <a:pt x="43" y="19"/>
                      </a:lnTo>
                      <a:lnTo>
                        <a:pt x="43" y="0"/>
                      </a:lnTo>
                      <a:lnTo>
                        <a:pt x="19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32" name="Freeform 22"/>
                <p:cNvSpPr>
                  <a:spLocks/>
                </p:cNvSpPr>
                <p:nvPr/>
              </p:nvSpPr>
              <p:spPr bwMode="auto">
                <a:xfrm>
                  <a:off x="556" y="916"/>
                  <a:ext cx="752" cy="14"/>
                </a:xfrm>
                <a:custGeom>
                  <a:avLst/>
                  <a:gdLst>
                    <a:gd name="T0" fmla="*/ 0 w 2216"/>
                    <a:gd name="T1" fmla="*/ 19 h 43"/>
                    <a:gd name="T2" fmla="*/ 19 w 2216"/>
                    <a:gd name="T3" fmla="*/ 43 h 43"/>
                    <a:gd name="T4" fmla="*/ 2216 w 2216"/>
                    <a:gd name="T5" fmla="*/ 43 h 43"/>
                    <a:gd name="T6" fmla="*/ 2216 w 2216"/>
                    <a:gd name="T7" fmla="*/ 0 h 43"/>
                    <a:gd name="T8" fmla="*/ 19 w 2216"/>
                    <a:gd name="T9" fmla="*/ 0 h 43"/>
                    <a:gd name="T10" fmla="*/ 0 w 2216"/>
                    <a:gd name="T11" fmla="*/ 19 h 43"/>
                    <a:gd name="T12" fmla="*/ 19 w 2216"/>
                    <a:gd name="T13" fmla="*/ 0 h 43"/>
                    <a:gd name="T14" fmla="*/ 0 w 2216"/>
                    <a:gd name="T15" fmla="*/ 0 h 43"/>
                    <a:gd name="T16" fmla="*/ 0 w 2216"/>
                    <a:gd name="T17" fmla="*/ 19 h 4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216"/>
                    <a:gd name="T28" fmla="*/ 0 h 43"/>
                    <a:gd name="T29" fmla="*/ 2216 w 2216"/>
                    <a:gd name="T30" fmla="*/ 43 h 4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216" h="43">
                      <a:moveTo>
                        <a:pt x="0" y="19"/>
                      </a:moveTo>
                      <a:lnTo>
                        <a:pt x="19" y="43"/>
                      </a:lnTo>
                      <a:lnTo>
                        <a:pt x="2216" y="43"/>
                      </a:lnTo>
                      <a:lnTo>
                        <a:pt x="2216" y="0"/>
                      </a:lnTo>
                      <a:lnTo>
                        <a:pt x="19" y="0"/>
                      </a:lnTo>
                      <a:lnTo>
                        <a:pt x="0" y="19"/>
                      </a:ln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33" name="Freeform 23"/>
                <p:cNvSpPr>
                  <a:spLocks/>
                </p:cNvSpPr>
                <p:nvPr/>
              </p:nvSpPr>
              <p:spPr bwMode="auto">
                <a:xfrm>
                  <a:off x="556" y="922"/>
                  <a:ext cx="13" cy="755"/>
                </a:xfrm>
                <a:custGeom>
                  <a:avLst/>
                  <a:gdLst>
                    <a:gd name="T0" fmla="*/ 19 w 38"/>
                    <a:gd name="T1" fmla="*/ 2221 h 2221"/>
                    <a:gd name="T2" fmla="*/ 38 w 38"/>
                    <a:gd name="T3" fmla="*/ 2202 h 2221"/>
                    <a:gd name="T4" fmla="*/ 38 w 38"/>
                    <a:gd name="T5" fmla="*/ 0 h 2221"/>
                    <a:gd name="T6" fmla="*/ 0 w 38"/>
                    <a:gd name="T7" fmla="*/ 0 h 2221"/>
                    <a:gd name="T8" fmla="*/ 0 w 38"/>
                    <a:gd name="T9" fmla="*/ 2202 h 2221"/>
                    <a:gd name="T10" fmla="*/ 19 w 38"/>
                    <a:gd name="T11" fmla="*/ 2221 h 2221"/>
                    <a:gd name="T12" fmla="*/ 0 w 38"/>
                    <a:gd name="T13" fmla="*/ 2202 h 2221"/>
                    <a:gd name="T14" fmla="*/ 0 w 38"/>
                    <a:gd name="T15" fmla="*/ 2221 h 2221"/>
                    <a:gd name="T16" fmla="*/ 19 w 38"/>
                    <a:gd name="T17" fmla="*/ 2221 h 222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8"/>
                    <a:gd name="T28" fmla="*/ 0 h 2221"/>
                    <a:gd name="T29" fmla="*/ 38 w 38"/>
                    <a:gd name="T30" fmla="*/ 2221 h 222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8" h="2221">
                      <a:moveTo>
                        <a:pt x="19" y="2221"/>
                      </a:moveTo>
                      <a:lnTo>
                        <a:pt x="38" y="2202"/>
                      </a:lnTo>
                      <a:lnTo>
                        <a:pt x="38" y="0"/>
                      </a:lnTo>
                      <a:lnTo>
                        <a:pt x="0" y="0"/>
                      </a:lnTo>
                      <a:lnTo>
                        <a:pt x="0" y="2202"/>
                      </a:lnTo>
                      <a:lnTo>
                        <a:pt x="19" y="2221"/>
                      </a:lnTo>
                      <a:lnTo>
                        <a:pt x="0" y="2202"/>
                      </a:lnTo>
                      <a:lnTo>
                        <a:pt x="0" y="2221"/>
                      </a:lnTo>
                      <a:lnTo>
                        <a:pt x="19" y="2221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34" name="Rectangle 24"/>
                <p:cNvSpPr>
                  <a:spLocks noChangeArrowheads="1"/>
                </p:cNvSpPr>
                <p:nvPr/>
              </p:nvSpPr>
              <p:spPr bwMode="auto">
                <a:xfrm>
                  <a:off x="810" y="1397"/>
                  <a:ext cx="34" cy="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35" name="Rectangle 25"/>
                <p:cNvSpPr>
                  <a:spLocks noChangeArrowheads="1"/>
                </p:cNvSpPr>
                <p:nvPr/>
              </p:nvSpPr>
              <p:spPr bwMode="auto">
                <a:xfrm>
                  <a:off x="879" y="1397"/>
                  <a:ext cx="34" cy="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36" name="Rectangle 26"/>
                <p:cNvSpPr>
                  <a:spLocks noChangeArrowheads="1"/>
                </p:cNvSpPr>
                <p:nvPr/>
              </p:nvSpPr>
              <p:spPr bwMode="auto">
                <a:xfrm>
                  <a:off x="947" y="1397"/>
                  <a:ext cx="34" cy="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37" name="Rectangle 27"/>
                <p:cNvSpPr>
                  <a:spLocks noChangeArrowheads="1"/>
                </p:cNvSpPr>
                <p:nvPr/>
              </p:nvSpPr>
              <p:spPr bwMode="auto">
                <a:xfrm>
                  <a:off x="1015" y="1397"/>
                  <a:ext cx="33" cy="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38" name="Rectangle 28"/>
                <p:cNvSpPr>
                  <a:spLocks noChangeArrowheads="1"/>
                </p:cNvSpPr>
                <p:nvPr/>
              </p:nvSpPr>
              <p:spPr bwMode="auto">
                <a:xfrm>
                  <a:off x="1082" y="1397"/>
                  <a:ext cx="34" cy="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39" name="Rectangle 29"/>
                <p:cNvSpPr>
                  <a:spLocks noChangeArrowheads="1"/>
                </p:cNvSpPr>
                <p:nvPr/>
              </p:nvSpPr>
              <p:spPr bwMode="auto">
                <a:xfrm>
                  <a:off x="1151" y="1397"/>
                  <a:ext cx="34" cy="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40" name="Rectangle 30"/>
                <p:cNvSpPr>
                  <a:spLocks noChangeArrowheads="1"/>
                </p:cNvSpPr>
                <p:nvPr/>
              </p:nvSpPr>
              <p:spPr bwMode="auto">
                <a:xfrm>
                  <a:off x="1219" y="1397"/>
                  <a:ext cx="32" cy="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41" name="Rectangle 31"/>
                <p:cNvSpPr>
                  <a:spLocks noChangeArrowheads="1"/>
                </p:cNvSpPr>
                <p:nvPr/>
              </p:nvSpPr>
              <p:spPr bwMode="auto">
                <a:xfrm>
                  <a:off x="1286" y="1397"/>
                  <a:ext cx="34" cy="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42" name="Rectangle 32"/>
                <p:cNvSpPr>
                  <a:spLocks noChangeArrowheads="1"/>
                </p:cNvSpPr>
                <p:nvPr/>
              </p:nvSpPr>
              <p:spPr bwMode="auto">
                <a:xfrm>
                  <a:off x="1354" y="1397"/>
                  <a:ext cx="34" cy="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43" name="Rectangle 33"/>
                <p:cNvSpPr>
                  <a:spLocks noChangeArrowheads="1"/>
                </p:cNvSpPr>
                <p:nvPr/>
              </p:nvSpPr>
              <p:spPr bwMode="auto">
                <a:xfrm>
                  <a:off x="1422" y="1397"/>
                  <a:ext cx="35" cy="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44" name="Rectangle 34"/>
                <p:cNvSpPr>
                  <a:spLocks noChangeArrowheads="1"/>
                </p:cNvSpPr>
                <p:nvPr/>
              </p:nvSpPr>
              <p:spPr bwMode="auto">
                <a:xfrm>
                  <a:off x="1489" y="1397"/>
                  <a:ext cx="35" cy="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45" name="Freeform 35"/>
                <p:cNvSpPr>
                  <a:spLocks/>
                </p:cNvSpPr>
                <p:nvPr/>
              </p:nvSpPr>
              <p:spPr bwMode="auto">
                <a:xfrm>
                  <a:off x="1558" y="1397"/>
                  <a:ext cx="3" cy="8"/>
                </a:xfrm>
                <a:custGeom>
                  <a:avLst/>
                  <a:gdLst>
                    <a:gd name="T0" fmla="*/ 10 w 10"/>
                    <a:gd name="T1" fmla="*/ 9 h 24"/>
                    <a:gd name="T2" fmla="*/ 0 w 10"/>
                    <a:gd name="T3" fmla="*/ 0 h 24"/>
                    <a:gd name="T4" fmla="*/ 0 w 10"/>
                    <a:gd name="T5" fmla="*/ 0 h 24"/>
                    <a:gd name="T6" fmla="*/ 0 w 10"/>
                    <a:gd name="T7" fmla="*/ 24 h 24"/>
                    <a:gd name="T8" fmla="*/ 0 w 10"/>
                    <a:gd name="T9" fmla="*/ 24 h 24"/>
                    <a:gd name="T10" fmla="*/ 10 w 10"/>
                    <a:gd name="T11" fmla="*/ 9 h 24"/>
                    <a:gd name="T12" fmla="*/ 0 w 10"/>
                    <a:gd name="T13" fmla="*/ 24 h 24"/>
                    <a:gd name="T14" fmla="*/ 10 w 10"/>
                    <a:gd name="T15" fmla="*/ 24 h 24"/>
                    <a:gd name="T16" fmla="*/ 10 w 10"/>
                    <a:gd name="T17" fmla="*/ 9 h 2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0"/>
                    <a:gd name="T28" fmla="*/ 0 h 24"/>
                    <a:gd name="T29" fmla="*/ 10 w 10"/>
                    <a:gd name="T30" fmla="*/ 24 h 24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0" h="24">
                      <a:moveTo>
                        <a:pt x="10" y="9"/>
                      </a:moveTo>
                      <a:lnTo>
                        <a:pt x="0" y="0"/>
                      </a:lnTo>
                      <a:lnTo>
                        <a:pt x="0" y="24"/>
                      </a:lnTo>
                      <a:lnTo>
                        <a:pt x="10" y="9"/>
                      </a:lnTo>
                      <a:lnTo>
                        <a:pt x="0" y="24"/>
                      </a:lnTo>
                      <a:lnTo>
                        <a:pt x="10" y="24"/>
                      </a:lnTo>
                      <a:lnTo>
                        <a:pt x="10" y="9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46" name="Freeform 36"/>
                <p:cNvSpPr>
                  <a:spLocks/>
                </p:cNvSpPr>
                <p:nvPr/>
              </p:nvSpPr>
              <p:spPr bwMode="auto">
                <a:xfrm>
                  <a:off x="1555" y="650"/>
                  <a:ext cx="6" cy="3"/>
                </a:xfrm>
                <a:custGeom>
                  <a:avLst/>
                  <a:gdLst>
                    <a:gd name="T0" fmla="*/ 9 w 19"/>
                    <a:gd name="T1" fmla="*/ 0 h 9"/>
                    <a:gd name="T2" fmla="*/ 0 w 19"/>
                    <a:gd name="T3" fmla="*/ 9 h 9"/>
                    <a:gd name="T4" fmla="*/ 0 w 19"/>
                    <a:gd name="T5" fmla="*/ 9 h 9"/>
                    <a:gd name="T6" fmla="*/ 19 w 19"/>
                    <a:gd name="T7" fmla="*/ 9 h 9"/>
                    <a:gd name="T8" fmla="*/ 19 w 19"/>
                    <a:gd name="T9" fmla="*/ 9 h 9"/>
                    <a:gd name="T10" fmla="*/ 9 w 19"/>
                    <a:gd name="T11" fmla="*/ 0 h 9"/>
                    <a:gd name="T12" fmla="*/ 19 w 19"/>
                    <a:gd name="T13" fmla="*/ 9 h 9"/>
                    <a:gd name="T14" fmla="*/ 19 w 19"/>
                    <a:gd name="T15" fmla="*/ 0 h 9"/>
                    <a:gd name="T16" fmla="*/ 9 w 19"/>
                    <a:gd name="T17" fmla="*/ 0 h 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9"/>
                    <a:gd name="T28" fmla="*/ 0 h 9"/>
                    <a:gd name="T29" fmla="*/ 19 w 19"/>
                    <a:gd name="T30" fmla="*/ 9 h 9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9" h="9">
                      <a:moveTo>
                        <a:pt x="9" y="0"/>
                      </a:moveTo>
                      <a:lnTo>
                        <a:pt x="0" y="9"/>
                      </a:lnTo>
                      <a:lnTo>
                        <a:pt x="19" y="9"/>
                      </a:lnTo>
                      <a:lnTo>
                        <a:pt x="9" y="0"/>
                      </a:lnTo>
                      <a:lnTo>
                        <a:pt x="19" y="9"/>
                      </a:lnTo>
                      <a:lnTo>
                        <a:pt x="19" y="0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47" name="Rectangle 37"/>
                <p:cNvSpPr>
                  <a:spLocks noChangeArrowheads="1"/>
                </p:cNvSpPr>
                <p:nvPr/>
              </p:nvSpPr>
              <p:spPr bwMode="auto">
                <a:xfrm>
                  <a:off x="1524" y="650"/>
                  <a:ext cx="34" cy="6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48" name="Rectangle 38"/>
                <p:cNvSpPr>
                  <a:spLocks noChangeArrowheads="1"/>
                </p:cNvSpPr>
                <p:nvPr/>
              </p:nvSpPr>
              <p:spPr bwMode="auto">
                <a:xfrm>
                  <a:off x="1457" y="650"/>
                  <a:ext cx="34" cy="6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49" name="Rectangle 39"/>
                <p:cNvSpPr>
                  <a:spLocks noChangeArrowheads="1"/>
                </p:cNvSpPr>
                <p:nvPr/>
              </p:nvSpPr>
              <p:spPr bwMode="auto">
                <a:xfrm>
                  <a:off x="1388" y="650"/>
                  <a:ext cx="34" cy="6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50" name="Rectangle 40"/>
                <p:cNvSpPr>
                  <a:spLocks noChangeArrowheads="1"/>
                </p:cNvSpPr>
                <p:nvPr/>
              </p:nvSpPr>
              <p:spPr bwMode="auto">
                <a:xfrm>
                  <a:off x="1320" y="650"/>
                  <a:ext cx="34" cy="6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51" name="Rectangle 41"/>
                <p:cNvSpPr>
                  <a:spLocks noChangeArrowheads="1"/>
                </p:cNvSpPr>
                <p:nvPr/>
              </p:nvSpPr>
              <p:spPr bwMode="auto">
                <a:xfrm>
                  <a:off x="1253" y="650"/>
                  <a:ext cx="34" cy="6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52" name="Rectangle 42"/>
                <p:cNvSpPr>
                  <a:spLocks noChangeArrowheads="1"/>
                </p:cNvSpPr>
                <p:nvPr/>
              </p:nvSpPr>
              <p:spPr bwMode="auto">
                <a:xfrm>
                  <a:off x="1185" y="650"/>
                  <a:ext cx="34" cy="6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53" name="Rectangle 43"/>
                <p:cNvSpPr>
                  <a:spLocks noChangeArrowheads="1"/>
                </p:cNvSpPr>
                <p:nvPr/>
              </p:nvSpPr>
              <p:spPr bwMode="auto">
                <a:xfrm>
                  <a:off x="1116" y="650"/>
                  <a:ext cx="35" cy="6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54" name="Rectangle 44"/>
                <p:cNvSpPr>
                  <a:spLocks noChangeArrowheads="1"/>
                </p:cNvSpPr>
                <p:nvPr/>
              </p:nvSpPr>
              <p:spPr bwMode="auto">
                <a:xfrm>
                  <a:off x="1050" y="650"/>
                  <a:ext cx="32" cy="6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55" name="Rectangle 45"/>
                <p:cNvSpPr>
                  <a:spLocks noChangeArrowheads="1"/>
                </p:cNvSpPr>
                <p:nvPr/>
              </p:nvSpPr>
              <p:spPr bwMode="auto">
                <a:xfrm>
                  <a:off x="981" y="650"/>
                  <a:ext cx="34" cy="6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56" name="Rectangle 46"/>
                <p:cNvSpPr>
                  <a:spLocks noChangeArrowheads="1"/>
                </p:cNvSpPr>
                <p:nvPr/>
              </p:nvSpPr>
              <p:spPr bwMode="auto">
                <a:xfrm>
                  <a:off x="913" y="650"/>
                  <a:ext cx="34" cy="6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57" name="Rectangle 47"/>
                <p:cNvSpPr>
                  <a:spLocks noChangeArrowheads="1"/>
                </p:cNvSpPr>
                <p:nvPr/>
              </p:nvSpPr>
              <p:spPr bwMode="auto">
                <a:xfrm>
                  <a:off x="846" y="650"/>
                  <a:ext cx="33" cy="6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58" name="Freeform 48"/>
                <p:cNvSpPr>
                  <a:spLocks/>
                </p:cNvSpPr>
                <p:nvPr/>
              </p:nvSpPr>
              <p:spPr bwMode="auto">
                <a:xfrm>
                  <a:off x="807" y="650"/>
                  <a:ext cx="5" cy="6"/>
                </a:xfrm>
                <a:custGeom>
                  <a:avLst/>
                  <a:gdLst>
                    <a:gd name="T0" fmla="*/ 0 w 14"/>
                    <a:gd name="T1" fmla="*/ 9 h 19"/>
                    <a:gd name="T2" fmla="*/ 9 w 14"/>
                    <a:gd name="T3" fmla="*/ 19 h 19"/>
                    <a:gd name="T4" fmla="*/ 14 w 14"/>
                    <a:gd name="T5" fmla="*/ 19 h 19"/>
                    <a:gd name="T6" fmla="*/ 14 w 14"/>
                    <a:gd name="T7" fmla="*/ 0 h 19"/>
                    <a:gd name="T8" fmla="*/ 9 w 14"/>
                    <a:gd name="T9" fmla="*/ 0 h 19"/>
                    <a:gd name="T10" fmla="*/ 0 w 14"/>
                    <a:gd name="T11" fmla="*/ 9 h 19"/>
                    <a:gd name="T12" fmla="*/ 9 w 14"/>
                    <a:gd name="T13" fmla="*/ 0 h 19"/>
                    <a:gd name="T14" fmla="*/ 0 w 14"/>
                    <a:gd name="T15" fmla="*/ 0 h 19"/>
                    <a:gd name="T16" fmla="*/ 0 w 14"/>
                    <a:gd name="T17" fmla="*/ 9 h 1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4"/>
                    <a:gd name="T28" fmla="*/ 0 h 19"/>
                    <a:gd name="T29" fmla="*/ 14 w 14"/>
                    <a:gd name="T30" fmla="*/ 19 h 19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4" h="19">
                      <a:moveTo>
                        <a:pt x="0" y="9"/>
                      </a:moveTo>
                      <a:lnTo>
                        <a:pt x="9" y="19"/>
                      </a:lnTo>
                      <a:lnTo>
                        <a:pt x="14" y="19"/>
                      </a:lnTo>
                      <a:lnTo>
                        <a:pt x="14" y="0"/>
                      </a:lnTo>
                      <a:lnTo>
                        <a:pt x="9" y="0"/>
                      </a:lnTo>
                      <a:lnTo>
                        <a:pt x="0" y="9"/>
                      </a:lnTo>
                      <a:lnTo>
                        <a:pt x="9" y="0"/>
                      </a:lnTo>
                      <a:lnTo>
                        <a:pt x="0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59" name="Rectangle 49"/>
                <p:cNvSpPr>
                  <a:spLocks noChangeArrowheads="1"/>
                </p:cNvSpPr>
                <p:nvPr/>
              </p:nvSpPr>
              <p:spPr bwMode="auto">
                <a:xfrm>
                  <a:off x="807" y="653"/>
                  <a:ext cx="8" cy="33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60" name="Rectangle 50"/>
                <p:cNvSpPr>
                  <a:spLocks noChangeArrowheads="1"/>
                </p:cNvSpPr>
                <p:nvPr/>
              </p:nvSpPr>
              <p:spPr bwMode="auto">
                <a:xfrm>
                  <a:off x="807" y="720"/>
                  <a:ext cx="8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61" name="Rectangle 51"/>
                <p:cNvSpPr>
                  <a:spLocks noChangeArrowheads="1"/>
                </p:cNvSpPr>
                <p:nvPr/>
              </p:nvSpPr>
              <p:spPr bwMode="auto">
                <a:xfrm>
                  <a:off x="807" y="788"/>
                  <a:ext cx="8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62" name="Rectangle 52"/>
                <p:cNvSpPr>
                  <a:spLocks noChangeArrowheads="1"/>
                </p:cNvSpPr>
                <p:nvPr/>
              </p:nvSpPr>
              <p:spPr bwMode="auto">
                <a:xfrm>
                  <a:off x="807" y="857"/>
                  <a:ext cx="8" cy="33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63" name="Rectangle 53"/>
                <p:cNvSpPr>
                  <a:spLocks noChangeArrowheads="1"/>
                </p:cNvSpPr>
                <p:nvPr/>
              </p:nvSpPr>
              <p:spPr bwMode="auto">
                <a:xfrm>
                  <a:off x="807" y="924"/>
                  <a:ext cx="8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64" name="Rectangle 54"/>
                <p:cNvSpPr>
                  <a:spLocks noChangeArrowheads="1"/>
                </p:cNvSpPr>
                <p:nvPr/>
              </p:nvSpPr>
              <p:spPr bwMode="auto">
                <a:xfrm>
                  <a:off x="807" y="992"/>
                  <a:ext cx="8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65" name="Rectangle 55"/>
                <p:cNvSpPr>
                  <a:spLocks noChangeArrowheads="1"/>
                </p:cNvSpPr>
                <p:nvPr/>
              </p:nvSpPr>
              <p:spPr bwMode="auto">
                <a:xfrm>
                  <a:off x="807" y="1061"/>
                  <a:ext cx="8" cy="32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66" name="Rectangle 56"/>
                <p:cNvSpPr>
                  <a:spLocks noChangeArrowheads="1"/>
                </p:cNvSpPr>
                <p:nvPr/>
              </p:nvSpPr>
              <p:spPr bwMode="auto">
                <a:xfrm>
                  <a:off x="807" y="1127"/>
                  <a:ext cx="8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67" name="Rectangle 57"/>
                <p:cNvSpPr>
                  <a:spLocks noChangeArrowheads="1"/>
                </p:cNvSpPr>
                <p:nvPr/>
              </p:nvSpPr>
              <p:spPr bwMode="auto">
                <a:xfrm>
                  <a:off x="807" y="1196"/>
                  <a:ext cx="8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68" name="Rectangle 58"/>
                <p:cNvSpPr>
                  <a:spLocks noChangeArrowheads="1"/>
                </p:cNvSpPr>
                <p:nvPr/>
              </p:nvSpPr>
              <p:spPr bwMode="auto">
                <a:xfrm>
                  <a:off x="807" y="1264"/>
                  <a:ext cx="8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69" name="Rectangle 59"/>
                <p:cNvSpPr>
                  <a:spLocks noChangeArrowheads="1"/>
                </p:cNvSpPr>
                <p:nvPr/>
              </p:nvSpPr>
              <p:spPr bwMode="auto">
                <a:xfrm>
                  <a:off x="807" y="1331"/>
                  <a:ext cx="8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70" name="Freeform 60"/>
                <p:cNvSpPr>
                  <a:spLocks/>
                </p:cNvSpPr>
                <p:nvPr/>
              </p:nvSpPr>
              <p:spPr bwMode="auto">
                <a:xfrm>
                  <a:off x="807" y="1400"/>
                  <a:ext cx="8" cy="5"/>
                </a:xfrm>
                <a:custGeom>
                  <a:avLst/>
                  <a:gdLst>
                    <a:gd name="T0" fmla="*/ 9 w 24"/>
                    <a:gd name="T1" fmla="*/ 15 h 15"/>
                    <a:gd name="T2" fmla="*/ 24 w 24"/>
                    <a:gd name="T3" fmla="*/ 0 h 15"/>
                    <a:gd name="T4" fmla="*/ 24 w 24"/>
                    <a:gd name="T5" fmla="*/ 0 h 15"/>
                    <a:gd name="T6" fmla="*/ 0 w 24"/>
                    <a:gd name="T7" fmla="*/ 0 h 15"/>
                    <a:gd name="T8" fmla="*/ 0 w 24"/>
                    <a:gd name="T9" fmla="*/ 0 h 15"/>
                    <a:gd name="T10" fmla="*/ 9 w 24"/>
                    <a:gd name="T11" fmla="*/ 15 h 15"/>
                    <a:gd name="T12" fmla="*/ 0 w 24"/>
                    <a:gd name="T13" fmla="*/ 0 h 15"/>
                    <a:gd name="T14" fmla="*/ 0 w 24"/>
                    <a:gd name="T15" fmla="*/ 15 h 15"/>
                    <a:gd name="T16" fmla="*/ 9 w 24"/>
                    <a:gd name="T17" fmla="*/ 15 h 1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4"/>
                    <a:gd name="T28" fmla="*/ 0 h 15"/>
                    <a:gd name="T29" fmla="*/ 24 w 24"/>
                    <a:gd name="T30" fmla="*/ 15 h 15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4" h="15">
                      <a:moveTo>
                        <a:pt x="9" y="15"/>
                      </a:moveTo>
                      <a:lnTo>
                        <a:pt x="24" y="0"/>
                      </a:lnTo>
                      <a:lnTo>
                        <a:pt x="0" y="0"/>
                      </a:lnTo>
                      <a:lnTo>
                        <a:pt x="9" y="15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9" y="15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71" name="Freeform 61"/>
                <p:cNvSpPr>
                  <a:spLocks/>
                </p:cNvSpPr>
                <p:nvPr/>
              </p:nvSpPr>
              <p:spPr bwMode="auto">
                <a:xfrm>
                  <a:off x="558" y="1645"/>
                  <a:ext cx="27" cy="29"/>
                </a:xfrm>
                <a:custGeom>
                  <a:avLst/>
                  <a:gdLst>
                    <a:gd name="T0" fmla="*/ 67 w 81"/>
                    <a:gd name="T1" fmla="*/ 0 h 86"/>
                    <a:gd name="T2" fmla="*/ 81 w 81"/>
                    <a:gd name="T3" fmla="*/ 14 h 86"/>
                    <a:gd name="T4" fmla="*/ 14 w 81"/>
                    <a:gd name="T5" fmla="*/ 86 h 86"/>
                    <a:gd name="T6" fmla="*/ 0 w 81"/>
                    <a:gd name="T7" fmla="*/ 72 h 86"/>
                    <a:gd name="T8" fmla="*/ 67 w 81"/>
                    <a:gd name="T9" fmla="*/ 0 h 8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1"/>
                    <a:gd name="T16" fmla="*/ 0 h 86"/>
                    <a:gd name="T17" fmla="*/ 81 w 81"/>
                    <a:gd name="T18" fmla="*/ 86 h 8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1" h="86">
                      <a:moveTo>
                        <a:pt x="67" y="0"/>
                      </a:moveTo>
                      <a:lnTo>
                        <a:pt x="81" y="14"/>
                      </a:lnTo>
                      <a:lnTo>
                        <a:pt x="14" y="86"/>
                      </a:lnTo>
                      <a:lnTo>
                        <a:pt x="0" y="72"/>
                      </a:lnTo>
                      <a:lnTo>
                        <a:pt x="67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72" name="Freeform 62"/>
                <p:cNvSpPr>
                  <a:spLocks/>
                </p:cNvSpPr>
                <p:nvPr/>
              </p:nvSpPr>
              <p:spPr bwMode="auto">
                <a:xfrm>
                  <a:off x="603" y="1594"/>
                  <a:ext cx="28" cy="30"/>
                </a:xfrm>
                <a:custGeom>
                  <a:avLst/>
                  <a:gdLst>
                    <a:gd name="T0" fmla="*/ 67 w 82"/>
                    <a:gd name="T1" fmla="*/ 0 h 87"/>
                    <a:gd name="T2" fmla="*/ 82 w 82"/>
                    <a:gd name="T3" fmla="*/ 15 h 87"/>
                    <a:gd name="T4" fmla="*/ 14 w 82"/>
                    <a:gd name="T5" fmla="*/ 87 h 87"/>
                    <a:gd name="T6" fmla="*/ 0 w 82"/>
                    <a:gd name="T7" fmla="*/ 77 h 87"/>
                    <a:gd name="T8" fmla="*/ 67 w 82"/>
                    <a:gd name="T9" fmla="*/ 0 h 8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2"/>
                    <a:gd name="T16" fmla="*/ 0 h 87"/>
                    <a:gd name="T17" fmla="*/ 82 w 82"/>
                    <a:gd name="T18" fmla="*/ 87 h 8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2" h="87">
                      <a:moveTo>
                        <a:pt x="67" y="0"/>
                      </a:moveTo>
                      <a:lnTo>
                        <a:pt x="82" y="15"/>
                      </a:lnTo>
                      <a:lnTo>
                        <a:pt x="14" y="87"/>
                      </a:lnTo>
                      <a:lnTo>
                        <a:pt x="0" y="77"/>
                      </a:lnTo>
                      <a:lnTo>
                        <a:pt x="67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73" name="Freeform 63"/>
                <p:cNvSpPr>
                  <a:spLocks/>
                </p:cNvSpPr>
                <p:nvPr/>
              </p:nvSpPr>
              <p:spPr bwMode="auto">
                <a:xfrm>
                  <a:off x="649" y="1545"/>
                  <a:ext cx="29" cy="30"/>
                </a:xfrm>
                <a:custGeom>
                  <a:avLst/>
                  <a:gdLst>
                    <a:gd name="T0" fmla="*/ 68 w 87"/>
                    <a:gd name="T1" fmla="*/ 0 h 87"/>
                    <a:gd name="T2" fmla="*/ 87 w 87"/>
                    <a:gd name="T3" fmla="*/ 15 h 87"/>
                    <a:gd name="T4" fmla="*/ 15 w 87"/>
                    <a:gd name="T5" fmla="*/ 87 h 87"/>
                    <a:gd name="T6" fmla="*/ 0 w 87"/>
                    <a:gd name="T7" fmla="*/ 72 h 87"/>
                    <a:gd name="T8" fmla="*/ 68 w 87"/>
                    <a:gd name="T9" fmla="*/ 0 h 8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7"/>
                    <a:gd name="T16" fmla="*/ 0 h 87"/>
                    <a:gd name="T17" fmla="*/ 87 w 87"/>
                    <a:gd name="T18" fmla="*/ 87 h 8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7" h="87">
                      <a:moveTo>
                        <a:pt x="68" y="0"/>
                      </a:moveTo>
                      <a:lnTo>
                        <a:pt x="87" y="15"/>
                      </a:lnTo>
                      <a:lnTo>
                        <a:pt x="15" y="87"/>
                      </a:lnTo>
                      <a:lnTo>
                        <a:pt x="0" y="72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74" name="Freeform 64"/>
                <p:cNvSpPr>
                  <a:spLocks/>
                </p:cNvSpPr>
                <p:nvPr/>
              </p:nvSpPr>
              <p:spPr bwMode="auto">
                <a:xfrm>
                  <a:off x="696" y="1495"/>
                  <a:ext cx="28" cy="29"/>
                </a:xfrm>
                <a:custGeom>
                  <a:avLst/>
                  <a:gdLst>
                    <a:gd name="T0" fmla="*/ 67 w 81"/>
                    <a:gd name="T1" fmla="*/ 0 h 86"/>
                    <a:gd name="T2" fmla="*/ 81 w 81"/>
                    <a:gd name="T3" fmla="*/ 14 h 86"/>
                    <a:gd name="T4" fmla="*/ 14 w 81"/>
                    <a:gd name="T5" fmla="*/ 86 h 86"/>
                    <a:gd name="T6" fmla="*/ 0 w 81"/>
                    <a:gd name="T7" fmla="*/ 72 h 86"/>
                    <a:gd name="T8" fmla="*/ 67 w 81"/>
                    <a:gd name="T9" fmla="*/ 0 h 8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1"/>
                    <a:gd name="T16" fmla="*/ 0 h 86"/>
                    <a:gd name="T17" fmla="*/ 81 w 81"/>
                    <a:gd name="T18" fmla="*/ 86 h 8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1" h="86">
                      <a:moveTo>
                        <a:pt x="67" y="0"/>
                      </a:moveTo>
                      <a:lnTo>
                        <a:pt x="81" y="14"/>
                      </a:lnTo>
                      <a:lnTo>
                        <a:pt x="14" y="86"/>
                      </a:lnTo>
                      <a:lnTo>
                        <a:pt x="0" y="72"/>
                      </a:lnTo>
                      <a:lnTo>
                        <a:pt x="67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75" name="Freeform 65"/>
                <p:cNvSpPr>
                  <a:spLocks/>
                </p:cNvSpPr>
                <p:nvPr/>
              </p:nvSpPr>
              <p:spPr bwMode="auto">
                <a:xfrm>
                  <a:off x="742" y="1446"/>
                  <a:ext cx="27" cy="29"/>
                </a:xfrm>
                <a:custGeom>
                  <a:avLst/>
                  <a:gdLst>
                    <a:gd name="T0" fmla="*/ 67 w 81"/>
                    <a:gd name="T1" fmla="*/ 0 h 86"/>
                    <a:gd name="T2" fmla="*/ 81 w 81"/>
                    <a:gd name="T3" fmla="*/ 9 h 86"/>
                    <a:gd name="T4" fmla="*/ 14 w 81"/>
                    <a:gd name="T5" fmla="*/ 86 h 86"/>
                    <a:gd name="T6" fmla="*/ 0 w 81"/>
                    <a:gd name="T7" fmla="*/ 72 h 86"/>
                    <a:gd name="T8" fmla="*/ 67 w 81"/>
                    <a:gd name="T9" fmla="*/ 0 h 8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1"/>
                    <a:gd name="T16" fmla="*/ 0 h 86"/>
                    <a:gd name="T17" fmla="*/ 81 w 81"/>
                    <a:gd name="T18" fmla="*/ 86 h 8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1" h="86">
                      <a:moveTo>
                        <a:pt x="67" y="0"/>
                      </a:moveTo>
                      <a:lnTo>
                        <a:pt x="81" y="9"/>
                      </a:lnTo>
                      <a:lnTo>
                        <a:pt x="14" y="86"/>
                      </a:lnTo>
                      <a:lnTo>
                        <a:pt x="0" y="72"/>
                      </a:lnTo>
                      <a:lnTo>
                        <a:pt x="67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76" name="Freeform 66"/>
                <p:cNvSpPr>
                  <a:spLocks/>
                </p:cNvSpPr>
                <p:nvPr/>
              </p:nvSpPr>
              <p:spPr bwMode="auto">
                <a:xfrm>
                  <a:off x="787" y="1399"/>
                  <a:ext cx="26" cy="25"/>
                </a:xfrm>
                <a:custGeom>
                  <a:avLst/>
                  <a:gdLst>
                    <a:gd name="T0" fmla="*/ 58 w 77"/>
                    <a:gd name="T1" fmla="*/ 0 h 76"/>
                    <a:gd name="T2" fmla="*/ 0 w 77"/>
                    <a:gd name="T3" fmla="*/ 62 h 76"/>
                    <a:gd name="T4" fmla="*/ 15 w 77"/>
                    <a:gd name="T5" fmla="*/ 76 h 76"/>
                    <a:gd name="T6" fmla="*/ 77 w 77"/>
                    <a:gd name="T7" fmla="*/ 14 h 76"/>
                    <a:gd name="T8" fmla="*/ 58 w 77"/>
                    <a:gd name="T9" fmla="*/ 0 h 7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7"/>
                    <a:gd name="T16" fmla="*/ 0 h 76"/>
                    <a:gd name="T17" fmla="*/ 77 w 77"/>
                    <a:gd name="T18" fmla="*/ 76 h 7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7" h="76">
                      <a:moveTo>
                        <a:pt x="58" y="0"/>
                      </a:moveTo>
                      <a:lnTo>
                        <a:pt x="0" y="62"/>
                      </a:lnTo>
                      <a:lnTo>
                        <a:pt x="15" y="76"/>
                      </a:lnTo>
                      <a:lnTo>
                        <a:pt x="77" y="14"/>
                      </a:lnTo>
                      <a:lnTo>
                        <a:pt x="58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77" name="Freeform 67"/>
                <p:cNvSpPr>
                  <a:spLocks/>
                </p:cNvSpPr>
                <p:nvPr/>
              </p:nvSpPr>
              <p:spPr bwMode="auto">
                <a:xfrm>
                  <a:off x="558" y="650"/>
                  <a:ext cx="257" cy="277"/>
                </a:xfrm>
                <a:custGeom>
                  <a:avLst/>
                  <a:gdLst>
                    <a:gd name="T0" fmla="*/ 729 w 758"/>
                    <a:gd name="T1" fmla="*/ 0 h 815"/>
                    <a:gd name="T2" fmla="*/ 0 w 758"/>
                    <a:gd name="T3" fmla="*/ 786 h 815"/>
                    <a:gd name="T4" fmla="*/ 29 w 758"/>
                    <a:gd name="T5" fmla="*/ 815 h 815"/>
                    <a:gd name="T6" fmla="*/ 758 w 758"/>
                    <a:gd name="T7" fmla="*/ 24 h 815"/>
                    <a:gd name="T8" fmla="*/ 729 w 758"/>
                    <a:gd name="T9" fmla="*/ 0 h 81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8"/>
                    <a:gd name="T16" fmla="*/ 0 h 815"/>
                    <a:gd name="T17" fmla="*/ 758 w 758"/>
                    <a:gd name="T18" fmla="*/ 815 h 81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8" h="815">
                      <a:moveTo>
                        <a:pt x="729" y="0"/>
                      </a:moveTo>
                      <a:lnTo>
                        <a:pt x="0" y="786"/>
                      </a:lnTo>
                      <a:lnTo>
                        <a:pt x="29" y="815"/>
                      </a:lnTo>
                      <a:lnTo>
                        <a:pt x="758" y="24"/>
                      </a:lnTo>
                      <a:lnTo>
                        <a:pt x="729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78" name="Freeform 68"/>
                <p:cNvSpPr>
                  <a:spLocks/>
                </p:cNvSpPr>
                <p:nvPr/>
              </p:nvSpPr>
              <p:spPr bwMode="auto">
                <a:xfrm>
                  <a:off x="1300" y="647"/>
                  <a:ext cx="263" cy="280"/>
                </a:xfrm>
                <a:custGeom>
                  <a:avLst/>
                  <a:gdLst>
                    <a:gd name="T0" fmla="*/ 739 w 773"/>
                    <a:gd name="T1" fmla="*/ 0 h 825"/>
                    <a:gd name="T2" fmla="*/ 0 w 773"/>
                    <a:gd name="T3" fmla="*/ 796 h 825"/>
                    <a:gd name="T4" fmla="*/ 34 w 773"/>
                    <a:gd name="T5" fmla="*/ 825 h 825"/>
                    <a:gd name="T6" fmla="*/ 773 w 773"/>
                    <a:gd name="T7" fmla="*/ 29 h 825"/>
                    <a:gd name="T8" fmla="*/ 739 w 773"/>
                    <a:gd name="T9" fmla="*/ 0 h 82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73"/>
                    <a:gd name="T16" fmla="*/ 0 h 825"/>
                    <a:gd name="T17" fmla="*/ 773 w 773"/>
                    <a:gd name="T18" fmla="*/ 825 h 82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73" h="825">
                      <a:moveTo>
                        <a:pt x="739" y="0"/>
                      </a:moveTo>
                      <a:lnTo>
                        <a:pt x="0" y="796"/>
                      </a:lnTo>
                      <a:lnTo>
                        <a:pt x="34" y="825"/>
                      </a:lnTo>
                      <a:lnTo>
                        <a:pt x="773" y="29"/>
                      </a:lnTo>
                      <a:lnTo>
                        <a:pt x="739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79" name="Freeform 69"/>
                <p:cNvSpPr>
                  <a:spLocks/>
                </p:cNvSpPr>
                <p:nvPr/>
              </p:nvSpPr>
              <p:spPr bwMode="auto">
                <a:xfrm>
                  <a:off x="1304" y="1397"/>
                  <a:ext cx="255" cy="282"/>
                </a:xfrm>
                <a:custGeom>
                  <a:avLst/>
                  <a:gdLst>
                    <a:gd name="T0" fmla="*/ 724 w 753"/>
                    <a:gd name="T1" fmla="*/ 0 h 830"/>
                    <a:gd name="T2" fmla="*/ 0 w 753"/>
                    <a:gd name="T3" fmla="*/ 806 h 830"/>
                    <a:gd name="T4" fmla="*/ 29 w 753"/>
                    <a:gd name="T5" fmla="*/ 830 h 830"/>
                    <a:gd name="T6" fmla="*/ 753 w 753"/>
                    <a:gd name="T7" fmla="*/ 24 h 830"/>
                    <a:gd name="T8" fmla="*/ 724 w 753"/>
                    <a:gd name="T9" fmla="*/ 0 h 83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3"/>
                    <a:gd name="T16" fmla="*/ 0 h 830"/>
                    <a:gd name="T17" fmla="*/ 753 w 753"/>
                    <a:gd name="T18" fmla="*/ 830 h 83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3" h="830">
                      <a:moveTo>
                        <a:pt x="724" y="0"/>
                      </a:moveTo>
                      <a:lnTo>
                        <a:pt x="0" y="806"/>
                      </a:lnTo>
                      <a:lnTo>
                        <a:pt x="29" y="830"/>
                      </a:lnTo>
                      <a:lnTo>
                        <a:pt x="753" y="24"/>
                      </a:lnTo>
                      <a:lnTo>
                        <a:pt x="724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80" name="Rectangle 70"/>
                <p:cNvSpPr>
                  <a:spLocks noChangeArrowheads="1"/>
                </p:cNvSpPr>
                <p:nvPr/>
              </p:nvSpPr>
              <p:spPr bwMode="auto">
                <a:xfrm>
                  <a:off x="813" y="647"/>
                  <a:ext cx="745" cy="13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81" name="Rectangle 71"/>
                <p:cNvSpPr>
                  <a:spLocks noChangeArrowheads="1"/>
                </p:cNvSpPr>
                <p:nvPr/>
              </p:nvSpPr>
              <p:spPr bwMode="auto">
                <a:xfrm>
                  <a:off x="1551" y="652"/>
                  <a:ext cx="13" cy="753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82" name="Rectangle 72"/>
                <p:cNvSpPr>
                  <a:spLocks noChangeArrowheads="1"/>
                </p:cNvSpPr>
                <p:nvPr/>
              </p:nvSpPr>
              <p:spPr bwMode="auto">
                <a:xfrm>
                  <a:off x="566" y="916"/>
                  <a:ext cx="742" cy="13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" name="Group 73"/>
              <p:cNvGrpSpPr>
                <a:grpSpLocks/>
              </p:cNvGrpSpPr>
              <p:nvPr/>
            </p:nvGrpSpPr>
            <p:grpSpPr bwMode="auto">
              <a:xfrm>
                <a:off x="2480" y="647"/>
                <a:ext cx="1009" cy="1032"/>
                <a:chOff x="2480" y="647"/>
                <a:chExt cx="1009" cy="1032"/>
              </a:xfrm>
            </p:grpSpPr>
            <p:sp>
              <p:nvSpPr>
                <p:cNvPr id="31165" name="Freeform 74"/>
                <p:cNvSpPr>
                  <a:spLocks/>
                </p:cNvSpPr>
                <p:nvPr/>
              </p:nvSpPr>
              <p:spPr bwMode="auto">
                <a:xfrm>
                  <a:off x="2486" y="1664"/>
                  <a:ext cx="755" cy="15"/>
                </a:xfrm>
                <a:custGeom>
                  <a:avLst/>
                  <a:gdLst>
                    <a:gd name="T0" fmla="*/ 2221 w 2221"/>
                    <a:gd name="T1" fmla="*/ 20 h 44"/>
                    <a:gd name="T2" fmla="*/ 2202 w 2221"/>
                    <a:gd name="T3" fmla="*/ 0 h 44"/>
                    <a:gd name="T4" fmla="*/ 0 w 2221"/>
                    <a:gd name="T5" fmla="*/ 0 h 44"/>
                    <a:gd name="T6" fmla="*/ 0 w 2221"/>
                    <a:gd name="T7" fmla="*/ 44 h 44"/>
                    <a:gd name="T8" fmla="*/ 2202 w 2221"/>
                    <a:gd name="T9" fmla="*/ 44 h 44"/>
                    <a:gd name="T10" fmla="*/ 2221 w 2221"/>
                    <a:gd name="T11" fmla="*/ 20 h 44"/>
                    <a:gd name="T12" fmla="*/ 2202 w 2221"/>
                    <a:gd name="T13" fmla="*/ 44 h 44"/>
                    <a:gd name="T14" fmla="*/ 2221 w 2221"/>
                    <a:gd name="T15" fmla="*/ 44 h 44"/>
                    <a:gd name="T16" fmla="*/ 2221 w 2221"/>
                    <a:gd name="T17" fmla="*/ 20 h 4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221"/>
                    <a:gd name="T28" fmla="*/ 0 h 44"/>
                    <a:gd name="T29" fmla="*/ 2221 w 2221"/>
                    <a:gd name="T30" fmla="*/ 44 h 44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221" h="44">
                      <a:moveTo>
                        <a:pt x="2221" y="20"/>
                      </a:moveTo>
                      <a:lnTo>
                        <a:pt x="2202" y="0"/>
                      </a:lnTo>
                      <a:lnTo>
                        <a:pt x="0" y="0"/>
                      </a:lnTo>
                      <a:lnTo>
                        <a:pt x="0" y="44"/>
                      </a:lnTo>
                      <a:lnTo>
                        <a:pt x="2202" y="44"/>
                      </a:lnTo>
                      <a:lnTo>
                        <a:pt x="2221" y="20"/>
                      </a:lnTo>
                      <a:lnTo>
                        <a:pt x="2202" y="44"/>
                      </a:lnTo>
                      <a:lnTo>
                        <a:pt x="2221" y="44"/>
                      </a:lnTo>
                      <a:lnTo>
                        <a:pt x="2221" y="2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6" name="Freeform 75"/>
                <p:cNvSpPr>
                  <a:spLocks/>
                </p:cNvSpPr>
                <p:nvPr/>
              </p:nvSpPr>
              <p:spPr bwMode="auto">
                <a:xfrm>
                  <a:off x="3228" y="916"/>
                  <a:ext cx="13" cy="755"/>
                </a:xfrm>
                <a:custGeom>
                  <a:avLst/>
                  <a:gdLst>
                    <a:gd name="T0" fmla="*/ 19 w 38"/>
                    <a:gd name="T1" fmla="*/ 0 h 2221"/>
                    <a:gd name="T2" fmla="*/ 0 w 38"/>
                    <a:gd name="T3" fmla="*/ 24 h 2221"/>
                    <a:gd name="T4" fmla="*/ 0 w 38"/>
                    <a:gd name="T5" fmla="*/ 2221 h 2221"/>
                    <a:gd name="T6" fmla="*/ 38 w 38"/>
                    <a:gd name="T7" fmla="*/ 2221 h 2221"/>
                    <a:gd name="T8" fmla="*/ 38 w 38"/>
                    <a:gd name="T9" fmla="*/ 24 h 2221"/>
                    <a:gd name="T10" fmla="*/ 19 w 38"/>
                    <a:gd name="T11" fmla="*/ 0 h 2221"/>
                    <a:gd name="T12" fmla="*/ 38 w 38"/>
                    <a:gd name="T13" fmla="*/ 24 h 2221"/>
                    <a:gd name="T14" fmla="*/ 38 w 38"/>
                    <a:gd name="T15" fmla="*/ 0 h 2221"/>
                    <a:gd name="T16" fmla="*/ 19 w 38"/>
                    <a:gd name="T17" fmla="*/ 0 h 222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8"/>
                    <a:gd name="T28" fmla="*/ 0 h 2221"/>
                    <a:gd name="T29" fmla="*/ 38 w 38"/>
                    <a:gd name="T30" fmla="*/ 2221 h 222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8" h="2221">
                      <a:moveTo>
                        <a:pt x="19" y="0"/>
                      </a:moveTo>
                      <a:lnTo>
                        <a:pt x="0" y="24"/>
                      </a:lnTo>
                      <a:lnTo>
                        <a:pt x="0" y="2221"/>
                      </a:lnTo>
                      <a:lnTo>
                        <a:pt x="38" y="2221"/>
                      </a:lnTo>
                      <a:lnTo>
                        <a:pt x="38" y="24"/>
                      </a:lnTo>
                      <a:lnTo>
                        <a:pt x="19" y="0"/>
                      </a:lnTo>
                      <a:lnTo>
                        <a:pt x="38" y="24"/>
                      </a:lnTo>
                      <a:lnTo>
                        <a:pt x="38" y="0"/>
                      </a:lnTo>
                      <a:lnTo>
                        <a:pt x="19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7" name="Freeform 76"/>
                <p:cNvSpPr>
                  <a:spLocks/>
                </p:cNvSpPr>
                <p:nvPr/>
              </p:nvSpPr>
              <p:spPr bwMode="auto">
                <a:xfrm>
                  <a:off x="2480" y="916"/>
                  <a:ext cx="755" cy="15"/>
                </a:xfrm>
                <a:custGeom>
                  <a:avLst/>
                  <a:gdLst>
                    <a:gd name="T0" fmla="*/ 0 w 2221"/>
                    <a:gd name="T1" fmla="*/ 24 h 43"/>
                    <a:gd name="T2" fmla="*/ 19 w 2221"/>
                    <a:gd name="T3" fmla="*/ 43 h 43"/>
                    <a:gd name="T4" fmla="*/ 2221 w 2221"/>
                    <a:gd name="T5" fmla="*/ 43 h 43"/>
                    <a:gd name="T6" fmla="*/ 2221 w 2221"/>
                    <a:gd name="T7" fmla="*/ 0 h 43"/>
                    <a:gd name="T8" fmla="*/ 19 w 2221"/>
                    <a:gd name="T9" fmla="*/ 0 h 43"/>
                    <a:gd name="T10" fmla="*/ 0 w 2221"/>
                    <a:gd name="T11" fmla="*/ 24 h 43"/>
                    <a:gd name="T12" fmla="*/ 19 w 2221"/>
                    <a:gd name="T13" fmla="*/ 0 h 43"/>
                    <a:gd name="T14" fmla="*/ 0 w 2221"/>
                    <a:gd name="T15" fmla="*/ 0 h 43"/>
                    <a:gd name="T16" fmla="*/ 0 w 2221"/>
                    <a:gd name="T17" fmla="*/ 24 h 4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221"/>
                    <a:gd name="T28" fmla="*/ 0 h 43"/>
                    <a:gd name="T29" fmla="*/ 2221 w 2221"/>
                    <a:gd name="T30" fmla="*/ 43 h 4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221" h="43">
                      <a:moveTo>
                        <a:pt x="0" y="24"/>
                      </a:moveTo>
                      <a:lnTo>
                        <a:pt x="19" y="43"/>
                      </a:lnTo>
                      <a:lnTo>
                        <a:pt x="2221" y="43"/>
                      </a:lnTo>
                      <a:lnTo>
                        <a:pt x="2221" y="0"/>
                      </a:lnTo>
                      <a:lnTo>
                        <a:pt x="19" y="0"/>
                      </a:lnTo>
                      <a:lnTo>
                        <a:pt x="0" y="24"/>
                      </a:ln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8" name="Freeform 77"/>
                <p:cNvSpPr>
                  <a:spLocks/>
                </p:cNvSpPr>
                <p:nvPr/>
              </p:nvSpPr>
              <p:spPr bwMode="auto">
                <a:xfrm>
                  <a:off x="2480" y="924"/>
                  <a:ext cx="13" cy="755"/>
                </a:xfrm>
                <a:custGeom>
                  <a:avLst/>
                  <a:gdLst>
                    <a:gd name="T0" fmla="*/ 19 w 38"/>
                    <a:gd name="T1" fmla="*/ 2221 h 2221"/>
                    <a:gd name="T2" fmla="*/ 38 w 38"/>
                    <a:gd name="T3" fmla="*/ 2197 h 2221"/>
                    <a:gd name="T4" fmla="*/ 38 w 38"/>
                    <a:gd name="T5" fmla="*/ 0 h 2221"/>
                    <a:gd name="T6" fmla="*/ 0 w 38"/>
                    <a:gd name="T7" fmla="*/ 0 h 2221"/>
                    <a:gd name="T8" fmla="*/ 0 w 38"/>
                    <a:gd name="T9" fmla="*/ 2197 h 2221"/>
                    <a:gd name="T10" fmla="*/ 19 w 38"/>
                    <a:gd name="T11" fmla="*/ 2221 h 2221"/>
                    <a:gd name="T12" fmla="*/ 0 w 38"/>
                    <a:gd name="T13" fmla="*/ 2197 h 2221"/>
                    <a:gd name="T14" fmla="*/ 0 w 38"/>
                    <a:gd name="T15" fmla="*/ 2221 h 2221"/>
                    <a:gd name="T16" fmla="*/ 19 w 38"/>
                    <a:gd name="T17" fmla="*/ 2221 h 222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8"/>
                    <a:gd name="T28" fmla="*/ 0 h 2221"/>
                    <a:gd name="T29" fmla="*/ 38 w 38"/>
                    <a:gd name="T30" fmla="*/ 2221 h 222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8" h="2221">
                      <a:moveTo>
                        <a:pt x="19" y="2221"/>
                      </a:moveTo>
                      <a:lnTo>
                        <a:pt x="38" y="2197"/>
                      </a:lnTo>
                      <a:lnTo>
                        <a:pt x="38" y="0"/>
                      </a:lnTo>
                      <a:lnTo>
                        <a:pt x="0" y="0"/>
                      </a:lnTo>
                      <a:lnTo>
                        <a:pt x="0" y="2197"/>
                      </a:lnTo>
                      <a:lnTo>
                        <a:pt x="19" y="2221"/>
                      </a:lnTo>
                      <a:lnTo>
                        <a:pt x="0" y="2197"/>
                      </a:lnTo>
                      <a:lnTo>
                        <a:pt x="0" y="2221"/>
                      </a:lnTo>
                      <a:lnTo>
                        <a:pt x="19" y="2221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9" name="Rectangle 78"/>
                <p:cNvSpPr>
                  <a:spLocks noChangeArrowheads="1"/>
                </p:cNvSpPr>
                <p:nvPr/>
              </p:nvSpPr>
              <p:spPr bwMode="auto">
                <a:xfrm>
                  <a:off x="2804" y="1397"/>
                  <a:ext cx="35" cy="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70" name="Rectangle 79"/>
                <p:cNvSpPr>
                  <a:spLocks noChangeArrowheads="1"/>
                </p:cNvSpPr>
                <p:nvPr/>
              </p:nvSpPr>
              <p:spPr bwMode="auto">
                <a:xfrm>
                  <a:off x="2871" y="1397"/>
                  <a:ext cx="34" cy="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71" name="Rectangle 80"/>
                <p:cNvSpPr>
                  <a:spLocks noChangeArrowheads="1"/>
                </p:cNvSpPr>
                <p:nvPr/>
              </p:nvSpPr>
              <p:spPr bwMode="auto">
                <a:xfrm>
                  <a:off x="2939" y="1397"/>
                  <a:ext cx="35" cy="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72" name="Rectangle 81"/>
                <p:cNvSpPr>
                  <a:spLocks noChangeArrowheads="1"/>
                </p:cNvSpPr>
                <p:nvPr/>
              </p:nvSpPr>
              <p:spPr bwMode="auto">
                <a:xfrm>
                  <a:off x="3008" y="1397"/>
                  <a:ext cx="34" cy="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73" name="Rectangle 82"/>
                <p:cNvSpPr>
                  <a:spLocks noChangeArrowheads="1"/>
                </p:cNvSpPr>
                <p:nvPr/>
              </p:nvSpPr>
              <p:spPr bwMode="auto">
                <a:xfrm>
                  <a:off x="3075" y="1397"/>
                  <a:ext cx="34" cy="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74" name="Rectangle 83"/>
                <p:cNvSpPr>
                  <a:spLocks noChangeArrowheads="1"/>
                </p:cNvSpPr>
                <p:nvPr/>
              </p:nvSpPr>
              <p:spPr bwMode="auto">
                <a:xfrm>
                  <a:off x="3143" y="1397"/>
                  <a:ext cx="35" cy="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75" name="Rectangle 84"/>
                <p:cNvSpPr>
                  <a:spLocks noChangeArrowheads="1"/>
                </p:cNvSpPr>
                <p:nvPr/>
              </p:nvSpPr>
              <p:spPr bwMode="auto">
                <a:xfrm>
                  <a:off x="3212" y="1397"/>
                  <a:ext cx="34" cy="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76" name="Rectangle 85"/>
                <p:cNvSpPr>
                  <a:spLocks noChangeArrowheads="1"/>
                </p:cNvSpPr>
                <p:nvPr/>
              </p:nvSpPr>
              <p:spPr bwMode="auto">
                <a:xfrm>
                  <a:off x="3280" y="1397"/>
                  <a:ext cx="33" cy="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77" name="Rectangle 86"/>
                <p:cNvSpPr>
                  <a:spLocks noChangeArrowheads="1"/>
                </p:cNvSpPr>
                <p:nvPr/>
              </p:nvSpPr>
              <p:spPr bwMode="auto">
                <a:xfrm>
                  <a:off x="3347" y="1397"/>
                  <a:ext cx="35" cy="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78" name="Rectangle 87"/>
                <p:cNvSpPr>
                  <a:spLocks noChangeArrowheads="1"/>
                </p:cNvSpPr>
                <p:nvPr/>
              </p:nvSpPr>
              <p:spPr bwMode="auto">
                <a:xfrm>
                  <a:off x="3416" y="1397"/>
                  <a:ext cx="34" cy="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79" name="Freeform 88"/>
                <p:cNvSpPr>
                  <a:spLocks/>
                </p:cNvSpPr>
                <p:nvPr/>
              </p:nvSpPr>
              <p:spPr bwMode="auto">
                <a:xfrm>
                  <a:off x="3484" y="1397"/>
                  <a:ext cx="3" cy="8"/>
                </a:xfrm>
                <a:custGeom>
                  <a:avLst/>
                  <a:gdLst>
                    <a:gd name="T0" fmla="*/ 9 w 9"/>
                    <a:gd name="T1" fmla="*/ 14 h 24"/>
                    <a:gd name="T2" fmla="*/ 0 w 9"/>
                    <a:gd name="T3" fmla="*/ 0 h 24"/>
                    <a:gd name="T4" fmla="*/ 0 w 9"/>
                    <a:gd name="T5" fmla="*/ 0 h 24"/>
                    <a:gd name="T6" fmla="*/ 0 w 9"/>
                    <a:gd name="T7" fmla="*/ 24 h 24"/>
                    <a:gd name="T8" fmla="*/ 0 w 9"/>
                    <a:gd name="T9" fmla="*/ 24 h 24"/>
                    <a:gd name="T10" fmla="*/ 9 w 9"/>
                    <a:gd name="T11" fmla="*/ 14 h 24"/>
                    <a:gd name="T12" fmla="*/ 0 w 9"/>
                    <a:gd name="T13" fmla="*/ 24 h 24"/>
                    <a:gd name="T14" fmla="*/ 9 w 9"/>
                    <a:gd name="T15" fmla="*/ 24 h 24"/>
                    <a:gd name="T16" fmla="*/ 9 w 9"/>
                    <a:gd name="T17" fmla="*/ 14 h 2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9"/>
                    <a:gd name="T28" fmla="*/ 0 h 24"/>
                    <a:gd name="T29" fmla="*/ 9 w 9"/>
                    <a:gd name="T30" fmla="*/ 24 h 24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9" h="24">
                      <a:moveTo>
                        <a:pt x="9" y="14"/>
                      </a:moveTo>
                      <a:lnTo>
                        <a:pt x="0" y="0"/>
                      </a:lnTo>
                      <a:lnTo>
                        <a:pt x="0" y="24"/>
                      </a:lnTo>
                      <a:lnTo>
                        <a:pt x="9" y="14"/>
                      </a:lnTo>
                      <a:lnTo>
                        <a:pt x="0" y="24"/>
                      </a:lnTo>
                      <a:lnTo>
                        <a:pt x="9" y="24"/>
                      </a:lnTo>
                      <a:lnTo>
                        <a:pt x="9" y="14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80" name="Rectangle 89"/>
                <p:cNvSpPr>
                  <a:spLocks noChangeArrowheads="1"/>
                </p:cNvSpPr>
                <p:nvPr/>
              </p:nvSpPr>
              <p:spPr bwMode="auto">
                <a:xfrm>
                  <a:off x="3481" y="1367"/>
                  <a:ext cx="6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81" name="Rectangle 90"/>
                <p:cNvSpPr>
                  <a:spLocks noChangeArrowheads="1"/>
                </p:cNvSpPr>
                <p:nvPr/>
              </p:nvSpPr>
              <p:spPr bwMode="auto">
                <a:xfrm>
                  <a:off x="3481" y="1299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82" name="Rectangle 91"/>
                <p:cNvSpPr>
                  <a:spLocks noChangeArrowheads="1"/>
                </p:cNvSpPr>
                <p:nvPr/>
              </p:nvSpPr>
              <p:spPr bwMode="auto">
                <a:xfrm>
                  <a:off x="3481" y="1230"/>
                  <a:ext cx="6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83" name="Rectangle 92"/>
                <p:cNvSpPr>
                  <a:spLocks noChangeArrowheads="1"/>
                </p:cNvSpPr>
                <p:nvPr/>
              </p:nvSpPr>
              <p:spPr bwMode="auto">
                <a:xfrm>
                  <a:off x="3481" y="1164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84" name="Rectangle 93"/>
                <p:cNvSpPr>
                  <a:spLocks noChangeArrowheads="1"/>
                </p:cNvSpPr>
                <p:nvPr/>
              </p:nvSpPr>
              <p:spPr bwMode="auto">
                <a:xfrm>
                  <a:off x="3481" y="1095"/>
                  <a:ext cx="6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85" name="Rectangle 94"/>
                <p:cNvSpPr>
                  <a:spLocks noChangeArrowheads="1"/>
                </p:cNvSpPr>
                <p:nvPr/>
              </p:nvSpPr>
              <p:spPr bwMode="auto">
                <a:xfrm>
                  <a:off x="3481" y="1027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86" name="Rectangle 95"/>
                <p:cNvSpPr>
                  <a:spLocks noChangeArrowheads="1"/>
                </p:cNvSpPr>
                <p:nvPr/>
              </p:nvSpPr>
              <p:spPr bwMode="auto">
                <a:xfrm>
                  <a:off x="3481" y="960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87" name="Rectangle 96"/>
                <p:cNvSpPr>
                  <a:spLocks noChangeArrowheads="1"/>
                </p:cNvSpPr>
                <p:nvPr/>
              </p:nvSpPr>
              <p:spPr bwMode="auto">
                <a:xfrm>
                  <a:off x="3481" y="892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88" name="Rectangle 97"/>
                <p:cNvSpPr>
                  <a:spLocks noChangeArrowheads="1"/>
                </p:cNvSpPr>
                <p:nvPr/>
              </p:nvSpPr>
              <p:spPr bwMode="auto">
                <a:xfrm>
                  <a:off x="3481" y="823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89" name="Rectangle 98"/>
                <p:cNvSpPr>
                  <a:spLocks noChangeArrowheads="1"/>
                </p:cNvSpPr>
                <p:nvPr/>
              </p:nvSpPr>
              <p:spPr bwMode="auto">
                <a:xfrm>
                  <a:off x="3481" y="756"/>
                  <a:ext cx="6" cy="33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90" name="Rectangle 99"/>
                <p:cNvSpPr>
                  <a:spLocks noChangeArrowheads="1"/>
                </p:cNvSpPr>
                <p:nvPr/>
              </p:nvSpPr>
              <p:spPr bwMode="auto">
                <a:xfrm>
                  <a:off x="3481" y="688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91" name="Freeform 100"/>
                <p:cNvSpPr>
                  <a:spLocks/>
                </p:cNvSpPr>
                <p:nvPr/>
              </p:nvSpPr>
              <p:spPr bwMode="auto">
                <a:xfrm>
                  <a:off x="3481" y="650"/>
                  <a:ext cx="6" cy="3"/>
                </a:xfrm>
                <a:custGeom>
                  <a:avLst/>
                  <a:gdLst>
                    <a:gd name="T0" fmla="*/ 10 w 19"/>
                    <a:gd name="T1" fmla="*/ 0 h 9"/>
                    <a:gd name="T2" fmla="*/ 0 w 19"/>
                    <a:gd name="T3" fmla="*/ 9 h 9"/>
                    <a:gd name="T4" fmla="*/ 0 w 19"/>
                    <a:gd name="T5" fmla="*/ 9 h 9"/>
                    <a:gd name="T6" fmla="*/ 19 w 19"/>
                    <a:gd name="T7" fmla="*/ 9 h 9"/>
                    <a:gd name="T8" fmla="*/ 19 w 19"/>
                    <a:gd name="T9" fmla="*/ 9 h 9"/>
                    <a:gd name="T10" fmla="*/ 10 w 19"/>
                    <a:gd name="T11" fmla="*/ 0 h 9"/>
                    <a:gd name="T12" fmla="*/ 19 w 19"/>
                    <a:gd name="T13" fmla="*/ 9 h 9"/>
                    <a:gd name="T14" fmla="*/ 19 w 19"/>
                    <a:gd name="T15" fmla="*/ 0 h 9"/>
                    <a:gd name="T16" fmla="*/ 10 w 19"/>
                    <a:gd name="T17" fmla="*/ 0 h 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9"/>
                    <a:gd name="T28" fmla="*/ 0 h 9"/>
                    <a:gd name="T29" fmla="*/ 19 w 19"/>
                    <a:gd name="T30" fmla="*/ 9 h 9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9" h="9">
                      <a:moveTo>
                        <a:pt x="10" y="0"/>
                      </a:moveTo>
                      <a:lnTo>
                        <a:pt x="0" y="9"/>
                      </a:lnTo>
                      <a:lnTo>
                        <a:pt x="19" y="9"/>
                      </a:lnTo>
                      <a:lnTo>
                        <a:pt x="10" y="0"/>
                      </a:lnTo>
                      <a:lnTo>
                        <a:pt x="19" y="9"/>
                      </a:lnTo>
                      <a:lnTo>
                        <a:pt x="19" y="0"/>
                      </a:lnTo>
                      <a:lnTo>
                        <a:pt x="10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92" name="Rectangle 101"/>
                <p:cNvSpPr>
                  <a:spLocks noChangeArrowheads="1"/>
                </p:cNvSpPr>
                <p:nvPr/>
              </p:nvSpPr>
              <p:spPr bwMode="auto">
                <a:xfrm>
                  <a:off x="3450" y="650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93" name="Rectangle 102"/>
                <p:cNvSpPr>
                  <a:spLocks noChangeArrowheads="1"/>
                </p:cNvSpPr>
                <p:nvPr/>
              </p:nvSpPr>
              <p:spPr bwMode="auto">
                <a:xfrm>
                  <a:off x="3382" y="650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94" name="Rectangle 103"/>
                <p:cNvSpPr>
                  <a:spLocks noChangeArrowheads="1"/>
                </p:cNvSpPr>
                <p:nvPr/>
              </p:nvSpPr>
              <p:spPr bwMode="auto">
                <a:xfrm>
                  <a:off x="3315" y="650"/>
                  <a:ext cx="32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95" name="Rectangle 104"/>
                <p:cNvSpPr>
                  <a:spLocks noChangeArrowheads="1"/>
                </p:cNvSpPr>
                <p:nvPr/>
              </p:nvSpPr>
              <p:spPr bwMode="auto">
                <a:xfrm>
                  <a:off x="3246" y="650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96" name="Rectangle 105"/>
                <p:cNvSpPr>
                  <a:spLocks noChangeArrowheads="1"/>
                </p:cNvSpPr>
                <p:nvPr/>
              </p:nvSpPr>
              <p:spPr bwMode="auto">
                <a:xfrm>
                  <a:off x="3178" y="650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97" name="Rectangle 106"/>
                <p:cNvSpPr>
                  <a:spLocks noChangeArrowheads="1"/>
                </p:cNvSpPr>
                <p:nvPr/>
              </p:nvSpPr>
              <p:spPr bwMode="auto">
                <a:xfrm>
                  <a:off x="3111" y="650"/>
                  <a:ext cx="32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98" name="Rectangle 107"/>
                <p:cNvSpPr>
                  <a:spLocks noChangeArrowheads="1"/>
                </p:cNvSpPr>
                <p:nvPr/>
              </p:nvSpPr>
              <p:spPr bwMode="auto">
                <a:xfrm>
                  <a:off x="3042" y="650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99" name="Rectangle 108"/>
                <p:cNvSpPr>
                  <a:spLocks noChangeArrowheads="1"/>
                </p:cNvSpPr>
                <p:nvPr/>
              </p:nvSpPr>
              <p:spPr bwMode="auto">
                <a:xfrm>
                  <a:off x="2974" y="650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00" name="Rectangle 109"/>
                <p:cNvSpPr>
                  <a:spLocks noChangeArrowheads="1"/>
                </p:cNvSpPr>
                <p:nvPr/>
              </p:nvSpPr>
              <p:spPr bwMode="auto">
                <a:xfrm>
                  <a:off x="2905" y="650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01" name="Rectangle 110"/>
                <p:cNvSpPr>
                  <a:spLocks noChangeArrowheads="1"/>
                </p:cNvSpPr>
                <p:nvPr/>
              </p:nvSpPr>
              <p:spPr bwMode="auto">
                <a:xfrm>
                  <a:off x="2839" y="650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02" name="Rectangle 111"/>
                <p:cNvSpPr>
                  <a:spLocks noChangeArrowheads="1"/>
                </p:cNvSpPr>
                <p:nvPr/>
              </p:nvSpPr>
              <p:spPr bwMode="auto">
                <a:xfrm>
                  <a:off x="2770" y="650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" name="Group 112"/>
                <p:cNvGrpSpPr>
                  <a:grpSpLocks/>
                </p:cNvGrpSpPr>
                <p:nvPr/>
              </p:nvGrpSpPr>
              <p:grpSpPr bwMode="auto">
                <a:xfrm>
                  <a:off x="2733" y="650"/>
                  <a:ext cx="37" cy="755"/>
                  <a:chOff x="2733" y="650"/>
                  <a:chExt cx="37" cy="755"/>
                </a:xfrm>
              </p:grpSpPr>
              <p:sp>
                <p:nvSpPr>
                  <p:cNvPr id="31216" name="Rectangle 113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1397"/>
                    <a:ext cx="34" cy="8"/>
                  </a:xfrm>
                  <a:prstGeom prst="rect">
                    <a:avLst/>
                  </a:prstGeom>
                  <a:solidFill>
                    <a:srgbClr val="1F1A17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217" name="Freeform 114"/>
                  <p:cNvSpPr>
                    <a:spLocks/>
                  </p:cNvSpPr>
                  <p:nvPr/>
                </p:nvSpPr>
                <p:spPr bwMode="auto">
                  <a:xfrm>
                    <a:off x="2733" y="650"/>
                    <a:ext cx="3" cy="7"/>
                  </a:xfrm>
                  <a:custGeom>
                    <a:avLst/>
                    <a:gdLst>
                      <a:gd name="T0" fmla="*/ 0 w 10"/>
                      <a:gd name="T1" fmla="*/ 9 h 19"/>
                      <a:gd name="T2" fmla="*/ 10 w 10"/>
                      <a:gd name="T3" fmla="*/ 19 h 19"/>
                      <a:gd name="T4" fmla="*/ 10 w 10"/>
                      <a:gd name="T5" fmla="*/ 19 h 19"/>
                      <a:gd name="T6" fmla="*/ 10 w 10"/>
                      <a:gd name="T7" fmla="*/ 0 h 19"/>
                      <a:gd name="T8" fmla="*/ 10 w 10"/>
                      <a:gd name="T9" fmla="*/ 0 h 19"/>
                      <a:gd name="T10" fmla="*/ 0 w 10"/>
                      <a:gd name="T11" fmla="*/ 9 h 19"/>
                      <a:gd name="T12" fmla="*/ 10 w 10"/>
                      <a:gd name="T13" fmla="*/ 0 h 19"/>
                      <a:gd name="T14" fmla="*/ 0 w 10"/>
                      <a:gd name="T15" fmla="*/ 0 h 19"/>
                      <a:gd name="T16" fmla="*/ 0 w 10"/>
                      <a:gd name="T17" fmla="*/ 9 h 19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10"/>
                      <a:gd name="T28" fmla="*/ 0 h 19"/>
                      <a:gd name="T29" fmla="*/ 10 w 10"/>
                      <a:gd name="T30" fmla="*/ 19 h 19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10" h="19">
                        <a:moveTo>
                          <a:pt x="0" y="9"/>
                        </a:moveTo>
                        <a:lnTo>
                          <a:pt x="10" y="19"/>
                        </a:lnTo>
                        <a:lnTo>
                          <a:pt x="10" y="0"/>
                        </a:lnTo>
                        <a:lnTo>
                          <a:pt x="0" y="9"/>
                        </a:lnTo>
                        <a:lnTo>
                          <a:pt x="10" y="0"/>
                        </a:lnTo>
                        <a:lnTo>
                          <a:pt x="0" y="0"/>
                        </a:lnTo>
                        <a:lnTo>
                          <a:pt x="0" y="9"/>
                        </a:lnTo>
                        <a:close/>
                      </a:path>
                    </a:pathLst>
                  </a:custGeom>
                  <a:solidFill>
                    <a:srgbClr val="1F1A17"/>
                  </a:solidFill>
                  <a:ln w="9525" cmpd="sng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1218" name="Rectangle 115"/>
                  <p:cNvSpPr>
                    <a:spLocks noChangeArrowheads="1"/>
                  </p:cNvSpPr>
                  <p:nvPr/>
                </p:nvSpPr>
                <p:spPr bwMode="auto">
                  <a:xfrm>
                    <a:off x="2733" y="653"/>
                    <a:ext cx="6" cy="33"/>
                  </a:xfrm>
                  <a:prstGeom prst="rect">
                    <a:avLst/>
                  </a:prstGeom>
                  <a:solidFill>
                    <a:srgbClr val="1F1A17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219" name="Rectangle 116"/>
                  <p:cNvSpPr>
                    <a:spLocks noChangeArrowheads="1"/>
                  </p:cNvSpPr>
                  <p:nvPr/>
                </p:nvSpPr>
                <p:spPr bwMode="auto">
                  <a:xfrm>
                    <a:off x="2733" y="720"/>
                    <a:ext cx="6" cy="35"/>
                  </a:xfrm>
                  <a:prstGeom prst="rect">
                    <a:avLst/>
                  </a:prstGeom>
                  <a:solidFill>
                    <a:srgbClr val="1F1A17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220" name="Rectangle 117"/>
                  <p:cNvSpPr>
                    <a:spLocks noChangeArrowheads="1"/>
                  </p:cNvSpPr>
                  <p:nvPr/>
                </p:nvSpPr>
                <p:spPr bwMode="auto">
                  <a:xfrm>
                    <a:off x="2733" y="789"/>
                    <a:ext cx="6" cy="34"/>
                  </a:xfrm>
                  <a:prstGeom prst="rect">
                    <a:avLst/>
                  </a:prstGeom>
                  <a:solidFill>
                    <a:srgbClr val="1F1A17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221" name="Rectangle 118"/>
                  <p:cNvSpPr>
                    <a:spLocks noChangeArrowheads="1"/>
                  </p:cNvSpPr>
                  <p:nvPr/>
                </p:nvSpPr>
                <p:spPr bwMode="auto">
                  <a:xfrm>
                    <a:off x="2733" y="857"/>
                    <a:ext cx="6" cy="35"/>
                  </a:xfrm>
                  <a:prstGeom prst="rect">
                    <a:avLst/>
                  </a:prstGeom>
                  <a:solidFill>
                    <a:srgbClr val="1F1A17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222" name="Rectangle 119"/>
                  <p:cNvSpPr>
                    <a:spLocks noChangeArrowheads="1"/>
                  </p:cNvSpPr>
                  <p:nvPr/>
                </p:nvSpPr>
                <p:spPr bwMode="auto">
                  <a:xfrm>
                    <a:off x="2733" y="924"/>
                    <a:ext cx="6" cy="34"/>
                  </a:xfrm>
                  <a:prstGeom prst="rect">
                    <a:avLst/>
                  </a:prstGeom>
                  <a:solidFill>
                    <a:srgbClr val="1F1A17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223" name="Rectangle 120"/>
                  <p:cNvSpPr>
                    <a:spLocks noChangeArrowheads="1"/>
                  </p:cNvSpPr>
                  <p:nvPr/>
                </p:nvSpPr>
                <p:spPr bwMode="auto">
                  <a:xfrm>
                    <a:off x="2733" y="993"/>
                    <a:ext cx="6" cy="34"/>
                  </a:xfrm>
                  <a:prstGeom prst="rect">
                    <a:avLst/>
                  </a:prstGeom>
                  <a:solidFill>
                    <a:srgbClr val="1F1A17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224" name="Rectangle 121"/>
                  <p:cNvSpPr>
                    <a:spLocks noChangeArrowheads="1"/>
                  </p:cNvSpPr>
                  <p:nvPr/>
                </p:nvSpPr>
                <p:spPr bwMode="auto">
                  <a:xfrm>
                    <a:off x="2733" y="1061"/>
                    <a:ext cx="6" cy="34"/>
                  </a:xfrm>
                  <a:prstGeom prst="rect">
                    <a:avLst/>
                  </a:prstGeom>
                  <a:solidFill>
                    <a:srgbClr val="1F1A17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225" name="Rectangle 122"/>
                  <p:cNvSpPr>
                    <a:spLocks noChangeArrowheads="1"/>
                  </p:cNvSpPr>
                  <p:nvPr/>
                </p:nvSpPr>
                <p:spPr bwMode="auto">
                  <a:xfrm>
                    <a:off x="2733" y="1128"/>
                    <a:ext cx="6" cy="34"/>
                  </a:xfrm>
                  <a:prstGeom prst="rect">
                    <a:avLst/>
                  </a:prstGeom>
                  <a:solidFill>
                    <a:srgbClr val="1F1A17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226" name="Rectangle 123"/>
                  <p:cNvSpPr>
                    <a:spLocks noChangeArrowheads="1"/>
                  </p:cNvSpPr>
                  <p:nvPr/>
                </p:nvSpPr>
                <p:spPr bwMode="auto">
                  <a:xfrm>
                    <a:off x="2733" y="1196"/>
                    <a:ext cx="6" cy="34"/>
                  </a:xfrm>
                  <a:prstGeom prst="rect">
                    <a:avLst/>
                  </a:prstGeom>
                  <a:solidFill>
                    <a:srgbClr val="1F1A17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227" name="Rectangle 124"/>
                  <p:cNvSpPr>
                    <a:spLocks noChangeArrowheads="1"/>
                  </p:cNvSpPr>
                  <p:nvPr/>
                </p:nvSpPr>
                <p:spPr bwMode="auto">
                  <a:xfrm>
                    <a:off x="2733" y="1265"/>
                    <a:ext cx="6" cy="34"/>
                  </a:xfrm>
                  <a:prstGeom prst="rect">
                    <a:avLst/>
                  </a:prstGeom>
                  <a:solidFill>
                    <a:srgbClr val="1F1A17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228" name="Rectangle 125"/>
                  <p:cNvSpPr>
                    <a:spLocks noChangeArrowheads="1"/>
                  </p:cNvSpPr>
                  <p:nvPr/>
                </p:nvSpPr>
                <p:spPr bwMode="auto">
                  <a:xfrm>
                    <a:off x="2733" y="1333"/>
                    <a:ext cx="6" cy="33"/>
                  </a:xfrm>
                  <a:prstGeom prst="rect">
                    <a:avLst/>
                  </a:prstGeom>
                  <a:solidFill>
                    <a:srgbClr val="1F1A17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229" name="Freeform 126"/>
                  <p:cNvSpPr>
                    <a:spLocks/>
                  </p:cNvSpPr>
                  <p:nvPr/>
                </p:nvSpPr>
                <p:spPr bwMode="auto">
                  <a:xfrm>
                    <a:off x="2733" y="1400"/>
                    <a:ext cx="6" cy="5"/>
                  </a:xfrm>
                  <a:custGeom>
                    <a:avLst/>
                    <a:gdLst>
                      <a:gd name="T0" fmla="*/ 10 w 19"/>
                      <a:gd name="T1" fmla="*/ 15 h 15"/>
                      <a:gd name="T2" fmla="*/ 19 w 19"/>
                      <a:gd name="T3" fmla="*/ 5 h 15"/>
                      <a:gd name="T4" fmla="*/ 19 w 19"/>
                      <a:gd name="T5" fmla="*/ 0 h 15"/>
                      <a:gd name="T6" fmla="*/ 0 w 19"/>
                      <a:gd name="T7" fmla="*/ 0 h 15"/>
                      <a:gd name="T8" fmla="*/ 0 w 19"/>
                      <a:gd name="T9" fmla="*/ 5 h 15"/>
                      <a:gd name="T10" fmla="*/ 10 w 19"/>
                      <a:gd name="T11" fmla="*/ 15 h 15"/>
                      <a:gd name="T12" fmla="*/ 0 w 19"/>
                      <a:gd name="T13" fmla="*/ 5 h 15"/>
                      <a:gd name="T14" fmla="*/ 0 w 19"/>
                      <a:gd name="T15" fmla="*/ 15 h 15"/>
                      <a:gd name="T16" fmla="*/ 10 w 19"/>
                      <a:gd name="T17" fmla="*/ 15 h 15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19"/>
                      <a:gd name="T28" fmla="*/ 0 h 15"/>
                      <a:gd name="T29" fmla="*/ 19 w 19"/>
                      <a:gd name="T30" fmla="*/ 15 h 15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19" h="15">
                        <a:moveTo>
                          <a:pt x="10" y="15"/>
                        </a:moveTo>
                        <a:lnTo>
                          <a:pt x="19" y="5"/>
                        </a:lnTo>
                        <a:lnTo>
                          <a:pt x="19" y="0"/>
                        </a:lnTo>
                        <a:lnTo>
                          <a:pt x="0" y="0"/>
                        </a:lnTo>
                        <a:lnTo>
                          <a:pt x="0" y="5"/>
                        </a:lnTo>
                        <a:lnTo>
                          <a:pt x="10" y="15"/>
                        </a:lnTo>
                        <a:lnTo>
                          <a:pt x="0" y="5"/>
                        </a:lnTo>
                        <a:lnTo>
                          <a:pt x="0" y="15"/>
                        </a:lnTo>
                        <a:lnTo>
                          <a:pt x="10" y="15"/>
                        </a:lnTo>
                        <a:close/>
                      </a:path>
                    </a:pathLst>
                  </a:custGeom>
                  <a:solidFill>
                    <a:srgbClr val="1F1A17"/>
                  </a:solidFill>
                  <a:ln w="9525" cmpd="sng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sp>
              <p:nvSpPr>
                <p:cNvPr id="31204" name="Freeform 127"/>
                <p:cNvSpPr>
                  <a:spLocks/>
                </p:cNvSpPr>
                <p:nvPr/>
              </p:nvSpPr>
              <p:spPr bwMode="auto">
                <a:xfrm>
                  <a:off x="2481" y="1645"/>
                  <a:ext cx="28" cy="29"/>
                </a:xfrm>
                <a:custGeom>
                  <a:avLst/>
                  <a:gdLst>
                    <a:gd name="T0" fmla="*/ 68 w 82"/>
                    <a:gd name="T1" fmla="*/ 0 h 86"/>
                    <a:gd name="T2" fmla="*/ 82 w 82"/>
                    <a:gd name="T3" fmla="*/ 14 h 86"/>
                    <a:gd name="T4" fmla="*/ 15 w 82"/>
                    <a:gd name="T5" fmla="*/ 86 h 86"/>
                    <a:gd name="T6" fmla="*/ 0 w 82"/>
                    <a:gd name="T7" fmla="*/ 72 h 86"/>
                    <a:gd name="T8" fmla="*/ 68 w 82"/>
                    <a:gd name="T9" fmla="*/ 0 h 8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2"/>
                    <a:gd name="T16" fmla="*/ 0 h 86"/>
                    <a:gd name="T17" fmla="*/ 82 w 82"/>
                    <a:gd name="T18" fmla="*/ 86 h 8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2" h="86">
                      <a:moveTo>
                        <a:pt x="68" y="0"/>
                      </a:moveTo>
                      <a:lnTo>
                        <a:pt x="82" y="14"/>
                      </a:lnTo>
                      <a:lnTo>
                        <a:pt x="15" y="86"/>
                      </a:lnTo>
                      <a:lnTo>
                        <a:pt x="0" y="72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05" name="Freeform 128"/>
                <p:cNvSpPr>
                  <a:spLocks/>
                </p:cNvSpPr>
                <p:nvPr/>
              </p:nvSpPr>
              <p:spPr bwMode="auto">
                <a:xfrm>
                  <a:off x="2527" y="1594"/>
                  <a:ext cx="29" cy="31"/>
                </a:xfrm>
                <a:custGeom>
                  <a:avLst/>
                  <a:gdLst>
                    <a:gd name="T0" fmla="*/ 72 w 86"/>
                    <a:gd name="T1" fmla="*/ 0 h 91"/>
                    <a:gd name="T2" fmla="*/ 86 w 86"/>
                    <a:gd name="T3" fmla="*/ 15 h 91"/>
                    <a:gd name="T4" fmla="*/ 14 w 86"/>
                    <a:gd name="T5" fmla="*/ 91 h 91"/>
                    <a:gd name="T6" fmla="*/ 0 w 86"/>
                    <a:gd name="T7" fmla="*/ 77 h 91"/>
                    <a:gd name="T8" fmla="*/ 72 w 86"/>
                    <a:gd name="T9" fmla="*/ 0 h 9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6"/>
                    <a:gd name="T16" fmla="*/ 0 h 91"/>
                    <a:gd name="T17" fmla="*/ 86 w 86"/>
                    <a:gd name="T18" fmla="*/ 91 h 9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6" h="91">
                      <a:moveTo>
                        <a:pt x="72" y="0"/>
                      </a:moveTo>
                      <a:lnTo>
                        <a:pt x="86" y="15"/>
                      </a:lnTo>
                      <a:lnTo>
                        <a:pt x="14" y="91"/>
                      </a:lnTo>
                      <a:lnTo>
                        <a:pt x="0" y="77"/>
                      </a:lnTo>
                      <a:lnTo>
                        <a:pt x="72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06" name="Freeform 129"/>
                <p:cNvSpPr>
                  <a:spLocks/>
                </p:cNvSpPr>
                <p:nvPr/>
              </p:nvSpPr>
              <p:spPr bwMode="auto">
                <a:xfrm>
                  <a:off x="2574" y="1545"/>
                  <a:ext cx="28" cy="30"/>
                </a:xfrm>
                <a:custGeom>
                  <a:avLst/>
                  <a:gdLst>
                    <a:gd name="T0" fmla="*/ 67 w 81"/>
                    <a:gd name="T1" fmla="*/ 0 h 87"/>
                    <a:gd name="T2" fmla="*/ 81 w 81"/>
                    <a:gd name="T3" fmla="*/ 15 h 87"/>
                    <a:gd name="T4" fmla="*/ 14 w 81"/>
                    <a:gd name="T5" fmla="*/ 87 h 87"/>
                    <a:gd name="T6" fmla="*/ 0 w 81"/>
                    <a:gd name="T7" fmla="*/ 72 h 87"/>
                    <a:gd name="T8" fmla="*/ 67 w 81"/>
                    <a:gd name="T9" fmla="*/ 0 h 8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1"/>
                    <a:gd name="T16" fmla="*/ 0 h 87"/>
                    <a:gd name="T17" fmla="*/ 81 w 81"/>
                    <a:gd name="T18" fmla="*/ 87 h 8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1" h="87">
                      <a:moveTo>
                        <a:pt x="67" y="0"/>
                      </a:moveTo>
                      <a:lnTo>
                        <a:pt x="81" y="15"/>
                      </a:lnTo>
                      <a:lnTo>
                        <a:pt x="14" y="87"/>
                      </a:lnTo>
                      <a:lnTo>
                        <a:pt x="0" y="72"/>
                      </a:lnTo>
                      <a:lnTo>
                        <a:pt x="67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07" name="Freeform 130"/>
                <p:cNvSpPr>
                  <a:spLocks/>
                </p:cNvSpPr>
                <p:nvPr/>
              </p:nvSpPr>
              <p:spPr bwMode="auto">
                <a:xfrm>
                  <a:off x="2620" y="1495"/>
                  <a:ext cx="28" cy="29"/>
                </a:xfrm>
                <a:custGeom>
                  <a:avLst/>
                  <a:gdLst>
                    <a:gd name="T0" fmla="*/ 67 w 82"/>
                    <a:gd name="T1" fmla="*/ 0 h 86"/>
                    <a:gd name="T2" fmla="*/ 82 w 82"/>
                    <a:gd name="T3" fmla="*/ 14 h 86"/>
                    <a:gd name="T4" fmla="*/ 15 w 82"/>
                    <a:gd name="T5" fmla="*/ 86 h 86"/>
                    <a:gd name="T6" fmla="*/ 0 w 82"/>
                    <a:gd name="T7" fmla="*/ 76 h 86"/>
                    <a:gd name="T8" fmla="*/ 67 w 82"/>
                    <a:gd name="T9" fmla="*/ 0 h 8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2"/>
                    <a:gd name="T16" fmla="*/ 0 h 86"/>
                    <a:gd name="T17" fmla="*/ 82 w 82"/>
                    <a:gd name="T18" fmla="*/ 86 h 8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2" h="86">
                      <a:moveTo>
                        <a:pt x="67" y="0"/>
                      </a:moveTo>
                      <a:lnTo>
                        <a:pt x="82" y="14"/>
                      </a:lnTo>
                      <a:lnTo>
                        <a:pt x="15" y="86"/>
                      </a:lnTo>
                      <a:lnTo>
                        <a:pt x="0" y="76"/>
                      </a:lnTo>
                      <a:lnTo>
                        <a:pt x="67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08" name="Freeform 131"/>
                <p:cNvSpPr>
                  <a:spLocks/>
                </p:cNvSpPr>
                <p:nvPr/>
              </p:nvSpPr>
              <p:spPr bwMode="auto">
                <a:xfrm>
                  <a:off x="2666" y="1446"/>
                  <a:ext cx="29" cy="29"/>
                </a:xfrm>
                <a:custGeom>
                  <a:avLst/>
                  <a:gdLst>
                    <a:gd name="T0" fmla="*/ 71 w 86"/>
                    <a:gd name="T1" fmla="*/ 0 h 86"/>
                    <a:gd name="T2" fmla="*/ 86 w 86"/>
                    <a:gd name="T3" fmla="*/ 9 h 86"/>
                    <a:gd name="T4" fmla="*/ 14 w 86"/>
                    <a:gd name="T5" fmla="*/ 86 h 86"/>
                    <a:gd name="T6" fmla="*/ 0 w 86"/>
                    <a:gd name="T7" fmla="*/ 72 h 86"/>
                    <a:gd name="T8" fmla="*/ 71 w 86"/>
                    <a:gd name="T9" fmla="*/ 0 h 8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6"/>
                    <a:gd name="T16" fmla="*/ 0 h 86"/>
                    <a:gd name="T17" fmla="*/ 86 w 86"/>
                    <a:gd name="T18" fmla="*/ 86 h 8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6" h="86">
                      <a:moveTo>
                        <a:pt x="71" y="0"/>
                      </a:moveTo>
                      <a:lnTo>
                        <a:pt x="86" y="9"/>
                      </a:lnTo>
                      <a:lnTo>
                        <a:pt x="14" y="86"/>
                      </a:lnTo>
                      <a:lnTo>
                        <a:pt x="0" y="72"/>
                      </a:lnTo>
                      <a:lnTo>
                        <a:pt x="71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09" name="Freeform 132"/>
                <p:cNvSpPr>
                  <a:spLocks/>
                </p:cNvSpPr>
                <p:nvPr/>
              </p:nvSpPr>
              <p:spPr bwMode="auto">
                <a:xfrm>
                  <a:off x="2713" y="1399"/>
                  <a:ext cx="25" cy="25"/>
                </a:xfrm>
                <a:custGeom>
                  <a:avLst/>
                  <a:gdLst>
                    <a:gd name="T0" fmla="*/ 57 w 72"/>
                    <a:gd name="T1" fmla="*/ 0 h 76"/>
                    <a:gd name="T2" fmla="*/ 0 w 72"/>
                    <a:gd name="T3" fmla="*/ 62 h 76"/>
                    <a:gd name="T4" fmla="*/ 14 w 72"/>
                    <a:gd name="T5" fmla="*/ 76 h 76"/>
                    <a:gd name="T6" fmla="*/ 72 w 72"/>
                    <a:gd name="T7" fmla="*/ 14 h 76"/>
                    <a:gd name="T8" fmla="*/ 57 w 72"/>
                    <a:gd name="T9" fmla="*/ 0 h 7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"/>
                    <a:gd name="T16" fmla="*/ 0 h 76"/>
                    <a:gd name="T17" fmla="*/ 72 w 72"/>
                    <a:gd name="T18" fmla="*/ 76 h 7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" h="76">
                      <a:moveTo>
                        <a:pt x="57" y="0"/>
                      </a:moveTo>
                      <a:lnTo>
                        <a:pt x="0" y="62"/>
                      </a:lnTo>
                      <a:lnTo>
                        <a:pt x="14" y="76"/>
                      </a:lnTo>
                      <a:lnTo>
                        <a:pt x="72" y="14"/>
                      </a:lnTo>
                      <a:lnTo>
                        <a:pt x="57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10" name="Freeform 133"/>
                <p:cNvSpPr>
                  <a:spLocks/>
                </p:cNvSpPr>
                <p:nvPr/>
              </p:nvSpPr>
              <p:spPr bwMode="auto">
                <a:xfrm>
                  <a:off x="2481" y="650"/>
                  <a:ext cx="260" cy="277"/>
                </a:xfrm>
                <a:custGeom>
                  <a:avLst/>
                  <a:gdLst>
                    <a:gd name="T0" fmla="*/ 734 w 763"/>
                    <a:gd name="T1" fmla="*/ 0 h 815"/>
                    <a:gd name="T2" fmla="*/ 0 w 763"/>
                    <a:gd name="T3" fmla="*/ 786 h 815"/>
                    <a:gd name="T4" fmla="*/ 34 w 763"/>
                    <a:gd name="T5" fmla="*/ 815 h 815"/>
                    <a:gd name="T6" fmla="*/ 763 w 763"/>
                    <a:gd name="T7" fmla="*/ 28 h 815"/>
                    <a:gd name="T8" fmla="*/ 734 w 763"/>
                    <a:gd name="T9" fmla="*/ 0 h 81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63"/>
                    <a:gd name="T16" fmla="*/ 0 h 815"/>
                    <a:gd name="T17" fmla="*/ 763 w 763"/>
                    <a:gd name="T18" fmla="*/ 815 h 81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63" h="815">
                      <a:moveTo>
                        <a:pt x="734" y="0"/>
                      </a:moveTo>
                      <a:lnTo>
                        <a:pt x="0" y="786"/>
                      </a:lnTo>
                      <a:lnTo>
                        <a:pt x="34" y="815"/>
                      </a:lnTo>
                      <a:lnTo>
                        <a:pt x="763" y="28"/>
                      </a:lnTo>
                      <a:lnTo>
                        <a:pt x="734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11" name="Freeform 134"/>
                <p:cNvSpPr>
                  <a:spLocks/>
                </p:cNvSpPr>
                <p:nvPr/>
              </p:nvSpPr>
              <p:spPr bwMode="auto">
                <a:xfrm>
                  <a:off x="3227" y="647"/>
                  <a:ext cx="260" cy="280"/>
                </a:xfrm>
                <a:custGeom>
                  <a:avLst/>
                  <a:gdLst>
                    <a:gd name="T0" fmla="*/ 739 w 767"/>
                    <a:gd name="T1" fmla="*/ 0 h 825"/>
                    <a:gd name="T2" fmla="*/ 0 w 767"/>
                    <a:gd name="T3" fmla="*/ 796 h 825"/>
                    <a:gd name="T4" fmla="*/ 29 w 767"/>
                    <a:gd name="T5" fmla="*/ 825 h 825"/>
                    <a:gd name="T6" fmla="*/ 767 w 767"/>
                    <a:gd name="T7" fmla="*/ 29 h 825"/>
                    <a:gd name="T8" fmla="*/ 739 w 767"/>
                    <a:gd name="T9" fmla="*/ 0 h 82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67"/>
                    <a:gd name="T16" fmla="*/ 0 h 825"/>
                    <a:gd name="T17" fmla="*/ 767 w 767"/>
                    <a:gd name="T18" fmla="*/ 825 h 82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67" h="825">
                      <a:moveTo>
                        <a:pt x="739" y="0"/>
                      </a:moveTo>
                      <a:lnTo>
                        <a:pt x="0" y="796"/>
                      </a:lnTo>
                      <a:lnTo>
                        <a:pt x="29" y="825"/>
                      </a:lnTo>
                      <a:lnTo>
                        <a:pt x="767" y="29"/>
                      </a:lnTo>
                      <a:lnTo>
                        <a:pt x="739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12" name="Freeform 135"/>
                <p:cNvSpPr>
                  <a:spLocks/>
                </p:cNvSpPr>
                <p:nvPr/>
              </p:nvSpPr>
              <p:spPr bwMode="auto">
                <a:xfrm>
                  <a:off x="3230" y="1397"/>
                  <a:ext cx="256" cy="282"/>
                </a:xfrm>
                <a:custGeom>
                  <a:avLst/>
                  <a:gdLst>
                    <a:gd name="T0" fmla="*/ 725 w 754"/>
                    <a:gd name="T1" fmla="*/ 0 h 830"/>
                    <a:gd name="T2" fmla="*/ 0 w 754"/>
                    <a:gd name="T3" fmla="*/ 806 h 830"/>
                    <a:gd name="T4" fmla="*/ 29 w 754"/>
                    <a:gd name="T5" fmla="*/ 830 h 830"/>
                    <a:gd name="T6" fmla="*/ 754 w 754"/>
                    <a:gd name="T7" fmla="*/ 28 h 830"/>
                    <a:gd name="T8" fmla="*/ 725 w 754"/>
                    <a:gd name="T9" fmla="*/ 0 h 83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4"/>
                    <a:gd name="T16" fmla="*/ 0 h 830"/>
                    <a:gd name="T17" fmla="*/ 754 w 754"/>
                    <a:gd name="T18" fmla="*/ 830 h 83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4" h="830">
                      <a:moveTo>
                        <a:pt x="725" y="0"/>
                      </a:moveTo>
                      <a:lnTo>
                        <a:pt x="0" y="806"/>
                      </a:lnTo>
                      <a:lnTo>
                        <a:pt x="29" y="830"/>
                      </a:lnTo>
                      <a:lnTo>
                        <a:pt x="754" y="28"/>
                      </a:lnTo>
                      <a:lnTo>
                        <a:pt x="725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13" name="Rectangle 136"/>
                <p:cNvSpPr>
                  <a:spLocks noChangeArrowheads="1"/>
                </p:cNvSpPr>
                <p:nvPr/>
              </p:nvSpPr>
              <p:spPr bwMode="auto">
                <a:xfrm>
                  <a:off x="2739" y="647"/>
                  <a:ext cx="744" cy="13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14" name="Rectangle 137"/>
                <p:cNvSpPr>
                  <a:spLocks noChangeArrowheads="1"/>
                </p:cNvSpPr>
                <p:nvPr/>
              </p:nvSpPr>
              <p:spPr bwMode="auto">
                <a:xfrm>
                  <a:off x="3476" y="652"/>
                  <a:ext cx="13" cy="753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15" name="Rectangle 138"/>
                <p:cNvSpPr>
                  <a:spLocks noChangeArrowheads="1"/>
                </p:cNvSpPr>
                <p:nvPr/>
              </p:nvSpPr>
              <p:spPr bwMode="auto">
                <a:xfrm>
                  <a:off x="2490" y="916"/>
                  <a:ext cx="745" cy="13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" name="Group 139"/>
              <p:cNvGrpSpPr>
                <a:grpSpLocks/>
              </p:cNvGrpSpPr>
              <p:nvPr/>
            </p:nvGrpSpPr>
            <p:grpSpPr bwMode="auto">
              <a:xfrm>
                <a:off x="4346" y="3056"/>
                <a:ext cx="1002" cy="1025"/>
                <a:chOff x="4346" y="3056"/>
                <a:chExt cx="1002" cy="1025"/>
              </a:xfrm>
            </p:grpSpPr>
            <p:sp>
              <p:nvSpPr>
                <p:cNvPr id="31105" name="Freeform 140"/>
                <p:cNvSpPr>
                  <a:spLocks/>
                </p:cNvSpPr>
                <p:nvPr/>
              </p:nvSpPr>
              <p:spPr bwMode="auto">
                <a:xfrm>
                  <a:off x="4352" y="4066"/>
                  <a:ext cx="750" cy="15"/>
                </a:xfrm>
                <a:custGeom>
                  <a:avLst/>
                  <a:gdLst>
                    <a:gd name="T0" fmla="*/ 2207 w 2207"/>
                    <a:gd name="T1" fmla="*/ 24 h 43"/>
                    <a:gd name="T2" fmla="*/ 2188 w 2207"/>
                    <a:gd name="T3" fmla="*/ 0 h 43"/>
                    <a:gd name="T4" fmla="*/ 0 w 2207"/>
                    <a:gd name="T5" fmla="*/ 0 h 43"/>
                    <a:gd name="T6" fmla="*/ 0 w 2207"/>
                    <a:gd name="T7" fmla="*/ 43 h 43"/>
                    <a:gd name="T8" fmla="*/ 2188 w 2207"/>
                    <a:gd name="T9" fmla="*/ 43 h 43"/>
                    <a:gd name="T10" fmla="*/ 2207 w 2207"/>
                    <a:gd name="T11" fmla="*/ 24 h 43"/>
                    <a:gd name="T12" fmla="*/ 2188 w 2207"/>
                    <a:gd name="T13" fmla="*/ 43 h 43"/>
                    <a:gd name="T14" fmla="*/ 2207 w 2207"/>
                    <a:gd name="T15" fmla="*/ 43 h 43"/>
                    <a:gd name="T16" fmla="*/ 2207 w 2207"/>
                    <a:gd name="T17" fmla="*/ 24 h 4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207"/>
                    <a:gd name="T28" fmla="*/ 0 h 43"/>
                    <a:gd name="T29" fmla="*/ 2207 w 2207"/>
                    <a:gd name="T30" fmla="*/ 43 h 4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207" h="43">
                      <a:moveTo>
                        <a:pt x="2207" y="24"/>
                      </a:moveTo>
                      <a:lnTo>
                        <a:pt x="2188" y="0"/>
                      </a:lnTo>
                      <a:lnTo>
                        <a:pt x="0" y="0"/>
                      </a:lnTo>
                      <a:lnTo>
                        <a:pt x="0" y="43"/>
                      </a:lnTo>
                      <a:lnTo>
                        <a:pt x="2188" y="43"/>
                      </a:lnTo>
                      <a:lnTo>
                        <a:pt x="2207" y="24"/>
                      </a:lnTo>
                      <a:lnTo>
                        <a:pt x="2188" y="43"/>
                      </a:lnTo>
                      <a:lnTo>
                        <a:pt x="2207" y="43"/>
                      </a:lnTo>
                      <a:lnTo>
                        <a:pt x="2207" y="24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06" name="Freeform 141"/>
                <p:cNvSpPr>
                  <a:spLocks/>
                </p:cNvSpPr>
                <p:nvPr/>
              </p:nvSpPr>
              <p:spPr bwMode="auto">
                <a:xfrm>
                  <a:off x="5089" y="3325"/>
                  <a:ext cx="13" cy="750"/>
                </a:xfrm>
                <a:custGeom>
                  <a:avLst/>
                  <a:gdLst>
                    <a:gd name="T0" fmla="*/ 19 w 38"/>
                    <a:gd name="T1" fmla="*/ 0 h 2207"/>
                    <a:gd name="T2" fmla="*/ 0 w 38"/>
                    <a:gd name="T3" fmla="*/ 19 h 2207"/>
                    <a:gd name="T4" fmla="*/ 0 w 38"/>
                    <a:gd name="T5" fmla="*/ 2207 h 2207"/>
                    <a:gd name="T6" fmla="*/ 38 w 38"/>
                    <a:gd name="T7" fmla="*/ 2207 h 2207"/>
                    <a:gd name="T8" fmla="*/ 38 w 38"/>
                    <a:gd name="T9" fmla="*/ 19 h 2207"/>
                    <a:gd name="T10" fmla="*/ 19 w 38"/>
                    <a:gd name="T11" fmla="*/ 0 h 2207"/>
                    <a:gd name="T12" fmla="*/ 38 w 38"/>
                    <a:gd name="T13" fmla="*/ 19 h 2207"/>
                    <a:gd name="T14" fmla="*/ 38 w 38"/>
                    <a:gd name="T15" fmla="*/ 0 h 2207"/>
                    <a:gd name="T16" fmla="*/ 19 w 38"/>
                    <a:gd name="T17" fmla="*/ 0 h 220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8"/>
                    <a:gd name="T28" fmla="*/ 0 h 2207"/>
                    <a:gd name="T29" fmla="*/ 38 w 38"/>
                    <a:gd name="T30" fmla="*/ 2207 h 220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8" h="2207">
                      <a:moveTo>
                        <a:pt x="19" y="0"/>
                      </a:moveTo>
                      <a:lnTo>
                        <a:pt x="0" y="19"/>
                      </a:lnTo>
                      <a:lnTo>
                        <a:pt x="0" y="2207"/>
                      </a:lnTo>
                      <a:lnTo>
                        <a:pt x="38" y="2207"/>
                      </a:lnTo>
                      <a:lnTo>
                        <a:pt x="38" y="19"/>
                      </a:lnTo>
                      <a:lnTo>
                        <a:pt x="19" y="0"/>
                      </a:lnTo>
                      <a:lnTo>
                        <a:pt x="38" y="19"/>
                      </a:lnTo>
                      <a:lnTo>
                        <a:pt x="38" y="0"/>
                      </a:lnTo>
                      <a:lnTo>
                        <a:pt x="19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07" name="Freeform 142"/>
                <p:cNvSpPr>
                  <a:spLocks/>
                </p:cNvSpPr>
                <p:nvPr/>
              </p:nvSpPr>
              <p:spPr bwMode="auto">
                <a:xfrm>
                  <a:off x="4346" y="3325"/>
                  <a:ext cx="750" cy="13"/>
                </a:xfrm>
                <a:custGeom>
                  <a:avLst/>
                  <a:gdLst>
                    <a:gd name="T0" fmla="*/ 0 w 2207"/>
                    <a:gd name="T1" fmla="*/ 19 h 38"/>
                    <a:gd name="T2" fmla="*/ 19 w 2207"/>
                    <a:gd name="T3" fmla="*/ 38 h 38"/>
                    <a:gd name="T4" fmla="*/ 2207 w 2207"/>
                    <a:gd name="T5" fmla="*/ 38 h 38"/>
                    <a:gd name="T6" fmla="*/ 2207 w 2207"/>
                    <a:gd name="T7" fmla="*/ 0 h 38"/>
                    <a:gd name="T8" fmla="*/ 19 w 2207"/>
                    <a:gd name="T9" fmla="*/ 0 h 38"/>
                    <a:gd name="T10" fmla="*/ 0 w 2207"/>
                    <a:gd name="T11" fmla="*/ 19 h 38"/>
                    <a:gd name="T12" fmla="*/ 19 w 2207"/>
                    <a:gd name="T13" fmla="*/ 0 h 38"/>
                    <a:gd name="T14" fmla="*/ 0 w 2207"/>
                    <a:gd name="T15" fmla="*/ 0 h 38"/>
                    <a:gd name="T16" fmla="*/ 0 w 2207"/>
                    <a:gd name="T17" fmla="*/ 19 h 3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207"/>
                    <a:gd name="T28" fmla="*/ 0 h 38"/>
                    <a:gd name="T29" fmla="*/ 2207 w 2207"/>
                    <a:gd name="T30" fmla="*/ 38 h 3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207" h="38">
                      <a:moveTo>
                        <a:pt x="0" y="19"/>
                      </a:moveTo>
                      <a:lnTo>
                        <a:pt x="19" y="38"/>
                      </a:lnTo>
                      <a:lnTo>
                        <a:pt x="2207" y="38"/>
                      </a:lnTo>
                      <a:lnTo>
                        <a:pt x="2207" y="0"/>
                      </a:lnTo>
                      <a:lnTo>
                        <a:pt x="19" y="0"/>
                      </a:lnTo>
                      <a:lnTo>
                        <a:pt x="0" y="19"/>
                      </a:ln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08" name="Freeform 143"/>
                <p:cNvSpPr>
                  <a:spLocks/>
                </p:cNvSpPr>
                <p:nvPr/>
              </p:nvSpPr>
              <p:spPr bwMode="auto">
                <a:xfrm>
                  <a:off x="4346" y="3331"/>
                  <a:ext cx="15" cy="750"/>
                </a:xfrm>
                <a:custGeom>
                  <a:avLst/>
                  <a:gdLst>
                    <a:gd name="T0" fmla="*/ 19 w 43"/>
                    <a:gd name="T1" fmla="*/ 2207 h 2207"/>
                    <a:gd name="T2" fmla="*/ 43 w 43"/>
                    <a:gd name="T3" fmla="*/ 2188 h 2207"/>
                    <a:gd name="T4" fmla="*/ 43 w 43"/>
                    <a:gd name="T5" fmla="*/ 0 h 2207"/>
                    <a:gd name="T6" fmla="*/ 0 w 43"/>
                    <a:gd name="T7" fmla="*/ 0 h 2207"/>
                    <a:gd name="T8" fmla="*/ 0 w 43"/>
                    <a:gd name="T9" fmla="*/ 2188 h 2207"/>
                    <a:gd name="T10" fmla="*/ 19 w 43"/>
                    <a:gd name="T11" fmla="*/ 2207 h 2207"/>
                    <a:gd name="T12" fmla="*/ 0 w 43"/>
                    <a:gd name="T13" fmla="*/ 2188 h 2207"/>
                    <a:gd name="T14" fmla="*/ 0 w 43"/>
                    <a:gd name="T15" fmla="*/ 2207 h 2207"/>
                    <a:gd name="T16" fmla="*/ 19 w 43"/>
                    <a:gd name="T17" fmla="*/ 2207 h 220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43"/>
                    <a:gd name="T28" fmla="*/ 0 h 2207"/>
                    <a:gd name="T29" fmla="*/ 43 w 43"/>
                    <a:gd name="T30" fmla="*/ 2207 h 220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43" h="2207">
                      <a:moveTo>
                        <a:pt x="19" y="2207"/>
                      </a:moveTo>
                      <a:lnTo>
                        <a:pt x="43" y="2188"/>
                      </a:lnTo>
                      <a:lnTo>
                        <a:pt x="43" y="0"/>
                      </a:lnTo>
                      <a:lnTo>
                        <a:pt x="0" y="0"/>
                      </a:lnTo>
                      <a:lnTo>
                        <a:pt x="0" y="2188"/>
                      </a:lnTo>
                      <a:lnTo>
                        <a:pt x="19" y="2207"/>
                      </a:lnTo>
                      <a:lnTo>
                        <a:pt x="0" y="2188"/>
                      </a:lnTo>
                      <a:lnTo>
                        <a:pt x="0" y="2207"/>
                      </a:lnTo>
                      <a:lnTo>
                        <a:pt x="19" y="2207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09" name="Rectangle 144"/>
                <p:cNvSpPr>
                  <a:spLocks noChangeArrowheads="1"/>
                </p:cNvSpPr>
                <p:nvPr/>
              </p:nvSpPr>
              <p:spPr bwMode="auto">
                <a:xfrm>
                  <a:off x="4600" y="3802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10" name="Rectangle 145"/>
                <p:cNvSpPr>
                  <a:spLocks noChangeArrowheads="1"/>
                </p:cNvSpPr>
                <p:nvPr/>
              </p:nvSpPr>
              <p:spPr bwMode="auto">
                <a:xfrm>
                  <a:off x="4669" y="3802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11" name="Rectangle 146"/>
                <p:cNvSpPr>
                  <a:spLocks noChangeArrowheads="1"/>
                </p:cNvSpPr>
                <p:nvPr/>
              </p:nvSpPr>
              <p:spPr bwMode="auto">
                <a:xfrm>
                  <a:off x="4735" y="3802"/>
                  <a:ext cx="35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12" name="Rectangle 147"/>
                <p:cNvSpPr>
                  <a:spLocks noChangeArrowheads="1"/>
                </p:cNvSpPr>
                <p:nvPr/>
              </p:nvSpPr>
              <p:spPr bwMode="auto">
                <a:xfrm>
                  <a:off x="4804" y="3802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13" name="Rectangle 148"/>
                <p:cNvSpPr>
                  <a:spLocks noChangeArrowheads="1"/>
                </p:cNvSpPr>
                <p:nvPr/>
              </p:nvSpPr>
              <p:spPr bwMode="auto">
                <a:xfrm>
                  <a:off x="4872" y="3802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14" name="Rectangle 149"/>
                <p:cNvSpPr>
                  <a:spLocks noChangeArrowheads="1"/>
                </p:cNvSpPr>
                <p:nvPr/>
              </p:nvSpPr>
              <p:spPr bwMode="auto">
                <a:xfrm>
                  <a:off x="4941" y="3802"/>
                  <a:ext cx="32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15" name="Rectangle 150"/>
                <p:cNvSpPr>
                  <a:spLocks noChangeArrowheads="1"/>
                </p:cNvSpPr>
                <p:nvPr/>
              </p:nvSpPr>
              <p:spPr bwMode="auto">
                <a:xfrm>
                  <a:off x="5008" y="3802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16" name="Rectangle 151"/>
                <p:cNvSpPr>
                  <a:spLocks noChangeArrowheads="1"/>
                </p:cNvSpPr>
                <p:nvPr/>
              </p:nvSpPr>
              <p:spPr bwMode="auto">
                <a:xfrm>
                  <a:off x="5076" y="3802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17" name="Rectangle 152"/>
                <p:cNvSpPr>
                  <a:spLocks noChangeArrowheads="1"/>
                </p:cNvSpPr>
                <p:nvPr/>
              </p:nvSpPr>
              <p:spPr bwMode="auto">
                <a:xfrm>
                  <a:off x="5145" y="3802"/>
                  <a:ext cx="32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18" name="Rectangle 153"/>
                <p:cNvSpPr>
                  <a:spLocks noChangeArrowheads="1"/>
                </p:cNvSpPr>
                <p:nvPr/>
              </p:nvSpPr>
              <p:spPr bwMode="auto">
                <a:xfrm>
                  <a:off x="5211" y="3802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19" name="Rectangle 154"/>
                <p:cNvSpPr>
                  <a:spLocks noChangeArrowheads="1"/>
                </p:cNvSpPr>
                <p:nvPr/>
              </p:nvSpPr>
              <p:spPr bwMode="auto">
                <a:xfrm>
                  <a:off x="5280" y="3802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20" name="Rectangle 155"/>
                <p:cNvSpPr>
                  <a:spLocks noChangeArrowheads="1"/>
                </p:cNvSpPr>
                <p:nvPr/>
              </p:nvSpPr>
              <p:spPr bwMode="auto">
                <a:xfrm>
                  <a:off x="5340" y="3766"/>
                  <a:ext cx="6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21" name="Rectangle 156"/>
                <p:cNvSpPr>
                  <a:spLocks noChangeArrowheads="1"/>
                </p:cNvSpPr>
                <p:nvPr/>
              </p:nvSpPr>
              <p:spPr bwMode="auto">
                <a:xfrm>
                  <a:off x="5340" y="3698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22" name="Rectangle 157"/>
                <p:cNvSpPr>
                  <a:spLocks noChangeArrowheads="1"/>
                </p:cNvSpPr>
                <p:nvPr/>
              </p:nvSpPr>
              <p:spPr bwMode="auto">
                <a:xfrm>
                  <a:off x="5340" y="3631"/>
                  <a:ext cx="6" cy="33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23" name="Rectangle 158"/>
                <p:cNvSpPr>
                  <a:spLocks noChangeArrowheads="1"/>
                </p:cNvSpPr>
                <p:nvPr/>
              </p:nvSpPr>
              <p:spPr bwMode="auto">
                <a:xfrm>
                  <a:off x="5340" y="3563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24" name="Rectangle 159"/>
                <p:cNvSpPr>
                  <a:spLocks noChangeArrowheads="1"/>
                </p:cNvSpPr>
                <p:nvPr/>
              </p:nvSpPr>
              <p:spPr bwMode="auto">
                <a:xfrm>
                  <a:off x="5340" y="3494"/>
                  <a:ext cx="6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25" name="Rectangle 160"/>
                <p:cNvSpPr>
                  <a:spLocks noChangeArrowheads="1"/>
                </p:cNvSpPr>
                <p:nvPr/>
              </p:nvSpPr>
              <p:spPr bwMode="auto">
                <a:xfrm>
                  <a:off x="5340" y="3426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26" name="Rectangle 161"/>
                <p:cNvSpPr>
                  <a:spLocks noChangeArrowheads="1"/>
                </p:cNvSpPr>
                <p:nvPr/>
              </p:nvSpPr>
              <p:spPr bwMode="auto">
                <a:xfrm>
                  <a:off x="5340" y="3359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27" name="Rectangle 162"/>
                <p:cNvSpPr>
                  <a:spLocks noChangeArrowheads="1"/>
                </p:cNvSpPr>
                <p:nvPr/>
              </p:nvSpPr>
              <p:spPr bwMode="auto">
                <a:xfrm>
                  <a:off x="5340" y="3290"/>
                  <a:ext cx="6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28" name="Rectangle 163"/>
                <p:cNvSpPr>
                  <a:spLocks noChangeArrowheads="1"/>
                </p:cNvSpPr>
                <p:nvPr/>
              </p:nvSpPr>
              <p:spPr bwMode="auto">
                <a:xfrm>
                  <a:off x="5340" y="3222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29" name="Rectangle 164"/>
                <p:cNvSpPr>
                  <a:spLocks noChangeArrowheads="1"/>
                </p:cNvSpPr>
                <p:nvPr/>
              </p:nvSpPr>
              <p:spPr bwMode="auto">
                <a:xfrm>
                  <a:off x="5340" y="3155"/>
                  <a:ext cx="6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30" name="Rectangle 165"/>
                <p:cNvSpPr>
                  <a:spLocks noChangeArrowheads="1"/>
                </p:cNvSpPr>
                <p:nvPr/>
              </p:nvSpPr>
              <p:spPr bwMode="auto">
                <a:xfrm>
                  <a:off x="5340" y="3087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31" name="Rectangle 166"/>
                <p:cNvSpPr>
                  <a:spLocks noChangeArrowheads="1"/>
                </p:cNvSpPr>
                <p:nvPr/>
              </p:nvSpPr>
              <p:spPr bwMode="auto">
                <a:xfrm>
                  <a:off x="5299" y="3059"/>
                  <a:ext cx="33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32" name="Rectangle 167"/>
                <p:cNvSpPr>
                  <a:spLocks noChangeArrowheads="1"/>
                </p:cNvSpPr>
                <p:nvPr/>
              </p:nvSpPr>
              <p:spPr bwMode="auto">
                <a:xfrm>
                  <a:off x="5231" y="3059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33" name="Rectangle 168"/>
                <p:cNvSpPr>
                  <a:spLocks noChangeArrowheads="1"/>
                </p:cNvSpPr>
                <p:nvPr/>
              </p:nvSpPr>
              <p:spPr bwMode="auto">
                <a:xfrm>
                  <a:off x="5162" y="3059"/>
                  <a:ext cx="35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34" name="Rectangle 169"/>
                <p:cNvSpPr>
                  <a:spLocks noChangeArrowheads="1"/>
                </p:cNvSpPr>
                <p:nvPr/>
              </p:nvSpPr>
              <p:spPr bwMode="auto">
                <a:xfrm>
                  <a:off x="5096" y="3059"/>
                  <a:ext cx="32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35" name="Rectangle 170"/>
                <p:cNvSpPr>
                  <a:spLocks noChangeArrowheads="1"/>
                </p:cNvSpPr>
                <p:nvPr/>
              </p:nvSpPr>
              <p:spPr bwMode="auto">
                <a:xfrm>
                  <a:off x="5027" y="3059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36" name="Rectangle 171"/>
                <p:cNvSpPr>
                  <a:spLocks noChangeArrowheads="1"/>
                </p:cNvSpPr>
                <p:nvPr/>
              </p:nvSpPr>
              <p:spPr bwMode="auto">
                <a:xfrm>
                  <a:off x="4959" y="3059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37" name="Rectangle 172"/>
                <p:cNvSpPr>
                  <a:spLocks noChangeArrowheads="1"/>
                </p:cNvSpPr>
                <p:nvPr/>
              </p:nvSpPr>
              <p:spPr bwMode="auto">
                <a:xfrm>
                  <a:off x="4890" y="3059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38" name="Rectangle 173"/>
                <p:cNvSpPr>
                  <a:spLocks noChangeArrowheads="1"/>
                </p:cNvSpPr>
                <p:nvPr/>
              </p:nvSpPr>
              <p:spPr bwMode="auto">
                <a:xfrm>
                  <a:off x="4824" y="3059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39" name="Rectangle 174"/>
                <p:cNvSpPr>
                  <a:spLocks noChangeArrowheads="1"/>
                </p:cNvSpPr>
                <p:nvPr/>
              </p:nvSpPr>
              <p:spPr bwMode="auto">
                <a:xfrm>
                  <a:off x="4755" y="3059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40" name="Rectangle 175"/>
                <p:cNvSpPr>
                  <a:spLocks noChangeArrowheads="1"/>
                </p:cNvSpPr>
                <p:nvPr/>
              </p:nvSpPr>
              <p:spPr bwMode="auto">
                <a:xfrm>
                  <a:off x="4687" y="3059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41" name="Rectangle 176"/>
                <p:cNvSpPr>
                  <a:spLocks noChangeArrowheads="1"/>
                </p:cNvSpPr>
                <p:nvPr/>
              </p:nvSpPr>
              <p:spPr bwMode="auto">
                <a:xfrm>
                  <a:off x="4620" y="3059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42" name="Rectangle 177"/>
                <p:cNvSpPr>
                  <a:spLocks noChangeArrowheads="1"/>
                </p:cNvSpPr>
                <p:nvPr/>
              </p:nvSpPr>
              <p:spPr bwMode="auto">
                <a:xfrm>
                  <a:off x="4597" y="3077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43" name="Rectangle 178"/>
                <p:cNvSpPr>
                  <a:spLocks noChangeArrowheads="1"/>
                </p:cNvSpPr>
                <p:nvPr/>
              </p:nvSpPr>
              <p:spPr bwMode="auto">
                <a:xfrm>
                  <a:off x="4597" y="3145"/>
                  <a:ext cx="6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44" name="Rectangle 179"/>
                <p:cNvSpPr>
                  <a:spLocks noChangeArrowheads="1"/>
                </p:cNvSpPr>
                <p:nvPr/>
              </p:nvSpPr>
              <p:spPr bwMode="auto">
                <a:xfrm>
                  <a:off x="4597" y="3214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45" name="Rectangle 180"/>
                <p:cNvSpPr>
                  <a:spLocks noChangeArrowheads="1"/>
                </p:cNvSpPr>
                <p:nvPr/>
              </p:nvSpPr>
              <p:spPr bwMode="auto">
                <a:xfrm>
                  <a:off x="4597" y="3282"/>
                  <a:ext cx="6" cy="33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46" name="Rectangle 181"/>
                <p:cNvSpPr>
                  <a:spLocks noChangeArrowheads="1"/>
                </p:cNvSpPr>
                <p:nvPr/>
              </p:nvSpPr>
              <p:spPr bwMode="auto">
                <a:xfrm>
                  <a:off x="4597" y="3349"/>
                  <a:ext cx="6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47" name="Rectangle 182"/>
                <p:cNvSpPr>
                  <a:spLocks noChangeArrowheads="1"/>
                </p:cNvSpPr>
                <p:nvPr/>
              </p:nvSpPr>
              <p:spPr bwMode="auto">
                <a:xfrm>
                  <a:off x="4597" y="3418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48" name="Rectangle 183"/>
                <p:cNvSpPr>
                  <a:spLocks noChangeArrowheads="1"/>
                </p:cNvSpPr>
                <p:nvPr/>
              </p:nvSpPr>
              <p:spPr bwMode="auto">
                <a:xfrm>
                  <a:off x="4597" y="3486"/>
                  <a:ext cx="6" cy="33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49" name="Rectangle 184"/>
                <p:cNvSpPr>
                  <a:spLocks noChangeArrowheads="1"/>
                </p:cNvSpPr>
                <p:nvPr/>
              </p:nvSpPr>
              <p:spPr bwMode="auto">
                <a:xfrm>
                  <a:off x="4597" y="3553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50" name="Rectangle 185"/>
                <p:cNvSpPr>
                  <a:spLocks noChangeArrowheads="1"/>
                </p:cNvSpPr>
                <p:nvPr/>
              </p:nvSpPr>
              <p:spPr bwMode="auto">
                <a:xfrm>
                  <a:off x="4597" y="3621"/>
                  <a:ext cx="6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51" name="Rectangle 186"/>
                <p:cNvSpPr>
                  <a:spLocks noChangeArrowheads="1"/>
                </p:cNvSpPr>
                <p:nvPr/>
              </p:nvSpPr>
              <p:spPr bwMode="auto">
                <a:xfrm>
                  <a:off x="4597" y="3690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52" name="Rectangle 187"/>
                <p:cNvSpPr>
                  <a:spLocks noChangeArrowheads="1"/>
                </p:cNvSpPr>
                <p:nvPr/>
              </p:nvSpPr>
              <p:spPr bwMode="auto">
                <a:xfrm>
                  <a:off x="4597" y="3757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53" name="Freeform 188"/>
                <p:cNvSpPr>
                  <a:spLocks/>
                </p:cNvSpPr>
                <p:nvPr/>
              </p:nvSpPr>
              <p:spPr bwMode="auto">
                <a:xfrm>
                  <a:off x="4348" y="4047"/>
                  <a:ext cx="29" cy="29"/>
                </a:xfrm>
                <a:custGeom>
                  <a:avLst/>
                  <a:gdLst>
                    <a:gd name="T0" fmla="*/ 67 w 86"/>
                    <a:gd name="T1" fmla="*/ 0 h 87"/>
                    <a:gd name="T2" fmla="*/ 86 w 86"/>
                    <a:gd name="T3" fmla="*/ 15 h 87"/>
                    <a:gd name="T4" fmla="*/ 14 w 86"/>
                    <a:gd name="T5" fmla="*/ 87 h 87"/>
                    <a:gd name="T6" fmla="*/ 0 w 86"/>
                    <a:gd name="T7" fmla="*/ 72 h 87"/>
                    <a:gd name="T8" fmla="*/ 67 w 86"/>
                    <a:gd name="T9" fmla="*/ 0 h 8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6"/>
                    <a:gd name="T16" fmla="*/ 0 h 87"/>
                    <a:gd name="T17" fmla="*/ 86 w 86"/>
                    <a:gd name="T18" fmla="*/ 87 h 8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6" h="87">
                      <a:moveTo>
                        <a:pt x="67" y="0"/>
                      </a:moveTo>
                      <a:lnTo>
                        <a:pt x="86" y="15"/>
                      </a:lnTo>
                      <a:lnTo>
                        <a:pt x="14" y="87"/>
                      </a:lnTo>
                      <a:lnTo>
                        <a:pt x="0" y="72"/>
                      </a:lnTo>
                      <a:lnTo>
                        <a:pt x="67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54" name="Freeform 189"/>
                <p:cNvSpPr>
                  <a:spLocks/>
                </p:cNvSpPr>
                <p:nvPr/>
              </p:nvSpPr>
              <p:spPr bwMode="auto">
                <a:xfrm>
                  <a:off x="4395" y="3998"/>
                  <a:ext cx="27" cy="29"/>
                </a:xfrm>
                <a:custGeom>
                  <a:avLst/>
                  <a:gdLst>
                    <a:gd name="T0" fmla="*/ 67 w 81"/>
                    <a:gd name="T1" fmla="*/ 0 h 87"/>
                    <a:gd name="T2" fmla="*/ 81 w 81"/>
                    <a:gd name="T3" fmla="*/ 10 h 87"/>
                    <a:gd name="T4" fmla="*/ 14 w 81"/>
                    <a:gd name="T5" fmla="*/ 87 h 87"/>
                    <a:gd name="T6" fmla="*/ 0 w 81"/>
                    <a:gd name="T7" fmla="*/ 72 h 87"/>
                    <a:gd name="T8" fmla="*/ 67 w 81"/>
                    <a:gd name="T9" fmla="*/ 0 h 8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1"/>
                    <a:gd name="T16" fmla="*/ 0 h 87"/>
                    <a:gd name="T17" fmla="*/ 81 w 81"/>
                    <a:gd name="T18" fmla="*/ 87 h 8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1" h="87">
                      <a:moveTo>
                        <a:pt x="67" y="0"/>
                      </a:moveTo>
                      <a:lnTo>
                        <a:pt x="81" y="10"/>
                      </a:lnTo>
                      <a:lnTo>
                        <a:pt x="14" y="87"/>
                      </a:lnTo>
                      <a:lnTo>
                        <a:pt x="0" y="72"/>
                      </a:lnTo>
                      <a:lnTo>
                        <a:pt x="67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55" name="Freeform 190"/>
                <p:cNvSpPr>
                  <a:spLocks/>
                </p:cNvSpPr>
                <p:nvPr/>
              </p:nvSpPr>
              <p:spPr bwMode="auto">
                <a:xfrm>
                  <a:off x="4440" y="3947"/>
                  <a:ext cx="28" cy="30"/>
                </a:xfrm>
                <a:custGeom>
                  <a:avLst/>
                  <a:gdLst>
                    <a:gd name="T0" fmla="*/ 67 w 82"/>
                    <a:gd name="T1" fmla="*/ 0 h 86"/>
                    <a:gd name="T2" fmla="*/ 82 w 82"/>
                    <a:gd name="T3" fmla="*/ 14 h 86"/>
                    <a:gd name="T4" fmla="*/ 15 w 82"/>
                    <a:gd name="T5" fmla="*/ 86 h 86"/>
                    <a:gd name="T6" fmla="*/ 0 w 82"/>
                    <a:gd name="T7" fmla="*/ 72 h 86"/>
                    <a:gd name="T8" fmla="*/ 67 w 82"/>
                    <a:gd name="T9" fmla="*/ 0 h 8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2"/>
                    <a:gd name="T16" fmla="*/ 0 h 86"/>
                    <a:gd name="T17" fmla="*/ 82 w 82"/>
                    <a:gd name="T18" fmla="*/ 86 h 8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2" h="86">
                      <a:moveTo>
                        <a:pt x="67" y="0"/>
                      </a:moveTo>
                      <a:lnTo>
                        <a:pt x="82" y="14"/>
                      </a:lnTo>
                      <a:lnTo>
                        <a:pt x="15" y="86"/>
                      </a:lnTo>
                      <a:lnTo>
                        <a:pt x="0" y="72"/>
                      </a:lnTo>
                      <a:lnTo>
                        <a:pt x="67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56" name="Freeform 191"/>
                <p:cNvSpPr>
                  <a:spLocks/>
                </p:cNvSpPr>
                <p:nvPr/>
              </p:nvSpPr>
              <p:spPr bwMode="auto">
                <a:xfrm>
                  <a:off x="4486" y="3897"/>
                  <a:ext cx="28" cy="29"/>
                </a:xfrm>
                <a:custGeom>
                  <a:avLst/>
                  <a:gdLst>
                    <a:gd name="T0" fmla="*/ 67 w 81"/>
                    <a:gd name="T1" fmla="*/ 0 h 86"/>
                    <a:gd name="T2" fmla="*/ 81 w 81"/>
                    <a:gd name="T3" fmla="*/ 14 h 86"/>
                    <a:gd name="T4" fmla="*/ 14 w 81"/>
                    <a:gd name="T5" fmla="*/ 86 h 86"/>
                    <a:gd name="T6" fmla="*/ 0 w 81"/>
                    <a:gd name="T7" fmla="*/ 77 h 86"/>
                    <a:gd name="T8" fmla="*/ 67 w 81"/>
                    <a:gd name="T9" fmla="*/ 0 h 8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1"/>
                    <a:gd name="T16" fmla="*/ 0 h 86"/>
                    <a:gd name="T17" fmla="*/ 81 w 81"/>
                    <a:gd name="T18" fmla="*/ 86 h 8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1" h="86">
                      <a:moveTo>
                        <a:pt x="67" y="0"/>
                      </a:moveTo>
                      <a:lnTo>
                        <a:pt x="81" y="14"/>
                      </a:lnTo>
                      <a:lnTo>
                        <a:pt x="14" y="86"/>
                      </a:lnTo>
                      <a:lnTo>
                        <a:pt x="0" y="77"/>
                      </a:lnTo>
                      <a:lnTo>
                        <a:pt x="67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57" name="Freeform 192"/>
                <p:cNvSpPr>
                  <a:spLocks/>
                </p:cNvSpPr>
                <p:nvPr/>
              </p:nvSpPr>
              <p:spPr bwMode="auto">
                <a:xfrm>
                  <a:off x="4533" y="3848"/>
                  <a:ext cx="28" cy="29"/>
                </a:xfrm>
                <a:custGeom>
                  <a:avLst/>
                  <a:gdLst>
                    <a:gd name="T0" fmla="*/ 67 w 81"/>
                    <a:gd name="T1" fmla="*/ 0 h 86"/>
                    <a:gd name="T2" fmla="*/ 81 w 81"/>
                    <a:gd name="T3" fmla="*/ 14 h 86"/>
                    <a:gd name="T4" fmla="*/ 14 w 81"/>
                    <a:gd name="T5" fmla="*/ 86 h 86"/>
                    <a:gd name="T6" fmla="*/ 0 w 81"/>
                    <a:gd name="T7" fmla="*/ 72 h 86"/>
                    <a:gd name="T8" fmla="*/ 67 w 81"/>
                    <a:gd name="T9" fmla="*/ 0 h 8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1"/>
                    <a:gd name="T16" fmla="*/ 0 h 86"/>
                    <a:gd name="T17" fmla="*/ 81 w 81"/>
                    <a:gd name="T18" fmla="*/ 86 h 8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1" h="86">
                      <a:moveTo>
                        <a:pt x="67" y="0"/>
                      </a:moveTo>
                      <a:lnTo>
                        <a:pt x="81" y="14"/>
                      </a:lnTo>
                      <a:lnTo>
                        <a:pt x="14" y="86"/>
                      </a:lnTo>
                      <a:lnTo>
                        <a:pt x="0" y="72"/>
                      </a:lnTo>
                      <a:lnTo>
                        <a:pt x="67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58" name="Freeform 193"/>
                <p:cNvSpPr>
                  <a:spLocks/>
                </p:cNvSpPr>
                <p:nvPr/>
              </p:nvSpPr>
              <p:spPr bwMode="auto">
                <a:xfrm>
                  <a:off x="4579" y="3802"/>
                  <a:ext cx="23" cy="25"/>
                </a:xfrm>
                <a:custGeom>
                  <a:avLst/>
                  <a:gdLst>
                    <a:gd name="T0" fmla="*/ 53 w 67"/>
                    <a:gd name="T1" fmla="*/ 0 h 72"/>
                    <a:gd name="T2" fmla="*/ 0 w 67"/>
                    <a:gd name="T3" fmla="*/ 57 h 72"/>
                    <a:gd name="T4" fmla="*/ 14 w 67"/>
                    <a:gd name="T5" fmla="*/ 72 h 72"/>
                    <a:gd name="T6" fmla="*/ 67 w 67"/>
                    <a:gd name="T7" fmla="*/ 14 h 72"/>
                    <a:gd name="T8" fmla="*/ 53 w 67"/>
                    <a:gd name="T9" fmla="*/ 0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7"/>
                    <a:gd name="T16" fmla="*/ 0 h 72"/>
                    <a:gd name="T17" fmla="*/ 67 w 67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7" h="72">
                      <a:moveTo>
                        <a:pt x="53" y="0"/>
                      </a:moveTo>
                      <a:lnTo>
                        <a:pt x="0" y="57"/>
                      </a:lnTo>
                      <a:lnTo>
                        <a:pt x="14" y="72"/>
                      </a:lnTo>
                      <a:lnTo>
                        <a:pt x="67" y="14"/>
                      </a:lnTo>
                      <a:lnTo>
                        <a:pt x="53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59" name="Freeform 194"/>
                <p:cNvSpPr>
                  <a:spLocks/>
                </p:cNvSpPr>
                <p:nvPr/>
              </p:nvSpPr>
              <p:spPr bwMode="auto">
                <a:xfrm>
                  <a:off x="4349" y="3059"/>
                  <a:ext cx="256" cy="276"/>
                </a:xfrm>
                <a:custGeom>
                  <a:avLst/>
                  <a:gdLst>
                    <a:gd name="T0" fmla="*/ 724 w 753"/>
                    <a:gd name="T1" fmla="*/ 0 h 811"/>
                    <a:gd name="T2" fmla="*/ 0 w 753"/>
                    <a:gd name="T3" fmla="*/ 787 h 811"/>
                    <a:gd name="T4" fmla="*/ 28 w 753"/>
                    <a:gd name="T5" fmla="*/ 811 h 811"/>
                    <a:gd name="T6" fmla="*/ 753 w 753"/>
                    <a:gd name="T7" fmla="*/ 29 h 811"/>
                    <a:gd name="T8" fmla="*/ 724 w 753"/>
                    <a:gd name="T9" fmla="*/ 0 h 8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3"/>
                    <a:gd name="T16" fmla="*/ 0 h 811"/>
                    <a:gd name="T17" fmla="*/ 753 w 753"/>
                    <a:gd name="T18" fmla="*/ 811 h 8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3" h="811">
                      <a:moveTo>
                        <a:pt x="724" y="0"/>
                      </a:moveTo>
                      <a:lnTo>
                        <a:pt x="0" y="787"/>
                      </a:lnTo>
                      <a:lnTo>
                        <a:pt x="28" y="811"/>
                      </a:lnTo>
                      <a:lnTo>
                        <a:pt x="753" y="29"/>
                      </a:lnTo>
                      <a:lnTo>
                        <a:pt x="724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0" name="Freeform 195"/>
                <p:cNvSpPr>
                  <a:spLocks/>
                </p:cNvSpPr>
                <p:nvPr/>
              </p:nvSpPr>
              <p:spPr bwMode="auto">
                <a:xfrm>
                  <a:off x="5087" y="3056"/>
                  <a:ext cx="259" cy="279"/>
                </a:xfrm>
                <a:custGeom>
                  <a:avLst/>
                  <a:gdLst>
                    <a:gd name="T0" fmla="*/ 734 w 762"/>
                    <a:gd name="T1" fmla="*/ 0 h 820"/>
                    <a:gd name="T2" fmla="*/ 0 w 762"/>
                    <a:gd name="T3" fmla="*/ 796 h 820"/>
                    <a:gd name="T4" fmla="*/ 28 w 762"/>
                    <a:gd name="T5" fmla="*/ 820 h 820"/>
                    <a:gd name="T6" fmla="*/ 762 w 762"/>
                    <a:gd name="T7" fmla="*/ 28 h 820"/>
                    <a:gd name="T8" fmla="*/ 734 w 762"/>
                    <a:gd name="T9" fmla="*/ 0 h 8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62"/>
                    <a:gd name="T16" fmla="*/ 0 h 820"/>
                    <a:gd name="T17" fmla="*/ 762 w 762"/>
                    <a:gd name="T18" fmla="*/ 820 h 82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62" h="820">
                      <a:moveTo>
                        <a:pt x="734" y="0"/>
                      </a:moveTo>
                      <a:lnTo>
                        <a:pt x="0" y="796"/>
                      </a:lnTo>
                      <a:lnTo>
                        <a:pt x="28" y="820"/>
                      </a:lnTo>
                      <a:lnTo>
                        <a:pt x="762" y="28"/>
                      </a:lnTo>
                      <a:lnTo>
                        <a:pt x="734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1" name="Freeform 196"/>
                <p:cNvSpPr>
                  <a:spLocks/>
                </p:cNvSpPr>
                <p:nvPr/>
              </p:nvSpPr>
              <p:spPr bwMode="auto">
                <a:xfrm>
                  <a:off x="5091" y="3801"/>
                  <a:ext cx="254" cy="280"/>
                </a:xfrm>
                <a:custGeom>
                  <a:avLst/>
                  <a:gdLst>
                    <a:gd name="T0" fmla="*/ 715 w 749"/>
                    <a:gd name="T1" fmla="*/ 0 h 825"/>
                    <a:gd name="T2" fmla="*/ 0 w 749"/>
                    <a:gd name="T3" fmla="*/ 801 h 825"/>
                    <a:gd name="T4" fmla="*/ 29 w 749"/>
                    <a:gd name="T5" fmla="*/ 825 h 825"/>
                    <a:gd name="T6" fmla="*/ 749 w 749"/>
                    <a:gd name="T7" fmla="*/ 29 h 825"/>
                    <a:gd name="T8" fmla="*/ 715 w 749"/>
                    <a:gd name="T9" fmla="*/ 0 h 82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49"/>
                    <a:gd name="T16" fmla="*/ 0 h 825"/>
                    <a:gd name="T17" fmla="*/ 749 w 749"/>
                    <a:gd name="T18" fmla="*/ 825 h 82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49" h="825">
                      <a:moveTo>
                        <a:pt x="715" y="0"/>
                      </a:moveTo>
                      <a:lnTo>
                        <a:pt x="0" y="801"/>
                      </a:lnTo>
                      <a:lnTo>
                        <a:pt x="29" y="825"/>
                      </a:lnTo>
                      <a:lnTo>
                        <a:pt x="749" y="29"/>
                      </a:lnTo>
                      <a:lnTo>
                        <a:pt x="715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2" name="Rectangle 197"/>
                <p:cNvSpPr>
                  <a:spLocks noChangeArrowheads="1"/>
                </p:cNvSpPr>
                <p:nvPr/>
              </p:nvSpPr>
              <p:spPr bwMode="auto">
                <a:xfrm>
                  <a:off x="4603" y="3056"/>
                  <a:ext cx="739" cy="13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63" name="Rectangle 198"/>
                <p:cNvSpPr>
                  <a:spLocks noChangeArrowheads="1"/>
                </p:cNvSpPr>
                <p:nvPr/>
              </p:nvSpPr>
              <p:spPr bwMode="auto">
                <a:xfrm>
                  <a:off x="5335" y="3061"/>
                  <a:ext cx="13" cy="74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64" name="Rectangle 199"/>
                <p:cNvSpPr>
                  <a:spLocks noChangeArrowheads="1"/>
                </p:cNvSpPr>
                <p:nvPr/>
              </p:nvSpPr>
              <p:spPr bwMode="auto">
                <a:xfrm>
                  <a:off x="4356" y="3323"/>
                  <a:ext cx="740" cy="1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" name="Group 200"/>
              <p:cNvGrpSpPr>
                <a:grpSpLocks/>
              </p:cNvGrpSpPr>
              <p:nvPr/>
            </p:nvGrpSpPr>
            <p:grpSpPr bwMode="auto">
              <a:xfrm>
                <a:off x="535" y="1872"/>
                <a:ext cx="1002" cy="1025"/>
                <a:chOff x="535" y="1872"/>
                <a:chExt cx="1002" cy="1025"/>
              </a:xfrm>
            </p:grpSpPr>
            <p:sp>
              <p:nvSpPr>
                <p:cNvPr id="31045" name="Freeform 201"/>
                <p:cNvSpPr>
                  <a:spLocks/>
                </p:cNvSpPr>
                <p:nvPr/>
              </p:nvSpPr>
              <p:spPr bwMode="auto">
                <a:xfrm>
                  <a:off x="541" y="2882"/>
                  <a:ext cx="748" cy="13"/>
                </a:xfrm>
                <a:custGeom>
                  <a:avLst/>
                  <a:gdLst>
                    <a:gd name="T0" fmla="*/ 2202 w 2202"/>
                    <a:gd name="T1" fmla="*/ 19 h 38"/>
                    <a:gd name="T2" fmla="*/ 2183 w 2202"/>
                    <a:gd name="T3" fmla="*/ 0 h 38"/>
                    <a:gd name="T4" fmla="*/ 0 w 2202"/>
                    <a:gd name="T5" fmla="*/ 0 h 38"/>
                    <a:gd name="T6" fmla="*/ 0 w 2202"/>
                    <a:gd name="T7" fmla="*/ 38 h 38"/>
                    <a:gd name="T8" fmla="*/ 2183 w 2202"/>
                    <a:gd name="T9" fmla="*/ 38 h 38"/>
                    <a:gd name="T10" fmla="*/ 2202 w 2202"/>
                    <a:gd name="T11" fmla="*/ 19 h 38"/>
                    <a:gd name="T12" fmla="*/ 2183 w 2202"/>
                    <a:gd name="T13" fmla="*/ 38 h 38"/>
                    <a:gd name="T14" fmla="*/ 2202 w 2202"/>
                    <a:gd name="T15" fmla="*/ 38 h 38"/>
                    <a:gd name="T16" fmla="*/ 2202 w 2202"/>
                    <a:gd name="T17" fmla="*/ 19 h 3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202"/>
                    <a:gd name="T28" fmla="*/ 0 h 38"/>
                    <a:gd name="T29" fmla="*/ 2202 w 2202"/>
                    <a:gd name="T30" fmla="*/ 38 h 3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202" h="38">
                      <a:moveTo>
                        <a:pt x="2202" y="19"/>
                      </a:moveTo>
                      <a:lnTo>
                        <a:pt x="2183" y="0"/>
                      </a:lnTo>
                      <a:lnTo>
                        <a:pt x="0" y="0"/>
                      </a:lnTo>
                      <a:lnTo>
                        <a:pt x="0" y="38"/>
                      </a:lnTo>
                      <a:lnTo>
                        <a:pt x="2183" y="38"/>
                      </a:lnTo>
                      <a:lnTo>
                        <a:pt x="2202" y="19"/>
                      </a:lnTo>
                      <a:lnTo>
                        <a:pt x="2183" y="38"/>
                      </a:lnTo>
                      <a:lnTo>
                        <a:pt x="2202" y="38"/>
                      </a:lnTo>
                      <a:lnTo>
                        <a:pt x="2202" y="19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046" name="Freeform 202"/>
                <p:cNvSpPr>
                  <a:spLocks/>
                </p:cNvSpPr>
                <p:nvPr/>
              </p:nvSpPr>
              <p:spPr bwMode="auto">
                <a:xfrm>
                  <a:off x="1276" y="2139"/>
                  <a:ext cx="13" cy="750"/>
                </a:xfrm>
                <a:custGeom>
                  <a:avLst/>
                  <a:gdLst>
                    <a:gd name="T0" fmla="*/ 19 w 38"/>
                    <a:gd name="T1" fmla="*/ 0 h 2207"/>
                    <a:gd name="T2" fmla="*/ 0 w 38"/>
                    <a:gd name="T3" fmla="*/ 20 h 2207"/>
                    <a:gd name="T4" fmla="*/ 0 w 38"/>
                    <a:gd name="T5" fmla="*/ 2207 h 2207"/>
                    <a:gd name="T6" fmla="*/ 38 w 38"/>
                    <a:gd name="T7" fmla="*/ 2207 h 2207"/>
                    <a:gd name="T8" fmla="*/ 38 w 38"/>
                    <a:gd name="T9" fmla="*/ 20 h 2207"/>
                    <a:gd name="T10" fmla="*/ 19 w 38"/>
                    <a:gd name="T11" fmla="*/ 0 h 2207"/>
                    <a:gd name="T12" fmla="*/ 38 w 38"/>
                    <a:gd name="T13" fmla="*/ 20 h 2207"/>
                    <a:gd name="T14" fmla="*/ 38 w 38"/>
                    <a:gd name="T15" fmla="*/ 0 h 2207"/>
                    <a:gd name="T16" fmla="*/ 19 w 38"/>
                    <a:gd name="T17" fmla="*/ 0 h 220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8"/>
                    <a:gd name="T28" fmla="*/ 0 h 2207"/>
                    <a:gd name="T29" fmla="*/ 38 w 38"/>
                    <a:gd name="T30" fmla="*/ 2207 h 220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8" h="2207">
                      <a:moveTo>
                        <a:pt x="19" y="0"/>
                      </a:moveTo>
                      <a:lnTo>
                        <a:pt x="0" y="20"/>
                      </a:lnTo>
                      <a:lnTo>
                        <a:pt x="0" y="2207"/>
                      </a:lnTo>
                      <a:lnTo>
                        <a:pt x="38" y="2207"/>
                      </a:lnTo>
                      <a:lnTo>
                        <a:pt x="38" y="20"/>
                      </a:lnTo>
                      <a:lnTo>
                        <a:pt x="19" y="0"/>
                      </a:lnTo>
                      <a:lnTo>
                        <a:pt x="38" y="20"/>
                      </a:lnTo>
                      <a:lnTo>
                        <a:pt x="38" y="0"/>
                      </a:lnTo>
                      <a:lnTo>
                        <a:pt x="19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047" name="Freeform 203"/>
                <p:cNvSpPr>
                  <a:spLocks/>
                </p:cNvSpPr>
                <p:nvPr/>
              </p:nvSpPr>
              <p:spPr bwMode="auto">
                <a:xfrm>
                  <a:off x="535" y="2139"/>
                  <a:ext cx="748" cy="15"/>
                </a:xfrm>
                <a:custGeom>
                  <a:avLst/>
                  <a:gdLst>
                    <a:gd name="T0" fmla="*/ 0 w 2202"/>
                    <a:gd name="T1" fmla="*/ 20 h 44"/>
                    <a:gd name="T2" fmla="*/ 19 w 2202"/>
                    <a:gd name="T3" fmla="*/ 44 h 44"/>
                    <a:gd name="T4" fmla="*/ 2202 w 2202"/>
                    <a:gd name="T5" fmla="*/ 44 h 44"/>
                    <a:gd name="T6" fmla="*/ 2202 w 2202"/>
                    <a:gd name="T7" fmla="*/ 0 h 44"/>
                    <a:gd name="T8" fmla="*/ 19 w 2202"/>
                    <a:gd name="T9" fmla="*/ 0 h 44"/>
                    <a:gd name="T10" fmla="*/ 0 w 2202"/>
                    <a:gd name="T11" fmla="*/ 20 h 44"/>
                    <a:gd name="T12" fmla="*/ 19 w 2202"/>
                    <a:gd name="T13" fmla="*/ 0 h 44"/>
                    <a:gd name="T14" fmla="*/ 0 w 2202"/>
                    <a:gd name="T15" fmla="*/ 0 h 44"/>
                    <a:gd name="T16" fmla="*/ 0 w 2202"/>
                    <a:gd name="T17" fmla="*/ 20 h 4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202"/>
                    <a:gd name="T28" fmla="*/ 0 h 44"/>
                    <a:gd name="T29" fmla="*/ 2202 w 2202"/>
                    <a:gd name="T30" fmla="*/ 44 h 44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202" h="44">
                      <a:moveTo>
                        <a:pt x="0" y="20"/>
                      </a:moveTo>
                      <a:lnTo>
                        <a:pt x="19" y="44"/>
                      </a:lnTo>
                      <a:lnTo>
                        <a:pt x="2202" y="44"/>
                      </a:lnTo>
                      <a:lnTo>
                        <a:pt x="2202" y="0"/>
                      </a:lnTo>
                      <a:lnTo>
                        <a:pt x="19" y="0"/>
                      </a:lnTo>
                      <a:lnTo>
                        <a:pt x="0" y="20"/>
                      </a:ln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2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048" name="Freeform 204"/>
                <p:cNvSpPr>
                  <a:spLocks/>
                </p:cNvSpPr>
                <p:nvPr/>
              </p:nvSpPr>
              <p:spPr bwMode="auto">
                <a:xfrm>
                  <a:off x="535" y="2146"/>
                  <a:ext cx="13" cy="749"/>
                </a:xfrm>
                <a:custGeom>
                  <a:avLst/>
                  <a:gdLst>
                    <a:gd name="T0" fmla="*/ 19 w 38"/>
                    <a:gd name="T1" fmla="*/ 2206 h 2206"/>
                    <a:gd name="T2" fmla="*/ 38 w 38"/>
                    <a:gd name="T3" fmla="*/ 2187 h 2206"/>
                    <a:gd name="T4" fmla="*/ 38 w 38"/>
                    <a:gd name="T5" fmla="*/ 0 h 2206"/>
                    <a:gd name="T6" fmla="*/ 0 w 38"/>
                    <a:gd name="T7" fmla="*/ 0 h 2206"/>
                    <a:gd name="T8" fmla="*/ 0 w 38"/>
                    <a:gd name="T9" fmla="*/ 2187 h 2206"/>
                    <a:gd name="T10" fmla="*/ 19 w 38"/>
                    <a:gd name="T11" fmla="*/ 2206 h 2206"/>
                    <a:gd name="T12" fmla="*/ 0 w 38"/>
                    <a:gd name="T13" fmla="*/ 2187 h 2206"/>
                    <a:gd name="T14" fmla="*/ 0 w 38"/>
                    <a:gd name="T15" fmla="*/ 2206 h 2206"/>
                    <a:gd name="T16" fmla="*/ 19 w 38"/>
                    <a:gd name="T17" fmla="*/ 2206 h 220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8"/>
                    <a:gd name="T28" fmla="*/ 0 h 2206"/>
                    <a:gd name="T29" fmla="*/ 38 w 38"/>
                    <a:gd name="T30" fmla="*/ 2206 h 220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8" h="2206">
                      <a:moveTo>
                        <a:pt x="19" y="2206"/>
                      </a:moveTo>
                      <a:lnTo>
                        <a:pt x="38" y="2187"/>
                      </a:lnTo>
                      <a:lnTo>
                        <a:pt x="38" y="0"/>
                      </a:lnTo>
                      <a:lnTo>
                        <a:pt x="0" y="0"/>
                      </a:lnTo>
                      <a:lnTo>
                        <a:pt x="0" y="2187"/>
                      </a:lnTo>
                      <a:lnTo>
                        <a:pt x="19" y="2206"/>
                      </a:lnTo>
                      <a:lnTo>
                        <a:pt x="0" y="2187"/>
                      </a:lnTo>
                      <a:lnTo>
                        <a:pt x="0" y="2206"/>
                      </a:lnTo>
                      <a:lnTo>
                        <a:pt x="19" y="2206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049" name="Rectangle 205"/>
                <p:cNvSpPr>
                  <a:spLocks noChangeArrowheads="1"/>
                </p:cNvSpPr>
                <p:nvPr/>
              </p:nvSpPr>
              <p:spPr bwMode="auto">
                <a:xfrm>
                  <a:off x="788" y="2617"/>
                  <a:ext cx="34" cy="6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50" name="Rectangle 206"/>
                <p:cNvSpPr>
                  <a:spLocks noChangeArrowheads="1"/>
                </p:cNvSpPr>
                <p:nvPr/>
              </p:nvSpPr>
              <p:spPr bwMode="auto">
                <a:xfrm>
                  <a:off x="856" y="2617"/>
                  <a:ext cx="34" cy="6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51" name="Rectangle 207"/>
                <p:cNvSpPr>
                  <a:spLocks noChangeArrowheads="1"/>
                </p:cNvSpPr>
                <p:nvPr/>
              </p:nvSpPr>
              <p:spPr bwMode="auto">
                <a:xfrm>
                  <a:off x="925" y="2617"/>
                  <a:ext cx="34" cy="6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52" name="Rectangle 208"/>
                <p:cNvSpPr>
                  <a:spLocks noChangeArrowheads="1"/>
                </p:cNvSpPr>
                <p:nvPr/>
              </p:nvSpPr>
              <p:spPr bwMode="auto">
                <a:xfrm>
                  <a:off x="993" y="2617"/>
                  <a:ext cx="32" cy="6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53" name="Rectangle 209"/>
                <p:cNvSpPr>
                  <a:spLocks noChangeArrowheads="1"/>
                </p:cNvSpPr>
                <p:nvPr/>
              </p:nvSpPr>
              <p:spPr bwMode="auto">
                <a:xfrm>
                  <a:off x="1060" y="2617"/>
                  <a:ext cx="34" cy="6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54" name="Rectangle 210"/>
                <p:cNvSpPr>
                  <a:spLocks noChangeArrowheads="1"/>
                </p:cNvSpPr>
                <p:nvPr/>
              </p:nvSpPr>
              <p:spPr bwMode="auto">
                <a:xfrm>
                  <a:off x="1128" y="2617"/>
                  <a:ext cx="34" cy="6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55" name="Rectangle 211"/>
                <p:cNvSpPr>
                  <a:spLocks noChangeArrowheads="1"/>
                </p:cNvSpPr>
                <p:nvPr/>
              </p:nvSpPr>
              <p:spPr bwMode="auto">
                <a:xfrm>
                  <a:off x="1197" y="2617"/>
                  <a:ext cx="32" cy="6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56" name="Rectangle 212"/>
                <p:cNvSpPr>
                  <a:spLocks noChangeArrowheads="1"/>
                </p:cNvSpPr>
                <p:nvPr/>
              </p:nvSpPr>
              <p:spPr bwMode="auto">
                <a:xfrm>
                  <a:off x="1263" y="2617"/>
                  <a:ext cx="35" cy="6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57" name="Rectangle 213"/>
                <p:cNvSpPr>
                  <a:spLocks noChangeArrowheads="1"/>
                </p:cNvSpPr>
                <p:nvPr/>
              </p:nvSpPr>
              <p:spPr bwMode="auto">
                <a:xfrm>
                  <a:off x="1332" y="2617"/>
                  <a:ext cx="34" cy="6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58" name="Rectangle 214"/>
                <p:cNvSpPr>
                  <a:spLocks noChangeArrowheads="1"/>
                </p:cNvSpPr>
                <p:nvPr/>
              </p:nvSpPr>
              <p:spPr bwMode="auto">
                <a:xfrm>
                  <a:off x="1400" y="2617"/>
                  <a:ext cx="34" cy="6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59" name="Rectangle 215"/>
                <p:cNvSpPr>
                  <a:spLocks noChangeArrowheads="1"/>
                </p:cNvSpPr>
                <p:nvPr/>
              </p:nvSpPr>
              <p:spPr bwMode="auto">
                <a:xfrm>
                  <a:off x="1467" y="2617"/>
                  <a:ext cx="34" cy="6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60" name="Rectangle 216"/>
                <p:cNvSpPr>
                  <a:spLocks noChangeArrowheads="1"/>
                </p:cNvSpPr>
                <p:nvPr/>
              </p:nvSpPr>
              <p:spPr bwMode="auto">
                <a:xfrm>
                  <a:off x="1527" y="2581"/>
                  <a:ext cx="7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61" name="Rectangle 217"/>
                <p:cNvSpPr>
                  <a:spLocks noChangeArrowheads="1"/>
                </p:cNvSpPr>
                <p:nvPr/>
              </p:nvSpPr>
              <p:spPr bwMode="auto">
                <a:xfrm>
                  <a:off x="1527" y="2514"/>
                  <a:ext cx="7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62" name="Rectangle 218"/>
                <p:cNvSpPr>
                  <a:spLocks noChangeArrowheads="1"/>
                </p:cNvSpPr>
                <p:nvPr/>
              </p:nvSpPr>
              <p:spPr bwMode="auto">
                <a:xfrm>
                  <a:off x="1527" y="2445"/>
                  <a:ext cx="7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63" name="Rectangle 219"/>
                <p:cNvSpPr>
                  <a:spLocks noChangeArrowheads="1"/>
                </p:cNvSpPr>
                <p:nvPr/>
              </p:nvSpPr>
              <p:spPr bwMode="auto">
                <a:xfrm>
                  <a:off x="1527" y="2377"/>
                  <a:ext cx="7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64" name="Rectangle 220"/>
                <p:cNvSpPr>
                  <a:spLocks noChangeArrowheads="1"/>
                </p:cNvSpPr>
                <p:nvPr/>
              </p:nvSpPr>
              <p:spPr bwMode="auto">
                <a:xfrm>
                  <a:off x="1527" y="2310"/>
                  <a:ext cx="7" cy="33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65" name="Rectangle 221"/>
                <p:cNvSpPr>
                  <a:spLocks noChangeArrowheads="1"/>
                </p:cNvSpPr>
                <p:nvPr/>
              </p:nvSpPr>
              <p:spPr bwMode="auto">
                <a:xfrm>
                  <a:off x="1527" y="2242"/>
                  <a:ext cx="7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66" name="Rectangle 222"/>
                <p:cNvSpPr>
                  <a:spLocks noChangeArrowheads="1"/>
                </p:cNvSpPr>
                <p:nvPr/>
              </p:nvSpPr>
              <p:spPr bwMode="auto">
                <a:xfrm>
                  <a:off x="1527" y="2173"/>
                  <a:ext cx="7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67" name="Rectangle 223"/>
                <p:cNvSpPr>
                  <a:spLocks noChangeArrowheads="1"/>
                </p:cNvSpPr>
                <p:nvPr/>
              </p:nvSpPr>
              <p:spPr bwMode="auto">
                <a:xfrm>
                  <a:off x="1527" y="2106"/>
                  <a:ext cx="7" cy="33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68" name="Rectangle 224"/>
                <p:cNvSpPr>
                  <a:spLocks noChangeArrowheads="1"/>
                </p:cNvSpPr>
                <p:nvPr/>
              </p:nvSpPr>
              <p:spPr bwMode="auto">
                <a:xfrm>
                  <a:off x="1527" y="2038"/>
                  <a:ext cx="7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69" name="Rectangle 225"/>
                <p:cNvSpPr>
                  <a:spLocks noChangeArrowheads="1"/>
                </p:cNvSpPr>
                <p:nvPr/>
              </p:nvSpPr>
              <p:spPr bwMode="auto">
                <a:xfrm>
                  <a:off x="1527" y="1970"/>
                  <a:ext cx="7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70" name="Rectangle 226"/>
                <p:cNvSpPr>
                  <a:spLocks noChangeArrowheads="1"/>
                </p:cNvSpPr>
                <p:nvPr/>
              </p:nvSpPr>
              <p:spPr bwMode="auto">
                <a:xfrm>
                  <a:off x="1527" y="1901"/>
                  <a:ext cx="7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71" name="Rectangle 227"/>
                <p:cNvSpPr>
                  <a:spLocks noChangeArrowheads="1"/>
                </p:cNvSpPr>
                <p:nvPr/>
              </p:nvSpPr>
              <p:spPr bwMode="auto">
                <a:xfrm>
                  <a:off x="1487" y="1875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72" name="Rectangle 228"/>
                <p:cNvSpPr>
                  <a:spLocks noChangeArrowheads="1"/>
                </p:cNvSpPr>
                <p:nvPr/>
              </p:nvSpPr>
              <p:spPr bwMode="auto">
                <a:xfrm>
                  <a:off x="1418" y="1875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73" name="Rectangle 229"/>
                <p:cNvSpPr>
                  <a:spLocks noChangeArrowheads="1"/>
                </p:cNvSpPr>
                <p:nvPr/>
              </p:nvSpPr>
              <p:spPr bwMode="auto">
                <a:xfrm>
                  <a:off x="1351" y="1875"/>
                  <a:ext cx="33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74" name="Rectangle 230"/>
                <p:cNvSpPr>
                  <a:spLocks noChangeArrowheads="1"/>
                </p:cNvSpPr>
                <p:nvPr/>
              </p:nvSpPr>
              <p:spPr bwMode="auto">
                <a:xfrm>
                  <a:off x="1283" y="1875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75" name="Rectangle 231"/>
                <p:cNvSpPr>
                  <a:spLocks noChangeArrowheads="1"/>
                </p:cNvSpPr>
                <p:nvPr/>
              </p:nvSpPr>
              <p:spPr bwMode="auto">
                <a:xfrm>
                  <a:off x="1214" y="1875"/>
                  <a:ext cx="35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76" name="Rectangle 232"/>
                <p:cNvSpPr>
                  <a:spLocks noChangeArrowheads="1"/>
                </p:cNvSpPr>
                <p:nvPr/>
              </p:nvSpPr>
              <p:spPr bwMode="auto">
                <a:xfrm>
                  <a:off x="1148" y="1875"/>
                  <a:ext cx="32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77" name="Rectangle 233"/>
                <p:cNvSpPr>
                  <a:spLocks noChangeArrowheads="1"/>
                </p:cNvSpPr>
                <p:nvPr/>
              </p:nvSpPr>
              <p:spPr bwMode="auto">
                <a:xfrm>
                  <a:off x="1079" y="1875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78" name="Rectangle 234"/>
                <p:cNvSpPr>
                  <a:spLocks noChangeArrowheads="1"/>
                </p:cNvSpPr>
                <p:nvPr/>
              </p:nvSpPr>
              <p:spPr bwMode="auto">
                <a:xfrm>
                  <a:off x="1011" y="1875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79" name="Rectangle 235"/>
                <p:cNvSpPr>
                  <a:spLocks noChangeArrowheads="1"/>
                </p:cNvSpPr>
                <p:nvPr/>
              </p:nvSpPr>
              <p:spPr bwMode="auto">
                <a:xfrm>
                  <a:off x="942" y="1875"/>
                  <a:ext cx="35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80" name="Rectangle 236"/>
                <p:cNvSpPr>
                  <a:spLocks noChangeArrowheads="1"/>
                </p:cNvSpPr>
                <p:nvPr/>
              </p:nvSpPr>
              <p:spPr bwMode="auto">
                <a:xfrm>
                  <a:off x="876" y="1875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81" name="Rectangle 237"/>
                <p:cNvSpPr>
                  <a:spLocks noChangeArrowheads="1"/>
                </p:cNvSpPr>
                <p:nvPr/>
              </p:nvSpPr>
              <p:spPr bwMode="auto">
                <a:xfrm>
                  <a:off x="807" y="1875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82" name="Rectangle 238"/>
                <p:cNvSpPr>
                  <a:spLocks noChangeArrowheads="1"/>
                </p:cNvSpPr>
                <p:nvPr/>
              </p:nvSpPr>
              <p:spPr bwMode="auto">
                <a:xfrm>
                  <a:off x="784" y="1893"/>
                  <a:ext cx="8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83" name="Rectangle 239"/>
                <p:cNvSpPr>
                  <a:spLocks noChangeArrowheads="1"/>
                </p:cNvSpPr>
                <p:nvPr/>
              </p:nvSpPr>
              <p:spPr bwMode="auto">
                <a:xfrm>
                  <a:off x="784" y="1962"/>
                  <a:ext cx="8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84" name="Rectangle 240"/>
                <p:cNvSpPr>
                  <a:spLocks noChangeArrowheads="1"/>
                </p:cNvSpPr>
                <p:nvPr/>
              </p:nvSpPr>
              <p:spPr bwMode="auto">
                <a:xfrm>
                  <a:off x="784" y="2028"/>
                  <a:ext cx="8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85" name="Rectangle 241"/>
                <p:cNvSpPr>
                  <a:spLocks noChangeArrowheads="1"/>
                </p:cNvSpPr>
                <p:nvPr/>
              </p:nvSpPr>
              <p:spPr bwMode="auto">
                <a:xfrm>
                  <a:off x="784" y="2097"/>
                  <a:ext cx="8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86" name="Rectangle 242"/>
                <p:cNvSpPr>
                  <a:spLocks noChangeArrowheads="1"/>
                </p:cNvSpPr>
                <p:nvPr/>
              </p:nvSpPr>
              <p:spPr bwMode="auto">
                <a:xfrm>
                  <a:off x="784" y="2165"/>
                  <a:ext cx="8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87" name="Rectangle 243"/>
                <p:cNvSpPr>
                  <a:spLocks noChangeArrowheads="1"/>
                </p:cNvSpPr>
                <p:nvPr/>
              </p:nvSpPr>
              <p:spPr bwMode="auto">
                <a:xfrm>
                  <a:off x="784" y="2232"/>
                  <a:ext cx="8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88" name="Rectangle 244"/>
                <p:cNvSpPr>
                  <a:spLocks noChangeArrowheads="1"/>
                </p:cNvSpPr>
                <p:nvPr/>
              </p:nvSpPr>
              <p:spPr bwMode="auto">
                <a:xfrm>
                  <a:off x="784" y="2300"/>
                  <a:ext cx="8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89" name="Rectangle 245"/>
                <p:cNvSpPr>
                  <a:spLocks noChangeArrowheads="1"/>
                </p:cNvSpPr>
                <p:nvPr/>
              </p:nvSpPr>
              <p:spPr bwMode="auto">
                <a:xfrm>
                  <a:off x="784" y="2369"/>
                  <a:ext cx="8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90" name="Rectangle 246"/>
                <p:cNvSpPr>
                  <a:spLocks noChangeArrowheads="1"/>
                </p:cNvSpPr>
                <p:nvPr/>
              </p:nvSpPr>
              <p:spPr bwMode="auto">
                <a:xfrm>
                  <a:off x="784" y="2437"/>
                  <a:ext cx="8" cy="33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91" name="Rectangle 247"/>
                <p:cNvSpPr>
                  <a:spLocks noChangeArrowheads="1"/>
                </p:cNvSpPr>
                <p:nvPr/>
              </p:nvSpPr>
              <p:spPr bwMode="auto">
                <a:xfrm>
                  <a:off x="784" y="2504"/>
                  <a:ext cx="8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92" name="Rectangle 248"/>
                <p:cNvSpPr>
                  <a:spLocks noChangeArrowheads="1"/>
                </p:cNvSpPr>
                <p:nvPr/>
              </p:nvSpPr>
              <p:spPr bwMode="auto">
                <a:xfrm>
                  <a:off x="784" y="2573"/>
                  <a:ext cx="8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93" name="Freeform 249"/>
                <p:cNvSpPr>
                  <a:spLocks/>
                </p:cNvSpPr>
                <p:nvPr/>
              </p:nvSpPr>
              <p:spPr bwMode="auto">
                <a:xfrm>
                  <a:off x="537" y="2863"/>
                  <a:ext cx="27" cy="29"/>
                </a:xfrm>
                <a:custGeom>
                  <a:avLst/>
                  <a:gdLst>
                    <a:gd name="T0" fmla="*/ 67 w 81"/>
                    <a:gd name="T1" fmla="*/ 0 h 87"/>
                    <a:gd name="T2" fmla="*/ 81 w 81"/>
                    <a:gd name="T3" fmla="*/ 10 h 87"/>
                    <a:gd name="T4" fmla="*/ 14 w 81"/>
                    <a:gd name="T5" fmla="*/ 87 h 87"/>
                    <a:gd name="T6" fmla="*/ 0 w 81"/>
                    <a:gd name="T7" fmla="*/ 72 h 87"/>
                    <a:gd name="T8" fmla="*/ 67 w 81"/>
                    <a:gd name="T9" fmla="*/ 0 h 8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1"/>
                    <a:gd name="T16" fmla="*/ 0 h 87"/>
                    <a:gd name="T17" fmla="*/ 81 w 81"/>
                    <a:gd name="T18" fmla="*/ 87 h 8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1" h="87">
                      <a:moveTo>
                        <a:pt x="67" y="0"/>
                      </a:moveTo>
                      <a:lnTo>
                        <a:pt x="81" y="10"/>
                      </a:lnTo>
                      <a:lnTo>
                        <a:pt x="14" y="87"/>
                      </a:lnTo>
                      <a:lnTo>
                        <a:pt x="0" y="72"/>
                      </a:lnTo>
                      <a:lnTo>
                        <a:pt x="67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094" name="Freeform 250"/>
                <p:cNvSpPr>
                  <a:spLocks/>
                </p:cNvSpPr>
                <p:nvPr/>
              </p:nvSpPr>
              <p:spPr bwMode="auto">
                <a:xfrm>
                  <a:off x="582" y="2812"/>
                  <a:ext cx="28" cy="30"/>
                </a:xfrm>
                <a:custGeom>
                  <a:avLst/>
                  <a:gdLst>
                    <a:gd name="T0" fmla="*/ 67 w 82"/>
                    <a:gd name="T1" fmla="*/ 0 h 86"/>
                    <a:gd name="T2" fmla="*/ 82 w 82"/>
                    <a:gd name="T3" fmla="*/ 14 h 86"/>
                    <a:gd name="T4" fmla="*/ 14 w 82"/>
                    <a:gd name="T5" fmla="*/ 86 h 86"/>
                    <a:gd name="T6" fmla="*/ 0 w 82"/>
                    <a:gd name="T7" fmla="*/ 72 h 86"/>
                    <a:gd name="T8" fmla="*/ 67 w 82"/>
                    <a:gd name="T9" fmla="*/ 0 h 8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2"/>
                    <a:gd name="T16" fmla="*/ 0 h 86"/>
                    <a:gd name="T17" fmla="*/ 82 w 82"/>
                    <a:gd name="T18" fmla="*/ 86 h 8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2" h="86">
                      <a:moveTo>
                        <a:pt x="67" y="0"/>
                      </a:moveTo>
                      <a:lnTo>
                        <a:pt x="82" y="14"/>
                      </a:lnTo>
                      <a:lnTo>
                        <a:pt x="14" y="86"/>
                      </a:lnTo>
                      <a:lnTo>
                        <a:pt x="0" y="72"/>
                      </a:lnTo>
                      <a:lnTo>
                        <a:pt x="67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095" name="Freeform 251"/>
                <p:cNvSpPr>
                  <a:spLocks/>
                </p:cNvSpPr>
                <p:nvPr/>
              </p:nvSpPr>
              <p:spPr bwMode="auto">
                <a:xfrm>
                  <a:off x="628" y="2762"/>
                  <a:ext cx="28" cy="31"/>
                </a:xfrm>
                <a:custGeom>
                  <a:avLst/>
                  <a:gdLst>
                    <a:gd name="T0" fmla="*/ 68 w 82"/>
                    <a:gd name="T1" fmla="*/ 0 h 91"/>
                    <a:gd name="T2" fmla="*/ 82 w 82"/>
                    <a:gd name="T3" fmla="*/ 14 h 91"/>
                    <a:gd name="T4" fmla="*/ 15 w 82"/>
                    <a:gd name="T5" fmla="*/ 91 h 91"/>
                    <a:gd name="T6" fmla="*/ 0 w 82"/>
                    <a:gd name="T7" fmla="*/ 77 h 91"/>
                    <a:gd name="T8" fmla="*/ 68 w 82"/>
                    <a:gd name="T9" fmla="*/ 0 h 9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2"/>
                    <a:gd name="T16" fmla="*/ 0 h 91"/>
                    <a:gd name="T17" fmla="*/ 82 w 82"/>
                    <a:gd name="T18" fmla="*/ 91 h 9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2" h="91">
                      <a:moveTo>
                        <a:pt x="68" y="0"/>
                      </a:moveTo>
                      <a:lnTo>
                        <a:pt x="82" y="14"/>
                      </a:lnTo>
                      <a:lnTo>
                        <a:pt x="15" y="91"/>
                      </a:lnTo>
                      <a:lnTo>
                        <a:pt x="0" y="77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096" name="Freeform 252"/>
                <p:cNvSpPr>
                  <a:spLocks/>
                </p:cNvSpPr>
                <p:nvPr/>
              </p:nvSpPr>
              <p:spPr bwMode="auto">
                <a:xfrm>
                  <a:off x="675" y="2713"/>
                  <a:ext cx="28" cy="29"/>
                </a:xfrm>
                <a:custGeom>
                  <a:avLst/>
                  <a:gdLst>
                    <a:gd name="T0" fmla="*/ 67 w 81"/>
                    <a:gd name="T1" fmla="*/ 0 h 86"/>
                    <a:gd name="T2" fmla="*/ 81 w 81"/>
                    <a:gd name="T3" fmla="*/ 14 h 86"/>
                    <a:gd name="T4" fmla="*/ 14 w 81"/>
                    <a:gd name="T5" fmla="*/ 86 h 86"/>
                    <a:gd name="T6" fmla="*/ 0 w 81"/>
                    <a:gd name="T7" fmla="*/ 72 h 86"/>
                    <a:gd name="T8" fmla="*/ 67 w 81"/>
                    <a:gd name="T9" fmla="*/ 0 h 8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1"/>
                    <a:gd name="T16" fmla="*/ 0 h 86"/>
                    <a:gd name="T17" fmla="*/ 81 w 81"/>
                    <a:gd name="T18" fmla="*/ 86 h 8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1" h="86">
                      <a:moveTo>
                        <a:pt x="67" y="0"/>
                      </a:moveTo>
                      <a:lnTo>
                        <a:pt x="81" y="14"/>
                      </a:lnTo>
                      <a:lnTo>
                        <a:pt x="14" y="86"/>
                      </a:lnTo>
                      <a:lnTo>
                        <a:pt x="0" y="72"/>
                      </a:lnTo>
                      <a:lnTo>
                        <a:pt x="67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097" name="Freeform 253"/>
                <p:cNvSpPr>
                  <a:spLocks/>
                </p:cNvSpPr>
                <p:nvPr/>
              </p:nvSpPr>
              <p:spPr bwMode="auto">
                <a:xfrm>
                  <a:off x="721" y="2662"/>
                  <a:ext cx="27" cy="30"/>
                </a:xfrm>
                <a:custGeom>
                  <a:avLst/>
                  <a:gdLst>
                    <a:gd name="T0" fmla="*/ 67 w 81"/>
                    <a:gd name="T1" fmla="*/ 0 h 87"/>
                    <a:gd name="T2" fmla="*/ 81 w 81"/>
                    <a:gd name="T3" fmla="*/ 15 h 87"/>
                    <a:gd name="T4" fmla="*/ 14 w 81"/>
                    <a:gd name="T5" fmla="*/ 87 h 87"/>
                    <a:gd name="T6" fmla="*/ 0 w 81"/>
                    <a:gd name="T7" fmla="*/ 77 h 87"/>
                    <a:gd name="T8" fmla="*/ 67 w 81"/>
                    <a:gd name="T9" fmla="*/ 0 h 8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1"/>
                    <a:gd name="T16" fmla="*/ 0 h 87"/>
                    <a:gd name="T17" fmla="*/ 81 w 81"/>
                    <a:gd name="T18" fmla="*/ 87 h 8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1" h="87">
                      <a:moveTo>
                        <a:pt x="67" y="0"/>
                      </a:moveTo>
                      <a:lnTo>
                        <a:pt x="81" y="15"/>
                      </a:lnTo>
                      <a:lnTo>
                        <a:pt x="14" y="87"/>
                      </a:lnTo>
                      <a:lnTo>
                        <a:pt x="0" y="77"/>
                      </a:lnTo>
                      <a:lnTo>
                        <a:pt x="67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098" name="Freeform 254"/>
                <p:cNvSpPr>
                  <a:spLocks/>
                </p:cNvSpPr>
                <p:nvPr/>
              </p:nvSpPr>
              <p:spPr bwMode="auto">
                <a:xfrm>
                  <a:off x="766" y="2618"/>
                  <a:ext cx="23" cy="25"/>
                </a:xfrm>
                <a:custGeom>
                  <a:avLst/>
                  <a:gdLst>
                    <a:gd name="T0" fmla="*/ 53 w 67"/>
                    <a:gd name="T1" fmla="*/ 0 h 72"/>
                    <a:gd name="T2" fmla="*/ 0 w 67"/>
                    <a:gd name="T3" fmla="*/ 57 h 72"/>
                    <a:gd name="T4" fmla="*/ 15 w 67"/>
                    <a:gd name="T5" fmla="*/ 72 h 72"/>
                    <a:gd name="T6" fmla="*/ 67 w 67"/>
                    <a:gd name="T7" fmla="*/ 14 h 72"/>
                    <a:gd name="T8" fmla="*/ 53 w 67"/>
                    <a:gd name="T9" fmla="*/ 0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7"/>
                    <a:gd name="T16" fmla="*/ 0 h 72"/>
                    <a:gd name="T17" fmla="*/ 67 w 67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7" h="72">
                      <a:moveTo>
                        <a:pt x="53" y="0"/>
                      </a:moveTo>
                      <a:lnTo>
                        <a:pt x="0" y="57"/>
                      </a:lnTo>
                      <a:lnTo>
                        <a:pt x="15" y="72"/>
                      </a:lnTo>
                      <a:lnTo>
                        <a:pt x="67" y="14"/>
                      </a:lnTo>
                      <a:lnTo>
                        <a:pt x="53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099" name="Freeform 255"/>
                <p:cNvSpPr>
                  <a:spLocks/>
                </p:cNvSpPr>
                <p:nvPr/>
              </p:nvSpPr>
              <p:spPr bwMode="auto">
                <a:xfrm>
                  <a:off x="537" y="1875"/>
                  <a:ext cx="255" cy="276"/>
                </a:xfrm>
                <a:custGeom>
                  <a:avLst/>
                  <a:gdLst>
                    <a:gd name="T0" fmla="*/ 724 w 753"/>
                    <a:gd name="T1" fmla="*/ 0 h 811"/>
                    <a:gd name="T2" fmla="*/ 0 w 753"/>
                    <a:gd name="T3" fmla="*/ 782 h 811"/>
                    <a:gd name="T4" fmla="*/ 29 w 753"/>
                    <a:gd name="T5" fmla="*/ 811 h 811"/>
                    <a:gd name="T6" fmla="*/ 753 w 753"/>
                    <a:gd name="T7" fmla="*/ 24 h 811"/>
                    <a:gd name="T8" fmla="*/ 724 w 753"/>
                    <a:gd name="T9" fmla="*/ 0 h 8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3"/>
                    <a:gd name="T16" fmla="*/ 0 h 811"/>
                    <a:gd name="T17" fmla="*/ 753 w 753"/>
                    <a:gd name="T18" fmla="*/ 811 h 8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3" h="811">
                      <a:moveTo>
                        <a:pt x="724" y="0"/>
                      </a:moveTo>
                      <a:lnTo>
                        <a:pt x="0" y="782"/>
                      </a:lnTo>
                      <a:lnTo>
                        <a:pt x="29" y="811"/>
                      </a:lnTo>
                      <a:lnTo>
                        <a:pt x="753" y="24"/>
                      </a:lnTo>
                      <a:lnTo>
                        <a:pt x="724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00" name="Freeform 256"/>
                <p:cNvSpPr>
                  <a:spLocks/>
                </p:cNvSpPr>
                <p:nvPr/>
              </p:nvSpPr>
              <p:spPr bwMode="auto">
                <a:xfrm>
                  <a:off x="1276" y="1872"/>
                  <a:ext cx="260" cy="279"/>
                </a:xfrm>
                <a:custGeom>
                  <a:avLst/>
                  <a:gdLst>
                    <a:gd name="T0" fmla="*/ 729 w 763"/>
                    <a:gd name="T1" fmla="*/ 0 h 820"/>
                    <a:gd name="T2" fmla="*/ 0 w 763"/>
                    <a:gd name="T3" fmla="*/ 791 h 820"/>
                    <a:gd name="T4" fmla="*/ 29 w 763"/>
                    <a:gd name="T5" fmla="*/ 820 h 820"/>
                    <a:gd name="T6" fmla="*/ 763 w 763"/>
                    <a:gd name="T7" fmla="*/ 28 h 820"/>
                    <a:gd name="T8" fmla="*/ 729 w 763"/>
                    <a:gd name="T9" fmla="*/ 0 h 8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63"/>
                    <a:gd name="T16" fmla="*/ 0 h 820"/>
                    <a:gd name="T17" fmla="*/ 763 w 763"/>
                    <a:gd name="T18" fmla="*/ 820 h 82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63" h="820">
                      <a:moveTo>
                        <a:pt x="729" y="0"/>
                      </a:moveTo>
                      <a:lnTo>
                        <a:pt x="0" y="791"/>
                      </a:lnTo>
                      <a:lnTo>
                        <a:pt x="29" y="820"/>
                      </a:lnTo>
                      <a:lnTo>
                        <a:pt x="763" y="28"/>
                      </a:lnTo>
                      <a:lnTo>
                        <a:pt x="729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01" name="Freeform 257"/>
                <p:cNvSpPr>
                  <a:spLocks/>
                </p:cNvSpPr>
                <p:nvPr/>
              </p:nvSpPr>
              <p:spPr bwMode="auto">
                <a:xfrm>
                  <a:off x="1278" y="2617"/>
                  <a:ext cx="254" cy="280"/>
                </a:xfrm>
                <a:custGeom>
                  <a:avLst/>
                  <a:gdLst>
                    <a:gd name="T0" fmla="*/ 719 w 748"/>
                    <a:gd name="T1" fmla="*/ 0 h 825"/>
                    <a:gd name="T2" fmla="*/ 0 w 748"/>
                    <a:gd name="T3" fmla="*/ 796 h 825"/>
                    <a:gd name="T4" fmla="*/ 33 w 748"/>
                    <a:gd name="T5" fmla="*/ 825 h 825"/>
                    <a:gd name="T6" fmla="*/ 748 w 748"/>
                    <a:gd name="T7" fmla="*/ 24 h 825"/>
                    <a:gd name="T8" fmla="*/ 719 w 748"/>
                    <a:gd name="T9" fmla="*/ 0 h 82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48"/>
                    <a:gd name="T16" fmla="*/ 0 h 825"/>
                    <a:gd name="T17" fmla="*/ 748 w 748"/>
                    <a:gd name="T18" fmla="*/ 825 h 82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48" h="825">
                      <a:moveTo>
                        <a:pt x="719" y="0"/>
                      </a:moveTo>
                      <a:lnTo>
                        <a:pt x="0" y="796"/>
                      </a:lnTo>
                      <a:lnTo>
                        <a:pt x="33" y="825"/>
                      </a:lnTo>
                      <a:lnTo>
                        <a:pt x="748" y="24"/>
                      </a:lnTo>
                      <a:lnTo>
                        <a:pt x="719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02" name="Rectangle 258"/>
                <p:cNvSpPr>
                  <a:spLocks noChangeArrowheads="1"/>
                </p:cNvSpPr>
                <p:nvPr/>
              </p:nvSpPr>
              <p:spPr bwMode="auto">
                <a:xfrm>
                  <a:off x="791" y="1872"/>
                  <a:ext cx="740" cy="13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03" name="Rectangle 259"/>
                <p:cNvSpPr>
                  <a:spLocks noChangeArrowheads="1"/>
                </p:cNvSpPr>
                <p:nvPr/>
              </p:nvSpPr>
              <p:spPr bwMode="auto">
                <a:xfrm>
                  <a:off x="1522" y="1877"/>
                  <a:ext cx="15" cy="746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04" name="Rectangle 260"/>
                <p:cNvSpPr>
                  <a:spLocks noChangeArrowheads="1"/>
                </p:cNvSpPr>
                <p:nvPr/>
              </p:nvSpPr>
              <p:spPr bwMode="auto">
                <a:xfrm>
                  <a:off x="545" y="2139"/>
                  <a:ext cx="738" cy="13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261"/>
              <p:cNvGrpSpPr>
                <a:grpSpLocks/>
              </p:cNvGrpSpPr>
              <p:nvPr/>
            </p:nvGrpSpPr>
            <p:grpSpPr bwMode="auto">
              <a:xfrm>
                <a:off x="4413" y="647"/>
                <a:ext cx="1008" cy="1033"/>
                <a:chOff x="4413" y="647"/>
                <a:chExt cx="1008" cy="1033"/>
              </a:xfrm>
            </p:grpSpPr>
            <p:sp>
              <p:nvSpPr>
                <p:cNvPr id="30981" name="Freeform 262"/>
                <p:cNvSpPr>
                  <a:spLocks/>
                </p:cNvSpPr>
                <p:nvPr/>
              </p:nvSpPr>
              <p:spPr bwMode="auto">
                <a:xfrm>
                  <a:off x="4419" y="1664"/>
                  <a:ext cx="754" cy="15"/>
                </a:xfrm>
                <a:custGeom>
                  <a:avLst/>
                  <a:gdLst>
                    <a:gd name="T0" fmla="*/ 2221 w 2221"/>
                    <a:gd name="T1" fmla="*/ 20 h 44"/>
                    <a:gd name="T2" fmla="*/ 2202 w 2221"/>
                    <a:gd name="T3" fmla="*/ 0 h 44"/>
                    <a:gd name="T4" fmla="*/ 0 w 2221"/>
                    <a:gd name="T5" fmla="*/ 0 h 44"/>
                    <a:gd name="T6" fmla="*/ 0 w 2221"/>
                    <a:gd name="T7" fmla="*/ 44 h 44"/>
                    <a:gd name="T8" fmla="*/ 2202 w 2221"/>
                    <a:gd name="T9" fmla="*/ 44 h 44"/>
                    <a:gd name="T10" fmla="*/ 2221 w 2221"/>
                    <a:gd name="T11" fmla="*/ 20 h 44"/>
                    <a:gd name="T12" fmla="*/ 2202 w 2221"/>
                    <a:gd name="T13" fmla="*/ 44 h 44"/>
                    <a:gd name="T14" fmla="*/ 2221 w 2221"/>
                    <a:gd name="T15" fmla="*/ 44 h 44"/>
                    <a:gd name="T16" fmla="*/ 2221 w 2221"/>
                    <a:gd name="T17" fmla="*/ 20 h 4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221"/>
                    <a:gd name="T28" fmla="*/ 0 h 44"/>
                    <a:gd name="T29" fmla="*/ 2221 w 2221"/>
                    <a:gd name="T30" fmla="*/ 44 h 44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221" h="44">
                      <a:moveTo>
                        <a:pt x="2221" y="20"/>
                      </a:moveTo>
                      <a:lnTo>
                        <a:pt x="2202" y="0"/>
                      </a:lnTo>
                      <a:lnTo>
                        <a:pt x="0" y="0"/>
                      </a:lnTo>
                      <a:lnTo>
                        <a:pt x="0" y="44"/>
                      </a:lnTo>
                      <a:lnTo>
                        <a:pt x="2202" y="44"/>
                      </a:lnTo>
                      <a:lnTo>
                        <a:pt x="2221" y="20"/>
                      </a:lnTo>
                      <a:lnTo>
                        <a:pt x="2202" y="44"/>
                      </a:lnTo>
                      <a:lnTo>
                        <a:pt x="2221" y="44"/>
                      </a:lnTo>
                      <a:lnTo>
                        <a:pt x="2221" y="2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982" name="Freeform 263"/>
                <p:cNvSpPr>
                  <a:spLocks/>
                </p:cNvSpPr>
                <p:nvPr/>
              </p:nvSpPr>
              <p:spPr bwMode="auto">
                <a:xfrm>
                  <a:off x="5160" y="916"/>
                  <a:ext cx="13" cy="754"/>
                </a:xfrm>
                <a:custGeom>
                  <a:avLst/>
                  <a:gdLst>
                    <a:gd name="T0" fmla="*/ 20 w 39"/>
                    <a:gd name="T1" fmla="*/ 0 h 2221"/>
                    <a:gd name="T2" fmla="*/ 0 w 39"/>
                    <a:gd name="T3" fmla="*/ 24 h 2221"/>
                    <a:gd name="T4" fmla="*/ 0 w 39"/>
                    <a:gd name="T5" fmla="*/ 2221 h 2221"/>
                    <a:gd name="T6" fmla="*/ 39 w 39"/>
                    <a:gd name="T7" fmla="*/ 2221 h 2221"/>
                    <a:gd name="T8" fmla="*/ 39 w 39"/>
                    <a:gd name="T9" fmla="*/ 24 h 2221"/>
                    <a:gd name="T10" fmla="*/ 20 w 39"/>
                    <a:gd name="T11" fmla="*/ 0 h 2221"/>
                    <a:gd name="T12" fmla="*/ 39 w 39"/>
                    <a:gd name="T13" fmla="*/ 24 h 2221"/>
                    <a:gd name="T14" fmla="*/ 39 w 39"/>
                    <a:gd name="T15" fmla="*/ 0 h 2221"/>
                    <a:gd name="T16" fmla="*/ 20 w 39"/>
                    <a:gd name="T17" fmla="*/ 0 h 222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9"/>
                    <a:gd name="T28" fmla="*/ 0 h 2221"/>
                    <a:gd name="T29" fmla="*/ 39 w 39"/>
                    <a:gd name="T30" fmla="*/ 2221 h 222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9" h="2221">
                      <a:moveTo>
                        <a:pt x="20" y="0"/>
                      </a:moveTo>
                      <a:lnTo>
                        <a:pt x="0" y="24"/>
                      </a:lnTo>
                      <a:lnTo>
                        <a:pt x="0" y="2221"/>
                      </a:lnTo>
                      <a:lnTo>
                        <a:pt x="39" y="2221"/>
                      </a:lnTo>
                      <a:lnTo>
                        <a:pt x="39" y="24"/>
                      </a:lnTo>
                      <a:lnTo>
                        <a:pt x="20" y="0"/>
                      </a:lnTo>
                      <a:lnTo>
                        <a:pt x="39" y="24"/>
                      </a:lnTo>
                      <a:lnTo>
                        <a:pt x="39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983" name="Freeform 264"/>
                <p:cNvSpPr>
                  <a:spLocks/>
                </p:cNvSpPr>
                <p:nvPr/>
              </p:nvSpPr>
              <p:spPr bwMode="auto">
                <a:xfrm>
                  <a:off x="4413" y="916"/>
                  <a:ext cx="754" cy="15"/>
                </a:xfrm>
                <a:custGeom>
                  <a:avLst/>
                  <a:gdLst>
                    <a:gd name="T0" fmla="*/ 0 w 2221"/>
                    <a:gd name="T1" fmla="*/ 24 h 43"/>
                    <a:gd name="T2" fmla="*/ 19 w 2221"/>
                    <a:gd name="T3" fmla="*/ 43 h 43"/>
                    <a:gd name="T4" fmla="*/ 2221 w 2221"/>
                    <a:gd name="T5" fmla="*/ 43 h 43"/>
                    <a:gd name="T6" fmla="*/ 2221 w 2221"/>
                    <a:gd name="T7" fmla="*/ 0 h 43"/>
                    <a:gd name="T8" fmla="*/ 19 w 2221"/>
                    <a:gd name="T9" fmla="*/ 0 h 43"/>
                    <a:gd name="T10" fmla="*/ 0 w 2221"/>
                    <a:gd name="T11" fmla="*/ 24 h 43"/>
                    <a:gd name="T12" fmla="*/ 19 w 2221"/>
                    <a:gd name="T13" fmla="*/ 0 h 43"/>
                    <a:gd name="T14" fmla="*/ 0 w 2221"/>
                    <a:gd name="T15" fmla="*/ 0 h 43"/>
                    <a:gd name="T16" fmla="*/ 0 w 2221"/>
                    <a:gd name="T17" fmla="*/ 24 h 4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221"/>
                    <a:gd name="T28" fmla="*/ 0 h 43"/>
                    <a:gd name="T29" fmla="*/ 2221 w 2221"/>
                    <a:gd name="T30" fmla="*/ 43 h 4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221" h="43">
                      <a:moveTo>
                        <a:pt x="0" y="24"/>
                      </a:moveTo>
                      <a:lnTo>
                        <a:pt x="19" y="43"/>
                      </a:lnTo>
                      <a:lnTo>
                        <a:pt x="2221" y="43"/>
                      </a:lnTo>
                      <a:lnTo>
                        <a:pt x="2221" y="0"/>
                      </a:lnTo>
                      <a:lnTo>
                        <a:pt x="19" y="0"/>
                      </a:lnTo>
                      <a:lnTo>
                        <a:pt x="0" y="24"/>
                      </a:ln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984" name="Freeform 265"/>
                <p:cNvSpPr>
                  <a:spLocks/>
                </p:cNvSpPr>
                <p:nvPr/>
              </p:nvSpPr>
              <p:spPr bwMode="auto">
                <a:xfrm>
                  <a:off x="4413" y="924"/>
                  <a:ext cx="13" cy="755"/>
                </a:xfrm>
                <a:custGeom>
                  <a:avLst/>
                  <a:gdLst>
                    <a:gd name="T0" fmla="*/ 19 w 38"/>
                    <a:gd name="T1" fmla="*/ 2221 h 2221"/>
                    <a:gd name="T2" fmla="*/ 38 w 38"/>
                    <a:gd name="T3" fmla="*/ 2197 h 2221"/>
                    <a:gd name="T4" fmla="*/ 38 w 38"/>
                    <a:gd name="T5" fmla="*/ 0 h 2221"/>
                    <a:gd name="T6" fmla="*/ 0 w 38"/>
                    <a:gd name="T7" fmla="*/ 0 h 2221"/>
                    <a:gd name="T8" fmla="*/ 0 w 38"/>
                    <a:gd name="T9" fmla="*/ 2197 h 2221"/>
                    <a:gd name="T10" fmla="*/ 19 w 38"/>
                    <a:gd name="T11" fmla="*/ 2221 h 2221"/>
                    <a:gd name="T12" fmla="*/ 0 w 38"/>
                    <a:gd name="T13" fmla="*/ 2197 h 2221"/>
                    <a:gd name="T14" fmla="*/ 0 w 38"/>
                    <a:gd name="T15" fmla="*/ 2221 h 2221"/>
                    <a:gd name="T16" fmla="*/ 19 w 38"/>
                    <a:gd name="T17" fmla="*/ 2221 h 222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8"/>
                    <a:gd name="T28" fmla="*/ 0 h 2221"/>
                    <a:gd name="T29" fmla="*/ 38 w 38"/>
                    <a:gd name="T30" fmla="*/ 2221 h 222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8" h="2221">
                      <a:moveTo>
                        <a:pt x="19" y="2221"/>
                      </a:moveTo>
                      <a:lnTo>
                        <a:pt x="38" y="2197"/>
                      </a:lnTo>
                      <a:lnTo>
                        <a:pt x="38" y="0"/>
                      </a:lnTo>
                      <a:lnTo>
                        <a:pt x="0" y="0"/>
                      </a:lnTo>
                      <a:lnTo>
                        <a:pt x="0" y="2197"/>
                      </a:lnTo>
                      <a:lnTo>
                        <a:pt x="19" y="2221"/>
                      </a:lnTo>
                      <a:lnTo>
                        <a:pt x="0" y="2197"/>
                      </a:lnTo>
                      <a:lnTo>
                        <a:pt x="0" y="2221"/>
                      </a:lnTo>
                      <a:lnTo>
                        <a:pt x="19" y="2221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985" name="Rectangle 266"/>
                <p:cNvSpPr>
                  <a:spLocks noChangeArrowheads="1"/>
                </p:cNvSpPr>
                <p:nvPr/>
              </p:nvSpPr>
              <p:spPr bwMode="auto">
                <a:xfrm>
                  <a:off x="4669" y="1398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86" name="Rectangle 267"/>
                <p:cNvSpPr>
                  <a:spLocks noChangeArrowheads="1"/>
                </p:cNvSpPr>
                <p:nvPr/>
              </p:nvSpPr>
              <p:spPr bwMode="auto">
                <a:xfrm>
                  <a:off x="4737" y="1398"/>
                  <a:ext cx="32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87" name="Rectangle 268"/>
                <p:cNvSpPr>
                  <a:spLocks noChangeArrowheads="1"/>
                </p:cNvSpPr>
                <p:nvPr/>
              </p:nvSpPr>
              <p:spPr bwMode="auto">
                <a:xfrm>
                  <a:off x="4804" y="1398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88" name="Rectangle 269"/>
                <p:cNvSpPr>
                  <a:spLocks noChangeArrowheads="1"/>
                </p:cNvSpPr>
                <p:nvPr/>
              </p:nvSpPr>
              <p:spPr bwMode="auto">
                <a:xfrm>
                  <a:off x="4872" y="1398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89" name="Rectangle 270"/>
                <p:cNvSpPr>
                  <a:spLocks noChangeArrowheads="1"/>
                </p:cNvSpPr>
                <p:nvPr/>
              </p:nvSpPr>
              <p:spPr bwMode="auto">
                <a:xfrm>
                  <a:off x="4941" y="1398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90" name="Rectangle 271"/>
                <p:cNvSpPr>
                  <a:spLocks noChangeArrowheads="1"/>
                </p:cNvSpPr>
                <p:nvPr/>
              </p:nvSpPr>
              <p:spPr bwMode="auto">
                <a:xfrm>
                  <a:off x="5007" y="1398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91" name="Rectangle 272"/>
                <p:cNvSpPr>
                  <a:spLocks noChangeArrowheads="1"/>
                </p:cNvSpPr>
                <p:nvPr/>
              </p:nvSpPr>
              <p:spPr bwMode="auto">
                <a:xfrm>
                  <a:off x="5076" y="1398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92" name="Rectangle 273"/>
                <p:cNvSpPr>
                  <a:spLocks noChangeArrowheads="1"/>
                </p:cNvSpPr>
                <p:nvPr/>
              </p:nvSpPr>
              <p:spPr bwMode="auto">
                <a:xfrm>
                  <a:off x="5144" y="1398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93" name="Rectangle 274"/>
                <p:cNvSpPr>
                  <a:spLocks noChangeArrowheads="1"/>
                </p:cNvSpPr>
                <p:nvPr/>
              </p:nvSpPr>
              <p:spPr bwMode="auto">
                <a:xfrm>
                  <a:off x="5211" y="1398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94" name="Rectangle 275"/>
                <p:cNvSpPr>
                  <a:spLocks noChangeArrowheads="1"/>
                </p:cNvSpPr>
                <p:nvPr/>
              </p:nvSpPr>
              <p:spPr bwMode="auto">
                <a:xfrm>
                  <a:off x="5279" y="1398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95" name="Rectangle 276"/>
                <p:cNvSpPr>
                  <a:spLocks noChangeArrowheads="1"/>
                </p:cNvSpPr>
                <p:nvPr/>
              </p:nvSpPr>
              <p:spPr bwMode="auto">
                <a:xfrm>
                  <a:off x="5348" y="1398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96" name="Freeform 277"/>
                <p:cNvSpPr>
                  <a:spLocks/>
                </p:cNvSpPr>
                <p:nvPr/>
              </p:nvSpPr>
              <p:spPr bwMode="auto">
                <a:xfrm>
                  <a:off x="5416" y="1398"/>
                  <a:ext cx="3" cy="7"/>
                </a:xfrm>
                <a:custGeom>
                  <a:avLst/>
                  <a:gdLst>
                    <a:gd name="T0" fmla="*/ 9 w 9"/>
                    <a:gd name="T1" fmla="*/ 9 h 19"/>
                    <a:gd name="T2" fmla="*/ 0 w 9"/>
                    <a:gd name="T3" fmla="*/ 0 h 19"/>
                    <a:gd name="T4" fmla="*/ 0 w 9"/>
                    <a:gd name="T5" fmla="*/ 0 h 19"/>
                    <a:gd name="T6" fmla="*/ 0 w 9"/>
                    <a:gd name="T7" fmla="*/ 19 h 19"/>
                    <a:gd name="T8" fmla="*/ 0 w 9"/>
                    <a:gd name="T9" fmla="*/ 19 h 19"/>
                    <a:gd name="T10" fmla="*/ 9 w 9"/>
                    <a:gd name="T11" fmla="*/ 9 h 19"/>
                    <a:gd name="T12" fmla="*/ 0 w 9"/>
                    <a:gd name="T13" fmla="*/ 19 h 19"/>
                    <a:gd name="T14" fmla="*/ 9 w 9"/>
                    <a:gd name="T15" fmla="*/ 19 h 19"/>
                    <a:gd name="T16" fmla="*/ 9 w 9"/>
                    <a:gd name="T17" fmla="*/ 9 h 1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9"/>
                    <a:gd name="T28" fmla="*/ 0 h 19"/>
                    <a:gd name="T29" fmla="*/ 9 w 9"/>
                    <a:gd name="T30" fmla="*/ 19 h 19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9" h="19">
                      <a:moveTo>
                        <a:pt x="9" y="9"/>
                      </a:move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9" y="9"/>
                      </a:lnTo>
                      <a:lnTo>
                        <a:pt x="0" y="19"/>
                      </a:lnTo>
                      <a:lnTo>
                        <a:pt x="9" y="19"/>
                      </a:lnTo>
                      <a:lnTo>
                        <a:pt x="9" y="9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997" name="Rectangle 278"/>
                <p:cNvSpPr>
                  <a:spLocks noChangeArrowheads="1"/>
                </p:cNvSpPr>
                <p:nvPr/>
              </p:nvSpPr>
              <p:spPr bwMode="auto">
                <a:xfrm>
                  <a:off x="5413" y="1367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98" name="Rectangle 279"/>
                <p:cNvSpPr>
                  <a:spLocks noChangeArrowheads="1"/>
                </p:cNvSpPr>
                <p:nvPr/>
              </p:nvSpPr>
              <p:spPr bwMode="auto">
                <a:xfrm>
                  <a:off x="5413" y="1299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99" name="Rectangle 280"/>
                <p:cNvSpPr>
                  <a:spLocks noChangeArrowheads="1"/>
                </p:cNvSpPr>
                <p:nvPr/>
              </p:nvSpPr>
              <p:spPr bwMode="auto">
                <a:xfrm>
                  <a:off x="5413" y="1232"/>
                  <a:ext cx="6" cy="33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00" name="Rectangle 281"/>
                <p:cNvSpPr>
                  <a:spLocks noChangeArrowheads="1"/>
                </p:cNvSpPr>
                <p:nvPr/>
              </p:nvSpPr>
              <p:spPr bwMode="auto">
                <a:xfrm>
                  <a:off x="5413" y="1164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01" name="Rectangle 282"/>
                <p:cNvSpPr>
                  <a:spLocks noChangeArrowheads="1"/>
                </p:cNvSpPr>
                <p:nvPr/>
              </p:nvSpPr>
              <p:spPr bwMode="auto">
                <a:xfrm>
                  <a:off x="5413" y="1095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02" name="Rectangle 283"/>
                <p:cNvSpPr>
                  <a:spLocks noChangeArrowheads="1"/>
                </p:cNvSpPr>
                <p:nvPr/>
              </p:nvSpPr>
              <p:spPr bwMode="auto">
                <a:xfrm>
                  <a:off x="5413" y="1027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03" name="Rectangle 284"/>
                <p:cNvSpPr>
                  <a:spLocks noChangeArrowheads="1"/>
                </p:cNvSpPr>
                <p:nvPr/>
              </p:nvSpPr>
              <p:spPr bwMode="auto">
                <a:xfrm>
                  <a:off x="5413" y="960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04" name="Rectangle 285"/>
                <p:cNvSpPr>
                  <a:spLocks noChangeArrowheads="1"/>
                </p:cNvSpPr>
                <p:nvPr/>
              </p:nvSpPr>
              <p:spPr bwMode="auto">
                <a:xfrm>
                  <a:off x="5413" y="892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05" name="Rectangle 286"/>
                <p:cNvSpPr>
                  <a:spLocks noChangeArrowheads="1"/>
                </p:cNvSpPr>
                <p:nvPr/>
              </p:nvSpPr>
              <p:spPr bwMode="auto">
                <a:xfrm>
                  <a:off x="5413" y="823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06" name="Rectangle 287"/>
                <p:cNvSpPr>
                  <a:spLocks noChangeArrowheads="1"/>
                </p:cNvSpPr>
                <p:nvPr/>
              </p:nvSpPr>
              <p:spPr bwMode="auto">
                <a:xfrm>
                  <a:off x="5413" y="756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07" name="Rectangle 288"/>
                <p:cNvSpPr>
                  <a:spLocks noChangeArrowheads="1"/>
                </p:cNvSpPr>
                <p:nvPr/>
              </p:nvSpPr>
              <p:spPr bwMode="auto">
                <a:xfrm>
                  <a:off x="5413" y="688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08" name="Freeform 289"/>
                <p:cNvSpPr>
                  <a:spLocks/>
                </p:cNvSpPr>
                <p:nvPr/>
              </p:nvSpPr>
              <p:spPr bwMode="auto">
                <a:xfrm>
                  <a:off x="5413" y="650"/>
                  <a:ext cx="6" cy="3"/>
                </a:xfrm>
                <a:custGeom>
                  <a:avLst/>
                  <a:gdLst>
                    <a:gd name="T0" fmla="*/ 10 w 19"/>
                    <a:gd name="T1" fmla="*/ 0 h 9"/>
                    <a:gd name="T2" fmla="*/ 0 w 19"/>
                    <a:gd name="T3" fmla="*/ 9 h 9"/>
                    <a:gd name="T4" fmla="*/ 0 w 19"/>
                    <a:gd name="T5" fmla="*/ 9 h 9"/>
                    <a:gd name="T6" fmla="*/ 19 w 19"/>
                    <a:gd name="T7" fmla="*/ 9 h 9"/>
                    <a:gd name="T8" fmla="*/ 19 w 19"/>
                    <a:gd name="T9" fmla="*/ 9 h 9"/>
                    <a:gd name="T10" fmla="*/ 10 w 19"/>
                    <a:gd name="T11" fmla="*/ 0 h 9"/>
                    <a:gd name="T12" fmla="*/ 19 w 19"/>
                    <a:gd name="T13" fmla="*/ 9 h 9"/>
                    <a:gd name="T14" fmla="*/ 19 w 19"/>
                    <a:gd name="T15" fmla="*/ 0 h 9"/>
                    <a:gd name="T16" fmla="*/ 10 w 19"/>
                    <a:gd name="T17" fmla="*/ 0 h 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9"/>
                    <a:gd name="T28" fmla="*/ 0 h 9"/>
                    <a:gd name="T29" fmla="*/ 19 w 19"/>
                    <a:gd name="T30" fmla="*/ 9 h 9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9" h="9">
                      <a:moveTo>
                        <a:pt x="10" y="0"/>
                      </a:moveTo>
                      <a:lnTo>
                        <a:pt x="0" y="9"/>
                      </a:lnTo>
                      <a:lnTo>
                        <a:pt x="19" y="9"/>
                      </a:lnTo>
                      <a:lnTo>
                        <a:pt x="10" y="0"/>
                      </a:lnTo>
                      <a:lnTo>
                        <a:pt x="19" y="9"/>
                      </a:lnTo>
                      <a:lnTo>
                        <a:pt x="19" y="0"/>
                      </a:lnTo>
                      <a:lnTo>
                        <a:pt x="10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009" name="Rectangle 290"/>
                <p:cNvSpPr>
                  <a:spLocks noChangeArrowheads="1"/>
                </p:cNvSpPr>
                <p:nvPr/>
              </p:nvSpPr>
              <p:spPr bwMode="auto">
                <a:xfrm>
                  <a:off x="5382" y="650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10" name="Rectangle 291"/>
                <p:cNvSpPr>
                  <a:spLocks noChangeArrowheads="1"/>
                </p:cNvSpPr>
                <p:nvPr/>
              </p:nvSpPr>
              <p:spPr bwMode="auto">
                <a:xfrm>
                  <a:off x="5313" y="650"/>
                  <a:ext cx="35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11" name="Rectangle 292"/>
                <p:cNvSpPr>
                  <a:spLocks noChangeArrowheads="1"/>
                </p:cNvSpPr>
                <p:nvPr/>
              </p:nvSpPr>
              <p:spPr bwMode="auto">
                <a:xfrm>
                  <a:off x="5247" y="650"/>
                  <a:ext cx="32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12" name="Rectangle 293"/>
                <p:cNvSpPr>
                  <a:spLocks noChangeArrowheads="1"/>
                </p:cNvSpPr>
                <p:nvPr/>
              </p:nvSpPr>
              <p:spPr bwMode="auto">
                <a:xfrm>
                  <a:off x="5178" y="650"/>
                  <a:ext cx="35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13" name="Rectangle 294"/>
                <p:cNvSpPr>
                  <a:spLocks noChangeArrowheads="1"/>
                </p:cNvSpPr>
                <p:nvPr/>
              </p:nvSpPr>
              <p:spPr bwMode="auto">
                <a:xfrm>
                  <a:off x="5110" y="650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14" name="Rectangle 295"/>
                <p:cNvSpPr>
                  <a:spLocks noChangeArrowheads="1"/>
                </p:cNvSpPr>
                <p:nvPr/>
              </p:nvSpPr>
              <p:spPr bwMode="auto">
                <a:xfrm>
                  <a:off x="5041" y="650"/>
                  <a:ext cx="35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15" name="Rectangle 296"/>
                <p:cNvSpPr>
                  <a:spLocks noChangeArrowheads="1"/>
                </p:cNvSpPr>
                <p:nvPr/>
              </p:nvSpPr>
              <p:spPr bwMode="auto">
                <a:xfrm>
                  <a:off x="4975" y="650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16" name="Rectangle 297"/>
                <p:cNvSpPr>
                  <a:spLocks noChangeArrowheads="1"/>
                </p:cNvSpPr>
                <p:nvPr/>
              </p:nvSpPr>
              <p:spPr bwMode="auto">
                <a:xfrm>
                  <a:off x="4906" y="650"/>
                  <a:ext cx="35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17" name="Rectangle 298"/>
                <p:cNvSpPr>
                  <a:spLocks noChangeArrowheads="1"/>
                </p:cNvSpPr>
                <p:nvPr/>
              </p:nvSpPr>
              <p:spPr bwMode="auto">
                <a:xfrm>
                  <a:off x="4838" y="650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18" name="Rectangle 299"/>
                <p:cNvSpPr>
                  <a:spLocks noChangeArrowheads="1"/>
                </p:cNvSpPr>
                <p:nvPr/>
              </p:nvSpPr>
              <p:spPr bwMode="auto">
                <a:xfrm>
                  <a:off x="4771" y="650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19" name="Rectangle 300"/>
                <p:cNvSpPr>
                  <a:spLocks noChangeArrowheads="1"/>
                </p:cNvSpPr>
                <p:nvPr/>
              </p:nvSpPr>
              <p:spPr bwMode="auto">
                <a:xfrm>
                  <a:off x="4703" y="650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20" name="Freeform 301"/>
                <p:cNvSpPr>
                  <a:spLocks/>
                </p:cNvSpPr>
                <p:nvPr/>
              </p:nvSpPr>
              <p:spPr bwMode="auto">
                <a:xfrm>
                  <a:off x="4665" y="650"/>
                  <a:ext cx="4" cy="7"/>
                </a:xfrm>
                <a:custGeom>
                  <a:avLst/>
                  <a:gdLst>
                    <a:gd name="T0" fmla="*/ 0 w 10"/>
                    <a:gd name="T1" fmla="*/ 9 h 19"/>
                    <a:gd name="T2" fmla="*/ 10 w 10"/>
                    <a:gd name="T3" fmla="*/ 19 h 19"/>
                    <a:gd name="T4" fmla="*/ 10 w 10"/>
                    <a:gd name="T5" fmla="*/ 19 h 19"/>
                    <a:gd name="T6" fmla="*/ 10 w 10"/>
                    <a:gd name="T7" fmla="*/ 0 h 19"/>
                    <a:gd name="T8" fmla="*/ 10 w 10"/>
                    <a:gd name="T9" fmla="*/ 0 h 19"/>
                    <a:gd name="T10" fmla="*/ 0 w 10"/>
                    <a:gd name="T11" fmla="*/ 9 h 19"/>
                    <a:gd name="T12" fmla="*/ 10 w 10"/>
                    <a:gd name="T13" fmla="*/ 0 h 19"/>
                    <a:gd name="T14" fmla="*/ 0 w 10"/>
                    <a:gd name="T15" fmla="*/ 0 h 19"/>
                    <a:gd name="T16" fmla="*/ 0 w 10"/>
                    <a:gd name="T17" fmla="*/ 9 h 1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0"/>
                    <a:gd name="T28" fmla="*/ 0 h 19"/>
                    <a:gd name="T29" fmla="*/ 10 w 10"/>
                    <a:gd name="T30" fmla="*/ 19 h 19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0" h="19">
                      <a:moveTo>
                        <a:pt x="0" y="9"/>
                      </a:moveTo>
                      <a:lnTo>
                        <a:pt x="10" y="19"/>
                      </a:lnTo>
                      <a:lnTo>
                        <a:pt x="10" y="0"/>
                      </a:lnTo>
                      <a:lnTo>
                        <a:pt x="0" y="9"/>
                      </a:lnTo>
                      <a:lnTo>
                        <a:pt x="10" y="0"/>
                      </a:lnTo>
                      <a:lnTo>
                        <a:pt x="0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021" name="Rectangle 302"/>
                <p:cNvSpPr>
                  <a:spLocks noChangeArrowheads="1"/>
                </p:cNvSpPr>
                <p:nvPr/>
              </p:nvSpPr>
              <p:spPr bwMode="auto">
                <a:xfrm>
                  <a:off x="4665" y="653"/>
                  <a:ext cx="7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22" name="Rectangle 303"/>
                <p:cNvSpPr>
                  <a:spLocks noChangeArrowheads="1"/>
                </p:cNvSpPr>
                <p:nvPr/>
              </p:nvSpPr>
              <p:spPr bwMode="auto">
                <a:xfrm>
                  <a:off x="4665" y="720"/>
                  <a:ext cx="7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23" name="Rectangle 304"/>
                <p:cNvSpPr>
                  <a:spLocks noChangeArrowheads="1"/>
                </p:cNvSpPr>
                <p:nvPr/>
              </p:nvSpPr>
              <p:spPr bwMode="auto">
                <a:xfrm>
                  <a:off x="4665" y="789"/>
                  <a:ext cx="7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24" name="Rectangle 305"/>
                <p:cNvSpPr>
                  <a:spLocks noChangeArrowheads="1"/>
                </p:cNvSpPr>
                <p:nvPr/>
              </p:nvSpPr>
              <p:spPr bwMode="auto">
                <a:xfrm>
                  <a:off x="4665" y="857"/>
                  <a:ext cx="7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25" name="Rectangle 306"/>
                <p:cNvSpPr>
                  <a:spLocks noChangeArrowheads="1"/>
                </p:cNvSpPr>
                <p:nvPr/>
              </p:nvSpPr>
              <p:spPr bwMode="auto">
                <a:xfrm>
                  <a:off x="4665" y="926"/>
                  <a:ext cx="7" cy="32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26" name="Rectangle 307"/>
                <p:cNvSpPr>
                  <a:spLocks noChangeArrowheads="1"/>
                </p:cNvSpPr>
                <p:nvPr/>
              </p:nvSpPr>
              <p:spPr bwMode="auto">
                <a:xfrm>
                  <a:off x="4665" y="992"/>
                  <a:ext cx="7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27" name="Rectangle 308"/>
                <p:cNvSpPr>
                  <a:spLocks noChangeArrowheads="1"/>
                </p:cNvSpPr>
                <p:nvPr/>
              </p:nvSpPr>
              <p:spPr bwMode="auto">
                <a:xfrm>
                  <a:off x="4665" y="1061"/>
                  <a:ext cx="7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28" name="Rectangle 309"/>
                <p:cNvSpPr>
                  <a:spLocks noChangeArrowheads="1"/>
                </p:cNvSpPr>
                <p:nvPr/>
              </p:nvSpPr>
              <p:spPr bwMode="auto">
                <a:xfrm>
                  <a:off x="4665" y="1129"/>
                  <a:ext cx="7" cy="33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29" name="Rectangle 310"/>
                <p:cNvSpPr>
                  <a:spLocks noChangeArrowheads="1"/>
                </p:cNvSpPr>
                <p:nvPr/>
              </p:nvSpPr>
              <p:spPr bwMode="auto">
                <a:xfrm>
                  <a:off x="4665" y="1196"/>
                  <a:ext cx="7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30" name="Rectangle 311"/>
                <p:cNvSpPr>
                  <a:spLocks noChangeArrowheads="1"/>
                </p:cNvSpPr>
                <p:nvPr/>
              </p:nvSpPr>
              <p:spPr bwMode="auto">
                <a:xfrm>
                  <a:off x="4665" y="1265"/>
                  <a:ext cx="7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31" name="Rectangle 312"/>
                <p:cNvSpPr>
                  <a:spLocks noChangeArrowheads="1"/>
                </p:cNvSpPr>
                <p:nvPr/>
              </p:nvSpPr>
              <p:spPr bwMode="auto">
                <a:xfrm>
                  <a:off x="4665" y="1333"/>
                  <a:ext cx="7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32" name="Freeform 313"/>
                <p:cNvSpPr>
                  <a:spLocks/>
                </p:cNvSpPr>
                <p:nvPr/>
              </p:nvSpPr>
              <p:spPr bwMode="auto">
                <a:xfrm>
                  <a:off x="4665" y="1400"/>
                  <a:ext cx="7" cy="5"/>
                </a:xfrm>
                <a:custGeom>
                  <a:avLst/>
                  <a:gdLst>
                    <a:gd name="T0" fmla="*/ 10 w 19"/>
                    <a:gd name="T1" fmla="*/ 15 h 15"/>
                    <a:gd name="T2" fmla="*/ 19 w 19"/>
                    <a:gd name="T3" fmla="*/ 5 h 15"/>
                    <a:gd name="T4" fmla="*/ 19 w 19"/>
                    <a:gd name="T5" fmla="*/ 0 h 15"/>
                    <a:gd name="T6" fmla="*/ 0 w 19"/>
                    <a:gd name="T7" fmla="*/ 0 h 15"/>
                    <a:gd name="T8" fmla="*/ 0 w 19"/>
                    <a:gd name="T9" fmla="*/ 5 h 15"/>
                    <a:gd name="T10" fmla="*/ 10 w 19"/>
                    <a:gd name="T11" fmla="*/ 15 h 15"/>
                    <a:gd name="T12" fmla="*/ 0 w 19"/>
                    <a:gd name="T13" fmla="*/ 5 h 15"/>
                    <a:gd name="T14" fmla="*/ 0 w 19"/>
                    <a:gd name="T15" fmla="*/ 15 h 15"/>
                    <a:gd name="T16" fmla="*/ 10 w 19"/>
                    <a:gd name="T17" fmla="*/ 15 h 1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9"/>
                    <a:gd name="T28" fmla="*/ 0 h 15"/>
                    <a:gd name="T29" fmla="*/ 19 w 19"/>
                    <a:gd name="T30" fmla="*/ 15 h 15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9" h="15">
                      <a:moveTo>
                        <a:pt x="10" y="15"/>
                      </a:moveTo>
                      <a:lnTo>
                        <a:pt x="19" y="5"/>
                      </a:ln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5"/>
                      </a:lnTo>
                      <a:lnTo>
                        <a:pt x="10" y="15"/>
                      </a:lnTo>
                      <a:lnTo>
                        <a:pt x="0" y="5"/>
                      </a:lnTo>
                      <a:lnTo>
                        <a:pt x="0" y="15"/>
                      </a:lnTo>
                      <a:lnTo>
                        <a:pt x="10" y="15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033" name="Freeform 314"/>
                <p:cNvSpPr>
                  <a:spLocks/>
                </p:cNvSpPr>
                <p:nvPr/>
              </p:nvSpPr>
              <p:spPr bwMode="auto">
                <a:xfrm>
                  <a:off x="4414" y="1644"/>
                  <a:ext cx="28" cy="30"/>
                </a:xfrm>
                <a:custGeom>
                  <a:avLst/>
                  <a:gdLst>
                    <a:gd name="T0" fmla="*/ 67 w 82"/>
                    <a:gd name="T1" fmla="*/ 0 h 86"/>
                    <a:gd name="T2" fmla="*/ 82 w 82"/>
                    <a:gd name="T3" fmla="*/ 14 h 86"/>
                    <a:gd name="T4" fmla="*/ 15 w 82"/>
                    <a:gd name="T5" fmla="*/ 86 h 86"/>
                    <a:gd name="T6" fmla="*/ 0 w 82"/>
                    <a:gd name="T7" fmla="*/ 77 h 86"/>
                    <a:gd name="T8" fmla="*/ 67 w 82"/>
                    <a:gd name="T9" fmla="*/ 0 h 8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2"/>
                    <a:gd name="T16" fmla="*/ 0 h 86"/>
                    <a:gd name="T17" fmla="*/ 82 w 82"/>
                    <a:gd name="T18" fmla="*/ 86 h 8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2" h="86">
                      <a:moveTo>
                        <a:pt x="67" y="0"/>
                      </a:moveTo>
                      <a:lnTo>
                        <a:pt x="82" y="14"/>
                      </a:lnTo>
                      <a:lnTo>
                        <a:pt x="15" y="86"/>
                      </a:lnTo>
                      <a:lnTo>
                        <a:pt x="0" y="77"/>
                      </a:lnTo>
                      <a:lnTo>
                        <a:pt x="67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034" name="Freeform 315"/>
                <p:cNvSpPr>
                  <a:spLocks/>
                </p:cNvSpPr>
                <p:nvPr/>
              </p:nvSpPr>
              <p:spPr bwMode="auto">
                <a:xfrm>
                  <a:off x="4460" y="1595"/>
                  <a:ext cx="29" cy="30"/>
                </a:xfrm>
                <a:custGeom>
                  <a:avLst/>
                  <a:gdLst>
                    <a:gd name="T0" fmla="*/ 72 w 86"/>
                    <a:gd name="T1" fmla="*/ 0 h 86"/>
                    <a:gd name="T2" fmla="*/ 86 w 86"/>
                    <a:gd name="T3" fmla="*/ 10 h 86"/>
                    <a:gd name="T4" fmla="*/ 19 w 86"/>
                    <a:gd name="T5" fmla="*/ 86 h 86"/>
                    <a:gd name="T6" fmla="*/ 0 w 86"/>
                    <a:gd name="T7" fmla="*/ 72 h 86"/>
                    <a:gd name="T8" fmla="*/ 72 w 86"/>
                    <a:gd name="T9" fmla="*/ 0 h 8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6"/>
                    <a:gd name="T16" fmla="*/ 0 h 86"/>
                    <a:gd name="T17" fmla="*/ 86 w 86"/>
                    <a:gd name="T18" fmla="*/ 86 h 8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6" h="86">
                      <a:moveTo>
                        <a:pt x="72" y="0"/>
                      </a:moveTo>
                      <a:lnTo>
                        <a:pt x="86" y="10"/>
                      </a:lnTo>
                      <a:lnTo>
                        <a:pt x="19" y="86"/>
                      </a:lnTo>
                      <a:lnTo>
                        <a:pt x="0" y="72"/>
                      </a:lnTo>
                      <a:lnTo>
                        <a:pt x="72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035" name="Freeform 316"/>
                <p:cNvSpPr>
                  <a:spLocks/>
                </p:cNvSpPr>
                <p:nvPr/>
              </p:nvSpPr>
              <p:spPr bwMode="auto">
                <a:xfrm>
                  <a:off x="4507" y="1545"/>
                  <a:ext cx="28" cy="29"/>
                </a:xfrm>
                <a:custGeom>
                  <a:avLst/>
                  <a:gdLst>
                    <a:gd name="T0" fmla="*/ 67 w 81"/>
                    <a:gd name="T1" fmla="*/ 0 h 87"/>
                    <a:gd name="T2" fmla="*/ 81 w 81"/>
                    <a:gd name="T3" fmla="*/ 15 h 87"/>
                    <a:gd name="T4" fmla="*/ 14 w 81"/>
                    <a:gd name="T5" fmla="*/ 87 h 87"/>
                    <a:gd name="T6" fmla="*/ 0 w 81"/>
                    <a:gd name="T7" fmla="*/ 72 h 87"/>
                    <a:gd name="T8" fmla="*/ 67 w 81"/>
                    <a:gd name="T9" fmla="*/ 0 h 8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1"/>
                    <a:gd name="T16" fmla="*/ 0 h 87"/>
                    <a:gd name="T17" fmla="*/ 81 w 81"/>
                    <a:gd name="T18" fmla="*/ 87 h 8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1" h="87">
                      <a:moveTo>
                        <a:pt x="67" y="0"/>
                      </a:moveTo>
                      <a:lnTo>
                        <a:pt x="81" y="15"/>
                      </a:lnTo>
                      <a:lnTo>
                        <a:pt x="14" y="87"/>
                      </a:lnTo>
                      <a:lnTo>
                        <a:pt x="0" y="72"/>
                      </a:lnTo>
                      <a:lnTo>
                        <a:pt x="67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036" name="Freeform 317"/>
                <p:cNvSpPr>
                  <a:spLocks/>
                </p:cNvSpPr>
                <p:nvPr/>
              </p:nvSpPr>
              <p:spPr bwMode="auto">
                <a:xfrm>
                  <a:off x="4553" y="1495"/>
                  <a:ext cx="28" cy="30"/>
                </a:xfrm>
                <a:custGeom>
                  <a:avLst/>
                  <a:gdLst>
                    <a:gd name="T0" fmla="*/ 67 w 82"/>
                    <a:gd name="T1" fmla="*/ 0 h 91"/>
                    <a:gd name="T2" fmla="*/ 82 w 82"/>
                    <a:gd name="T3" fmla="*/ 14 h 91"/>
                    <a:gd name="T4" fmla="*/ 14 w 82"/>
                    <a:gd name="T5" fmla="*/ 91 h 91"/>
                    <a:gd name="T6" fmla="*/ 0 w 82"/>
                    <a:gd name="T7" fmla="*/ 76 h 91"/>
                    <a:gd name="T8" fmla="*/ 67 w 82"/>
                    <a:gd name="T9" fmla="*/ 0 h 9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2"/>
                    <a:gd name="T16" fmla="*/ 0 h 91"/>
                    <a:gd name="T17" fmla="*/ 82 w 82"/>
                    <a:gd name="T18" fmla="*/ 91 h 9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2" h="91">
                      <a:moveTo>
                        <a:pt x="67" y="0"/>
                      </a:moveTo>
                      <a:lnTo>
                        <a:pt x="82" y="14"/>
                      </a:lnTo>
                      <a:lnTo>
                        <a:pt x="14" y="91"/>
                      </a:lnTo>
                      <a:lnTo>
                        <a:pt x="0" y="76"/>
                      </a:lnTo>
                      <a:lnTo>
                        <a:pt x="67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037" name="Freeform 318"/>
                <p:cNvSpPr>
                  <a:spLocks/>
                </p:cNvSpPr>
                <p:nvPr/>
              </p:nvSpPr>
              <p:spPr bwMode="auto">
                <a:xfrm>
                  <a:off x="4598" y="1446"/>
                  <a:ext cx="30" cy="29"/>
                </a:xfrm>
                <a:custGeom>
                  <a:avLst/>
                  <a:gdLst>
                    <a:gd name="T0" fmla="*/ 72 w 87"/>
                    <a:gd name="T1" fmla="*/ 0 h 86"/>
                    <a:gd name="T2" fmla="*/ 87 w 87"/>
                    <a:gd name="T3" fmla="*/ 14 h 86"/>
                    <a:gd name="T4" fmla="*/ 15 w 87"/>
                    <a:gd name="T5" fmla="*/ 86 h 86"/>
                    <a:gd name="T6" fmla="*/ 0 w 87"/>
                    <a:gd name="T7" fmla="*/ 72 h 86"/>
                    <a:gd name="T8" fmla="*/ 72 w 87"/>
                    <a:gd name="T9" fmla="*/ 0 h 8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7"/>
                    <a:gd name="T16" fmla="*/ 0 h 86"/>
                    <a:gd name="T17" fmla="*/ 87 w 87"/>
                    <a:gd name="T18" fmla="*/ 86 h 8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7" h="86">
                      <a:moveTo>
                        <a:pt x="72" y="0"/>
                      </a:moveTo>
                      <a:lnTo>
                        <a:pt x="87" y="14"/>
                      </a:lnTo>
                      <a:lnTo>
                        <a:pt x="15" y="86"/>
                      </a:lnTo>
                      <a:lnTo>
                        <a:pt x="0" y="72"/>
                      </a:lnTo>
                      <a:lnTo>
                        <a:pt x="72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038" name="Freeform 319"/>
                <p:cNvSpPr>
                  <a:spLocks/>
                </p:cNvSpPr>
                <p:nvPr/>
              </p:nvSpPr>
              <p:spPr bwMode="auto">
                <a:xfrm>
                  <a:off x="4646" y="1398"/>
                  <a:ext cx="24" cy="26"/>
                </a:xfrm>
                <a:custGeom>
                  <a:avLst/>
                  <a:gdLst>
                    <a:gd name="T0" fmla="*/ 57 w 71"/>
                    <a:gd name="T1" fmla="*/ 0 h 76"/>
                    <a:gd name="T2" fmla="*/ 0 w 71"/>
                    <a:gd name="T3" fmla="*/ 67 h 76"/>
                    <a:gd name="T4" fmla="*/ 14 w 71"/>
                    <a:gd name="T5" fmla="*/ 76 h 76"/>
                    <a:gd name="T6" fmla="*/ 71 w 71"/>
                    <a:gd name="T7" fmla="*/ 14 h 76"/>
                    <a:gd name="T8" fmla="*/ 57 w 71"/>
                    <a:gd name="T9" fmla="*/ 0 h 7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1"/>
                    <a:gd name="T16" fmla="*/ 0 h 76"/>
                    <a:gd name="T17" fmla="*/ 71 w 71"/>
                    <a:gd name="T18" fmla="*/ 76 h 7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1" h="76">
                      <a:moveTo>
                        <a:pt x="57" y="0"/>
                      </a:moveTo>
                      <a:lnTo>
                        <a:pt x="0" y="67"/>
                      </a:lnTo>
                      <a:lnTo>
                        <a:pt x="14" y="76"/>
                      </a:lnTo>
                      <a:lnTo>
                        <a:pt x="71" y="14"/>
                      </a:lnTo>
                      <a:lnTo>
                        <a:pt x="57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039" name="Freeform 320"/>
                <p:cNvSpPr>
                  <a:spLocks/>
                </p:cNvSpPr>
                <p:nvPr/>
              </p:nvSpPr>
              <p:spPr bwMode="auto">
                <a:xfrm>
                  <a:off x="4414" y="650"/>
                  <a:ext cx="259" cy="277"/>
                </a:xfrm>
                <a:custGeom>
                  <a:avLst/>
                  <a:gdLst>
                    <a:gd name="T0" fmla="*/ 734 w 763"/>
                    <a:gd name="T1" fmla="*/ 0 h 815"/>
                    <a:gd name="T2" fmla="*/ 0 w 763"/>
                    <a:gd name="T3" fmla="*/ 791 h 815"/>
                    <a:gd name="T4" fmla="*/ 34 w 763"/>
                    <a:gd name="T5" fmla="*/ 815 h 815"/>
                    <a:gd name="T6" fmla="*/ 763 w 763"/>
                    <a:gd name="T7" fmla="*/ 28 h 815"/>
                    <a:gd name="T8" fmla="*/ 734 w 763"/>
                    <a:gd name="T9" fmla="*/ 0 h 81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63"/>
                    <a:gd name="T16" fmla="*/ 0 h 815"/>
                    <a:gd name="T17" fmla="*/ 763 w 763"/>
                    <a:gd name="T18" fmla="*/ 815 h 81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63" h="815">
                      <a:moveTo>
                        <a:pt x="734" y="0"/>
                      </a:moveTo>
                      <a:lnTo>
                        <a:pt x="0" y="791"/>
                      </a:lnTo>
                      <a:lnTo>
                        <a:pt x="34" y="815"/>
                      </a:lnTo>
                      <a:lnTo>
                        <a:pt x="763" y="28"/>
                      </a:lnTo>
                      <a:lnTo>
                        <a:pt x="734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040" name="Freeform 321"/>
                <p:cNvSpPr>
                  <a:spLocks/>
                </p:cNvSpPr>
                <p:nvPr/>
              </p:nvSpPr>
              <p:spPr bwMode="auto">
                <a:xfrm>
                  <a:off x="5159" y="647"/>
                  <a:ext cx="260" cy="280"/>
                </a:xfrm>
                <a:custGeom>
                  <a:avLst/>
                  <a:gdLst>
                    <a:gd name="T0" fmla="*/ 738 w 767"/>
                    <a:gd name="T1" fmla="*/ 0 h 825"/>
                    <a:gd name="T2" fmla="*/ 0 w 767"/>
                    <a:gd name="T3" fmla="*/ 801 h 825"/>
                    <a:gd name="T4" fmla="*/ 28 w 767"/>
                    <a:gd name="T5" fmla="*/ 825 h 825"/>
                    <a:gd name="T6" fmla="*/ 767 w 767"/>
                    <a:gd name="T7" fmla="*/ 29 h 825"/>
                    <a:gd name="T8" fmla="*/ 738 w 767"/>
                    <a:gd name="T9" fmla="*/ 0 h 82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67"/>
                    <a:gd name="T16" fmla="*/ 0 h 825"/>
                    <a:gd name="T17" fmla="*/ 767 w 767"/>
                    <a:gd name="T18" fmla="*/ 825 h 82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67" h="825">
                      <a:moveTo>
                        <a:pt x="738" y="0"/>
                      </a:moveTo>
                      <a:lnTo>
                        <a:pt x="0" y="801"/>
                      </a:lnTo>
                      <a:lnTo>
                        <a:pt x="28" y="825"/>
                      </a:lnTo>
                      <a:lnTo>
                        <a:pt x="767" y="29"/>
                      </a:lnTo>
                      <a:lnTo>
                        <a:pt x="738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041" name="Freeform 322"/>
                <p:cNvSpPr>
                  <a:spLocks/>
                </p:cNvSpPr>
                <p:nvPr/>
              </p:nvSpPr>
              <p:spPr bwMode="auto">
                <a:xfrm>
                  <a:off x="5162" y="1397"/>
                  <a:ext cx="256" cy="283"/>
                </a:xfrm>
                <a:custGeom>
                  <a:avLst/>
                  <a:gdLst>
                    <a:gd name="T0" fmla="*/ 725 w 753"/>
                    <a:gd name="T1" fmla="*/ 0 h 834"/>
                    <a:gd name="T2" fmla="*/ 0 w 753"/>
                    <a:gd name="T3" fmla="*/ 806 h 834"/>
                    <a:gd name="T4" fmla="*/ 29 w 753"/>
                    <a:gd name="T5" fmla="*/ 834 h 834"/>
                    <a:gd name="T6" fmla="*/ 753 w 753"/>
                    <a:gd name="T7" fmla="*/ 28 h 834"/>
                    <a:gd name="T8" fmla="*/ 725 w 753"/>
                    <a:gd name="T9" fmla="*/ 0 h 8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3"/>
                    <a:gd name="T16" fmla="*/ 0 h 834"/>
                    <a:gd name="T17" fmla="*/ 753 w 753"/>
                    <a:gd name="T18" fmla="*/ 834 h 8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3" h="834">
                      <a:moveTo>
                        <a:pt x="725" y="0"/>
                      </a:moveTo>
                      <a:lnTo>
                        <a:pt x="0" y="806"/>
                      </a:lnTo>
                      <a:lnTo>
                        <a:pt x="29" y="834"/>
                      </a:lnTo>
                      <a:lnTo>
                        <a:pt x="753" y="28"/>
                      </a:lnTo>
                      <a:lnTo>
                        <a:pt x="725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042" name="Rectangle 323"/>
                <p:cNvSpPr>
                  <a:spLocks noChangeArrowheads="1"/>
                </p:cNvSpPr>
                <p:nvPr/>
              </p:nvSpPr>
              <p:spPr bwMode="auto">
                <a:xfrm>
                  <a:off x="4672" y="647"/>
                  <a:ext cx="744" cy="13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43" name="Rectangle 324"/>
                <p:cNvSpPr>
                  <a:spLocks noChangeArrowheads="1"/>
                </p:cNvSpPr>
                <p:nvPr/>
              </p:nvSpPr>
              <p:spPr bwMode="auto">
                <a:xfrm>
                  <a:off x="5408" y="652"/>
                  <a:ext cx="13" cy="753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44" name="Rectangle 325"/>
                <p:cNvSpPr>
                  <a:spLocks noChangeArrowheads="1"/>
                </p:cNvSpPr>
                <p:nvPr/>
              </p:nvSpPr>
              <p:spPr bwMode="auto">
                <a:xfrm>
                  <a:off x="4423" y="916"/>
                  <a:ext cx="744" cy="1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" name="Group 326"/>
              <p:cNvGrpSpPr>
                <a:grpSpLocks/>
              </p:cNvGrpSpPr>
              <p:nvPr/>
            </p:nvGrpSpPr>
            <p:grpSpPr bwMode="auto">
              <a:xfrm>
                <a:off x="522" y="3056"/>
                <a:ext cx="1002" cy="1025"/>
                <a:chOff x="522" y="3056"/>
                <a:chExt cx="1002" cy="1025"/>
              </a:xfrm>
            </p:grpSpPr>
            <p:sp>
              <p:nvSpPr>
                <p:cNvPr id="30921" name="Freeform 327"/>
                <p:cNvSpPr>
                  <a:spLocks/>
                </p:cNvSpPr>
                <p:nvPr/>
              </p:nvSpPr>
              <p:spPr bwMode="auto">
                <a:xfrm>
                  <a:off x="528" y="4066"/>
                  <a:ext cx="750" cy="13"/>
                </a:xfrm>
                <a:custGeom>
                  <a:avLst/>
                  <a:gdLst>
                    <a:gd name="T0" fmla="*/ 2207 w 2207"/>
                    <a:gd name="T1" fmla="*/ 19 h 38"/>
                    <a:gd name="T2" fmla="*/ 2188 w 2207"/>
                    <a:gd name="T3" fmla="*/ 0 h 38"/>
                    <a:gd name="T4" fmla="*/ 0 w 2207"/>
                    <a:gd name="T5" fmla="*/ 0 h 38"/>
                    <a:gd name="T6" fmla="*/ 0 w 2207"/>
                    <a:gd name="T7" fmla="*/ 38 h 38"/>
                    <a:gd name="T8" fmla="*/ 2188 w 2207"/>
                    <a:gd name="T9" fmla="*/ 38 h 38"/>
                    <a:gd name="T10" fmla="*/ 2207 w 2207"/>
                    <a:gd name="T11" fmla="*/ 19 h 38"/>
                    <a:gd name="T12" fmla="*/ 2188 w 2207"/>
                    <a:gd name="T13" fmla="*/ 38 h 38"/>
                    <a:gd name="T14" fmla="*/ 2207 w 2207"/>
                    <a:gd name="T15" fmla="*/ 38 h 38"/>
                    <a:gd name="T16" fmla="*/ 2207 w 2207"/>
                    <a:gd name="T17" fmla="*/ 19 h 3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207"/>
                    <a:gd name="T28" fmla="*/ 0 h 38"/>
                    <a:gd name="T29" fmla="*/ 2207 w 2207"/>
                    <a:gd name="T30" fmla="*/ 38 h 3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207" h="38">
                      <a:moveTo>
                        <a:pt x="2207" y="19"/>
                      </a:moveTo>
                      <a:lnTo>
                        <a:pt x="2188" y="0"/>
                      </a:lnTo>
                      <a:lnTo>
                        <a:pt x="0" y="0"/>
                      </a:lnTo>
                      <a:lnTo>
                        <a:pt x="0" y="38"/>
                      </a:lnTo>
                      <a:lnTo>
                        <a:pt x="2188" y="38"/>
                      </a:lnTo>
                      <a:lnTo>
                        <a:pt x="2207" y="19"/>
                      </a:lnTo>
                      <a:lnTo>
                        <a:pt x="2188" y="38"/>
                      </a:lnTo>
                      <a:lnTo>
                        <a:pt x="2207" y="38"/>
                      </a:lnTo>
                      <a:lnTo>
                        <a:pt x="2207" y="19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922" name="Freeform 328"/>
                <p:cNvSpPr>
                  <a:spLocks/>
                </p:cNvSpPr>
                <p:nvPr/>
              </p:nvSpPr>
              <p:spPr bwMode="auto">
                <a:xfrm>
                  <a:off x="1263" y="3325"/>
                  <a:ext cx="15" cy="748"/>
                </a:xfrm>
                <a:custGeom>
                  <a:avLst/>
                  <a:gdLst>
                    <a:gd name="T0" fmla="*/ 24 w 43"/>
                    <a:gd name="T1" fmla="*/ 0 h 2202"/>
                    <a:gd name="T2" fmla="*/ 0 w 43"/>
                    <a:gd name="T3" fmla="*/ 19 h 2202"/>
                    <a:gd name="T4" fmla="*/ 0 w 43"/>
                    <a:gd name="T5" fmla="*/ 2202 h 2202"/>
                    <a:gd name="T6" fmla="*/ 43 w 43"/>
                    <a:gd name="T7" fmla="*/ 2202 h 2202"/>
                    <a:gd name="T8" fmla="*/ 43 w 43"/>
                    <a:gd name="T9" fmla="*/ 19 h 2202"/>
                    <a:gd name="T10" fmla="*/ 24 w 43"/>
                    <a:gd name="T11" fmla="*/ 0 h 2202"/>
                    <a:gd name="T12" fmla="*/ 43 w 43"/>
                    <a:gd name="T13" fmla="*/ 19 h 2202"/>
                    <a:gd name="T14" fmla="*/ 43 w 43"/>
                    <a:gd name="T15" fmla="*/ 0 h 2202"/>
                    <a:gd name="T16" fmla="*/ 24 w 43"/>
                    <a:gd name="T17" fmla="*/ 0 h 220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43"/>
                    <a:gd name="T28" fmla="*/ 0 h 2202"/>
                    <a:gd name="T29" fmla="*/ 43 w 43"/>
                    <a:gd name="T30" fmla="*/ 2202 h 220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43" h="2202">
                      <a:moveTo>
                        <a:pt x="24" y="0"/>
                      </a:moveTo>
                      <a:lnTo>
                        <a:pt x="0" y="19"/>
                      </a:lnTo>
                      <a:lnTo>
                        <a:pt x="0" y="2202"/>
                      </a:lnTo>
                      <a:lnTo>
                        <a:pt x="43" y="2202"/>
                      </a:lnTo>
                      <a:lnTo>
                        <a:pt x="43" y="19"/>
                      </a:lnTo>
                      <a:lnTo>
                        <a:pt x="24" y="0"/>
                      </a:lnTo>
                      <a:lnTo>
                        <a:pt x="43" y="19"/>
                      </a:lnTo>
                      <a:lnTo>
                        <a:pt x="43" y="0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923" name="Freeform 329"/>
                <p:cNvSpPr>
                  <a:spLocks/>
                </p:cNvSpPr>
                <p:nvPr/>
              </p:nvSpPr>
              <p:spPr bwMode="auto">
                <a:xfrm>
                  <a:off x="522" y="3325"/>
                  <a:ext cx="750" cy="13"/>
                </a:xfrm>
                <a:custGeom>
                  <a:avLst/>
                  <a:gdLst>
                    <a:gd name="T0" fmla="*/ 0 w 2207"/>
                    <a:gd name="T1" fmla="*/ 19 h 38"/>
                    <a:gd name="T2" fmla="*/ 19 w 2207"/>
                    <a:gd name="T3" fmla="*/ 38 h 38"/>
                    <a:gd name="T4" fmla="*/ 2207 w 2207"/>
                    <a:gd name="T5" fmla="*/ 38 h 38"/>
                    <a:gd name="T6" fmla="*/ 2207 w 2207"/>
                    <a:gd name="T7" fmla="*/ 0 h 38"/>
                    <a:gd name="T8" fmla="*/ 19 w 2207"/>
                    <a:gd name="T9" fmla="*/ 0 h 38"/>
                    <a:gd name="T10" fmla="*/ 0 w 2207"/>
                    <a:gd name="T11" fmla="*/ 19 h 38"/>
                    <a:gd name="T12" fmla="*/ 19 w 2207"/>
                    <a:gd name="T13" fmla="*/ 0 h 38"/>
                    <a:gd name="T14" fmla="*/ 0 w 2207"/>
                    <a:gd name="T15" fmla="*/ 0 h 38"/>
                    <a:gd name="T16" fmla="*/ 0 w 2207"/>
                    <a:gd name="T17" fmla="*/ 19 h 3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207"/>
                    <a:gd name="T28" fmla="*/ 0 h 38"/>
                    <a:gd name="T29" fmla="*/ 2207 w 2207"/>
                    <a:gd name="T30" fmla="*/ 38 h 3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207" h="38">
                      <a:moveTo>
                        <a:pt x="0" y="19"/>
                      </a:moveTo>
                      <a:lnTo>
                        <a:pt x="19" y="38"/>
                      </a:lnTo>
                      <a:lnTo>
                        <a:pt x="2207" y="38"/>
                      </a:lnTo>
                      <a:lnTo>
                        <a:pt x="2207" y="0"/>
                      </a:lnTo>
                      <a:lnTo>
                        <a:pt x="19" y="0"/>
                      </a:lnTo>
                      <a:lnTo>
                        <a:pt x="0" y="19"/>
                      </a:ln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924" name="Freeform 330"/>
                <p:cNvSpPr>
                  <a:spLocks/>
                </p:cNvSpPr>
                <p:nvPr/>
              </p:nvSpPr>
              <p:spPr bwMode="auto">
                <a:xfrm>
                  <a:off x="522" y="3331"/>
                  <a:ext cx="13" cy="748"/>
                </a:xfrm>
                <a:custGeom>
                  <a:avLst/>
                  <a:gdLst>
                    <a:gd name="T0" fmla="*/ 19 w 38"/>
                    <a:gd name="T1" fmla="*/ 2202 h 2202"/>
                    <a:gd name="T2" fmla="*/ 38 w 38"/>
                    <a:gd name="T3" fmla="*/ 2183 h 2202"/>
                    <a:gd name="T4" fmla="*/ 38 w 38"/>
                    <a:gd name="T5" fmla="*/ 0 h 2202"/>
                    <a:gd name="T6" fmla="*/ 0 w 38"/>
                    <a:gd name="T7" fmla="*/ 0 h 2202"/>
                    <a:gd name="T8" fmla="*/ 0 w 38"/>
                    <a:gd name="T9" fmla="*/ 2183 h 2202"/>
                    <a:gd name="T10" fmla="*/ 19 w 38"/>
                    <a:gd name="T11" fmla="*/ 2202 h 2202"/>
                    <a:gd name="T12" fmla="*/ 0 w 38"/>
                    <a:gd name="T13" fmla="*/ 2183 h 2202"/>
                    <a:gd name="T14" fmla="*/ 0 w 38"/>
                    <a:gd name="T15" fmla="*/ 2202 h 2202"/>
                    <a:gd name="T16" fmla="*/ 19 w 38"/>
                    <a:gd name="T17" fmla="*/ 2202 h 220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8"/>
                    <a:gd name="T28" fmla="*/ 0 h 2202"/>
                    <a:gd name="T29" fmla="*/ 38 w 38"/>
                    <a:gd name="T30" fmla="*/ 2202 h 220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8" h="2202">
                      <a:moveTo>
                        <a:pt x="19" y="2202"/>
                      </a:moveTo>
                      <a:lnTo>
                        <a:pt x="38" y="2183"/>
                      </a:lnTo>
                      <a:lnTo>
                        <a:pt x="38" y="0"/>
                      </a:lnTo>
                      <a:lnTo>
                        <a:pt x="0" y="0"/>
                      </a:lnTo>
                      <a:lnTo>
                        <a:pt x="0" y="2183"/>
                      </a:lnTo>
                      <a:lnTo>
                        <a:pt x="19" y="2202"/>
                      </a:lnTo>
                      <a:lnTo>
                        <a:pt x="0" y="2183"/>
                      </a:lnTo>
                      <a:lnTo>
                        <a:pt x="0" y="2202"/>
                      </a:lnTo>
                      <a:lnTo>
                        <a:pt x="19" y="2202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925" name="Rectangle 331"/>
                <p:cNvSpPr>
                  <a:spLocks noChangeArrowheads="1"/>
                </p:cNvSpPr>
                <p:nvPr/>
              </p:nvSpPr>
              <p:spPr bwMode="auto">
                <a:xfrm>
                  <a:off x="776" y="3802"/>
                  <a:ext cx="33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26" name="Rectangle 332"/>
                <p:cNvSpPr>
                  <a:spLocks noChangeArrowheads="1"/>
                </p:cNvSpPr>
                <p:nvPr/>
              </p:nvSpPr>
              <p:spPr bwMode="auto">
                <a:xfrm>
                  <a:off x="843" y="3802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27" name="Rectangle 333"/>
                <p:cNvSpPr>
                  <a:spLocks noChangeArrowheads="1"/>
                </p:cNvSpPr>
                <p:nvPr/>
              </p:nvSpPr>
              <p:spPr bwMode="auto">
                <a:xfrm>
                  <a:off x="912" y="3802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28" name="Rectangle 334"/>
                <p:cNvSpPr>
                  <a:spLocks noChangeArrowheads="1"/>
                </p:cNvSpPr>
                <p:nvPr/>
              </p:nvSpPr>
              <p:spPr bwMode="auto">
                <a:xfrm>
                  <a:off x="980" y="3802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29" name="Rectangle 335"/>
                <p:cNvSpPr>
                  <a:spLocks noChangeArrowheads="1"/>
                </p:cNvSpPr>
                <p:nvPr/>
              </p:nvSpPr>
              <p:spPr bwMode="auto">
                <a:xfrm>
                  <a:off x="1047" y="3802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30" name="Rectangle 336"/>
                <p:cNvSpPr>
                  <a:spLocks noChangeArrowheads="1"/>
                </p:cNvSpPr>
                <p:nvPr/>
              </p:nvSpPr>
              <p:spPr bwMode="auto">
                <a:xfrm>
                  <a:off x="1115" y="3802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31" name="Rectangle 337"/>
                <p:cNvSpPr>
                  <a:spLocks noChangeArrowheads="1"/>
                </p:cNvSpPr>
                <p:nvPr/>
              </p:nvSpPr>
              <p:spPr bwMode="auto">
                <a:xfrm>
                  <a:off x="1184" y="3802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32" name="Rectangle 338"/>
                <p:cNvSpPr>
                  <a:spLocks noChangeArrowheads="1"/>
                </p:cNvSpPr>
                <p:nvPr/>
              </p:nvSpPr>
              <p:spPr bwMode="auto">
                <a:xfrm>
                  <a:off x="1250" y="3802"/>
                  <a:ext cx="35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33" name="Rectangle 339"/>
                <p:cNvSpPr>
                  <a:spLocks noChangeArrowheads="1"/>
                </p:cNvSpPr>
                <p:nvPr/>
              </p:nvSpPr>
              <p:spPr bwMode="auto">
                <a:xfrm>
                  <a:off x="1319" y="3802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34" name="Rectangle 340"/>
                <p:cNvSpPr>
                  <a:spLocks noChangeArrowheads="1"/>
                </p:cNvSpPr>
                <p:nvPr/>
              </p:nvSpPr>
              <p:spPr bwMode="auto">
                <a:xfrm>
                  <a:off x="1387" y="3802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35" name="Rectangle 341"/>
                <p:cNvSpPr>
                  <a:spLocks noChangeArrowheads="1"/>
                </p:cNvSpPr>
                <p:nvPr/>
              </p:nvSpPr>
              <p:spPr bwMode="auto">
                <a:xfrm>
                  <a:off x="1454" y="3802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36" name="Rectangle 342"/>
                <p:cNvSpPr>
                  <a:spLocks noChangeArrowheads="1"/>
                </p:cNvSpPr>
                <p:nvPr/>
              </p:nvSpPr>
              <p:spPr bwMode="auto">
                <a:xfrm>
                  <a:off x="1514" y="3766"/>
                  <a:ext cx="7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37" name="Rectangle 343"/>
                <p:cNvSpPr>
                  <a:spLocks noChangeArrowheads="1"/>
                </p:cNvSpPr>
                <p:nvPr/>
              </p:nvSpPr>
              <p:spPr bwMode="auto">
                <a:xfrm>
                  <a:off x="1514" y="3698"/>
                  <a:ext cx="7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38" name="Rectangle 344"/>
                <p:cNvSpPr>
                  <a:spLocks noChangeArrowheads="1"/>
                </p:cNvSpPr>
                <p:nvPr/>
              </p:nvSpPr>
              <p:spPr bwMode="auto">
                <a:xfrm>
                  <a:off x="1514" y="3629"/>
                  <a:ext cx="7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39" name="Rectangle 345"/>
                <p:cNvSpPr>
                  <a:spLocks noChangeArrowheads="1"/>
                </p:cNvSpPr>
                <p:nvPr/>
              </p:nvSpPr>
              <p:spPr bwMode="auto">
                <a:xfrm>
                  <a:off x="1514" y="3563"/>
                  <a:ext cx="7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40" name="Rectangle 346"/>
                <p:cNvSpPr>
                  <a:spLocks noChangeArrowheads="1"/>
                </p:cNvSpPr>
                <p:nvPr/>
              </p:nvSpPr>
              <p:spPr bwMode="auto">
                <a:xfrm>
                  <a:off x="1514" y="3494"/>
                  <a:ext cx="7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41" name="Rectangle 347"/>
                <p:cNvSpPr>
                  <a:spLocks noChangeArrowheads="1"/>
                </p:cNvSpPr>
                <p:nvPr/>
              </p:nvSpPr>
              <p:spPr bwMode="auto">
                <a:xfrm>
                  <a:off x="1514" y="3426"/>
                  <a:ext cx="7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42" name="Rectangle 348"/>
                <p:cNvSpPr>
                  <a:spLocks noChangeArrowheads="1"/>
                </p:cNvSpPr>
                <p:nvPr/>
              </p:nvSpPr>
              <p:spPr bwMode="auto">
                <a:xfrm>
                  <a:off x="1514" y="3359"/>
                  <a:ext cx="7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43" name="Rectangle 349"/>
                <p:cNvSpPr>
                  <a:spLocks noChangeArrowheads="1"/>
                </p:cNvSpPr>
                <p:nvPr/>
              </p:nvSpPr>
              <p:spPr bwMode="auto">
                <a:xfrm>
                  <a:off x="1514" y="3290"/>
                  <a:ext cx="7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44" name="Rectangle 350"/>
                <p:cNvSpPr>
                  <a:spLocks noChangeArrowheads="1"/>
                </p:cNvSpPr>
                <p:nvPr/>
              </p:nvSpPr>
              <p:spPr bwMode="auto">
                <a:xfrm>
                  <a:off x="1514" y="3222"/>
                  <a:ext cx="7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45" name="Rectangle 351"/>
                <p:cNvSpPr>
                  <a:spLocks noChangeArrowheads="1"/>
                </p:cNvSpPr>
                <p:nvPr/>
              </p:nvSpPr>
              <p:spPr bwMode="auto">
                <a:xfrm>
                  <a:off x="1514" y="3155"/>
                  <a:ext cx="7" cy="33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46" name="Rectangle 352"/>
                <p:cNvSpPr>
                  <a:spLocks noChangeArrowheads="1"/>
                </p:cNvSpPr>
                <p:nvPr/>
              </p:nvSpPr>
              <p:spPr bwMode="auto">
                <a:xfrm>
                  <a:off x="1514" y="3087"/>
                  <a:ext cx="7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47" name="Rectangle 353"/>
                <p:cNvSpPr>
                  <a:spLocks noChangeArrowheads="1"/>
                </p:cNvSpPr>
                <p:nvPr/>
              </p:nvSpPr>
              <p:spPr bwMode="auto">
                <a:xfrm>
                  <a:off x="1474" y="3059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48" name="Rectangle 354"/>
                <p:cNvSpPr>
                  <a:spLocks noChangeArrowheads="1"/>
                </p:cNvSpPr>
                <p:nvPr/>
              </p:nvSpPr>
              <p:spPr bwMode="auto">
                <a:xfrm>
                  <a:off x="1405" y="3059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49" name="Rectangle 355"/>
                <p:cNvSpPr>
                  <a:spLocks noChangeArrowheads="1"/>
                </p:cNvSpPr>
                <p:nvPr/>
              </p:nvSpPr>
              <p:spPr bwMode="auto">
                <a:xfrm>
                  <a:off x="1338" y="3059"/>
                  <a:ext cx="35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50" name="Rectangle 356"/>
                <p:cNvSpPr>
                  <a:spLocks noChangeArrowheads="1"/>
                </p:cNvSpPr>
                <p:nvPr/>
              </p:nvSpPr>
              <p:spPr bwMode="auto">
                <a:xfrm>
                  <a:off x="1270" y="3059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51" name="Rectangle 357"/>
                <p:cNvSpPr>
                  <a:spLocks noChangeArrowheads="1"/>
                </p:cNvSpPr>
                <p:nvPr/>
              </p:nvSpPr>
              <p:spPr bwMode="auto">
                <a:xfrm>
                  <a:off x="1201" y="3059"/>
                  <a:ext cx="35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52" name="Rectangle 358"/>
                <p:cNvSpPr>
                  <a:spLocks noChangeArrowheads="1"/>
                </p:cNvSpPr>
                <p:nvPr/>
              </p:nvSpPr>
              <p:spPr bwMode="auto">
                <a:xfrm>
                  <a:off x="1135" y="3059"/>
                  <a:ext cx="32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53" name="Rectangle 359"/>
                <p:cNvSpPr>
                  <a:spLocks noChangeArrowheads="1"/>
                </p:cNvSpPr>
                <p:nvPr/>
              </p:nvSpPr>
              <p:spPr bwMode="auto">
                <a:xfrm>
                  <a:off x="1066" y="3059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54" name="Rectangle 360"/>
                <p:cNvSpPr>
                  <a:spLocks noChangeArrowheads="1"/>
                </p:cNvSpPr>
                <p:nvPr/>
              </p:nvSpPr>
              <p:spPr bwMode="auto">
                <a:xfrm>
                  <a:off x="998" y="3059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55" name="Rectangle 361"/>
                <p:cNvSpPr>
                  <a:spLocks noChangeArrowheads="1"/>
                </p:cNvSpPr>
                <p:nvPr/>
              </p:nvSpPr>
              <p:spPr bwMode="auto">
                <a:xfrm>
                  <a:off x="931" y="3059"/>
                  <a:ext cx="33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56" name="Rectangle 362"/>
                <p:cNvSpPr>
                  <a:spLocks noChangeArrowheads="1"/>
                </p:cNvSpPr>
                <p:nvPr/>
              </p:nvSpPr>
              <p:spPr bwMode="auto">
                <a:xfrm>
                  <a:off x="863" y="3059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57" name="Rectangle 363"/>
                <p:cNvSpPr>
                  <a:spLocks noChangeArrowheads="1"/>
                </p:cNvSpPr>
                <p:nvPr/>
              </p:nvSpPr>
              <p:spPr bwMode="auto">
                <a:xfrm>
                  <a:off x="794" y="3059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58" name="Rectangle 364"/>
                <p:cNvSpPr>
                  <a:spLocks noChangeArrowheads="1"/>
                </p:cNvSpPr>
                <p:nvPr/>
              </p:nvSpPr>
              <p:spPr bwMode="auto">
                <a:xfrm>
                  <a:off x="773" y="3077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59" name="Rectangle 365"/>
                <p:cNvSpPr>
                  <a:spLocks noChangeArrowheads="1"/>
                </p:cNvSpPr>
                <p:nvPr/>
              </p:nvSpPr>
              <p:spPr bwMode="auto">
                <a:xfrm>
                  <a:off x="773" y="3145"/>
                  <a:ext cx="6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60" name="Rectangle 366"/>
                <p:cNvSpPr>
                  <a:spLocks noChangeArrowheads="1"/>
                </p:cNvSpPr>
                <p:nvPr/>
              </p:nvSpPr>
              <p:spPr bwMode="auto">
                <a:xfrm>
                  <a:off x="773" y="3214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61" name="Rectangle 367"/>
                <p:cNvSpPr>
                  <a:spLocks noChangeArrowheads="1"/>
                </p:cNvSpPr>
                <p:nvPr/>
              </p:nvSpPr>
              <p:spPr bwMode="auto">
                <a:xfrm>
                  <a:off x="773" y="3282"/>
                  <a:ext cx="6" cy="33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62" name="Rectangle 368"/>
                <p:cNvSpPr>
                  <a:spLocks noChangeArrowheads="1"/>
                </p:cNvSpPr>
                <p:nvPr/>
              </p:nvSpPr>
              <p:spPr bwMode="auto">
                <a:xfrm>
                  <a:off x="773" y="3349"/>
                  <a:ext cx="6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63" name="Rectangle 369"/>
                <p:cNvSpPr>
                  <a:spLocks noChangeArrowheads="1"/>
                </p:cNvSpPr>
                <p:nvPr/>
              </p:nvSpPr>
              <p:spPr bwMode="auto">
                <a:xfrm>
                  <a:off x="773" y="3418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64" name="Rectangle 370"/>
                <p:cNvSpPr>
                  <a:spLocks noChangeArrowheads="1"/>
                </p:cNvSpPr>
                <p:nvPr/>
              </p:nvSpPr>
              <p:spPr bwMode="auto">
                <a:xfrm>
                  <a:off x="773" y="3486"/>
                  <a:ext cx="6" cy="33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65" name="Rectangle 371"/>
                <p:cNvSpPr>
                  <a:spLocks noChangeArrowheads="1"/>
                </p:cNvSpPr>
                <p:nvPr/>
              </p:nvSpPr>
              <p:spPr bwMode="auto">
                <a:xfrm>
                  <a:off x="773" y="3553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66" name="Rectangle 372"/>
                <p:cNvSpPr>
                  <a:spLocks noChangeArrowheads="1"/>
                </p:cNvSpPr>
                <p:nvPr/>
              </p:nvSpPr>
              <p:spPr bwMode="auto">
                <a:xfrm>
                  <a:off x="773" y="3621"/>
                  <a:ext cx="6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67" name="Rectangle 373"/>
                <p:cNvSpPr>
                  <a:spLocks noChangeArrowheads="1"/>
                </p:cNvSpPr>
                <p:nvPr/>
              </p:nvSpPr>
              <p:spPr bwMode="auto">
                <a:xfrm>
                  <a:off x="773" y="3690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68" name="Rectangle 374"/>
                <p:cNvSpPr>
                  <a:spLocks noChangeArrowheads="1"/>
                </p:cNvSpPr>
                <p:nvPr/>
              </p:nvSpPr>
              <p:spPr bwMode="auto">
                <a:xfrm>
                  <a:off x="773" y="3757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69" name="Freeform 375"/>
                <p:cNvSpPr>
                  <a:spLocks/>
                </p:cNvSpPr>
                <p:nvPr/>
              </p:nvSpPr>
              <p:spPr bwMode="auto">
                <a:xfrm>
                  <a:off x="524" y="4047"/>
                  <a:ext cx="27" cy="29"/>
                </a:xfrm>
                <a:custGeom>
                  <a:avLst/>
                  <a:gdLst>
                    <a:gd name="T0" fmla="*/ 67 w 81"/>
                    <a:gd name="T1" fmla="*/ 0 h 87"/>
                    <a:gd name="T2" fmla="*/ 81 w 81"/>
                    <a:gd name="T3" fmla="*/ 15 h 87"/>
                    <a:gd name="T4" fmla="*/ 14 w 81"/>
                    <a:gd name="T5" fmla="*/ 87 h 87"/>
                    <a:gd name="T6" fmla="*/ 0 w 81"/>
                    <a:gd name="T7" fmla="*/ 72 h 87"/>
                    <a:gd name="T8" fmla="*/ 67 w 81"/>
                    <a:gd name="T9" fmla="*/ 0 h 8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1"/>
                    <a:gd name="T16" fmla="*/ 0 h 87"/>
                    <a:gd name="T17" fmla="*/ 81 w 81"/>
                    <a:gd name="T18" fmla="*/ 87 h 8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1" h="87">
                      <a:moveTo>
                        <a:pt x="67" y="0"/>
                      </a:moveTo>
                      <a:lnTo>
                        <a:pt x="81" y="15"/>
                      </a:lnTo>
                      <a:lnTo>
                        <a:pt x="14" y="87"/>
                      </a:lnTo>
                      <a:lnTo>
                        <a:pt x="0" y="72"/>
                      </a:lnTo>
                      <a:lnTo>
                        <a:pt x="67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970" name="Freeform 376"/>
                <p:cNvSpPr>
                  <a:spLocks/>
                </p:cNvSpPr>
                <p:nvPr/>
              </p:nvSpPr>
              <p:spPr bwMode="auto">
                <a:xfrm>
                  <a:off x="569" y="3996"/>
                  <a:ext cx="28" cy="30"/>
                </a:xfrm>
                <a:custGeom>
                  <a:avLst/>
                  <a:gdLst>
                    <a:gd name="T0" fmla="*/ 67 w 82"/>
                    <a:gd name="T1" fmla="*/ 0 h 86"/>
                    <a:gd name="T2" fmla="*/ 82 w 82"/>
                    <a:gd name="T3" fmla="*/ 14 h 86"/>
                    <a:gd name="T4" fmla="*/ 14 w 82"/>
                    <a:gd name="T5" fmla="*/ 86 h 86"/>
                    <a:gd name="T6" fmla="*/ 0 w 82"/>
                    <a:gd name="T7" fmla="*/ 76 h 86"/>
                    <a:gd name="T8" fmla="*/ 67 w 82"/>
                    <a:gd name="T9" fmla="*/ 0 h 8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2"/>
                    <a:gd name="T16" fmla="*/ 0 h 86"/>
                    <a:gd name="T17" fmla="*/ 82 w 82"/>
                    <a:gd name="T18" fmla="*/ 86 h 8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2" h="86">
                      <a:moveTo>
                        <a:pt x="67" y="0"/>
                      </a:moveTo>
                      <a:lnTo>
                        <a:pt x="82" y="14"/>
                      </a:lnTo>
                      <a:lnTo>
                        <a:pt x="14" y="86"/>
                      </a:lnTo>
                      <a:lnTo>
                        <a:pt x="0" y="76"/>
                      </a:lnTo>
                      <a:lnTo>
                        <a:pt x="67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971" name="Freeform 377"/>
                <p:cNvSpPr>
                  <a:spLocks/>
                </p:cNvSpPr>
                <p:nvPr/>
              </p:nvSpPr>
              <p:spPr bwMode="auto">
                <a:xfrm>
                  <a:off x="615" y="3947"/>
                  <a:ext cx="29" cy="30"/>
                </a:xfrm>
                <a:custGeom>
                  <a:avLst/>
                  <a:gdLst>
                    <a:gd name="T0" fmla="*/ 68 w 87"/>
                    <a:gd name="T1" fmla="*/ 0 h 86"/>
                    <a:gd name="T2" fmla="*/ 87 w 87"/>
                    <a:gd name="T3" fmla="*/ 14 h 86"/>
                    <a:gd name="T4" fmla="*/ 15 w 87"/>
                    <a:gd name="T5" fmla="*/ 86 h 86"/>
                    <a:gd name="T6" fmla="*/ 0 w 87"/>
                    <a:gd name="T7" fmla="*/ 72 h 86"/>
                    <a:gd name="T8" fmla="*/ 68 w 87"/>
                    <a:gd name="T9" fmla="*/ 0 h 8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7"/>
                    <a:gd name="T16" fmla="*/ 0 h 86"/>
                    <a:gd name="T17" fmla="*/ 87 w 87"/>
                    <a:gd name="T18" fmla="*/ 86 h 8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7" h="86">
                      <a:moveTo>
                        <a:pt x="68" y="0"/>
                      </a:moveTo>
                      <a:lnTo>
                        <a:pt x="87" y="14"/>
                      </a:lnTo>
                      <a:lnTo>
                        <a:pt x="15" y="86"/>
                      </a:lnTo>
                      <a:lnTo>
                        <a:pt x="0" y="72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972" name="Freeform 378"/>
                <p:cNvSpPr>
                  <a:spLocks/>
                </p:cNvSpPr>
                <p:nvPr/>
              </p:nvSpPr>
              <p:spPr bwMode="auto">
                <a:xfrm>
                  <a:off x="662" y="3897"/>
                  <a:ext cx="28" cy="29"/>
                </a:xfrm>
                <a:custGeom>
                  <a:avLst/>
                  <a:gdLst>
                    <a:gd name="T0" fmla="*/ 67 w 81"/>
                    <a:gd name="T1" fmla="*/ 0 h 86"/>
                    <a:gd name="T2" fmla="*/ 81 w 81"/>
                    <a:gd name="T3" fmla="*/ 14 h 86"/>
                    <a:gd name="T4" fmla="*/ 14 w 81"/>
                    <a:gd name="T5" fmla="*/ 86 h 86"/>
                    <a:gd name="T6" fmla="*/ 0 w 81"/>
                    <a:gd name="T7" fmla="*/ 72 h 86"/>
                    <a:gd name="T8" fmla="*/ 67 w 81"/>
                    <a:gd name="T9" fmla="*/ 0 h 8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1"/>
                    <a:gd name="T16" fmla="*/ 0 h 86"/>
                    <a:gd name="T17" fmla="*/ 81 w 81"/>
                    <a:gd name="T18" fmla="*/ 86 h 8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1" h="86">
                      <a:moveTo>
                        <a:pt x="67" y="0"/>
                      </a:moveTo>
                      <a:lnTo>
                        <a:pt x="81" y="14"/>
                      </a:lnTo>
                      <a:lnTo>
                        <a:pt x="14" y="86"/>
                      </a:lnTo>
                      <a:lnTo>
                        <a:pt x="0" y="72"/>
                      </a:lnTo>
                      <a:lnTo>
                        <a:pt x="67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973" name="Freeform 379"/>
                <p:cNvSpPr>
                  <a:spLocks/>
                </p:cNvSpPr>
                <p:nvPr/>
              </p:nvSpPr>
              <p:spPr bwMode="auto">
                <a:xfrm>
                  <a:off x="708" y="3848"/>
                  <a:ext cx="27" cy="29"/>
                </a:xfrm>
                <a:custGeom>
                  <a:avLst/>
                  <a:gdLst>
                    <a:gd name="T0" fmla="*/ 67 w 81"/>
                    <a:gd name="T1" fmla="*/ 0 h 86"/>
                    <a:gd name="T2" fmla="*/ 81 w 81"/>
                    <a:gd name="T3" fmla="*/ 10 h 86"/>
                    <a:gd name="T4" fmla="*/ 14 w 81"/>
                    <a:gd name="T5" fmla="*/ 86 h 86"/>
                    <a:gd name="T6" fmla="*/ 0 w 81"/>
                    <a:gd name="T7" fmla="*/ 72 h 86"/>
                    <a:gd name="T8" fmla="*/ 67 w 81"/>
                    <a:gd name="T9" fmla="*/ 0 h 8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1"/>
                    <a:gd name="T16" fmla="*/ 0 h 86"/>
                    <a:gd name="T17" fmla="*/ 81 w 81"/>
                    <a:gd name="T18" fmla="*/ 86 h 8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1" h="86">
                      <a:moveTo>
                        <a:pt x="67" y="0"/>
                      </a:moveTo>
                      <a:lnTo>
                        <a:pt x="81" y="10"/>
                      </a:lnTo>
                      <a:lnTo>
                        <a:pt x="14" y="86"/>
                      </a:lnTo>
                      <a:lnTo>
                        <a:pt x="0" y="72"/>
                      </a:lnTo>
                      <a:lnTo>
                        <a:pt x="67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974" name="Freeform 380"/>
                <p:cNvSpPr>
                  <a:spLocks/>
                </p:cNvSpPr>
                <p:nvPr/>
              </p:nvSpPr>
              <p:spPr bwMode="auto">
                <a:xfrm>
                  <a:off x="753" y="3802"/>
                  <a:ext cx="23" cy="25"/>
                </a:xfrm>
                <a:custGeom>
                  <a:avLst/>
                  <a:gdLst>
                    <a:gd name="T0" fmla="*/ 53 w 67"/>
                    <a:gd name="T1" fmla="*/ 0 h 72"/>
                    <a:gd name="T2" fmla="*/ 0 w 67"/>
                    <a:gd name="T3" fmla="*/ 57 h 72"/>
                    <a:gd name="T4" fmla="*/ 15 w 67"/>
                    <a:gd name="T5" fmla="*/ 72 h 72"/>
                    <a:gd name="T6" fmla="*/ 67 w 67"/>
                    <a:gd name="T7" fmla="*/ 14 h 72"/>
                    <a:gd name="T8" fmla="*/ 53 w 67"/>
                    <a:gd name="T9" fmla="*/ 0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7"/>
                    <a:gd name="T16" fmla="*/ 0 h 72"/>
                    <a:gd name="T17" fmla="*/ 67 w 67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7" h="72">
                      <a:moveTo>
                        <a:pt x="53" y="0"/>
                      </a:moveTo>
                      <a:lnTo>
                        <a:pt x="0" y="57"/>
                      </a:lnTo>
                      <a:lnTo>
                        <a:pt x="15" y="72"/>
                      </a:lnTo>
                      <a:lnTo>
                        <a:pt x="67" y="14"/>
                      </a:lnTo>
                      <a:lnTo>
                        <a:pt x="53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975" name="Freeform 381"/>
                <p:cNvSpPr>
                  <a:spLocks/>
                </p:cNvSpPr>
                <p:nvPr/>
              </p:nvSpPr>
              <p:spPr bwMode="auto">
                <a:xfrm>
                  <a:off x="524" y="3059"/>
                  <a:ext cx="257" cy="276"/>
                </a:xfrm>
                <a:custGeom>
                  <a:avLst/>
                  <a:gdLst>
                    <a:gd name="T0" fmla="*/ 724 w 758"/>
                    <a:gd name="T1" fmla="*/ 0 h 811"/>
                    <a:gd name="T2" fmla="*/ 0 w 758"/>
                    <a:gd name="T3" fmla="*/ 787 h 811"/>
                    <a:gd name="T4" fmla="*/ 29 w 758"/>
                    <a:gd name="T5" fmla="*/ 811 h 811"/>
                    <a:gd name="T6" fmla="*/ 758 w 758"/>
                    <a:gd name="T7" fmla="*/ 29 h 811"/>
                    <a:gd name="T8" fmla="*/ 724 w 758"/>
                    <a:gd name="T9" fmla="*/ 0 h 8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8"/>
                    <a:gd name="T16" fmla="*/ 0 h 811"/>
                    <a:gd name="T17" fmla="*/ 758 w 758"/>
                    <a:gd name="T18" fmla="*/ 811 h 8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8" h="811">
                      <a:moveTo>
                        <a:pt x="724" y="0"/>
                      </a:moveTo>
                      <a:lnTo>
                        <a:pt x="0" y="787"/>
                      </a:lnTo>
                      <a:lnTo>
                        <a:pt x="29" y="811"/>
                      </a:lnTo>
                      <a:lnTo>
                        <a:pt x="758" y="29"/>
                      </a:lnTo>
                      <a:lnTo>
                        <a:pt x="724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976" name="Freeform 382"/>
                <p:cNvSpPr>
                  <a:spLocks/>
                </p:cNvSpPr>
                <p:nvPr/>
              </p:nvSpPr>
              <p:spPr bwMode="auto">
                <a:xfrm>
                  <a:off x="1263" y="3056"/>
                  <a:ext cx="260" cy="279"/>
                </a:xfrm>
                <a:custGeom>
                  <a:avLst/>
                  <a:gdLst>
                    <a:gd name="T0" fmla="*/ 734 w 763"/>
                    <a:gd name="T1" fmla="*/ 0 h 820"/>
                    <a:gd name="T2" fmla="*/ 0 w 763"/>
                    <a:gd name="T3" fmla="*/ 796 h 820"/>
                    <a:gd name="T4" fmla="*/ 29 w 763"/>
                    <a:gd name="T5" fmla="*/ 820 h 820"/>
                    <a:gd name="T6" fmla="*/ 763 w 763"/>
                    <a:gd name="T7" fmla="*/ 28 h 820"/>
                    <a:gd name="T8" fmla="*/ 734 w 763"/>
                    <a:gd name="T9" fmla="*/ 0 h 8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63"/>
                    <a:gd name="T16" fmla="*/ 0 h 820"/>
                    <a:gd name="T17" fmla="*/ 763 w 763"/>
                    <a:gd name="T18" fmla="*/ 820 h 82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63" h="820">
                      <a:moveTo>
                        <a:pt x="734" y="0"/>
                      </a:moveTo>
                      <a:lnTo>
                        <a:pt x="0" y="796"/>
                      </a:lnTo>
                      <a:lnTo>
                        <a:pt x="29" y="820"/>
                      </a:lnTo>
                      <a:lnTo>
                        <a:pt x="763" y="28"/>
                      </a:lnTo>
                      <a:lnTo>
                        <a:pt x="734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977" name="Freeform 383"/>
                <p:cNvSpPr>
                  <a:spLocks/>
                </p:cNvSpPr>
                <p:nvPr/>
              </p:nvSpPr>
              <p:spPr bwMode="auto">
                <a:xfrm>
                  <a:off x="1267" y="3801"/>
                  <a:ext cx="252" cy="280"/>
                </a:xfrm>
                <a:custGeom>
                  <a:avLst/>
                  <a:gdLst>
                    <a:gd name="T0" fmla="*/ 715 w 744"/>
                    <a:gd name="T1" fmla="*/ 0 h 825"/>
                    <a:gd name="T2" fmla="*/ 0 w 744"/>
                    <a:gd name="T3" fmla="*/ 801 h 825"/>
                    <a:gd name="T4" fmla="*/ 29 w 744"/>
                    <a:gd name="T5" fmla="*/ 825 h 825"/>
                    <a:gd name="T6" fmla="*/ 744 w 744"/>
                    <a:gd name="T7" fmla="*/ 29 h 825"/>
                    <a:gd name="T8" fmla="*/ 715 w 744"/>
                    <a:gd name="T9" fmla="*/ 0 h 82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44"/>
                    <a:gd name="T16" fmla="*/ 0 h 825"/>
                    <a:gd name="T17" fmla="*/ 744 w 744"/>
                    <a:gd name="T18" fmla="*/ 825 h 82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44" h="825">
                      <a:moveTo>
                        <a:pt x="715" y="0"/>
                      </a:moveTo>
                      <a:lnTo>
                        <a:pt x="0" y="801"/>
                      </a:lnTo>
                      <a:lnTo>
                        <a:pt x="29" y="825"/>
                      </a:lnTo>
                      <a:lnTo>
                        <a:pt x="744" y="29"/>
                      </a:lnTo>
                      <a:lnTo>
                        <a:pt x="715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978" name="Rectangle 384"/>
                <p:cNvSpPr>
                  <a:spLocks noChangeArrowheads="1"/>
                </p:cNvSpPr>
                <p:nvPr/>
              </p:nvSpPr>
              <p:spPr bwMode="auto">
                <a:xfrm>
                  <a:off x="778" y="3056"/>
                  <a:ext cx="740" cy="13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79" name="Rectangle 385"/>
                <p:cNvSpPr>
                  <a:spLocks noChangeArrowheads="1"/>
                </p:cNvSpPr>
                <p:nvPr/>
              </p:nvSpPr>
              <p:spPr bwMode="auto">
                <a:xfrm>
                  <a:off x="1509" y="3061"/>
                  <a:ext cx="15" cy="74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80" name="Rectangle 386"/>
                <p:cNvSpPr>
                  <a:spLocks noChangeArrowheads="1"/>
                </p:cNvSpPr>
                <p:nvPr/>
              </p:nvSpPr>
              <p:spPr bwMode="auto">
                <a:xfrm>
                  <a:off x="532" y="3323"/>
                  <a:ext cx="740" cy="1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" name="Group 387"/>
              <p:cNvGrpSpPr>
                <a:grpSpLocks/>
              </p:cNvGrpSpPr>
              <p:nvPr/>
            </p:nvGrpSpPr>
            <p:grpSpPr bwMode="auto">
              <a:xfrm>
                <a:off x="2479" y="1872"/>
                <a:ext cx="1002" cy="1025"/>
                <a:chOff x="2479" y="1872"/>
                <a:chExt cx="1002" cy="1025"/>
              </a:xfrm>
            </p:grpSpPr>
            <p:sp>
              <p:nvSpPr>
                <p:cNvPr id="30861" name="Freeform 388"/>
                <p:cNvSpPr>
                  <a:spLocks/>
                </p:cNvSpPr>
                <p:nvPr/>
              </p:nvSpPr>
              <p:spPr bwMode="auto">
                <a:xfrm>
                  <a:off x="2485" y="2882"/>
                  <a:ext cx="750" cy="13"/>
                </a:xfrm>
                <a:custGeom>
                  <a:avLst/>
                  <a:gdLst>
                    <a:gd name="T0" fmla="*/ 2207 w 2207"/>
                    <a:gd name="T1" fmla="*/ 19 h 38"/>
                    <a:gd name="T2" fmla="*/ 2187 w 2207"/>
                    <a:gd name="T3" fmla="*/ 0 h 38"/>
                    <a:gd name="T4" fmla="*/ 0 w 2207"/>
                    <a:gd name="T5" fmla="*/ 0 h 38"/>
                    <a:gd name="T6" fmla="*/ 0 w 2207"/>
                    <a:gd name="T7" fmla="*/ 38 h 38"/>
                    <a:gd name="T8" fmla="*/ 2187 w 2207"/>
                    <a:gd name="T9" fmla="*/ 38 h 38"/>
                    <a:gd name="T10" fmla="*/ 2207 w 2207"/>
                    <a:gd name="T11" fmla="*/ 19 h 38"/>
                    <a:gd name="T12" fmla="*/ 2187 w 2207"/>
                    <a:gd name="T13" fmla="*/ 38 h 38"/>
                    <a:gd name="T14" fmla="*/ 2207 w 2207"/>
                    <a:gd name="T15" fmla="*/ 38 h 38"/>
                    <a:gd name="T16" fmla="*/ 2207 w 2207"/>
                    <a:gd name="T17" fmla="*/ 19 h 3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207"/>
                    <a:gd name="T28" fmla="*/ 0 h 38"/>
                    <a:gd name="T29" fmla="*/ 2207 w 2207"/>
                    <a:gd name="T30" fmla="*/ 38 h 3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207" h="38">
                      <a:moveTo>
                        <a:pt x="2207" y="19"/>
                      </a:moveTo>
                      <a:lnTo>
                        <a:pt x="2187" y="0"/>
                      </a:lnTo>
                      <a:lnTo>
                        <a:pt x="0" y="0"/>
                      </a:lnTo>
                      <a:lnTo>
                        <a:pt x="0" y="38"/>
                      </a:lnTo>
                      <a:lnTo>
                        <a:pt x="2187" y="38"/>
                      </a:lnTo>
                      <a:lnTo>
                        <a:pt x="2207" y="19"/>
                      </a:lnTo>
                      <a:lnTo>
                        <a:pt x="2187" y="38"/>
                      </a:lnTo>
                      <a:lnTo>
                        <a:pt x="2207" y="38"/>
                      </a:lnTo>
                      <a:lnTo>
                        <a:pt x="2207" y="19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862" name="Freeform 389"/>
                <p:cNvSpPr>
                  <a:spLocks/>
                </p:cNvSpPr>
                <p:nvPr/>
              </p:nvSpPr>
              <p:spPr bwMode="auto">
                <a:xfrm>
                  <a:off x="3220" y="2139"/>
                  <a:ext cx="15" cy="750"/>
                </a:xfrm>
                <a:custGeom>
                  <a:avLst/>
                  <a:gdLst>
                    <a:gd name="T0" fmla="*/ 24 w 44"/>
                    <a:gd name="T1" fmla="*/ 0 h 2207"/>
                    <a:gd name="T2" fmla="*/ 0 w 44"/>
                    <a:gd name="T3" fmla="*/ 24 h 2207"/>
                    <a:gd name="T4" fmla="*/ 0 w 44"/>
                    <a:gd name="T5" fmla="*/ 2207 h 2207"/>
                    <a:gd name="T6" fmla="*/ 44 w 44"/>
                    <a:gd name="T7" fmla="*/ 2207 h 2207"/>
                    <a:gd name="T8" fmla="*/ 44 w 44"/>
                    <a:gd name="T9" fmla="*/ 24 h 2207"/>
                    <a:gd name="T10" fmla="*/ 24 w 44"/>
                    <a:gd name="T11" fmla="*/ 0 h 2207"/>
                    <a:gd name="T12" fmla="*/ 44 w 44"/>
                    <a:gd name="T13" fmla="*/ 24 h 2207"/>
                    <a:gd name="T14" fmla="*/ 44 w 44"/>
                    <a:gd name="T15" fmla="*/ 0 h 2207"/>
                    <a:gd name="T16" fmla="*/ 24 w 44"/>
                    <a:gd name="T17" fmla="*/ 0 h 220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44"/>
                    <a:gd name="T28" fmla="*/ 0 h 2207"/>
                    <a:gd name="T29" fmla="*/ 44 w 44"/>
                    <a:gd name="T30" fmla="*/ 2207 h 220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44" h="2207">
                      <a:moveTo>
                        <a:pt x="24" y="0"/>
                      </a:moveTo>
                      <a:lnTo>
                        <a:pt x="0" y="24"/>
                      </a:lnTo>
                      <a:lnTo>
                        <a:pt x="0" y="2207"/>
                      </a:lnTo>
                      <a:lnTo>
                        <a:pt x="44" y="2207"/>
                      </a:lnTo>
                      <a:lnTo>
                        <a:pt x="44" y="24"/>
                      </a:lnTo>
                      <a:lnTo>
                        <a:pt x="24" y="0"/>
                      </a:lnTo>
                      <a:lnTo>
                        <a:pt x="44" y="24"/>
                      </a:lnTo>
                      <a:lnTo>
                        <a:pt x="44" y="0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863" name="Freeform 390"/>
                <p:cNvSpPr>
                  <a:spLocks/>
                </p:cNvSpPr>
                <p:nvPr/>
              </p:nvSpPr>
              <p:spPr bwMode="auto">
                <a:xfrm>
                  <a:off x="2479" y="2139"/>
                  <a:ext cx="749" cy="15"/>
                </a:xfrm>
                <a:custGeom>
                  <a:avLst/>
                  <a:gdLst>
                    <a:gd name="T0" fmla="*/ 0 w 2206"/>
                    <a:gd name="T1" fmla="*/ 24 h 44"/>
                    <a:gd name="T2" fmla="*/ 19 w 2206"/>
                    <a:gd name="T3" fmla="*/ 44 h 44"/>
                    <a:gd name="T4" fmla="*/ 2206 w 2206"/>
                    <a:gd name="T5" fmla="*/ 44 h 44"/>
                    <a:gd name="T6" fmla="*/ 2206 w 2206"/>
                    <a:gd name="T7" fmla="*/ 0 h 44"/>
                    <a:gd name="T8" fmla="*/ 19 w 2206"/>
                    <a:gd name="T9" fmla="*/ 0 h 44"/>
                    <a:gd name="T10" fmla="*/ 0 w 2206"/>
                    <a:gd name="T11" fmla="*/ 24 h 44"/>
                    <a:gd name="T12" fmla="*/ 19 w 2206"/>
                    <a:gd name="T13" fmla="*/ 0 h 44"/>
                    <a:gd name="T14" fmla="*/ 0 w 2206"/>
                    <a:gd name="T15" fmla="*/ 0 h 44"/>
                    <a:gd name="T16" fmla="*/ 0 w 2206"/>
                    <a:gd name="T17" fmla="*/ 24 h 4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206"/>
                    <a:gd name="T28" fmla="*/ 0 h 44"/>
                    <a:gd name="T29" fmla="*/ 2206 w 2206"/>
                    <a:gd name="T30" fmla="*/ 44 h 44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206" h="44">
                      <a:moveTo>
                        <a:pt x="0" y="24"/>
                      </a:moveTo>
                      <a:lnTo>
                        <a:pt x="19" y="44"/>
                      </a:lnTo>
                      <a:lnTo>
                        <a:pt x="2206" y="44"/>
                      </a:lnTo>
                      <a:lnTo>
                        <a:pt x="2206" y="0"/>
                      </a:lnTo>
                      <a:lnTo>
                        <a:pt x="19" y="0"/>
                      </a:lnTo>
                      <a:lnTo>
                        <a:pt x="0" y="24"/>
                      </a:ln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864" name="Freeform 391"/>
                <p:cNvSpPr>
                  <a:spLocks/>
                </p:cNvSpPr>
                <p:nvPr/>
              </p:nvSpPr>
              <p:spPr bwMode="auto">
                <a:xfrm>
                  <a:off x="2479" y="2147"/>
                  <a:ext cx="13" cy="748"/>
                </a:xfrm>
                <a:custGeom>
                  <a:avLst/>
                  <a:gdLst>
                    <a:gd name="T0" fmla="*/ 19 w 38"/>
                    <a:gd name="T1" fmla="*/ 2202 h 2202"/>
                    <a:gd name="T2" fmla="*/ 38 w 38"/>
                    <a:gd name="T3" fmla="*/ 2183 h 2202"/>
                    <a:gd name="T4" fmla="*/ 38 w 38"/>
                    <a:gd name="T5" fmla="*/ 0 h 2202"/>
                    <a:gd name="T6" fmla="*/ 0 w 38"/>
                    <a:gd name="T7" fmla="*/ 0 h 2202"/>
                    <a:gd name="T8" fmla="*/ 0 w 38"/>
                    <a:gd name="T9" fmla="*/ 2183 h 2202"/>
                    <a:gd name="T10" fmla="*/ 19 w 38"/>
                    <a:gd name="T11" fmla="*/ 2202 h 2202"/>
                    <a:gd name="T12" fmla="*/ 0 w 38"/>
                    <a:gd name="T13" fmla="*/ 2183 h 2202"/>
                    <a:gd name="T14" fmla="*/ 0 w 38"/>
                    <a:gd name="T15" fmla="*/ 2202 h 2202"/>
                    <a:gd name="T16" fmla="*/ 19 w 38"/>
                    <a:gd name="T17" fmla="*/ 2202 h 220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8"/>
                    <a:gd name="T28" fmla="*/ 0 h 2202"/>
                    <a:gd name="T29" fmla="*/ 38 w 38"/>
                    <a:gd name="T30" fmla="*/ 2202 h 220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8" h="2202">
                      <a:moveTo>
                        <a:pt x="19" y="2202"/>
                      </a:moveTo>
                      <a:lnTo>
                        <a:pt x="38" y="2183"/>
                      </a:lnTo>
                      <a:lnTo>
                        <a:pt x="38" y="0"/>
                      </a:lnTo>
                      <a:lnTo>
                        <a:pt x="0" y="0"/>
                      </a:lnTo>
                      <a:lnTo>
                        <a:pt x="0" y="2183"/>
                      </a:lnTo>
                      <a:lnTo>
                        <a:pt x="19" y="2202"/>
                      </a:lnTo>
                      <a:lnTo>
                        <a:pt x="0" y="2183"/>
                      </a:lnTo>
                      <a:lnTo>
                        <a:pt x="0" y="2202"/>
                      </a:lnTo>
                      <a:lnTo>
                        <a:pt x="19" y="2202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865" name="Rectangle 392"/>
                <p:cNvSpPr>
                  <a:spLocks noChangeArrowheads="1"/>
                </p:cNvSpPr>
                <p:nvPr/>
              </p:nvSpPr>
              <p:spPr bwMode="auto">
                <a:xfrm>
                  <a:off x="2733" y="2617"/>
                  <a:ext cx="33" cy="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66" name="Rectangle 393"/>
                <p:cNvSpPr>
                  <a:spLocks noChangeArrowheads="1"/>
                </p:cNvSpPr>
                <p:nvPr/>
              </p:nvSpPr>
              <p:spPr bwMode="auto">
                <a:xfrm>
                  <a:off x="2800" y="2617"/>
                  <a:ext cx="34" cy="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67" name="Rectangle 394"/>
                <p:cNvSpPr>
                  <a:spLocks noChangeArrowheads="1"/>
                </p:cNvSpPr>
                <p:nvPr/>
              </p:nvSpPr>
              <p:spPr bwMode="auto">
                <a:xfrm>
                  <a:off x="2868" y="2617"/>
                  <a:ext cx="35" cy="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68" name="Rectangle 395"/>
                <p:cNvSpPr>
                  <a:spLocks noChangeArrowheads="1"/>
                </p:cNvSpPr>
                <p:nvPr/>
              </p:nvSpPr>
              <p:spPr bwMode="auto">
                <a:xfrm>
                  <a:off x="2937" y="2617"/>
                  <a:ext cx="34" cy="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69" name="Rectangle 396"/>
                <p:cNvSpPr>
                  <a:spLocks noChangeArrowheads="1"/>
                </p:cNvSpPr>
                <p:nvPr/>
              </p:nvSpPr>
              <p:spPr bwMode="auto">
                <a:xfrm>
                  <a:off x="3003" y="2617"/>
                  <a:ext cx="35" cy="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70" name="Rectangle 397"/>
                <p:cNvSpPr>
                  <a:spLocks noChangeArrowheads="1"/>
                </p:cNvSpPr>
                <p:nvPr/>
              </p:nvSpPr>
              <p:spPr bwMode="auto">
                <a:xfrm>
                  <a:off x="3072" y="2617"/>
                  <a:ext cx="34" cy="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71" name="Rectangle 398"/>
                <p:cNvSpPr>
                  <a:spLocks noChangeArrowheads="1"/>
                </p:cNvSpPr>
                <p:nvPr/>
              </p:nvSpPr>
              <p:spPr bwMode="auto">
                <a:xfrm>
                  <a:off x="3140" y="2617"/>
                  <a:ext cx="35" cy="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72" name="Rectangle 399"/>
                <p:cNvSpPr>
                  <a:spLocks noChangeArrowheads="1"/>
                </p:cNvSpPr>
                <p:nvPr/>
              </p:nvSpPr>
              <p:spPr bwMode="auto">
                <a:xfrm>
                  <a:off x="3207" y="2617"/>
                  <a:ext cx="35" cy="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73" name="Rectangle 400"/>
                <p:cNvSpPr>
                  <a:spLocks noChangeArrowheads="1"/>
                </p:cNvSpPr>
                <p:nvPr/>
              </p:nvSpPr>
              <p:spPr bwMode="auto">
                <a:xfrm>
                  <a:off x="3276" y="2617"/>
                  <a:ext cx="34" cy="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74" name="Rectangle 401"/>
                <p:cNvSpPr>
                  <a:spLocks noChangeArrowheads="1"/>
                </p:cNvSpPr>
                <p:nvPr/>
              </p:nvSpPr>
              <p:spPr bwMode="auto">
                <a:xfrm>
                  <a:off x="3344" y="2617"/>
                  <a:ext cx="34" cy="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75" name="Rectangle 402"/>
                <p:cNvSpPr>
                  <a:spLocks noChangeArrowheads="1"/>
                </p:cNvSpPr>
                <p:nvPr/>
              </p:nvSpPr>
              <p:spPr bwMode="auto">
                <a:xfrm>
                  <a:off x="3412" y="2617"/>
                  <a:ext cx="33" cy="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76" name="Rectangle 403"/>
                <p:cNvSpPr>
                  <a:spLocks noChangeArrowheads="1"/>
                </p:cNvSpPr>
                <p:nvPr/>
              </p:nvSpPr>
              <p:spPr bwMode="auto">
                <a:xfrm>
                  <a:off x="3471" y="2582"/>
                  <a:ext cx="7" cy="33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77" name="Rectangle 404"/>
                <p:cNvSpPr>
                  <a:spLocks noChangeArrowheads="1"/>
                </p:cNvSpPr>
                <p:nvPr/>
              </p:nvSpPr>
              <p:spPr bwMode="auto">
                <a:xfrm>
                  <a:off x="3471" y="2514"/>
                  <a:ext cx="7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78" name="Rectangle 405"/>
                <p:cNvSpPr>
                  <a:spLocks noChangeArrowheads="1"/>
                </p:cNvSpPr>
                <p:nvPr/>
              </p:nvSpPr>
              <p:spPr bwMode="auto">
                <a:xfrm>
                  <a:off x="3471" y="2445"/>
                  <a:ext cx="7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79" name="Rectangle 406"/>
                <p:cNvSpPr>
                  <a:spLocks noChangeArrowheads="1"/>
                </p:cNvSpPr>
                <p:nvPr/>
              </p:nvSpPr>
              <p:spPr bwMode="auto">
                <a:xfrm>
                  <a:off x="3471" y="2379"/>
                  <a:ext cx="7" cy="33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80" name="Rectangle 407"/>
                <p:cNvSpPr>
                  <a:spLocks noChangeArrowheads="1"/>
                </p:cNvSpPr>
                <p:nvPr/>
              </p:nvSpPr>
              <p:spPr bwMode="auto">
                <a:xfrm>
                  <a:off x="3471" y="2310"/>
                  <a:ext cx="7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81" name="Rectangle 408"/>
                <p:cNvSpPr>
                  <a:spLocks noChangeArrowheads="1"/>
                </p:cNvSpPr>
                <p:nvPr/>
              </p:nvSpPr>
              <p:spPr bwMode="auto">
                <a:xfrm>
                  <a:off x="3471" y="2242"/>
                  <a:ext cx="7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82" name="Rectangle 409"/>
                <p:cNvSpPr>
                  <a:spLocks noChangeArrowheads="1"/>
                </p:cNvSpPr>
                <p:nvPr/>
              </p:nvSpPr>
              <p:spPr bwMode="auto">
                <a:xfrm>
                  <a:off x="3471" y="2173"/>
                  <a:ext cx="7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83" name="Rectangle 410"/>
                <p:cNvSpPr>
                  <a:spLocks noChangeArrowheads="1"/>
                </p:cNvSpPr>
                <p:nvPr/>
              </p:nvSpPr>
              <p:spPr bwMode="auto">
                <a:xfrm>
                  <a:off x="3471" y="2106"/>
                  <a:ext cx="7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84" name="Rectangle 411"/>
                <p:cNvSpPr>
                  <a:spLocks noChangeArrowheads="1"/>
                </p:cNvSpPr>
                <p:nvPr/>
              </p:nvSpPr>
              <p:spPr bwMode="auto">
                <a:xfrm>
                  <a:off x="3471" y="2038"/>
                  <a:ext cx="7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85" name="Rectangle 412"/>
                <p:cNvSpPr>
                  <a:spLocks noChangeArrowheads="1"/>
                </p:cNvSpPr>
                <p:nvPr/>
              </p:nvSpPr>
              <p:spPr bwMode="auto">
                <a:xfrm>
                  <a:off x="3471" y="1970"/>
                  <a:ext cx="7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86" name="Rectangle 413"/>
                <p:cNvSpPr>
                  <a:spLocks noChangeArrowheads="1"/>
                </p:cNvSpPr>
                <p:nvPr/>
              </p:nvSpPr>
              <p:spPr bwMode="auto">
                <a:xfrm>
                  <a:off x="3471" y="1903"/>
                  <a:ext cx="7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87" name="Rectangle 414"/>
                <p:cNvSpPr>
                  <a:spLocks noChangeArrowheads="1"/>
                </p:cNvSpPr>
                <p:nvPr/>
              </p:nvSpPr>
              <p:spPr bwMode="auto">
                <a:xfrm>
                  <a:off x="3430" y="1875"/>
                  <a:ext cx="35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88" name="Rectangle 415"/>
                <p:cNvSpPr>
                  <a:spLocks noChangeArrowheads="1"/>
                </p:cNvSpPr>
                <p:nvPr/>
              </p:nvSpPr>
              <p:spPr bwMode="auto">
                <a:xfrm>
                  <a:off x="3362" y="1875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89" name="Rectangle 416"/>
                <p:cNvSpPr>
                  <a:spLocks noChangeArrowheads="1"/>
                </p:cNvSpPr>
                <p:nvPr/>
              </p:nvSpPr>
              <p:spPr bwMode="auto">
                <a:xfrm>
                  <a:off x="3295" y="1875"/>
                  <a:ext cx="35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90" name="Rectangle 417"/>
                <p:cNvSpPr>
                  <a:spLocks noChangeArrowheads="1"/>
                </p:cNvSpPr>
                <p:nvPr/>
              </p:nvSpPr>
              <p:spPr bwMode="auto">
                <a:xfrm>
                  <a:off x="3227" y="1875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91" name="Rectangle 418"/>
                <p:cNvSpPr>
                  <a:spLocks noChangeArrowheads="1"/>
                </p:cNvSpPr>
                <p:nvPr/>
              </p:nvSpPr>
              <p:spPr bwMode="auto">
                <a:xfrm>
                  <a:off x="3158" y="1875"/>
                  <a:ext cx="35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92" name="Rectangle 419"/>
                <p:cNvSpPr>
                  <a:spLocks noChangeArrowheads="1"/>
                </p:cNvSpPr>
                <p:nvPr/>
              </p:nvSpPr>
              <p:spPr bwMode="auto">
                <a:xfrm>
                  <a:off x="3091" y="1875"/>
                  <a:ext cx="35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93" name="Rectangle 420"/>
                <p:cNvSpPr>
                  <a:spLocks noChangeArrowheads="1"/>
                </p:cNvSpPr>
                <p:nvPr/>
              </p:nvSpPr>
              <p:spPr bwMode="auto">
                <a:xfrm>
                  <a:off x="3023" y="1875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94" name="Rectangle 421"/>
                <p:cNvSpPr>
                  <a:spLocks noChangeArrowheads="1"/>
                </p:cNvSpPr>
                <p:nvPr/>
              </p:nvSpPr>
              <p:spPr bwMode="auto">
                <a:xfrm>
                  <a:off x="2955" y="1875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95" name="Rectangle 422"/>
                <p:cNvSpPr>
                  <a:spLocks noChangeArrowheads="1"/>
                </p:cNvSpPr>
                <p:nvPr/>
              </p:nvSpPr>
              <p:spPr bwMode="auto">
                <a:xfrm>
                  <a:off x="2888" y="1875"/>
                  <a:ext cx="33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96" name="Rectangle 423"/>
                <p:cNvSpPr>
                  <a:spLocks noChangeArrowheads="1"/>
                </p:cNvSpPr>
                <p:nvPr/>
              </p:nvSpPr>
              <p:spPr bwMode="auto">
                <a:xfrm>
                  <a:off x="2819" y="1875"/>
                  <a:ext cx="35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97" name="Rectangle 424"/>
                <p:cNvSpPr>
                  <a:spLocks noChangeArrowheads="1"/>
                </p:cNvSpPr>
                <p:nvPr/>
              </p:nvSpPr>
              <p:spPr bwMode="auto">
                <a:xfrm>
                  <a:off x="2751" y="1875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98" name="Rectangle 425"/>
                <p:cNvSpPr>
                  <a:spLocks noChangeArrowheads="1"/>
                </p:cNvSpPr>
                <p:nvPr/>
              </p:nvSpPr>
              <p:spPr bwMode="auto">
                <a:xfrm>
                  <a:off x="2730" y="1893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99" name="Rectangle 426"/>
                <p:cNvSpPr>
                  <a:spLocks noChangeArrowheads="1"/>
                </p:cNvSpPr>
                <p:nvPr/>
              </p:nvSpPr>
              <p:spPr bwMode="auto">
                <a:xfrm>
                  <a:off x="2730" y="1962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00" name="Rectangle 427"/>
                <p:cNvSpPr>
                  <a:spLocks noChangeArrowheads="1"/>
                </p:cNvSpPr>
                <p:nvPr/>
              </p:nvSpPr>
              <p:spPr bwMode="auto">
                <a:xfrm>
                  <a:off x="2730" y="2030"/>
                  <a:ext cx="6" cy="33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01" name="Rectangle 428"/>
                <p:cNvSpPr>
                  <a:spLocks noChangeArrowheads="1"/>
                </p:cNvSpPr>
                <p:nvPr/>
              </p:nvSpPr>
              <p:spPr bwMode="auto">
                <a:xfrm>
                  <a:off x="2730" y="2097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02" name="Rectangle 429"/>
                <p:cNvSpPr>
                  <a:spLocks noChangeArrowheads="1"/>
                </p:cNvSpPr>
                <p:nvPr/>
              </p:nvSpPr>
              <p:spPr bwMode="auto">
                <a:xfrm>
                  <a:off x="2730" y="2165"/>
                  <a:ext cx="6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03" name="Rectangle 430"/>
                <p:cNvSpPr>
                  <a:spLocks noChangeArrowheads="1"/>
                </p:cNvSpPr>
                <p:nvPr/>
              </p:nvSpPr>
              <p:spPr bwMode="auto">
                <a:xfrm>
                  <a:off x="2730" y="2234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04" name="Rectangle 431"/>
                <p:cNvSpPr>
                  <a:spLocks noChangeArrowheads="1"/>
                </p:cNvSpPr>
                <p:nvPr/>
              </p:nvSpPr>
              <p:spPr bwMode="auto">
                <a:xfrm>
                  <a:off x="2730" y="2300"/>
                  <a:ext cx="6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05" name="Rectangle 432"/>
                <p:cNvSpPr>
                  <a:spLocks noChangeArrowheads="1"/>
                </p:cNvSpPr>
                <p:nvPr/>
              </p:nvSpPr>
              <p:spPr bwMode="auto">
                <a:xfrm>
                  <a:off x="2730" y="2369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06" name="Rectangle 433"/>
                <p:cNvSpPr>
                  <a:spLocks noChangeArrowheads="1"/>
                </p:cNvSpPr>
                <p:nvPr/>
              </p:nvSpPr>
              <p:spPr bwMode="auto">
                <a:xfrm>
                  <a:off x="2730" y="2437"/>
                  <a:ext cx="6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07" name="Rectangle 434"/>
                <p:cNvSpPr>
                  <a:spLocks noChangeArrowheads="1"/>
                </p:cNvSpPr>
                <p:nvPr/>
              </p:nvSpPr>
              <p:spPr bwMode="auto">
                <a:xfrm>
                  <a:off x="2730" y="2504"/>
                  <a:ext cx="6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08" name="Rectangle 435"/>
                <p:cNvSpPr>
                  <a:spLocks noChangeArrowheads="1"/>
                </p:cNvSpPr>
                <p:nvPr/>
              </p:nvSpPr>
              <p:spPr bwMode="auto">
                <a:xfrm>
                  <a:off x="2730" y="2573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09" name="Freeform 436"/>
                <p:cNvSpPr>
                  <a:spLocks/>
                </p:cNvSpPr>
                <p:nvPr/>
              </p:nvSpPr>
              <p:spPr bwMode="auto">
                <a:xfrm>
                  <a:off x="2480" y="2863"/>
                  <a:ext cx="28" cy="29"/>
                </a:xfrm>
                <a:custGeom>
                  <a:avLst/>
                  <a:gdLst>
                    <a:gd name="T0" fmla="*/ 68 w 82"/>
                    <a:gd name="T1" fmla="*/ 0 h 87"/>
                    <a:gd name="T2" fmla="*/ 82 w 82"/>
                    <a:gd name="T3" fmla="*/ 15 h 87"/>
                    <a:gd name="T4" fmla="*/ 15 w 82"/>
                    <a:gd name="T5" fmla="*/ 87 h 87"/>
                    <a:gd name="T6" fmla="*/ 0 w 82"/>
                    <a:gd name="T7" fmla="*/ 72 h 87"/>
                    <a:gd name="T8" fmla="*/ 68 w 82"/>
                    <a:gd name="T9" fmla="*/ 0 h 8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2"/>
                    <a:gd name="T16" fmla="*/ 0 h 87"/>
                    <a:gd name="T17" fmla="*/ 82 w 82"/>
                    <a:gd name="T18" fmla="*/ 87 h 8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2" h="87">
                      <a:moveTo>
                        <a:pt x="68" y="0"/>
                      </a:moveTo>
                      <a:lnTo>
                        <a:pt x="82" y="15"/>
                      </a:lnTo>
                      <a:lnTo>
                        <a:pt x="15" y="87"/>
                      </a:lnTo>
                      <a:lnTo>
                        <a:pt x="0" y="72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910" name="Freeform 437"/>
                <p:cNvSpPr>
                  <a:spLocks/>
                </p:cNvSpPr>
                <p:nvPr/>
              </p:nvSpPr>
              <p:spPr bwMode="auto">
                <a:xfrm>
                  <a:off x="2526" y="2812"/>
                  <a:ext cx="28" cy="30"/>
                </a:xfrm>
                <a:custGeom>
                  <a:avLst/>
                  <a:gdLst>
                    <a:gd name="T0" fmla="*/ 67 w 81"/>
                    <a:gd name="T1" fmla="*/ 0 h 86"/>
                    <a:gd name="T2" fmla="*/ 81 w 81"/>
                    <a:gd name="T3" fmla="*/ 14 h 86"/>
                    <a:gd name="T4" fmla="*/ 14 w 81"/>
                    <a:gd name="T5" fmla="*/ 86 h 86"/>
                    <a:gd name="T6" fmla="*/ 0 w 81"/>
                    <a:gd name="T7" fmla="*/ 72 h 86"/>
                    <a:gd name="T8" fmla="*/ 67 w 81"/>
                    <a:gd name="T9" fmla="*/ 0 h 8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1"/>
                    <a:gd name="T16" fmla="*/ 0 h 86"/>
                    <a:gd name="T17" fmla="*/ 81 w 81"/>
                    <a:gd name="T18" fmla="*/ 86 h 8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1" h="86">
                      <a:moveTo>
                        <a:pt x="67" y="0"/>
                      </a:moveTo>
                      <a:lnTo>
                        <a:pt x="81" y="14"/>
                      </a:lnTo>
                      <a:lnTo>
                        <a:pt x="14" y="86"/>
                      </a:lnTo>
                      <a:lnTo>
                        <a:pt x="0" y="72"/>
                      </a:lnTo>
                      <a:lnTo>
                        <a:pt x="67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911" name="Freeform 438"/>
                <p:cNvSpPr>
                  <a:spLocks/>
                </p:cNvSpPr>
                <p:nvPr/>
              </p:nvSpPr>
              <p:spPr bwMode="auto">
                <a:xfrm>
                  <a:off x="2572" y="2763"/>
                  <a:ext cx="29" cy="30"/>
                </a:xfrm>
                <a:custGeom>
                  <a:avLst/>
                  <a:gdLst>
                    <a:gd name="T0" fmla="*/ 67 w 86"/>
                    <a:gd name="T1" fmla="*/ 0 h 86"/>
                    <a:gd name="T2" fmla="*/ 86 w 86"/>
                    <a:gd name="T3" fmla="*/ 9 h 86"/>
                    <a:gd name="T4" fmla="*/ 14 w 86"/>
                    <a:gd name="T5" fmla="*/ 86 h 86"/>
                    <a:gd name="T6" fmla="*/ 0 w 86"/>
                    <a:gd name="T7" fmla="*/ 72 h 86"/>
                    <a:gd name="T8" fmla="*/ 67 w 86"/>
                    <a:gd name="T9" fmla="*/ 0 h 8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6"/>
                    <a:gd name="T16" fmla="*/ 0 h 86"/>
                    <a:gd name="T17" fmla="*/ 86 w 86"/>
                    <a:gd name="T18" fmla="*/ 86 h 8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6" h="86">
                      <a:moveTo>
                        <a:pt x="67" y="0"/>
                      </a:moveTo>
                      <a:lnTo>
                        <a:pt x="86" y="9"/>
                      </a:lnTo>
                      <a:lnTo>
                        <a:pt x="14" y="86"/>
                      </a:lnTo>
                      <a:lnTo>
                        <a:pt x="0" y="72"/>
                      </a:lnTo>
                      <a:lnTo>
                        <a:pt x="67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912" name="Freeform 439"/>
                <p:cNvSpPr>
                  <a:spLocks/>
                </p:cNvSpPr>
                <p:nvPr/>
              </p:nvSpPr>
              <p:spPr bwMode="auto">
                <a:xfrm>
                  <a:off x="2619" y="2713"/>
                  <a:ext cx="28" cy="29"/>
                </a:xfrm>
                <a:custGeom>
                  <a:avLst/>
                  <a:gdLst>
                    <a:gd name="T0" fmla="*/ 67 w 82"/>
                    <a:gd name="T1" fmla="*/ 0 h 86"/>
                    <a:gd name="T2" fmla="*/ 82 w 82"/>
                    <a:gd name="T3" fmla="*/ 14 h 86"/>
                    <a:gd name="T4" fmla="*/ 15 w 82"/>
                    <a:gd name="T5" fmla="*/ 86 h 86"/>
                    <a:gd name="T6" fmla="*/ 0 w 82"/>
                    <a:gd name="T7" fmla="*/ 72 h 86"/>
                    <a:gd name="T8" fmla="*/ 67 w 82"/>
                    <a:gd name="T9" fmla="*/ 0 h 8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2"/>
                    <a:gd name="T16" fmla="*/ 0 h 86"/>
                    <a:gd name="T17" fmla="*/ 82 w 82"/>
                    <a:gd name="T18" fmla="*/ 86 h 8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2" h="86">
                      <a:moveTo>
                        <a:pt x="67" y="0"/>
                      </a:moveTo>
                      <a:lnTo>
                        <a:pt x="82" y="14"/>
                      </a:lnTo>
                      <a:lnTo>
                        <a:pt x="15" y="86"/>
                      </a:lnTo>
                      <a:lnTo>
                        <a:pt x="0" y="72"/>
                      </a:lnTo>
                      <a:lnTo>
                        <a:pt x="67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913" name="Freeform 440"/>
                <p:cNvSpPr>
                  <a:spLocks/>
                </p:cNvSpPr>
                <p:nvPr/>
              </p:nvSpPr>
              <p:spPr bwMode="auto">
                <a:xfrm>
                  <a:off x="2665" y="2662"/>
                  <a:ext cx="27" cy="30"/>
                </a:xfrm>
                <a:custGeom>
                  <a:avLst/>
                  <a:gdLst>
                    <a:gd name="T0" fmla="*/ 67 w 81"/>
                    <a:gd name="T1" fmla="*/ 0 h 87"/>
                    <a:gd name="T2" fmla="*/ 81 w 81"/>
                    <a:gd name="T3" fmla="*/ 15 h 87"/>
                    <a:gd name="T4" fmla="*/ 14 w 81"/>
                    <a:gd name="T5" fmla="*/ 87 h 87"/>
                    <a:gd name="T6" fmla="*/ 0 w 81"/>
                    <a:gd name="T7" fmla="*/ 77 h 87"/>
                    <a:gd name="T8" fmla="*/ 67 w 81"/>
                    <a:gd name="T9" fmla="*/ 0 h 8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1"/>
                    <a:gd name="T16" fmla="*/ 0 h 87"/>
                    <a:gd name="T17" fmla="*/ 81 w 81"/>
                    <a:gd name="T18" fmla="*/ 87 h 8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1" h="87">
                      <a:moveTo>
                        <a:pt x="67" y="0"/>
                      </a:moveTo>
                      <a:lnTo>
                        <a:pt x="81" y="15"/>
                      </a:lnTo>
                      <a:lnTo>
                        <a:pt x="14" y="87"/>
                      </a:lnTo>
                      <a:lnTo>
                        <a:pt x="0" y="77"/>
                      </a:lnTo>
                      <a:lnTo>
                        <a:pt x="67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914" name="Freeform 441"/>
                <p:cNvSpPr>
                  <a:spLocks/>
                </p:cNvSpPr>
                <p:nvPr/>
              </p:nvSpPr>
              <p:spPr bwMode="auto">
                <a:xfrm>
                  <a:off x="2710" y="2618"/>
                  <a:ext cx="25" cy="25"/>
                </a:xfrm>
                <a:custGeom>
                  <a:avLst/>
                  <a:gdLst>
                    <a:gd name="T0" fmla="*/ 53 w 72"/>
                    <a:gd name="T1" fmla="*/ 0 h 72"/>
                    <a:gd name="T2" fmla="*/ 0 w 72"/>
                    <a:gd name="T3" fmla="*/ 57 h 72"/>
                    <a:gd name="T4" fmla="*/ 14 w 72"/>
                    <a:gd name="T5" fmla="*/ 72 h 72"/>
                    <a:gd name="T6" fmla="*/ 72 w 72"/>
                    <a:gd name="T7" fmla="*/ 14 h 72"/>
                    <a:gd name="T8" fmla="*/ 53 w 72"/>
                    <a:gd name="T9" fmla="*/ 0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"/>
                    <a:gd name="T16" fmla="*/ 0 h 72"/>
                    <a:gd name="T17" fmla="*/ 72 w 72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" h="72">
                      <a:moveTo>
                        <a:pt x="53" y="0"/>
                      </a:moveTo>
                      <a:lnTo>
                        <a:pt x="0" y="57"/>
                      </a:lnTo>
                      <a:lnTo>
                        <a:pt x="14" y="72"/>
                      </a:lnTo>
                      <a:lnTo>
                        <a:pt x="72" y="14"/>
                      </a:lnTo>
                      <a:lnTo>
                        <a:pt x="53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915" name="Freeform 442"/>
                <p:cNvSpPr>
                  <a:spLocks/>
                </p:cNvSpPr>
                <p:nvPr/>
              </p:nvSpPr>
              <p:spPr bwMode="auto">
                <a:xfrm>
                  <a:off x="2480" y="1875"/>
                  <a:ext cx="258" cy="276"/>
                </a:xfrm>
                <a:custGeom>
                  <a:avLst/>
                  <a:gdLst>
                    <a:gd name="T0" fmla="*/ 725 w 758"/>
                    <a:gd name="T1" fmla="*/ 0 h 811"/>
                    <a:gd name="T2" fmla="*/ 0 w 758"/>
                    <a:gd name="T3" fmla="*/ 782 h 811"/>
                    <a:gd name="T4" fmla="*/ 29 w 758"/>
                    <a:gd name="T5" fmla="*/ 811 h 811"/>
                    <a:gd name="T6" fmla="*/ 758 w 758"/>
                    <a:gd name="T7" fmla="*/ 29 h 811"/>
                    <a:gd name="T8" fmla="*/ 725 w 758"/>
                    <a:gd name="T9" fmla="*/ 0 h 8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8"/>
                    <a:gd name="T16" fmla="*/ 0 h 811"/>
                    <a:gd name="T17" fmla="*/ 758 w 758"/>
                    <a:gd name="T18" fmla="*/ 811 h 8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8" h="811">
                      <a:moveTo>
                        <a:pt x="725" y="0"/>
                      </a:moveTo>
                      <a:lnTo>
                        <a:pt x="0" y="782"/>
                      </a:lnTo>
                      <a:lnTo>
                        <a:pt x="29" y="811"/>
                      </a:lnTo>
                      <a:lnTo>
                        <a:pt x="758" y="29"/>
                      </a:lnTo>
                      <a:lnTo>
                        <a:pt x="725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916" name="Freeform 443"/>
                <p:cNvSpPr>
                  <a:spLocks/>
                </p:cNvSpPr>
                <p:nvPr/>
              </p:nvSpPr>
              <p:spPr bwMode="auto">
                <a:xfrm>
                  <a:off x="3220" y="1872"/>
                  <a:ext cx="259" cy="279"/>
                </a:xfrm>
                <a:custGeom>
                  <a:avLst/>
                  <a:gdLst>
                    <a:gd name="T0" fmla="*/ 734 w 763"/>
                    <a:gd name="T1" fmla="*/ 0 h 820"/>
                    <a:gd name="T2" fmla="*/ 0 w 763"/>
                    <a:gd name="T3" fmla="*/ 791 h 820"/>
                    <a:gd name="T4" fmla="*/ 29 w 763"/>
                    <a:gd name="T5" fmla="*/ 820 h 820"/>
                    <a:gd name="T6" fmla="*/ 763 w 763"/>
                    <a:gd name="T7" fmla="*/ 28 h 820"/>
                    <a:gd name="T8" fmla="*/ 734 w 763"/>
                    <a:gd name="T9" fmla="*/ 0 h 8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63"/>
                    <a:gd name="T16" fmla="*/ 0 h 820"/>
                    <a:gd name="T17" fmla="*/ 763 w 763"/>
                    <a:gd name="T18" fmla="*/ 820 h 82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63" h="820">
                      <a:moveTo>
                        <a:pt x="734" y="0"/>
                      </a:moveTo>
                      <a:lnTo>
                        <a:pt x="0" y="791"/>
                      </a:lnTo>
                      <a:lnTo>
                        <a:pt x="29" y="820"/>
                      </a:lnTo>
                      <a:lnTo>
                        <a:pt x="763" y="28"/>
                      </a:lnTo>
                      <a:lnTo>
                        <a:pt x="734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917" name="Freeform 444"/>
                <p:cNvSpPr>
                  <a:spLocks/>
                </p:cNvSpPr>
                <p:nvPr/>
              </p:nvSpPr>
              <p:spPr bwMode="auto">
                <a:xfrm>
                  <a:off x="3224" y="2617"/>
                  <a:ext cx="252" cy="280"/>
                </a:xfrm>
                <a:custGeom>
                  <a:avLst/>
                  <a:gdLst>
                    <a:gd name="T0" fmla="*/ 715 w 744"/>
                    <a:gd name="T1" fmla="*/ 0 h 825"/>
                    <a:gd name="T2" fmla="*/ 0 w 744"/>
                    <a:gd name="T3" fmla="*/ 796 h 825"/>
                    <a:gd name="T4" fmla="*/ 29 w 744"/>
                    <a:gd name="T5" fmla="*/ 825 h 825"/>
                    <a:gd name="T6" fmla="*/ 744 w 744"/>
                    <a:gd name="T7" fmla="*/ 24 h 825"/>
                    <a:gd name="T8" fmla="*/ 715 w 744"/>
                    <a:gd name="T9" fmla="*/ 0 h 82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44"/>
                    <a:gd name="T16" fmla="*/ 0 h 825"/>
                    <a:gd name="T17" fmla="*/ 744 w 744"/>
                    <a:gd name="T18" fmla="*/ 825 h 82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44" h="825">
                      <a:moveTo>
                        <a:pt x="715" y="0"/>
                      </a:moveTo>
                      <a:lnTo>
                        <a:pt x="0" y="796"/>
                      </a:lnTo>
                      <a:lnTo>
                        <a:pt x="29" y="825"/>
                      </a:lnTo>
                      <a:lnTo>
                        <a:pt x="744" y="24"/>
                      </a:lnTo>
                      <a:lnTo>
                        <a:pt x="715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918" name="Rectangle 445"/>
                <p:cNvSpPr>
                  <a:spLocks noChangeArrowheads="1"/>
                </p:cNvSpPr>
                <p:nvPr/>
              </p:nvSpPr>
              <p:spPr bwMode="auto">
                <a:xfrm>
                  <a:off x="2735" y="1872"/>
                  <a:ext cx="740" cy="13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19" name="Rectangle 446"/>
                <p:cNvSpPr>
                  <a:spLocks noChangeArrowheads="1"/>
                </p:cNvSpPr>
                <p:nvPr/>
              </p:nvSpPr>
              <p:spPr bwMode="auto">
                <a:xfrm>
                  <a:off x="3466" y="1877"/>
                  <a:ext cx="15" cy="746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20" name="Rectangle 447"/>
                <p:cNvSpPr>
                  <a:spLocks noChangeArrowheads="1"/>
                </p:cNvSpPr>
                <p:nvPr/>
              </p:nvSpPr>
              <p:spPr bwMode="auto">
                <a:xfrm>
                  <a:off x="2489" y="2139"/>
                  <a:ext cx="739" cy="13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2" name="Group 448"/>
              <p:cNvGrpSpPr>
                <a:grpSpLocks/>
              </p:cNvGrpSpPr>
              <p:nvPr/>
            </p:nvGrpSpPr>
            <p:grpSpPr bwMode="auto">
              <a:xfrm>
                <a:off x="2466" y="3056"/>
                <a:ext cx="1002" cy="1025"/>
                <a:chOff x="2466" y="3056"/>
                <a:chExt cx="1002" cy="1025"/>
              </a:xfrm>
            </p:grpSpPr>
            <p:sp>
              <p:nvSpPr>
                <p:cNvPr id="30801" name="Freeform 449"/>
                <p:cNvSpPr>
                  <a:spLocks/>
                </p:cNvSpPr>
                <p:nvPr/>
              </p:nvSpPr>
              <p:spPr bwMode="auto">
                <a:xfrm>
                  <a:off x="2472" y="4066"/>
                  <a:ext cx="748" cy="13"/>
                </a:xfrm>
                <a:custGeom>
                  <a:avLst/>
                  <a:gdLst>
                    <a:gd name="T0" fmla="*/ 2202 w 2202"/>
                    <a:gd name="T1" fmla="*/ 19 h 38"/>
                    <a:gd name="T2" fmla="*/ 2183 w 2202"/>
                    <a:gd name="T3" fmla="*/ 0 h 38"/>
                    <a:gd name="T4" fmla="*/ 0 w 2202"/>
                    <a:gd name="T5" fmla="*/ 0 h 38"/>
                    <a:gd name="T6" fmla="*/ 0 w 2202"/>
                    <a:gd name="T7" fmla="*/ 38 h 38"/>
                    <a:gd name="T8" fmla="*/ 2183 w 2202"/>
                    <a:gd name="T9" fmla="*/ 38 h 38"/>
                    <a:gd name="T10" fmla="*/ 2202 w 2202"/>
                    <a:gd name="T11" fmla="*/ 19 h 38"/>
                    <a:gd name="T12" fmla="*/ 2183 w 2202"/>
                    <a:gd name="T13" fmla="*/ 38 h 38"/>
                    <a:gd name="T14" fmla="*/ 2202 w 2202"/>
                    <a:gd name="T15" fmla="*/ 38 h 38"/>
                    <a:gd name="T16" fmla="*/ 2202 w 2202"/>
                    <a:gd name="T17" fmla="*/ 19 h 3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202"/>
                    <a:gd name="T28" fmla="*/ 0 h 38"/>
                    <a:gd name="T29" fmla="*/ 2202 w 2202"/>
                    <a:gd name="T30" fmla="*/ 38 h 3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202" h="38">
                      <a:moveTo>
                        <a:pt x="2202" y="19"/>
                      </a:moveTo>
                      <a:lnTo>
                        <a:pt x="2183" y="0"/>
                      </a:lnTo>
                      <a:lnTo>
                        <a:pt x="0" y="0"/>
                      </a:lnTo>
                      <a:lnTo>
                        <a:pt x="0" y="38"/>
                      </a:lnTo>
                      <a:lnTo>
                        <a:pt x="2183" y="38"/>
                      </a:lnTo>
                      <a:lnTo>
                        <a:pt x="2202" y="19"/>
                      </a:lnTo>
                      <a:lnTo>
                        <a:pt x="2183" y="38"/>
                      </a:lnTo>
                      <a:lnTo>
                        <a:pt x="2202" y="38"/>
                      </a:lnTo>
                      <a:lnTo>
                        <a:pt x="2202" y="19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802" name="Freeform 450"/>
                <p:cNvSpPr>
                  <a:spLocks/>
                </p:cNvSpPr>
                <p:nvPr/>
              </p:nvSpPr>
              <p:spPr bwMode="auto">
                <a:xfrm>
                  <a:off x="3207" y="3325"/>
                  <a:ext cx="13" cy="748"/>
                </a:xfrm>
                <a:custGeom>
                  <a:avLst/>
                  <a:gdLst>
                    <a:gd name="T0" fmla="*/ 20 w 39"/>
                    <a:gd name="T1" fmla="*/ 0 h 2202"/>
                    <a:gd name="T2" fmla="*/ 0 w 39"/>
                    <a:gd name="T3" fmla="*/ 19 h 2202"/>
                    <a:gd name="T4" fmla="*/ 0 w 39"/>
                    <a:gd name="T5" fmla="*/ 2202 h 2202"/>
                    <a:gd name="T6" fmla="*/ 39 w 39"/>
                    <a:gd name="T7" fmla="*/ 2202 h 2202"/>
                    <a:gd name="T8" fmla="*/ 39 w 39"/>
                    <a:gd name="T9" fmla="*/ 19 h 2202"/>
                    <a:gd name="T10" fmla="*/ 20 w 39"/>
                    <a:gd name="T11" fmla="*/ 0 h 2202"/>
                    <a:gd name="T12" fmla="*/ 39 w 39"/>
                    <a:gd name="T13" fmla="*/ 19 h 2202"/>
                    <a:gd name="T14" fmla="*/ 39 w 39"/>
                    <a:gd name="T15" fmla="*/ 0 h 2202"/>
                    <a:gd name="T16" fmla="*/ 20 w 39"/>
                    <a:gd name="T17" fmla="*/ 0 h 220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9"/>
                    <a:gd name="T28" fmla="*/ 0 h 2202"/>
                    <a:gd name="T29" fmla="*/ 39 w 39"/>
                    <a:gd name="T30" fmla="*/ 2202 h 220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9" h="2202">
                      <a:moveTo>
                        <a:pt x="20" y="0"/>
                      </a:moveTo>
                      <a:lnTo>
                        <a:pt x="0" y="19"/>
                      </a:lnTo>
                      <a:lnTo>
                        <a:pt x="0" y="2202"/>
                      </a:lnTo>
                      <a:lnTo>
                        <a:pt x="39" y="2202"/>
                      </a:lnTo>
                      <a:lnTo>
                        <a:pt x="39" y="19"/>
                      </a:lnTo>
                      <a:lnTo>
                        <a:pt x="20" y="0"/>
                      </a:lnTo>
                      <a:lnTo>
                        <a:pt x="39" y="19"/>
                      </a:lnTo>
                      <a:lnTo>
                        <a:pt x="39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803" name="Freeform 451"/>
                <p:cNvSpPr>
                  <a:spLocks/>
                </p:cNvSpPr>
                <p:nvPr/>
              </p:nvSpPr>
              <p:spPr bwMode="auto">
                <a:xfrm>
                  <a:off x="2466" y="3325"/>
                  <a:ext cx="748" cy="13"/>
                </a:xfrm>
                <a:custGeom>
                  <a:avLst/>
                  <a:gdLst>
                    <a:gd name="T0" fmla="*/ 0 w 2202"/>
                    <a:gd name="T1" fmla="*/ 19 h 38"/>
                    <a:gd name="T2" fmla="*/ 19 w 2202"/>
                    <a:gd name="T3" fmla="*/ 38 h 38"/>
                    <a:gd name="T4" fmla="*/ 2202 w 2202"/>
                    <a:gd name="T5" fmla="*/ 38 h 38"/>
                    <a:gd name="T6" fmla="*/ 2202 w 2202"/>
                    <a:gd name="T7" fmla="*/ 0 h 38"/>
                    <a:gd name="T8" fmla="*/ 19 w 2202"/>
                    <a:gd name="T9" fmla="*/ 0 h 38"/>
                    <a:gd name="T10" fmla="*/ 0 w 2202"/>
                    <a:gd name="T11" fmla="*/ 19 h 38"/>
                    <a:gd name="T12" fmla="*/ 19 w 2202"/>
                    <a:gd name="T13" fmla="*/ 0 h 38"/>
                    <a:gd name="T14" fmla="*/ 0 w 2202"/>
                    <a:gd name="T15" fmla="*/ 0 h 38"/>
                    <a:gd name="T16" fmla="*/ 0 w 2202"/>
                    <a:gd name="T17" fmla="*/ 19 h 3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202"/>
                    <a:gd name="T28" fmla="*/ 0 h 38"/>
                    <a:gd name="T29" fmla="*/ 2202 w 2202"/>
                    <a:gd name="T30" fmla="*/ 38 h 3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202" h="38">
                      <a:moveTo>
                        <a:pt x="0" y="19"/>
                      </a:moveTo>
                      <a:lnTo>
                        <a:pt x="19" y="38"/>
                      </a:lnTo>
                      <a:lnTo>
                        <a:pt x="2202" y="38"/>
                      </a:lnTo>
                      <a:lnTo>
                        <a:pt x="2202" y="0"/>
                      </a:lnTo>
                      <a:lnTo>
                        <a:pt x="19" y="0"/>
                      </a:lnTo>
                      <a:lnTo>
                        <a:pt x="0" y="19"/>
                      </a:ln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804" name="Freeform 452"/>
                <p:cNvSpPr>
                  <a:spLocks/>
                </p:cNvSpPr>
                <p:nvPr/>
              </p:nvSpPr>
              <p:spPr bwMode="auto">
                <a:xfrm>
                  <a:off x="2466" y="3331"/>
                  <a:ext cx="13" cy="748"/>
                </a:xfrm>
                <a:custGeom>
                  <a:avLst/>
                  <a:gdLst>
                    <a:gd name="T0" fmla="*/ 19 w 38"/>
                    <a:gd name="T1" fmla="*/ 2202 h 2202"/>
                    <a:gd name="T2" fmla="*/ 38 w 38"/>
                    <a:gd name="T3" fmla="*/ 2183 h 2202"/>
                    <a:gd name="T4" fmla="*/ 38 w 38"/>
                    <a:gd name="T5" fmla="*/ 0 h 2202"/>
                    <a:gd name="T6" fmla="*/ 0 w 38"/>
                    <a:gd name="T7" fmla="*/ 0 h 2202"/>
                    <a:gd name="T8" fmla="*/ 0 w 38"/>
                    <a:gd name="T9" fmla="*/ 2183 h 2202"/>
                    <a:gd name="T10" fmla="*/ 19 w 38"/>
                    <a:gd name="T11" fmla="*/ 2202 h 2202"/>
                    <a:gd name="T12" fmla="*/ 0 w 38"/>
                    <a:gd name="T13" fmla="*/ 2183 h 2202"/>
                    <a:gd name="T14" fmla="*/ 0 w 38"/>
                    <a:gd name="T15" fmla="*/ 2202 h 2202"/>
                    <a:gd name="T16" fmla="*/ 19 w 38"/>
                    <a:gd name="T17" fmla="*/ 2202 h 220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8"/>
                    <a:gd name="T28" fmla="*/ 0 h 2202"/>
                    <a:gd name="T29" fmla="*/ 38 w 38"/>
                    <a:gd name="T30" fmla="*/ 2202 h 220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8" h="2202">
                      <a:moveTo>
                        <a:pt x="19" y="2202"/>
                      </a:moveTo>
                      <a:lnTo>
                        <a:pt x="38" y="2183"/>
                      </a:lnTo>
                      <a:lnTo>
                        <a:pt x="38" y="0"/>
                      </a:lnTo>
                      <a:lnTo>
                        <a:pt x="0" y="0"/>
                      </a:lnTo>
                      <a:lnTo>
                        <a:pt x="0" y="2183"/>
                      </a:lnTo>
                      <a:lnTo>
                        <a:pt x="19" y="2202"/>
                      </a:lnTo>
                      <a:lnTo>
                        <a:pt x="0" y="2183"/>
                      </a:lnTo>
                      <a:lnTo>
                        <a:pt x="0" y="2202"/>
                      </a:lnTo>
                      <a:lnTo>
                        <a:pt x="19" y="2202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805" name="Rectangle 453"/>
                <p:cNvSpPr>
                  <a:spLocks noChangeArrowheads="1"/>
                </p:cNvSpPr>
                <p:nvPr/>
              </p:nvSpPr>
              <p:spPr bwMode="auto">
                <a:xfrm>
                  <a:off x="2720" y="3802"/>
                  <a:ext cx="33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06" name="Rectangle 454"/>
                <p:cNvSpPr>
                  <a:spLocks noChangeArrowheads="1"/>
                </p:cNvSpPr>
                <p:nvPr/>
              </p:nvSpPr>
              <p:spPr bwMode="auto">
                <a:xfrm>
                  <a:off x="2787" y="3802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07" name="Rectangle 455"/>
                <p:cNvSpPr>
                  <a:spLocks noChangeArrowheads="1"/>
                </p:cNvSpPr>
                <p:nvPr/>
              </p:nvSpPr>
              <p:spPr bwMode="auto">
                <a:xfrm>
                  <a:off x="2855" y="3802"/>
                  <a:ext cx="35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08" name="Rectangle 456"/>
                <p:cNvSpPr>
                  <a:spLocks noChangeArrowheads="1"/>
                </p:cNvSpPr>
                <p:nvPr/>
              </p:nvSpPr>
              <p:spPr bwMode="auto">
                <a:xfrm>
                  <a:off x="2924" y="3802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09" name="Rectangle 457"/>
                <p:cNvSpPr>
                  <a:spLocks noChangeArrowheads="1"/>
                </p:cNvSpPr>
                <p:nvPr/>
              </p:nvSpPr>
              <p:spPr bwMode="auto">
                <a:xfrm>
                  <a:off x="2990" y="3802"/>
                  <a:ext cx="35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10" name="Rectangle 458"/>
                <p:cNvSpPr>
                  <a:spLocks noChangeArrowheads="1"/>
                </p:cNvSpPr>
                <p:nvPr/>
              </p:nvSpPr>
              <p:spPr bwMode="auto">
                <a:xfrm>
                  <a:off x="3059" y="3802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11" name="Rectangle 459"/>
                <p:cNvSpPr>
                  <a:spLocks noChangeArrowheads="1"/>
                </p:cNvSpPr>
                <p:nvPr/>
              </p:nvSpPr>
              <p:spPr bwMode="auto">
                <a:xfrm>
                  <a:off x="3127" y="3802"/>
                  <a:ext cx="35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12" name="Rectangle 460"/>
                <p:cNvSpPr>
                  <a:spLocks noChangeArrowheads="1"/>
                </p:cNvSpPr>
                <p:nvPr/>
              </p:nvSpPr>
              <p:spPr bwMode="auto">
                <a:xfrm>
                  <a:off x="3194" y="3802"/>
                  <a:ext cx="35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13" name="Rectangle 461"/>
                <p:cNvSpPr>
                  <a:spLocks noChangeArrowheads="1"/>
                </p:cNvSpPr>
                <p:nvPr/>
              </p:nvSpPr>
              <p:spPr bwMode="auto">
                <a:xfrm>
                  <a:off x="3263" y="3802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14" name="Rectangle 462"/>
                <p:cNvSpPr>
                  <a:spLocks noChangeArrowheads="1"/>
                </p:cNvSpPr>
                <p:nvPr/>
              </p:nvSpPr>
              <p:spPr bwMode="auto">
                <a:xfrm>
                  <a:off x="3331" y="3802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15" name="Rectangle 463"/>
                <p:cNvSpPr>
                  <a:spLocks noChangeArrowheads="1"/>
                </p:cNvSpPr>
                <p:nvPr/>
              </p:nvSpPr>
              <p:spPr bwMode="auto">
                <a:xfrm>
                  <a:off x="3399" y="3802"/>
                  <a:ext cx="33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16" name="Rectangle 464"/>
                <p:cNvSpPr>
                  <a:spLocks noChangeArrowheads="1"/>
                </p:cNvSpPr>
                <p:nvPr/>
              </p:nvSpPr>
              <p:spPr bwMode="auto">
                <a:xfrm>
                  <a:off x="3458" y="3766"/>
                  <a:ext cx="7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17" name="Rectangle 465"/>
                <p:cNvSpPr>
                  <a:spLocks noChangeArrowheads="1"/>
                </p:cNvSpPr>
                <p:nvPr/>
              </p:nvSpPr>
              <p:spPr bwMode="auto">
                <a:xfrm>
                  <a:off x="3458" y="3698"/>
                  <a:ext cx="7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18" name="Rectangle 466"/>
                <p:cNvSpPr>
                  <a:spLocks noChangeArrowheads="1"/>
                </p:cNvSpPr>
                <p:nvPr/>
              </p:nvSpPr>
              <p:spPr bwMode="auto">
                <a:xfrm>
                  <a:off x="3458" y="3629"/>
                  <a:ext cx="7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19" name="Rectangle 467"/>
                <p:cNvSpPr>
                  <a:spLocks noChangeArrowheads="1"/>
                </p:cNvSpPr>
                <p:nvPr/>
              </p:nvSpPr>
              <p:spPr bwMode="auto">
                <a:xfrm>
                  <a:off x="3458" y="3563"/>
                  <a:ext cx="7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20" name="Rectangle 468"/>
                <p:cNvSpPr>
                  <a:spLocks noChangeArrowheads="1"/>
                </p:cNvSpPr>
                <p:nvPr/>
              </p:nvSpPr>
              <p:spPr bwMode="auto">
                <a:xfrm>
                  <a:off x="3458" y="3494"/>
                  <a:ext cx="7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21" name="Rectangle 469"/>
                <p:cNvSpPr>
                  <a:spLocks noChangeArrowheads="1"/>
                </p:cNvSpPr>
                <p:nvPr/>
              </p:nvSpPr>
              <p:spPr bwMode="auto">
                <a:xfrm>
                  <a:off x="3458" y="3426"/>
                  <a:ext cx="7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22" name="Rectangle 470"/>
                <p:cNvSpPr>
                  <a:spLocks noChangeArrowheads="1"/>
                </p:cNvSpPr>
                <p:nvPr/>
              </p:nvSpPr>
              <p:spPr bwMode="auto">
                <a:xfrm>
                  <a:off x="3458" y="3359"/>
                  <a:ext cx="7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23" name="Rectangle 471"/>
                <p:cNvSpPr>
                  <a:spLocks noChangeArrowheads="1"/>
                </p:cNvSpPr>
                <p:nvPr/>
              </p:nvSpPr>
              <p:spPr bwMode="auto">
                <a:xfrm>
                  <a:off x="3458" y="3290"/>
                  <a:ext cx="7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24" name="Rectangle 472"/>
                <p:cNvSpPr>
                  <a:spLocks noChangeArrowheads="1"/>
                </p:cNvSpPr>
                <p:nvPr/>
              </p:nvSpPr>
              <p:spPr bwMode="auto">
                <a:xfrm>
                  <a:off x="3458" y="3222"/>
                  <a:ext cx="7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25" name="Rectangle 473"/>
                <p:cNvSpPr>
                  <a:spLocks noChangeArrowheads="1"/>
                </p:cNvSpPr>
                <p:nvPr/>
              </p:nvSpPr>
              <p:spPr bwMode="auto">
                <a:xfrm>
                  <a:off x="3458" y="3155"/>
                  <a:ext cx="7" cy="33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26" name="Rectangle 474"/>
                <p:cNvSpPr>
                  <a:spLocks noChangeArrowheads="1"/>
                </p:cNvSpPr>
                <p:nvPr/>
              </p:nvSpPr>
              <p:spPr bwMode="auto">
                <a:xfrm>
                  <a:off x="3458" y="3087"/>
                  <a:ext cx="7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27" name="Rectangle 475"/>
                <p:cNvSpPr>
                  <a:spLocks noChangeArrowheads="1"/>
                </p:cNvSpPr>
                <p:nvPr/>
              </p:nvSpPr>
              <p:spPr bwMode="auto">
                <a:xfrm>
                  <a:off x="3417" y="3059"/>
                  <a:ext cx="35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28" name="Rectangle 476"/>
                <p:cNvSpPr>
                  <a:spLocks noChangeArrowheads="1"/>
                </p:cNvSpPr>
                <p:nvPr/>
              </p:nvSpPr>
              <p:spPr bwMode="auto">
                <a:xfrm>
                  <a:off x="3349" y="3059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29" name="Rectangle 477"/>
                <p:cNvSpPr>
                  <a:spLocks noChangeArrowheads="1"/>
                </p:cNvSpPr>
                <p:nvPr/>
              </p:nvSpPr>
              <p:spPr bwMode="auto">
                <a:xfrm>
                  <a:off x="3282" y="3059"/>
                  <a:ext cx="35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30" name="Rectangle 478"/>
                <p:cNvSpPr>
                  <a:spLocks noChangeArrowheads="1"/>
                </p:cNvSpPr>
                <p:nvPr/>
              </p:nvSpPr>
              <p:spPr bwMode="auto">
                <a:xfrm>
                  <a:off x="3214" y="3059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31" name="Rectangle 479"/>
                <p:cNvSpPr>
                  <a:spLocks noChangeArrowheads="1"/>
                </p:cNvSpPr>
                <p:nvPr/>
              </p:nvSpPr>
              <p:spPr bwMode="auto">
                <a:xfrm>
                  <a:off x="3145" y="3059"/>
                  <a:ext cx="35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32" name="Rectangle 480"/>
                <p:cNvSpPr>
                  <a:spLocks noChangeArrowheads="1"/>
                </p:cNvSpPr>
                <p:nvPr/>
              </p:nvSpPr>
              <p:spPr bwMode="auto">
                <a:xfrm>
                  <a:off x="3078" y="3059"/>
                  <a:ext cx="35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33" name="Rectangle 481"/>
                <p:cNvSpPr>
                  <a:spLocks noChangeArrowheads="1"/>
                </p:cNvSpPr>
                <p:nvPr/>
              </p:nvSpPr>
              <p:spPr bwMode="auto">
                <a:xfrm>
                  <a:off x="3010" y="3059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34" name="Rectangle 482"/>
                <p:cNvSpPr>
                  <a:spLocks noChangeArrowheads="1"/>
                </p:cNvSpPr>
                <p:nvPr/>
              </p:nvSpPr>
              <p:spPr bwMode="auto">
                <a:xfrm>
                  <a:off x="2942" y="3059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35" name="Rectangle 483"/>
                <p:cNvSpPr>
                  <a:spLocks noChangeArrowheads="1"/>
                </p:cNvSpPr>
                <p:nvPr/>
              </p:nvSpPr>
              <p:spPr bwMode="auto">
                <a:xfrm>
                  <a:off x="2875" y="3059"/>
                  <a:ext cx="33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36" name="Rectangle 484"/>
                <p:cNvSpPr>
                  <a:spLocks noChangeArrowheads="1"/>
                </p:cNvSpPr>
                <p:nvPr/>
              </p:nvSpPr>
              <p:spPr bwMode="auto">
                <a:xfrm>
                  <a:off x="2806" y="3059"/>
                  <a:ext cx="35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37" name="Rectangle 485"/>
                <p:cNvSpPr>
                  <a:spLocks noChangeArrowheads="1"/>
                </p:cNvSpPr>
                <p:nvPr/>
              </p:nvSpPr>
              <p:spPr bwMode="auto">
                <a:xfrm>
                  <a:off x="2738" y="3059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38" name="Rectangle 486"/>
                <p:cNvSpPr>
                  <a:spLocks noChangeArrowheads="1"/>
                </p:cNvSpPr>
                <p:nvPr/>
              </p:nvSpPr>
              <p:spPr bwMode="auto">
                <a:xfrm>
                  <a:off x="2717" y="3077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39" name="Rectangle 487"/>
                <p:cNvSpPr>
                  <a:spLocks noChangeArrowheads="1"/>
                </p:cNvSpPr>
                <p:nvPr/>
              </p:nvSpPr>
              <p:spPr bwMode="auto">
                <a:xfrm>
                  <a:off x="2717" y="3145"/>
                  <a:ext cx="6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40" name="Rectangle 488"/>
                <p:cNvSpPr>
                  <a:spLocks noChangeArrowheads="1"/>
                </p:cNvSpPr>
                <p:nvPr/>
              </p:nvSpPr>
              <p:spPr bwMode="auto">
                <a:xfrm>
                  <a:off x="2717" y="3214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41" name="Rectangle 489"/>
                <p:cNvSpPr>
                  <a:spLocks noChangeArrowheads="1"/>
                </p:cNvSpPr>
                <p:nvPr/>
              </p:nvSpPr>
              <p:spPr bwMode="auto">
                <a:xfrm>
                  <a:off x="2717" y="3282"/>
                  <a:ext cx="6" cy="33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42" name="Rectangle 490"/>
                <p:cNvSpPr>
                  <a:spLocks noChangeArrowheads="1"/>
                </p:cNvSpPr>
                <p:nvPr/>
              </p:nvSpPr>
              <p:spPr bwMode="auto">
                <a:xfrm>
                  <a:off x="2717" y="3349"/>
                  <a:ext cx="6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43" name="Rectangle 491"/>
                <p:cNvSpPr>
                  <a:spLocks noChangeArrowheads="1"/>
                </p:cNvSpPr>
                <p:nvPr/>
              </p:nvSpPr>
              <p:spPr bwMode="auto">
                <a:xfrm>
                  <a:off x="2717" y="3418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44" name="Rectangle 492"/>
                <p:cNvSpPr>
                  <a:spLocks noChangeArrowheads="1"/>
                </p:cNvSpPr>
                <p:nvPr/>
              </p:nvSpPr>
              <p:spPr bwMode="auto">
                <a:xfrm>
                  <a:off x="2717" y="3486"/>
                  <a:ext cx="6" cy="33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45" name="Rectangle 493"/>
                <p:cNvSpPr>
                  <a:spLocks noChangeArrowheads="1"/>
                </p:cNvSpPr>
                <p:nvPr/>
              </p:nvSpPr>
              <p:spPr bwMode="auto">
                <a:xfrm>
                  <a:off x="2717" y="3553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46" name="Rectangle 494"/>
                <p:cNvSpPr>
                  <a:spLocks noChangeArrowheads="1"/>
                </p:cNvSpPr>
                <p:nvPr/>
              </p:nvSpPr>
              <p:spPr bwMode="auto">
                <a:xfrm>
                  <a:off x="2717" y="3621"/>
                  <a:ext cx="6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47" name="Rectangle 495"/>
                <p:cNvSpPr>
                  <a:spLocks noChangeArrowheads="1"/>
                </p:cNvSpPr>
                <p:nvPr/>
              </p:nvSpPr>
              <p:spPr bwMode="auto">
                <a:xfrm>
                  <a:off x="2717" y="3690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48" name="Rectangle 496"/>
                <p:cNvSpPr>
                  <a:spLocks noChangeArrowheads="1"/>
                </p:cNvSpPr>
                <p:nvPr/>
              </p:nvSpPr>
              <p:spPr bwMode="auto">
                <a:xfrm>
                  <a:off x="2717" y="3757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49" name="Freeform 497"/>
                <p:cNvSpPr>
                  <a:spLocks/>
                </p:cNvSpPr>
                <p:nvPr/>
              </p:nvSpPr>
              <p:spPr bwMode="auto">
                <a:xfrm>
                  <a:off x="2467" y="4047"/>
                  <a:ext cx="28" cy="29"/>
                </a:xfrm>
                <a:custGeom>
                  <a:avLst/>
                  <a:gdLst>
                    <a:gd name="T0" fmla="*/ 68 w 82"/>
                    <a:gd name="T1" fmla="*/ 0 h 87"/>
                    <a:gd name="T2" fmla="*/ 82 w 82"/>
                    <a:gd name="T3" fmla="*/ 15 h 87"/>
                    <a:gd name="T4" fmla="*/ 15 w 82"/>
                    <a:gd name="T5" fmla="*/ 87 h 87"/>
                    <a:gd name="T6" fmla="*/ 0 w 82"/>
                    <a:gd name="T7" fmla="*/ 72 h 87"/>
                    <a:gd name="T8" fmla="*/ 68 w 82"/>
                    <a:gd name="T9" fmla="*/ 0 h 8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2"/>
                    <a:gd name="T16" fmla="*/ 0 h 87"/>
                    <a:gd name="T17" fmla="*/ 82 w 82"/>
                    <a:gd name="T18" fmla="*/ 87 h 8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2" h="87">
                      <a:moveTo>
                        <a:pt x="68" y="0"/>
                      </a:moveTo>
                      <a:lnTo>
                        <a:pt x="82" y="15"/>
                      </a:lnTo>
                      <a:lnTo>
                        <a:pt x="15" y="87"/>
                      </a:lnTo>
                      <a:lnTo>
                        <a:pt x="0" y="72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850" name="Freeform 498"/>
                <p:cNvSpPr>
                  <a:spLocks/>
                </p:cNvSpPr>
                <p:nvPr/>
              </p:nvSpPr>
              <p:spPr bwMode="auto">
                <a:xfrm>
                  <a:off x="2513" y="3996"/>
                  <a:ext cx="28" cy="30"/>
                </a:xfrm>
                <a:custGeom>
                  <a:avLst/>
                  <a:gdLst>
                    <a:gd name="T0" fmla="*/ 67 w 81"/>
                    <a:gd name="T1" fmla="*/ 0 h 86"/>
                    <a:gd name="T2" fmla="*/ 81 w 81"/>
                    <a:gd name="T3" fmla="*/ 14 h 86"/>
                    <a:gd name="T4" fmla="*/ 14 w 81"/>
                    <a:gd name="T5" fmla="*/ 86 h 86"/>
                    <a:gd name="T6" fmla="*/ 0 w 81"/>
                    <a:gd name="T7" fmla="*/ 76 h 86"/>
                    <a:gd name="T8" fmla="*/ 67 w 81"/>
                    <a:gd name="T9" fmla="*/ 0 h 8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1"/>
                    <a:gd name="T16" fmla="*/ 0 h 86"/>
                    <a:gd name="T17" fmla="*/ 81 w 81"/>
                    <a:gd name="T18" fmla="*/ 86 h 8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1" h="86">
                      <a:moveTo>
                        <a:pt x="67" y="0"/>
                      </a:moveTo>
                      <a:lnTo>
                        <a:pt x="81" y="14"/>
                      </a:lnTo>
                      <a:lnTo>
                        <a:pt x="14" y="86"/>
                      </a:lnTo>
                      <a:lnTo>
                        <a:pt x="0" y="76"/>
                      </a:lnTo>
                      <a:lnTo>
                        <a:pt x="67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851" name="Freeform 499"/>
                <p:cNvSpPr>
                  <a:spLocks/>
                </p:cNvSpPr>
                <p:nvPr/>
              </p:nvSpPr>
              <p:spPr bwMode="auto">
                <a:xfrm>
                  <a:off x="2559" y="3947"/>
                  <a:ext cx="29" cy="30"/>
                </a:xfrm>
                <a:custGeom>
                  <a:avLst/>
                  <a:gdLst>
                    <a:gd name="T0" fmla="*/ 67 w 86"/>
                    <a:gd name="T1" fmla="*/ 0 h 86"/>
                    <a:gd name="T2" fmla="*/ 86 w 86"/>
                    <a:gd name="T3" fmla="*/ 14 h 86"/>
                    <a:gd name="T4" fmla="*/ 14 w 86"/>
                    <a:gd name="T5" fmla="*/ 86 h 86"/>
                    <a:gd name="T6" fmla="*/ 0 w 86"/>
                    <a:gd name="T7" fmla="*/ 72 h 86"/>
                    <a:gd name="T8" fmla="*/ 67 w 86"/>
                    <a:gd name="T9" fmla="*/ 0 h 8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6"/>
                    <a:gd name="T16" fmla="*/ 0 h 86"/>
                    <a:gd name="T17" fmla="*/ 86 w 86"/>
                    <a:gd name="T18" fmla="*/ 86 h 8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6" h="86">
                      <a:moveTo>
                        <a:pt x="67" y="0"/>
                      </a:moveTo>
                      <a:lnTo>
                        <a:pt x="86" y="14"/>
                      </a:lnTo>
                      <a:lnTo>
                        <a:pt x="14" y="86"/>
                      </a:lnTo>
                      <a:lnTo>
                        <a:pt x="0" y="72"/>
                      </a:lnTo>
                      <a:lnTo>
                        <a:pt x="67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852" name="Freeform 500"/>
                <p:cNvSpPr>
                  <a:spLocks/>
                </p:cNvSpPr>
                <p:nvPr/>
              </p:nvSpPr>
              <p:spPr bwMode="auto">
                <a:xfrm>
                  <a:off x="2606" y="3897"/>
                  <a:ext cx="28" cy="29"/>
                </a:xfrm>
                <a:custGeom>
                  <a:avLst/>
                  <a:gdLst>
                    <a:gd name="T0" fmla="*/ 67 w 82"/>
                    <a:gd name="T1" fmla="*/ 0 h 86"/>
                    <a:gd name="T2" fmla="*/ 82 w 82"/>
                    <a:gd name="T3" fmla="*/ 14 h 86"/>
                    <a:gd name="T4" fmla="*/ 15 w 82"/>
                    <a:gd name="T5" fmla="*/ 86 h 86"/>
                    <a:gd name="T6" fmla="*/ 0 w 82"/>
                    <a:gd name="T7" fmla="*/ 72 h 86"/>
                    <a:gd name="T8" fmla="*/ 67 w 82"/>
                    <a:gd name="T9" fmla="*/ 0 h 8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2"/>
                    <a:gd name="T16" fmla="*/ 0 h 86"/>
                    <a:gd name="T17" fmla="*/ 82 w 82"/>
                    <a:gd name="T18" fmla="*/ 86 h 8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2" h="86">
                      <a:moveTo>
                        <a:pt x="67" y="0"/>
                      </a:moveTo>
                      <a:lnTo>
                        <a:pt x="82" y="14"/>
                      </a:lnTo>
                      <a:lnTo>
                        <a:pt x="15" y="86"/>
                      </a:lnTo>
                      <a:lnTo>
                        <a:pt x="0" y="72"/>
                      </a:lnTo>
                      <a:lnTo>
                        <a:pt x="67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853" name="Freeform 501"/>
                <p:cNvSpPr>
                  <a:spLocks/>
                </p:cNvSpPr>
                <p:nvPr/>
              </p:nvSpPr>
              <p:spPr bwMode="auto">
                <a:xfrm>
                  <a:off x="2652" y="3848"/>
                  <a:ext cx="27" cy="29"/>
                </a:xfrm>
                <a:custGeom>
                  <a:avLst/>
                  <a:gdLst>
                    <a:gd name="T0" fmla="*/ 67 w 81"/>
                    <a:gd name="T1" fmla="*/ 0 h 86"/>
                    <a:gd name="T2" fmla="*/ 81 w 81"/>
                    <a:gd name="T3" fmla="*/ 10 h 86"/>
                    <a:gd name="T4" fmla="*/ 14 w 81"/>
                    <a:gd name="T5" fmla="*/ 86 h 86"/>
                    <a:gd name="T6" fmla="*/ 0 w 81"/>
                    <a:gd name="T7" fmla="*/ 72 h 86"/>
                    <a:gd name="T8" fmla="*/ 67 w 81"/>
                    <a:gd name="T9" fmla="*/ 0 h 8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1"/>
                    <a:gd name="T16" fmla="*/ 0 h 86"/>
                    <a:gd name="T17" fmla="*/ 81 w 81"/>
                    <a:gd name="T18" fmla="*/ 86 h 8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1" h="86">
                      <a:moveTo>
                        <a:pt x="67" y="0"/>
                      </a:moveTo>
                      <a:lnTo>
                        <a:pt x="81" y="10"/>
                      </a:lnTo>
                      <a:lnTo>
                        <a:pt x="14" y="86"/>
                      </a:lnTo>
                      <a:lnTo>
                        <a:pt x="0" y="72"/>
                      </a:lnTo>
                      <a:lnTo>
                        <a:pt x="67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854" name="Freeform 502"/>
                <p:cNvSpPr>
                  <a:spLocks/>
                </p:cNvSpPr>
                <p:nvPr/>
              </p:nvSpPr>
              <p:spPr bwMode="auto">
                <a:xfrm>
                  <a:off x="2697" y="3802"/>
                  <a:ext cx="25" cy="25"/>
                </a:xfrm>
                <a:custGeom>
                  <a:avLst/>
                  <a:gdLst>
                    <a:gd name="T0" fmla="*/ 53 w 72"/>
                    <a:gd name="T1" fmla="*/ 0 h 72"/>
                    <a:gd name="T2" fmla="*/ 0 w 72"/>
                    <a:gd name="T3" fmla="*/ 57 h 72"/>
                    <a:gd name="T4" fmla="*/ 14 w 72"/>
                    <a:gd name="T5" fmla="*/ 72 h 72"/>
                    <a:gd name="T6" fmla="*/ 72 w 72"/>
                    <a:gd name="T7" fmla="*/ 14 h 72"/>
                    <a:gd name="T8" fmla="*/ 53 w 72"/>
                    <a:gd name="T9" fmla="*/ 0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"/>
                    <a:gd name="T16" fmla="*/ 0 h 72"/>
                    <a:gd name="T17" fmla="*/ 72 w 72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" h="72">
                      <a:moveTo>
                        <a:pt x="53" y="0"/>
                      </a:moveTo>
                      <a:lnTo>
                        <a:pt x="0" y="57"/>
                      </a:lnTo>
                      <a:lnTo>
                        <a:pt x="14" y="72"/>
                      </a:lnTo>
                      <a:lnTo>
                        <a:pt x="72" y="14"/>
                      </a:lnTo>
                      <a:lnTo>
                        <a:pt x="53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855" name="Freeform 503"/>
                <p:cNvSpPr>
                  <a:spLocks/>
                </p:cNvSpPr>
                <p:nvPr/>
              </p:nvSpPr>
              <p:spPr bwMode="auto">
                <a:xfrm>
                  <a:off x="2467" y="3059"/>
                  <a:ext cx="256" cy="276"/>
                </a:xfrm>
                <a:custGeom>
                  <a:avLst/>
                  <a:gdLst>
                    <a:gd name="T0" fmla="*/ 725 w 754"/>
                    <a:gd name="T1" fmla="*/ 0 h 811"/>
                    <a:gd name="T2" fmla="*/ 0 w 754"/>
                    <a:gd name="T3" fmla="*/ 787 h 811"/>
                    <a:gd name="T4" fmla="*/ 29 w 754"/>
                    <a:gd name="T5" fmla="*/ 811 h 811"/>
                    <a:gd name="T6" fmla="*/ 754 w 754"/>
                    <a:gd name="T7" fmla="*/ 29 h 811"/>
                    <a:gd name="T8" fmla="*/ 725 w 754"/>
                    <a:gd name="T9" fmla="*/ 0 h 8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4"/>
                    <a:gd name="T16" fmla="*/ 0 h 811"/>
                    <a:gd name="T17" fmla="*/ 754 w 754"/>
                    <a:gd name="T18" fmla="*/ 811 h 8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4" h="811">
                      <a:moveTo>
                        <a:pt x="725" y="0"/>
                      </a:moveTo>
                      <a:lnTo>
                        <a:pt x="0" y="787"/>
                      </a:lnTo>
                      <a:lnTo>
                        <a:pt x="29" y="811"/>
                      </a:lnTo>
                      <a:lnTo>
                        <a:pt x="754" y="29"/>
                      </a:lnTo>
                      <a:lnTo>
                        <a:pt x="725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856" name="Freeform 504"/>
                <p:cNvSpPr>
                  <a:spLocks/>
                </p:cNvSpPr>
                <p:nvPr/>
              </p:nvSpPr>
              <p:spPr bwMode="auto">
                <a:xfrm>
                  <a:off x="3207" y="3056"/>
                  <a:ext cx="259" cy="279"/>
                </a:xfrm>
                <a:custGeom>
                  <a:avLst/>
                  <a:gdLst>
                    <a:gd name="T0" fmla="*/ 730 w 763"/>
                    <a:gd name="T1" fmla="*/ 0 h 820"/>
                    <a:gd name="T2" fmla="*/ 0 w 763"/>
                    <a:gd name="T3" fmla="*/ 796 h 820"/>
                    <a:gd name="T4" fmla="*/ 29 w 763"/>
                    <a:gd name="T5" fmla="*/ 820 h 820"/>
                    <a:gd name="T6" fmla="*/ 763 w 763"/>
                    <a:gd name="T7" fmla="*/ 28 h 820"/>
                    <a:gd name="T8" fmla="*/ 730 w 763"/>
                    <a:gd name="T9" fmla="*/ 0 h 8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63"/>
                    <a:gd name="T16" fmla="*/ 0 h 820"/>
                    <a:gd name="T17" fmla="*/ 763 w 763"/>
                    <a:gd name="T18" fmla="*/ 820 h 82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63" h="820">
                      <a:moveTo>
                        <a:pt x="730" y="0"/>
                      </a:moveTo>
                      <a:lnTo>
                        <a:pt x="0" y="796"/>
                      </a:lnTo>
                      <a:lnTo>
                        <a:pt x="29" y="820"/>
                      </a:lnTo>
                      <a:lnTo>
                        <a:pt x="763" y="28"/>
                      </a:lnTo>
                      <a:lnTo>
                        <a:pt x="730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857" name="Freeform 505"/>
                <p:cNvSpPr>
                  <a:spLocks/>
                </p:cNvSpPr>
                <p:nvPr/>
              </p:nvSpPr>
              <p:spPr bwMode="auto">
                <a:xfrm>
                  <a:off x="3209" y="3801"/>
                  <a:ext cx="254" cy="280"/>
                </a:xfrm>
                <a:custGeom>
                  <a:avLst/>
                  <a:gdLst>
                    <a:gd name="T0" fmla="*/ 720 w 749"/>
                    <a:gd name="T1" fmla="*/ 0 h 825"/>
                    <a:gd name="T2" fmla="*/ 0 w 749"/>
                    <a:gd name="T3" fmla="*/ 801 h 825"/>
                    <a:gd name="T4" fmla="*/ 34 w 749"/>
                    <a:gd name="T5" fmla="*/ 825 h 825"/>
                    <a:gd name="T6" fmla="*/ 749 w 749"/>
                    <a:gd name="T7" fmla="*/ 29 h 825"/>
                    <a:gd name="T8" fmla="*/ 720 w 749"/>
                    <a:gd name="T9" fmla="*/ 0 h 82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49"/>
                    <a:gd name="T16" fmla="*/ 0 h 825"/>
                    <a:gd name="T17" fmla="*/ 749 w 749"/>
                    <a:gd name="T18" fmla="*/ 825 h 82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49" h="825">
                      <a:moveTo>
                        <a:pt x="720" y="0"/>
                      </a:moveTo>
                      <a:lnTo>
                        <a:pt x="0" y="801"/>
                      </a:lnTo>
                      <a:lnTo>
                        <a:pt x="34" y="825"/>
                      </a:lnTo>
                      <a:lnTo>
                        <a:pt x="749" y="29"/>
                      </a:lnTo>
                      <a:lnTo>
                        <a:pt x="720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858" name="Rectangle 506"/>
                <p:cNvSpPr>
                  <a:spLocks noChangeArrowheads="1"/>
                </p:cNvSpPr>
                <p:nvPr/>
              </p:nvSpPr>
              <p:spPr bwMode="auto">
                <a:xfrm>
                  <a:off x="2722" y="3056"/>
                  <a:ext cx="740" cy="13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59" name="Rectangle 507"/>
                <p:cNvSpPr>
                  <a:spLocks noChangeArrowheads="1"/>
                </p:cNvSpPr>
                <p:nvPr/>
              </p:nvSpPr>
              <p:spPr bwMode="auto">
                <a:xfrm>
                  <a:off x="3453" y="3061"/>
                  <a:ext cx="15" cy="74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60" name="Rectangle 508"/>
                <p:cNvSpPr>
                  <a:spLocks noChangeArrowheads="1"/>
                </p:cNvSpPr>
                <p:nvPr/>
              </p:nvSpPr>
              <p:spPr bwMode="auto">
                <a:xfrm>
                  <a:off x="2476" y="3323"/>
                  <a:ext cx="738" cy="1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" name="Group 509"/>
              <p:cNvGrpSpPr>
                <a:grpSpLocks/>
              </p:cNvGrpSpPr>
              <p:nvPr/>
            </p:nvGrpSpPr>
            <p:grpSpPr bwMode="auto">
              <a:xfrm>
                <a:off x="4359" y="1872"/>
                <a:ext cx="1002" cy="1025"/>
                <a:chOff x="4359" y="1872"/>
                <a:chExt cx="1002" cy="1025"/>
              </a:xfrm>
            </p:grpSpPr>
            <p:sp>
              <p:nvSpPr>
                <p:cNvPr id="30741" name="Freeform 510"/>
                <p:cNvSpPr>
                  <a:spLocks/>
                </p:cNvSpPr>
                <p:nvPr/>
              </p:nvSpPr>
              <p:spPr bwMode="auto">
                <a:xfrm>
                  <a:off x="4365" y="2882"/>
                  <a:ext cx="750" cy="13"/>
                </a:xfrm>
                <a:custGeom>
                  <a:avLst/>
                  <a:gdLst>
                    <a:gd name="T0" fmla="*/ 2207 w 2207"/>
                    <a:gd name="T1" fmla="*/ 19 h 38"/>
                    <a:gd name="T2" fmla="*/ 2188 w 2207"/>
                    <a:gd name="T3" fmla="*/ 0 h 38"/>
                    <a:gd name="T4" fmla="*/ 0 w 2207"/>
                    <a:gd name="T5" fmla="*/ 0 h 38"/>
                    <a:gd name="T6" fmla="*/ 0 w 2207"/>
                    <a:gd name="T7" fmla="*/ 38 h 38"/>
                    <a:gd name="T8" fmla="*/ 2188 w 2207"/>
                    <a:gd name="T9" fmla="*/ 38 h 38"/>
                    <a:gd name="T10" fmla="*/ 2207 w 2207"/>
                    <a:gd name="T11" fmla="*/ 19 h 38"/>
                    <a:gd name="T12" fmla="*/ 2188 w 2207"/>
                    <a:gd name="T13" fmla="*/ 38 h 38"/>
                    <a:gd name="T14" fmla="*/ 2207 w 2207"/>
                    <a:gd name="T15" fmla="*/ 38 h 38"/>
                    <a:gd name="T16" fmla="*/ 2207 w 2207"/>
                    <a:gd name="T17" fmla="*/ 19 h 3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207"/>
                    <a:gd name="T28" fmla="*/ 0 h 38"/>
                    <a:gd name="T29" fmla="*/ 2207 w 2207"/>
                    <a:gd name="T30" fmla="*/ 38 h 3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207" h="38">
                      <a:moveTo>
                        <a:pt x="2207" y="19"/>
                      </a:moveTo>
                      <a:lnTo>
                        <a:pt x="2188" y="0"/>
                      </a:lnTo>
                      <a:lnTo>
                        <a:pt x="0" y="0"/>
                      </a:lnTo>
                      <a:lnTo>
                        <a:pt x="0" y="38"/>
                      </a:lnTo>
                      <a:lnTo>
                        <a:pt x="2188" y="38"/>
                      </a:lnTo>
                      <a:lnTo>
                        <a:pt x="2207" y="19"/>
                      </a:lnTo>
                      <a:lnTo>
                        <a:pt x="2188" y="38"/>
                      </a:lnTo>
                      <a:lnTo>
                        <a:pt x="2207" y="38"/>
                      </a:lnTo>
                      <a:lnTo>
                        <a:pt x="2207" y="19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742" name="Freeform 511"/>
                <p:cNvSpPr>
                  <a:spLocks/>
                </p:cNvSpPr>
                <p:nvPr/>
              </p:nvSpPr>
              <p:spPr bwMode="auto">
                <a:xfrm>
                  <a:off x="5102" y="2139"/>
                  <a:ext cx="13" cy="750"/>
                </a:xfrm>
                <a:custGeom>
                  <a:avLst/>
                  <a:gdLst>
                    <a:gd name="T0" fmla="*/ 19 w 38"/>
                    <a:gd name="T1" fmla="*/ 0 h 2207"/>
                    <a:gd name="T2" fmla="*/ 0 w 38"/>
                    <a:gd name="T3" fmla="*/ 24 h 2207"/>
                    <a:gd name="T4" fmla="*/ 0 w 38"/>
                    <a:gd name="T5" fmla="*/ 2207 h 2207"/>
                    <a:gd name="T6" fmla="*/ 38 w 38"/>
                    <a:gd name="T7" fmla="*/ 2207 h 2207"/>
                    <a:gd name="T8" fmla="*/ 38 w 38"/>
                    <a:gd name="T9" fmla="*/ 24 h 2207"/>
                    <a:gd name="T10" fmla="*/ 19 w 38"/>
                    <a:gd name="T11" fmla="*/ 0 h 2207"/>
                    <a:gd name="T12" fmla="*/ 38 w 38"/>
                    <a:gd name="T13" fmla="*/ 24 h 2207"/>
                    <a:gd name="T14" fmla="*/ 38 w 38"/>
                    <a:gd name="T15" fmla="*/ 0 h 2207"/>
                    <a:gd name="T16" fmla="*/ 19 w 38"/>
                    <a:gd name="T17" fmla="*/ 0 h 220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8"/>
                    <a:gd name="T28" fmla="*/ 0 h 2207"/>
                    <a:gd name="T29" fmla="*/ 38 w 38"/>
                    <a:gd name="T30" fmla="*/ 2207 h 220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8" h="2207">
                      <a:moveTo>
                        <a:pt x="19" y="0"/>
                      </a:moveTo>
                      <a:lnTo>
                        <a:pt x="0" y="24"/>
                      </a:lnTo>
                      <a:lnTo>
                        <a:pt x="0" y="2207"/>
                      </a:lnTo>
                      <a:lnTo>
                        <a:pt x="38" y="2207"/>
                      </a:lnTo>
                      <a:lnTo>
                        <a:pt x="38" y="24"/>
                      </a:lnTo>
                      <a:lnTo>
                        <a:pt x="19" y="0"/>
                      </a:lnTo>
                      <a:lnTo>
                        <a:pt x="38" y="24"/>
                      </a:lnTo>
                      <a:lnTo>
                        <a:pt x="38" y="0"/>
                      </a:lnTo>
                      <a:lnTo>
                        <a:pt x="19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743" name="Freeform 512"/>
                <p:cNvSpPr>
                  <a:spLocks/>
                </p:cNvSpPr>
                <p:nvPr/>
              </p:nvSpPr>
              <p:spPr bwMode="auto">
                <a:xfrm>
                  <a:off x="4359" y="2139"/>
                  <a:ext cx="750" cy="15"/>
                </a:xfrm>
                <a:custGeom>
                  <a:avLst/>
                  <a:gdLst>
                    <a:gd name="T0" fmla="*/ 0 w 2207"/>
                    <a:gd name="T1" fmla="*/ 24 h 44"/>
                    <a:gd name="T2" fmla="*/ 19 w 2207"/>
                    <a:gd name="T3" fmla="*/ 44 h 44"/>
                    <a:gd name="T4" fmla="*/ 2207 w 2207"/>
                    <a:gd name="T5" fmla="*/ 44 h 44"/>
                    <a:gd name="T6" fmla="*/ 2207 w 2207"/>
                    <a:gd name="T7" fmla="*/ 0 h 44"/>
                    <a:gd name="T8" fmla="*/ 19 w 2207"/>
                    <a:gd name="T9" fmla="*/ 0 h 44"/>
                    <a:gd name="T10" fmla="*/ 0 w 2207"/>
                    <a:gd name="T11" fmla="*/ 24 h 44"/>
                    <a:gd name="T12" fmla="*/ 19 w 2207"/>
                    <a:gd name="T13" fmla="*/ 0 h 44"/>
                    <a:gd name="T14" fmla="*/ 0 w 2207"/>
                    <a:gd name="T15" fmla="*/ 0 h 44"/>
                    <a:gd name="T16" fmla="*/ 0 w 2207"/>
                    <a:gd name="T17" fmla="*/ 24 h 4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207"/>
                    <a:gd name="T28" fmla="*/ 0 h 44"/>
                    <a:gd name="T29" fmla="*/ 2207 w 2207"/>
                    <a:gd name="T30" fmla="*/ 44 h 44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207" h="44">
                      <a:moveTo>
                        <a:pt x="0" y="24"/>
                      </a:moveTo>
                      <a:lnTo>
                        <a:pt x="19" y="44"/>
                      </a:lnTo>
                      <a:lnTo>
                        <a:pt x="2207" y="44"/>
                      </a:lnTo>
                      <a:lnTo>
                        <a:pt x="2207" y="0"/>
                      </a:lnTo>
                      <a:lnTo>
                        <a:pt x="19" y="0"/>
                      </a:lnTo>
                      <a:lnTo>
                        <a:pt x="0" y="24"/>
                      </a:ln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744" name="Freeform 513"/>
                <p:cNvSpPr>
                  <a:spLocks/>
                </p:cNvSpPr>
                <p:nvPr/>
              </p:nvSpPr>
              <p:spPr bwMode="auto">
                <a:xfrm>
                  <a:off x="4359" y="2147"/>
                  <a:ext cx="15" cy="748"/>
                </a:xfrm>
                <a:custGeom>
                  <a:avLst/>
                  <a:gdLst>
                    <a:gd name="T0" fmla="*/ 19 w 43"/>
                    <a:gd name="T1" fmla="*/ 2202 h 2202"/>
                    <a:gd name="T2" fmla="*/ 43 w 43"/>
                    <a:gd name="T3" fmla="*/ 2183 h 2202"/>
                    <a:gd name="T4" fmla="*/ 43 w 43"/>
                    <a:gd name="T5" fmla="*/ 0 h 2202"/>
                    <a:gd name="T6" fmla="*/ 0 w 43"/>
                    <a:gd name="T7" fmla="*/ 0 h 2202"/>
                    <a:gd name="T8" fmla="*/ 0 w 43"/>
                    <a:gd name="T9" fmla="*/ 2183 h 2202"/>
                    <a:gd name="T10" fmla="*/ 19 w 43"/>
                    <a:gd name="T11" fmla="*/ 2202 h 2202"/>
                    <a:gd name="T12" fmla="*/ 0 w 43"/>
                    <a:gd name="T13" fmla="*/ 2183 h 2202"/>
                    <a:gd name="T14" fmla="*/ 0 w 43"/>
                    <a:gd name="T15" fmla="*/ 2202 h 2202"/>
                    <a:gd name="T16" fmla="*/ 19 w 43"/>
                    <a:gd name="T17" fmla="*/ 2202 h 220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43"/>
                    <a:gd name="T28" fmla="*/ 0 h 2202"/>
                    <a:gd name="T29" fmla="*/ 43 w 43"/>
                    <a:gd name="T30" fmla="*/ 2202 h 220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43" h="2202">
                      <a:moveTo>
                        <a:pt x="19" y="2202"/>
                      </a:moveTo>
                      <a:lnTo>
                        <a:pt x="43" y="2183"/>
                      </a:lnTo>
                      <a:lnTo>
                        <a:pt x="43" y="0"/>
                      </a:lnTo>
                      <a:lnTo>
                        <a:pt x="0" y="0"/>
                      </a:lnTo>
                      <a:lnTo>
                        <a:pt x="0" y="2183"/>
                      </a:lnTo>
                      <a:lnTo>
                        <a:pt x="19" y="2202"/>
                      </a:lnTo>
                      <a:lnTo>
                        <a:pt x="0" y="2183"/>
                      </a:lnTo>
                      <a:lnTo>
                        <a:pt x="0" y="2202"/>
                      </a:lnTo>
                      <a:lnTo>
                        <a:pt x="19" y="2202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745" name="Rectangle 514"/>
                <p:cNvSpPr>
                  <a:spLocks noChangeArrowheads="1"/>
                </p:cNvSpPr>
                <p:nvPr/>
              </p:nvSpPr>
              <p:spPr bwMode="auto">
                <a:xfrm>
                  <a:off x="4613" y="2617"/>
                  <a:ext cx="34" cy="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46" name="Rectangle 515"/>
                <p:cNvSpPr>
                  <a:spLocks noChangeArrowheads="1"/>
                </p:cNvSpPr>
                <p:nvPr/>
              </p:nvSpPr>
              <p:spPr bwMode="auto">
                <a:xfrm>
                  <a:off x="4682" y="2617"/>
                  <a:ext cx="34" cy="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47" name="Rectangle 516"/>
                <p:cNvSpPr>
                  <a:spLocks noChangeArrowheads="1"/>
                </p:cNvSpPr>
                <p:nvPr/>
              </p:nvSpPr>
              <p:spPr bwMode="auto">
                <a:xfrm>
                  <a:off x="4750" y="2617"/>
                  <a:ext cx="33" cy="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48" name="Rectangle 517"/>
                <p:cNvSpPr>
                  <a:spLocks noChangeArrowheads="1"/>
                </p:cNvSpPr>
                <p:nvPr/>
              </p:nvSpPr>
              <p:spPr bwMode="auto">
                <a:xfrm>
                  <a:off x="4817" y="2617"/>
                  <a:ext cx="34" cy="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49" name="Rectangle 518"/>
                <p:cNvSpPr>
                  <a:spLocks noChangeArrowheads="1"/>
                </p:cNvSpPr>
                <p:nvPr/>
              </p:nvSpPr>
              <p:spPr bwMode="auto">
                <a:xfrm>
                  <a:off x="4885" y="2617"/>
                  <a:ext cx="34" cy="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50" name="Rectangle 519"/>
                <p:cNvSpPr>
                  <a:spLocks noChangeArrowheads="1"/>
                </p:cNvSpPr>
                <p:nvPr/>
              </p:nvSpPr>
              <p:spPr bwMode="auto">
                <a:xfrm>
                  <a:off x="4954" y="2617"/>
                  <a:ext cx="34" cy="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51" name="Rectangle 520"/>
                <p:cNvSpPr>
                  <a:spLocks noChangeArrowheads="1"/>
                </p:cNvSpPr>
                <p:nvPr/>
              </p:nvSpPr>
              <p:spPr bwMode="auto">
                <a:xfrm>
                  <a:off x="5021" y="2617"/>
                  <a:ext cx="34" cy="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52" name="Rectangle 521"/>
                <p:cNvSpPr>
                  <a:spLocks noChangeArrowheads="1"/>
                </p:cNvSpPr>
                <p:nvPr/>
              </p:nvSpPr>
              <p:spPr bwMode="auto">
                <a:xfrm>
                  <a:off x="5089" y="2617"/>
                  <a:ext cx="34" cy="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53" name="Rectangle 522"/>
                <p:cNvSpPr>
                  <a:spLocks noChangeArrowheads="1"/>
                </p:cNvSpPr>
                <p:nvPr/>
              </p:nvSpPr>
              <p:spPr bwMode="auto">
                <a:xfrm>
                  <a:off x="5158" y="2617"/>
                  <a:ext cx="34" cy="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54" name="Rectangle 523"/>
                <p:cNvSpPr>
                  <a:spLocks noChangeArrowheads="1"/>
                </p:cNvSpPr>
                <p:nvPr/>
              </p:nvSpPr>
              <p:spPr bwMode="auto">
                <a:xfrm>
                  <a:off x="5224" y="2617"/>
                  <a:ext cx="34" cy="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55" name="Rectangle 524"/>
                <p:cNvSpPr>
                  <a:spLocks noChangeArrowheads="1"/>
                </p:cNvSpPr>
                <p:nvPr/>
              </p:nvSpPr>
              <p:spPr bwMode="auto">
                <a:xfrm>
                  <a:off x="5293" y="2617"/>
                  <a:ext cx="34" cy="8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56" name="Rectangle 525"/>
                <p:cNvSpPr>
                  <a:spLocks noChangeArrowheads="1"/>
                </p:cNvSpPr>
                <p:nvPr/>
              </p:nvSpPr>
              <p:spPr bwMode="auto">
                <a:xfrm>
                  <a:off x="5353" y="2582"/>
                  <a:ext cx="6" cy="33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57" name="Rectangle 526"/>
                <p:cNvSpPr>
                  <a:spLocks noChangeArrowheads="1"/>
                </p:cNvSpPr>
                <p:nvPr/>
              </p:nvSpPr>
              <p:spPr bwMode="auto">
                <a:xfrm>
                  <a:off x="5353" y="2514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58" name="Rectangle 527"/>
                <p:cNvSpPr>
                  <a:spLocks noChangeArrowheads="1"/>
                </p:cNvSpPr>
                <p:nvPr/>
              </p:nvSpPr>
              <p:spPr bwMode="auto">
                <a:xfrm>
                  <a:off x="5353" y="2445"/>
                  <a:ext cx="6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59" name="Rectangle 528"/>
                <p:cNvSpPr>
                  <a:spLocks noChangeArrowheads="1"/>
                </p:cNvSpPr>
                <p:nvPr/>
              </p:nvSpPr>
              <p:spPr bwMode="auto">
                <a:xfrm>
                  <a:off x="5353" y="2379"/>
                  <a:ext cx="6" cy="33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60" name="Rectangle 529"/>
                <p:cNvSpPr>
                  <a:spLocks noChangeArrowheads="1"/>
                </p:cNvSpPr>
                <p:nvPr/>
              </p:nvSpPr>
              <p:spPr bwMode="auto">
                <a:xfrm>
                  <a:off x="5353" y="2310"/>
                  <a:ext cx="6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61" name="Rectangle 530"/>
                <p:cNvSpPr>
                  <a:spLocks noChangeArrowheads="1"/>
                </p:cNvSpPr>
                <p:nvPr/>
              </p:nvSpPr>
              <p:spPr bwMode="auto">
                <a:xfrm>
                  <a:off x="5353" y="2242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62" name="Rectangle 531"/>
                <p:cNvSpPr>
                  <a:spLocks noChangeArrowheads="1"/>
                </p:cNvSpPr>
                <p:nvPr/>
              </p:nvSpPr>
              <p:spPr bwMode="auto">
                <a:xfrm>
                  <a:off x="5353" y="2173"/>
                  <a:ext cx="6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63" name="Rectangle 532"/>
                <p:cNvSpPr>
                  <a:spLocks noChangeArrowheads="1"/>
                </p:cNvSpPr>
                <p:nvPr/>
              </p:nvSpPr>
              <p:spPr bwMode="auto">
                <a:xfrm>
                  <a:off x="5353" y="2106"/>
                  <a:ext cx="6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64" name="Rectangle 533"/>
                <p:cNvSpPr>
                  <a:spLocks noChangeArrowheads="1"/>
                </p:cNvSpPr>
                <p:nvPr/>
              </p:nvSpPr>
              <p:spPr bwMode="auto">
                <a:xfrm>
                  <a:off x="5353" y="2038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65" name="Rectangle 534"/>
                <p:cNvSpPr>
                  <a:spLocks noChangeArrowheads="1"/>
                </p:cNvSpPr>
                <p:nvPr/>
              </p:nvSpPr>
              <p:spPr bwMode="auto">
                <a:xfrm>
                  <a:off x="5353" y="1970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66" name="Rectangle 535"/>
                <p:cNvSpPr>
                  <a:spLocks noChangeArrowheads="1"/>
                </p:cNvSpPr>
                <p:nvPr/>
              </p:nvSpPr>
              <p:spPr bwMode="auto">
                <a:xfrm>
                  <a:off x="5353" y="1903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67" name="Rectangle 536"/>
                <p:cNvSpPr>
                  <a:spLocks noChangeArrowheads="1"/>
                </p:cNvSpPr>
                <p:nvPr/>
              </p:nvSpPr>
              <p:spPr bwMode="auto">
                <a:xfrm>
                  <a:off x="5312" y="1875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68" name="Rectangle 537"/>
                <p:cNvSpPr>
                  <a:spLocks noChangeArrowheads="1"/>
                </p:cNvSpPr>
                <p:nvPr/>
              </p:nvSpPr>
              <p:spPr bwMode="auto">
                <a:xfrm>
                  <a:off x="5244" y="1875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69" name="Rectangle 538"/>
                <p:cNvSpPr>
                  <a:spLocks noChangeArrowheads="1"/>
                </p:cNvSpPr>
                <p:nvPr/>
              </p:nvSpPr>
              <p:spPr bwMode="auto">
                <a:xfrm>
                  <a:off x="5175" y="1875"/>
                  <a:ext cx="35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70" name="Rectangle 539"/>
                <p:cNvSpPr>
                  <a:spLocks noChangeArrowheads="1"/>
                </p:cNvSpPr>
                <p:nvPr/>
              </p:nvSpPr>
              <p:spPr bwMode="auto">
                <a:xfrm>
                  <a:off x="5109" y="1875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71" name="Rectangle 540"/>
                <p:cNvSpPr>
                  <a:spLocks noChangeArrowheads="1"/>
                </p:cNvSpPr>
                <p:nvPr/>
              </p:nvSpPr>
              <p:spPr bwMode="auto">
                <a:xfrm>
                  <a:off x="5040" y="1875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72" name="Rectangle 541"/>
                <p:cNvSpPr>
                  <a:spLocks noChangeArrowheads="1"/>
                </p:cNvSpPr>
                <p:nvPr/>
              </p:nvSpPr>
              <p:spPr bwMode="auto">
                <a:xfrm>
                  <a:off x="4972" y="1875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73" name="Rectangle 542"/>
                <p:cNvSpPr>
                  <a:spLocks noChangeArrowheads="1"/>
                </p:cNvSpPr>
                <p:nvPr/>
              </p:nvSpPr>
              <p:spPr bwMode="auto">
                <a:xfrm>
                  <a:off x="4905" y="1875"/>
                  <a:ext cx="32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74" name="Rectangle 543"/>
                <p:cNvSpPr>
                  <a:spLocks noChangeArrowheads="1"/>
                </p:cNvSpPr>
                <p:nvPr/>
              </p:nvSpPr>
              <p:spPr bwMode="auto">
                <a:xfrm>
                  <a:off x="4837" y="1875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75" name="Rectangle 544"/>
                <p:cNvSpPr>
                  <a:spLocks noChangeArrowheads="1"/>
                </p:cNvSpPr>
                <p:nvPr/>
              </p:nvSpPr>
              <p:spPr bwMode="auto">
                <a:xfrm>
                  <a:off x="4768" y="1875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76" name="Rectangle 545"/>
                <p:cNvSpPr>
                  <a:spLocks noChangeArrowheads="1"/>
                </p:cNvSpPr>
                <p:nvPr/>
              </p:nvSpPr>
              <p:spPr bwMode="auto">
                <a:xfrm>
                  <a:off x="4701" y="1875"/>
                  <a:ext cx="33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77" name="Rectangle 546"/>
                <p:cNvSpPr>
                  <a:spLocks noChangeArrowheads="1"/>
                </p:cNvSpPr>
                <p:nvPr/>
              </p:nvSpPr>
              <p:spPr bwMode="auto">
                <a:xfrm>
                  <a:off x="4633" y="1875"/>
                  <a:ext cx="34" cy="7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78" name="Rectangle 547"/>
                <p:cNvSpPr>
                  <a:spLocks noChangeArrowheads="1"/>
                </p:cNvSpPr>
                <p:nvPr/>
              </p:nvSpPr>
              <p:spPr bwMode="auto">
                <a:xfrm>
                  <a:off x="4610" y="1893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79" name="Rectangle 548"/>
                <p:cNvSpPr>
                  <a:spLocks noChangeArrowheads="1"/>
                </p:cNvSpPr>
                <p:nvPr/>
              </p:nvSpPr>
              <p:spPr bwMode="auto">
                <a:xfrm>
                  <a:off x="4610" y="1962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80" name="Rectangle 549"/>
                <p:cNvSpPr>
                  <a:spLocks noChangeArrowheads="1"/>
                </p:cNvSpPr>
                <p:nvPr/>
              </p:nvSpPr>
              <p:spPr bwMode="auto">
                <a:xfrm>
                  <a:off x="4610" y="2030"/>
                  <a:ext cx="6" cy="33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81" name="Rectangle 550"/>
                <p:cNvSpPr>
                  <a:spLocks noChangeArrowheads="1"/>
                </p:cNvSpPr>
                <p:nvPr/>
              </p:nvSpPr>
              <p:spPr bwMode="auto">
                <a:xfrm>
                  <a:off x="4610" y="2097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82" name="Rectangle 551"/>
                <p:cNvSpPr>
                  <a:spLocks noChangeArrowheads="1"/>
                </p:cNvSpPr>
                <p:nvPr/>
              </p:nvSpPr>
              <p:spPr bwMode="auto">
                <a:xfrm>
                  <a:off x="4610" y="2165"/>
                  <a:ext cx="6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83" name="Rectangle 552"/>
                <p:cNvSpPr>
                  <a:spLocks noChangeArrowheads="1"/>
                </p:cNvSpPr>
                <p:nvPr/>
              </p:nvSpPr>
              <p:spPr bwMode="auto">
                <a:xfrm>
                  <a:off x="4610" y="2234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84" name="Rectangle 553"/>
                <p:cNvSpPr>
                  <a:spLocks noChangeArrowheads="1"/>
                </p:cNvSpPr>
                <p:nvPr/>
              </p:nvSpPr>
              <p:spPr bwMode="auto">
                <a:xfrm>
                  <a:off x="4610" y="2300"/>
                  <a:ext cx="6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85" name="Rectangle 554"/>
                <p:cNvSpPr>
                  <a:spLocks noChangeArrowheads="1"/>
                </p:cNvSpPr>
                <p:nvPr/>
              </p:nvSpPr>
              <p:spPr bwMode="auto">
                <a:xfrm>
                  <a:off x="4610" y="2369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86" name="Rectangle 555"/>
                <p:cNvSpPr>
                  <a:spLocks noChangeArrowheads="1"/>
                </p:cNvSpPr>
                <p:nvPr/>
              </p:nvSpPr>
              <p:spPr bwMode="auto">
                <a:xfrm>
                  <a:off x="4610" y="2437"/>
                  <a:ext cx="6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87" name="Rectangle 556"/>
                <p:cNvSpPr>
                  <a:spLocks noChangeArrowheads="1"/>
                </p:cNvSpPr>
                <p:nvPr/>
              </p:nvSpPr>
              <p:spPr bwMode="auto">
                <a:xfrm>
                  <a:off x="4610" y="2504"/>
                  <a:ext cx="6" cy="35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88" name="Rectangle 557"/>
                <p:cNvSpPr>
                  <a:spLocks noChangeArrowheads="1"/>
                </p:cNvSpPr>
                <p:nvPr/>
              </p:nvSpPr>
              <p:spPr bwMode="auto">
                <a:xfrm>
                  <a:off x="4610" y="2573"/>
                  <a:ext cx="6" cy="34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89" name="Freeform 558"/>
                <p:cNvSpPr>
                  <a:spLocks/>
                </p:cNvSpPr>
                <p:nvPr/>
              </p:nvSpPr>
              <p:spPr bwMode="auto">
                <a:xfrm>
                  <a:off x="4361" y="2863"/>
                  <a:ext cx="29" cy="29"/>
                </a:xfrm>
                <a:custGeom>
                  <a:avLst/>
                  <a:gdLst>
                    <a:gd name="T0" fmla="*/ 67 w 86"/>
                    <a:gd name="T1" fmla="*/ 0 h 87"/>
                    <a:gd name="T2" fmla="*/ 86 w 86"/>
                    <a:gd name="T3" fmla="*/ 15 h 87"/>
                    <a:gd name="T4" fmla="*/ 14 w 86"/>
                    <a:gd name="T5" fmla="*/ 87 h 87"/>
                    <a:gd name="T6" fmla="*/ 0 w 86"/>
                    <a:gd name="T7" fmla="*/ 72 h 87"/>
                    <a:gd name="T8" fmla="*/ 67 w 86"/>
                    <a:gd name="T9" fmla="*/ 0 h 8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6"/>
                    <a:gd name="T16" fmla="*/ 0 h 87"/>
                    <a:gd name="T17" fmla="*/ 86 w 86"/>
                    <a:gd name="T18" fmla="*/ 87 h 8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6" h="87">
                      <a:moveTo>
                        <a:pt x="67" y="0"/>
                      </a:moveTo>
                      <a:lnTo>
                        <a:pt x="86" y="15"/>
                      </a:lnTo>
                      <a:lnTo>
                        <a:pt x="14" y="87"/>
                      </a:lnTo>
                      <a:lnTo>
                        <a:pt x="0" y="72"/>
                      </a:lnTo>
                      <a:lnTo>
                        <a:pt x="67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790" name="Freeform 559"/>
                <p:cNvSpPr>
                  <a:spLocks/>
                </p:cNvSpPr>
                <p:nvPr/>
              </p:nvSpPr>
              <p:spPr bwMode="auto">
                <a:xfrm>
                  <a:off x="4408" y="2812"/>
                  <a:ext cx="27" cy="30"/>
                </a:xfrm>
                <a:custGeom>
                  <a:avLst/>
                  <a:gdLst>
                    <a:gd name="T0" fmla="*/ 67 w 81"/>
                    <a:gd name="T1" fmla="*/ 0 h 86"/>
                    <a:gd name="T2" fmla="*/ 81 w 81"/>
                    <a:gd name="T3" fmla="*/ 14 h 86"/>
                    <a:gd name="T4" fmla="*/ 14 w 81"/>
                    <a:gd name="T5" fmla="*/ 86 h 86"/>
                    <a:gd name="T6" fmla="*/ 0 w 81"/>
                    <a:gd name="T7" fmla="*/ 72 h 86"/>
                    <a:gd name="T8" fmla="*/ 67 w 81"/>
                    <a:gd name="T9" fmla="*/ 0 h 8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1"/>
                    <a:gd name="T16" fmla="*/ 0 h 86"/>
                    <a:gd name="T17" fmla="*/ 81 w 81"/>
                    <a:gd name="T18" fmla="*/ 86 h 8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1" h="86">
                      <a:moveTo>
                        <a:pt x="67" y="0"/>
                      </a:moveTo>
                      <a:lnTo>
                        <a:pt x="81" y="14"/>
                      </a:lnTo>
                      <a:lnTo>
                        <a:pt x="14" y="86"/>
                      </a:lnTo>
                      <a:lnTo>
                        <a:pt x="0" y="72"/>
                      </a:lnTo>
                      <a:lnTo>
                        <a:pt x="67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791" name="Freeform 560"/>
                <p:cNvSpPr>
                  <a:spLocks/>
                </p:cNvSpPr>
                <p:nvPr/>
              </p:nvSpPr>
              <p:spPr bwMode="auto">
                <a:xfrm>
                  <a:off x="4453" y="2763"/>
                  <a:ext cx="28" cy="30"/>
                </a:xfrm>
                <a:custGeom>
                  <a:avLst/>
                  <a:gdLst>
                    <a:gd name="T0" fmla="*/ 67 w 82"/>
                    <a:gd name="T1" fmla="*/ 0 h 86"/>
                    <a:gd name="T2" fmla="*/ 82 w 82"/>
                    <a:gd name="T3" fmla="*/ 9 h 86"/>
                    <a:gd name="T4" fmla="*/ 15 w 82"/>
                    <a:gd name="T5" fmla="*/ 86 h 86"/>
                    <a:gd name="T6" fmla="*/ 0 w 82"/>
                    <a:gd name="T7" fmla="*/ 72 h 86"/>
                    <a:gd name="T8" fmla="*/ 67 w 82"/>
                    <a:gd name="T9" fmla="*/ 0 h 8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2"/>
                    <a:gd name="T16" fmla="*/ 0 h 86"/>
                    <a:gd name="T17" fmla="*/ 82 w 82"/>
                    <a:gd name="T18" fmla="*/ 86 h 8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2" h="86">
                      <a:moveTo>
                        <a:pt x="67" y="0"/>
                      </a:moveTo>
                      <a:lnTo>
                        <a:pt x="82" y="9"/>
                      </a:lnTo>
                      <a:lnTo>
                        <a:pt x="15" y="86"/>
                      </a:lnTo>
                      <a:lnTo>
                        <a:pt x="0" y="72"/>
                      </a:lnTo>
                      <a:lnTo>
                        <a:pt x="67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792" name="Freeform 561"/>
                <p:cNvSpPr>
                  <a:spLocks/>
                </p:cNvSpPr>
                <p:nvPr/>
              </p:nvSpPr>
              <p:spPr bwMode="auto">
                <a:xfrm>
                  <a:off x="4499" y="2713"/>
                  <a:ext cx="28" cy="29"/>
                </a:xfrm>
                <a:custGeom>
                  <a:avLst/>
                  <a:gdLst>
                    <a:gd name="T0" fmla="*/ 67 w 81"/>
                    <a:gd name="T1" fmla="*/ 0 h 86"/>
                    <a:gd name="T2" fmla="*/ 81 w 81"/>
                    <a:gd name="T3" fmla="*/ 14 h 86"/>
                    <a:gd name="T4" fmla="*/ 14 w 81"/>
                    <a:gd name="T5" fmla="*/ 86 h 86"/>
                    <a:gd name="T6" fmla="*/ 0 w 81"/>
                    <a:gd name="T7" fmla="*/ 72 h 86"/>
                    <a:gd name="T8" fmla="*/ 67 w 81"/>
                    <a:gd name="T9" fmla="*/ 0 h 8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1"/>
                    <a:gd name="T16" fmla="*/ 0 h 86"/>
                    <a:gd name="T17" fmla="*/ 81 w 81"/>
                    <a:gd name="T18" fmla="*/ 86 h 8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1" h="86">
                      <a:moveTo>
                        <a:pt x="67" y="0"/>
                      </a:moveTo>
                      <a:lnTo>
                        <a:pt x="81" y="14"/>
                      </a:lnTo>
                      <a:lnTo>
                        <a:pt x="14" y="86"/>
                      </a:lnTo>
                      <a:lnTo>
                        <a:pt x="0" y="72"/>
                      </a:lnTo>
                      <a:lnTo>
                        <a:pt x="67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793" name="Freeform 562"/>
                <p:cNvSpPr>
                  <a:spLocks/>
                </p:cNvSpPr>
                <p:nvPr/>
              </p:nvSpPr>
              <p:spPr bwMode="auto">
                <a:xfrm>
                  <a:off x="4546" y="2662"/>
                  <a:ext cx="28" cy="30"/>
                </a:xfrm>
                <a:custGeom>
                  <a:avLst/>
                  <a:gdLst>
                    <a:gd name="T0" fmla="*/ 67 w 81"/>
                    <a:gd name="T1" fmla="*/ 0 h 87"/>
                    <a:gd name="T2" fmla="*/ 81 w 81"/>
                    <a:gd name="T3" fmla="*/ 15 h 87"/>
                    <a:gd name="T4" fmla="*/ 14 w 81"/>
                    <a:gd name="T5" fmla="*/ 87 h 87"/>
                    <a:gd name="T6" fmla="*/ 0 w 81"/>
                    <a:gd name="T7" fmla="*/ 77 h 87"/>
                    <a:gd name="T8" fmla="*/ 67 w 81"/>
                    <a:gd name="T9" fmla="*/ 0 h 8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1"/>
                    <a:gd name="T16" fmla="*/ 0 h 87"/>
                    <a:gd name="T17" fmla="*/ 81 w 81"/>
                    <a:gd name="T18" fmla="*/ 87 h 8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1" h="87">
                      <a:moveTo>
                        <a:pt x="67" y="0"/>
                      </a:moveTo>
                      <a:lnTo>
                        <a:pt x="81" y="15"/>
                      </a:lnTo>
                      <a:lnTo>
                        <a:pt x="14" y="87"/>
                      </a:lnTo>
                      <a:lnTo>
                        <a:pt x="0" y="77"/>
                      </a:lnTo>
                      <a:lnTo>
                        <a:pt x="67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794" name="Freeform 563"/>
                <p:cNvSpPr>
                  <a:spLocks/>
                </p:cNvSpPr>
                <p:nvPr/>
              </p:nvSpPr>
              <p:spPr bwMode="auto">
                <a:xfrm>
                  <a:off x="4592" y="2618"/>
                  <a:ext cx="23" cy="25"/>
                </a:xfrm>
                <a:custGeom>
                  <a:avLst/>
                  <a:gdLst>
                    <a:gd name="T0" fmla="*/ 53 w 67"/>
                    <a:gd name="T1" fmla="*/ 0 h 72"/>
                    <a:gd name="T2" fmla="*/ 0 w 67"/>
                    <a:gd name="T3" fmla="*/ 57 h 72"/>
                    <a:gd name="T4" fmla="*/ 14 w 67"/>
                    <a:gd name="T5" fmla="*/ 72 h 72"/>
                    <a:gd name="T6" fmla="*/ 67 w 67"/>
                    <a:gd name="T7" fmla="*/ 14 h 72"/>
                    <a:gd name="T8" fmla="*/ 53 w 67"/>
                    <a:gd name="T9" fmla="*/ 0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7"/>
                    <a:gd name="T16" fmla="*/ 0 h 72"/>
                    <a:gd name="T17" fmla="*/ 67 w 67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7" h="72">
                      <a:moveTo>
                        <a:pt x="53" y="0"/>
                      </a:moveTo>
                      <a:lnTo>
                        <a:pt x="0" y="57"/>
                      </a:lnTo>
                      <a:lnTo>
                        <a:pt x="14" y="72"/>
                      </a:lnTo>
                      <a:lnTo>
                        <a:pt x="67" y="14"/>
                      </a:lnTo>
                      <a:lnTo>
                        <a:pt x="53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795" name="Freeform 564"/>
                <p:cNvSpPr>
                  <a:spLocks/>
                </p:cNvSpPr>
                <p:nvPr/>
              </p:nvSpPr>
              <p:spPr bwMode="auto">
                <a:xfrm>
                  <a:off x="4362" y="1875"/>
                  <a:ext cx="256" cy="276"/>
                </a:xfrm>
                <a:custGeom>
                  <a:avLst/>
                  <a:gdLst>
                    <a:gd name="T0" fmla="*/ 724 w 753"/>
                    <a:gd name="T1" fmla="*/ 0 h 811"/>
                    <a:gd name="T2" fmla="*/ 0 w 753"/>
                    <a:gd name="T3" fmla="*/ 782 h 811"/>
                    <a:gd name="T4" fmla="*/ 28 w 753"/>
                    <a:gd name="T5" fmla="*/ 811 h 811"/>
                    <a:gd name="T6" fmla="*/ 753 w 753"/>
                    <a:gd name="T7" fmla="*/ 29 h 811"/>
                    <a:gd name="T8" fmla="*/ 724 w 753"/>
                    <a:gd name="T9" fmla="*/ 0 h 8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3"/>
                    <a:gd name="T16" fmla="*/ 0 h 811"/>
                    <a:gd name="T17" fmla="*/ 753 w 753"/>
                    <a:gd name="T18" fmla="*/ 811 h 8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3" h="811">
                      <a:moveTo>
                        <a:pt x="724" y="0"/>
                      </a:moveTo>
                      <a:lnTo>
                        <a:pt x="0" y="782"/>
                      </a:lnTo>
                      <a:lnTo>
                        <a:pt x="28" y="811"/>
                      </a:lnTo>
                      <a:lnTo>
                        <a:pt x="753" y="29"/>
                      </a:lnTo>
                      <a:lnTo>
                        <a:pt x="724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796" name="Freeform 565"/>
                <p:cNvSpPr>
                  <a:spLocks/>
                </p:cNvSpPr>
                <p:nvPr/>
              </p:nvSpPr>
              <p:spPr bwMode="auto">
                <a:xfrm>
                  <a:off x="5100" y="1872"/>
                  <a:ext cx="259" cy="279"/>
                </a:xfrm>
                <a:custGeom>
                  <a:avLst/>
                  <a:gdLst>
                    <a:gd name="T0" fmla="*/ 734 w 762"/>
                    <a:gd name="T1" fmla="*/ 0 h 820"/>
                    <a:gd name="T2" fmla="*/ 0 w 762"/>
                    <a:gd name="T3" fmla="*/ 791 h 820"/>
                    <a:gd name="T4" fmla="*/ 28 w 762"/>
                    <a:gd name="T5" fmla="*/ 820 h 820"/>
                    <a:gd name="T6" fmla="*/ 762 w 762"/>
                    <a:gd name="T7" fmla="*/ 28 h 820"/>
                    <a:gd name="T8" fmla="*/ 734 w 762"/>
                    <a:gd name="T9" fmla="*/ 0 h 8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62"/>
                    <a:gd name="T16" fmla="*/ 0 h 820"/>
                    <a:gd name="T17" fmla="*/ 762 w 762"/>
                    <a:gd name="T18" fmla="*/ 820 h 82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62" h="820">
                      <a:moveTo>
                        <a:pt x="734" y="0"/>
                      </a:moveTo>
                      <a:lnTo>
                        <a:pt x="0" y="791"/>
                      </a:lnTo>
                      <a:lnTo>
                        <a:pt x="28" y="820"/>
                      </a:lnTo>
                      <a:lnTo>
                        <a:pt x="762" y="28"/>
                      </a:lnTo>
                      <a:lnTo>
                        <a:pt x="734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797" name="Freeform 566"/>
                <p:cNvSpPr>
                  <a:spLocks/>
                </p:cNvSpPr>
                <p:nvPr/>
              </p:nvSpPr>
              <p:spPr bwMode="auto">
                <a:xfrm>
                  <a:off x="5104" y="2617"/>
                  <a:ext cx="254" cy="280"/>
                </a:xfrm>
                <a:custGeom>
                  <a:avLst/>
                  <a:gdLst>
                    <a:gd name="T0" fmla="*/ 715 w 749"/>
                    <a:gd name="T1" fmla="*/ 0 h 825"/>
                    <a:gd name="T2" fmla="*/ 0 w 749"/>
                    <a:gd name="T3" fmla="*/ 796 h 825"/>
                    <a:gd name="T4" fmla="*/ 29 w 749"/>
                    <a:gd name="T5" fmla="*/ 825 h 825"/>
                    <a:gd name="T6" fmla="*/ 749 w 749"/>
                    <a:gd name="T7" fmla="*/ 24 h 825"/>
                    <a:gd name="T8" fmla="*/ 715 w 749"/>
                    <a:gd name="T9" fmla="*/ 0 h 82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49"/>
                    <a:gd name="T16" fmla="*/ 0 h 825"/>
                    <a:gd name="T17" fmla="*/ 749 w 749"/>
                    <a:gd name="T18" fmla="*/ 825 h 82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49" h="825">
                      <a:moveTo>
                        <a:pt x="715" y="0"/>
                      </a:moveTo>
                      <a:lnTo>
                        <a:pt x="0" y="796"/>
                      </a:lnTo>
                      <a:lnTo>
                        <a:pt x="29" y="825"/>
                      </a:lnTo>
                      <a:lnTo>
                        <a:pt x="749" y="24"/>
                      </a:lnTo>
                      <a:lnTo>
                        <a:pt x="715" y="0"/>
                      </a:lnTo>
                      <a:close/>
                    </a:path>
                  </a:pathLst>
                </a:custGeom>
                <a:solidFill>
                  <a:srgbClr val="1F1A1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798" name="Rectangle 567"/>
                <p:cNvSpPr>
                  <a:spLocks noChangeArrowheads="1"/>
                </p:cNvSpPr>
                <p:nvPr/>
              </p:nvSpPr>
              <p:spPr bwMode="auto">
                <a:xfrm>
                  <a:off x="4616" y="1872"/>
                  <a:ext cx="739" cy="13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99" name="Rectangle 568"/>
                <p:cNvSpPr>
                  <a:spLocks noChangeArrowheads="1"/>
                </p:cNvSpPr>
                <p:nvPr/>
              </p:nvSpPr>
              <p:spPr bwMode="auto">
                <a:xfrm>
                  <a:off x="5348" y="1877"/>
                  <a:ext cx="13" cy="746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00" name="Rectangle 569"/>
                <p:cNvSpPr>
                  <a:spLocks noChangeArrowheads="1"/>
                </p:cNvSpPr>
                <p:nvPr/>
              </p:nvSpPr>
              <p:spPr bwMode="auto">
                <a:xfrm>
                  <a:off x="4369" y="2139"/>
                  <a:ext cx="740" cy="13"/>
                </a:xfrm>
                <a:prstGeom prst="rect">
                  <a:avLst/>
                </a:prstGeom>
                <a:solidFill>
                  <a:srgbClr val="1F1A1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0731" name="Text Box 570"/>
            <p:cNvSpPr txBox="1">
              <a:spLocks noChangeArrowheads="1"/>
            </p:cNvSpPr>
            <p:nvPr/>
          </p:nvSpPr>
          <p:spPr bwMode="auto">
            <a:xfrm>
              <a:off x="1072" y="192"/>
              <a:ext cx="3671" cy="312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400" b="1">
                  <a:latin typeface="Tahoma" charset="0"/>
                </a:rPr>
                <a:t>The 9 Plane Symmetries of the Cube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GB" sz="4800" dirty="0" smtClean="0"/>
              <a:t>A plane of symmetry divides a 3D shape into two congruent halves that are mirror images of each other. They are exactly the same. </a:t>
            </a:r>
            <a:endParaRPr lang="en-GB" sz="4800" dirty="0"/>
          </a:p>
        </p:txBody>
      </p:sp>
      <p:sp>
        <p:nvSpPr>
          <p:cNvPr id="5" name="Rectangle 4"/>
          <p:cNvSpPr/>
          <p:nvPr/>
        </p:nvSpPr>
        <p:spPr>
          <a:xfrm>
            <a:off x="228155" y="476672"/>
            <a:ext cx="85892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WHAT IS PLANE SYMMETRY?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9" name="Freeform 51"/>
          <p:cNvSpPr>
            <a:spLocks/>
          </p:cNvSpPr>
          <p:nvPr/>
        </p:nvSpPr>
        <p:spPr bwMode="auto">
          <a:xfrm>
            <a:off x="3995936" y="2060848"/>
            <a:ext cx="736600" cy="2082800"/>
          </a:xfrm>
          <a:custGeom>
            <a:avLst/>
            <a:gdLst>
              <a:gd name="T0" fmla="*/ 0 w 464"/>
              <a:gd name="T1" fmla="*/ 1312 h 1312"/>
              <a:gd name="T2" fmla="*/ 0 w 464"/>
              <a:gd name="T3" fmla="*/ 512 h 1312"/>
              <a:gd name="T4" fmla="*/ 464 w 464"/>
              <a:gd name="T5" fmla="*/ 0 h 1312"/>
              <a:gd name="T6" fmla="*/ 464 w 464"/>
              <a:gd name="T7" fmla="*/ 792 h 1312"/>
              <a:gd name="T8" fmla="*/ 0 w 464"/>
              <a:gd name="T9" fmla="*/ 1312 h 13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64"/>
              <a:gd name="T16" fmla="*/ 0 h 1312"/>
              <a:gd name="T17" fmla="*/ 464 w 464"/>
              <a:gd name="T18" fmla="*/ 1312 h 13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64" h="1312">
                <a:moveTo>
                  <a:pt x="0" y="1312"/>
                </a:moveTo>
                <a:lnTo>
                  <a:pt x="0" y="512"/>
                </a:lnTo>
                <a:lnTo>
                  <a:pt x="464" y="0"/>
                </a:lnTo>
                <a:lnTo>
                  <a:pt x="464" y="792"/>
                </a:lnTo>
                <a:lnTo>
                  <a:pt x="0" y="1312"/>
                </a:lnTo>
                <a:close/>
              </a:path>
            </a:pathLst>
          </a:custGeom>
          <a:gradFill rotWithShape="1">
            <a:gsLst>
              <a:gs pos="0">
                <a:srgbClr val="A4A4A4"/>
              </a:gs>
              <a:gs pos="50000">
                <a:srgbClr val="F8F8F8"/>
              </a:gs>
              <a:gs pos="100000">
                <a:srgbClr val="A4A4A4"/>
              </a:gs>
            </a:gsLst>
            <a:lin ang="18900000" scaled="1"/>
          </a:gradFill>
          <a:ln w="63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099" name="Rectangle 5"/>
          <p:cNvSpPr>
            <a:spLocks noChangeArrowheads="1"/>
          </p:cNvSpPr>
          <p:nvPr/>
        </p:nvSpPr>
        <p:spPr bwMode="auto">
          <a:xfrm>
            <a:off x="0" y="0"/>
            <a:ext cx="9144000" cy="171450"/>
          </a:xfrm>
          <a:prstGeom prst="rect">
            <a:avLst/>
          </a:prstGeom>
          <a:gradFill rotWithShape="1">
            <a:gsLst>
              <a:gs pos="0">
                <a:srgbClr val="93877D"/>
              </a:gs>
              <a:gs pos="50000">
                <a:srgbClr val="DECCBC"/>
              </a:gs>
              <a:gs pos="100000">
                <a:srgbClr val="93877D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0" y="6686550"/>
            <a:ext cx="9144000" cy="171450"/>
          </a:xfrm>
          <a:prstGeom prst="rect">
            <a:avLst/>
          </a:prstGeom>
          <a:gradFill rotWithShape="1">
            <a:gsLst>
              <a:gs pos="0">
                <a:srgbClr val="93877D"/>
              </a:gs>
              <a:gs pos="50000">
                <a:srgbClr val="DECCBC"/>
              </a:gs>
              <a:gs pos="100000">
                <a:srgbClr val="93877D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0" y="0"/>
            <a:ext cx="190500" cy="6858000"/>
          </a:xfrm>
          <a:prstGeom prst="rect">
            <a:avLst/>
          </a:prstGeom>
          <a:gradFill rotWithShape="1">
            <a:gsLst>
              <a:gs pos="0">
                <a:srgbClr val="93877D"/>
              </a:gs>
              <a:gs pos="50000">
                <a:srgbClr val="DECCBC"/>
              </a:gs>
              <a:gs pos="100000">
                <a:srgbClr val="93877D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Rectangle 8"/>
          <p:cNvSpPr>
            <a:spLocks noChangeArrowheads="1"/>
          </p:cNvSpPr>
          <p:nvPr/>
        </p:nvSpPr>
        <p:spPr bwMode="auto">
          <a:xfrm>
            <a:off x="8953500" y="0"/>
            <a:ext cx="190500" cy="6858000"/>
          </a:xfrm>
          <a:prstGeom prst="rect">
            <a:avLst/>
          </a:prstGeom>
          <a:gradFill rotWithShape="1">
            <a:gsLst>
              <a:gs pos="0">
                <a:srgbClr val="93877D"/>
              </a:gs>
              <a:gs pos="50000">
                <a:srgbClr val="DECCBC"/>
              </a:gs>
              <a:gs pos="100000">
                <a:srgbClr val="93877D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1403648" y="2060848"/>
            <a:ext cx="6132512" cy="2082800"/>
            <a:chOff x="1465" y="2076"/>
            <a:chExt cx="2813" cy="800"/>
          </a:xfrm>
        </p:grpSpPr>
        <p:sp>
          <p:nvSpPr>
            <p:cNvPr id="4108" name="Line 14"/>
            <p:cNvSpPr>
              <a:spLocks noChangeShapeType="1"/>
            </p:cNvSpPr>
            <p:nvPr/>
          </p:nvSpPr>
          <p:spPr bwMode="auto">
            <a:xfrm flipH="1">
              <a:off x="1782" y="2559"/>
              <a:ext cx="249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09" name="Line 15"/>
            <p:cNvSpPr>
              <a:spLocks noChangeShapeType="1"/>
            </p:cNvSpPr>
            <p:nvPr/>
          </p:nvSpPr>
          <p:spPr bwMode="auto">
            <a:xfrm flipV="1">
              <a:off x="1465" y="2559"/>
              <a:ext cx="317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10" name="Rectangle 22"/>
            <p:cNvSpPr>
              <a:spLocks noChangeArrowheads="1"/>
            </p:cNvSpPr>
            <p:nvPr/>
          </p:nvSpPr>
          <p:spPr bwMode="auto">
            <a:xfrm>
              <a:off x="1465" y="2394"/>
              <a:ext cx="2495" cy="48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1" name="Freeform 24"/>
            <p:cNvSpPr>
              <a:spLocks/>
            </p:cNvSpPr>
            <p:nvPr/>
          </p:nvSpPr>
          <p:spPr bwMode="auto">
            <a:xfrm>
              <a:off x="1465" y="2076"/>
              <a:ext cx="319" cy="318"/>
            </a:xfrm>
            <a:custGeom>
              <a:avLst/>
              <a:gdLst>
                <a:gd name="T0" fmla="*/ 0 w 319"/>
                <a:gd name="T1" fmla="*/ 318 h 318"/>
                <a:gd name="T2" fmla="*/ 319 w 319"/>
                <a:gd name="T3" fmla="*/ 0 h 318"/>
                <a:gd name="T4" fmla="*/ 0 60000 65536"/>
                <a:gd name="T5" fmla="*/ 0 60000 65536"/>
                <a:gd name="T6" fmla="*/ 0 w 319"/>
                <a:gd name="T7" fmla="*/ 0 h 318"/>
                <a:gd name="T8" fmla="*/ 319 w 319"/>
                <a:gd name="T9" fmla="*/ 318 h 31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9" h="318">
                  <a:moveTo>
                    <a:pt x="0" y="318"/>
                  </a:moveTo>
                  <a:lnTo>
                    <a:pt x="319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12" name="Freeform 25"/>
            <p:cNvSpPr>
              <a:spLocks/>
            </p:cNvSpPr>
            <p:nvPr/>
          </p:nvSpPr>
          <p:spPr bwMode="auto">
            <a:xfrm>
              <a:off x="3963" y="2556"/>
              <a:ext cx="315" cy="317"/>
            </a:xfrm>
            <a:custGeom>
              <a:avLst/>
              <a:gdLst>
                <a:gd name="T0" fmla="*/ 0 w 315"/>
                <a:gd name="T1" fmla="*/ 317 h 317"/>
                <a:gd name="T2" fmla="*/ 315 w 315"/>
                <a:gd name="T3" fmla="*/ 0 h 317"/>
                <a:gd name="T4" fmla="*/ 0 60000 65536"/>
                <a:gd name="T5" fmla="*/ 0 60000 65536"/>
                <a:gd name="T6" fmla="*/ 0 w 315"/>
                <a:gd name="T7" fmla="*/ 0 h 317"/>
                <a:gd name="T8" fmla="*/ 315 w 315"/>
                <a:gd name="T9" fmla="*/ 317 h 31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5" h="317">
                  <a:moveTo>
                    <a:pt x="0" y="317"/>
                  </a:moveTo>
                  <a:lnTo>
                    <a:pt x="315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13" name="Freeform 26"/>
            <p:cNvSpPr>
              <a:spLocks/>
            </p:cNvSpPr>
            <p:nvPr/>
          </p:nvSpPr>
          <p:spPr bwMode="auto">
            <a:xfrm>
              <a:off x="3963" y="2076"/>
              <a:ext cx="315" cy="318"/>
            </a:xfrm>
            <a:custGeom>
              <a:avLst/>
              <a:gdLst>
                <a:gd name="T0" fmla="*/ 0 w 315"/>
                <a:gd name="T1" fmla="*/ 318 h 318"/>
                <a:gd name="T2" fmla="*/ 315 w 315"/>
                <a:gd name="T3" fmla="*/ 0 h 318"/>
                <a:gd name="T4" fmla="*/ 0 60000 65536"/>
                <a:gd name="T5" fmla="*/ 0 60000 65536"/>
                <a:gd name="T6" fmla="*/ 0 w 315"/>
                <a:gd name="T7" fmla="*/ 0 h 318"/>
                <a:gd name="T8" fmla="*/ 315 w 315"/>
                <a:gd name="T9" fmla="*/ 318 h 31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5" h="318">
                  <a:moveTo>
                    <a:pt x="0" y="318"/>
                  </a:moveTo>
                  <a:lnTo>
                    <a:pt x="315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3" name="Group 35"/>
            <p:cNvGrpSpPr>
              <a:grpSpLocks/>
            </p:cNvGrpSpPr>
            <p:nvPr/>
          </p:nvGrpSpPr>
          <p:grpSpPr bwMode="auto">
            <a:xfrm>
              <a:off x="1783" y="2077"/>
              <a:ext cx="2495" cy="482"/>
              <a:chOff x="1783" y="1479"/>
              <a:chExt cx="2495" cy="482"/>
            </a:xfrm>
          </p:grpSpPr>
          <p:sp>
            <p:nvSpPr>
              <p:cNvPr id="4115" name="Line 29"/>
              <p:cNvSpPr>
                <a:spLocks noChangeShapeType="1"/>
              </p:cNvSpPr>
              <p:nvPr/>
            </p:nvSpPr>
            <p:spPr bwMode="auto">
              <a:xfrm>
                <a:off x="1783" y="1479"/>
                <a:ext cx="24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16" name="Line 30"/>
              <p:cNvSpPr>
                <a:spLocks noChangeShapeType="1"/>
              </p:cNvSpPr>
              <p:nvPr/>
            </p:nvSpPr>
            <p:spPr bwMode="auto">
              <a:xfrm>
                <a:off x="4278" y="1479"/>
                <a:ext cx="0" cy="4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17" name="Line 33"/>
              <p:cNvSpPr>
                <a:spLocks noChangeShapeType="1"/>
              </p:cNvSpPr>
              <p:nvPr/>
            </p:nvSpPr>
            <p:spPr bwMode="auto">
              <a:xfrm>
                <a:off x="1783" y="1479"/>
                <a:ext cx="0" cy="4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22" name="Rectangle 21"/>
          <p:cNvSpPr/>
          <p:nvPr/>
        </p:nvSpPr>
        <p:spPr>
          <a:xfrm>
            <a:off x="2987824" y="620688"/>
            <a:ext cx="31085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 CUBOID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3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3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49" name="Freeform 37"/>
          <p:cNvSpPr>
            <a:spLocks/>
          </p:cNvSpPr>
          <p:nvPr/>
        </p:nvSpPr>
        <p:spPr bwMode="auto">
          <a:xfrm>
            <a:off x="1524000" y="3187700"/>
            <a:ext cx="6134100" cy="812800"/>
          </a:xfrm>
          <a:custGeom>
            <a:avLst/>
            <a:gdLst>
              <a:gd name="T0" fmla="*/ 0 w 3864"/>
              <a:gd name="T1" fmla="*/ 512 h 512"/>
              <a:gd name="T2" fmla="*/ 3424 w 3864"/>
              <a:gd name="T3" fmla="*/ 512 h 512"/>
              <a:gd name="T4" fmla="*/ 3864 w 3864"/>
              <a:gd name="T5" fmla="*/ 0 h 512"/>
              <a:gd name="T6" fmla="*/ 432 w 3864"/>
              <a:gd name="T7" fmla="*/ 0 h 512"/>
              <a:gd name="T8" fmla="*/ 0 w 3864"/>
              <a:gd name="T9" fmla="*/ 512 h 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64"/>
              <a:gd name="T16" fmla="*/ 0 h 512"/>
              <a:gd name="T17" fmla="*/ 3864 w 3864"/>
              <a:gd name="T18" fmla="*/ 512 h 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64" h="512">
                <a:moveTo>
                  <a:pt x="0" y="512"/>
                </a:moveTo>
                <a:lnTo>
                  <a:pt x="3424" y="512"/>
                </a:lnTo>
                <a:lnTo>
                  <a:pt x="3864" y="0"/>
                </a:lnTo>
                <a:lnTo>
                  <a:pt x="432" y="0"/>
                </a:lnTo>
                <a:lnTo>
                  <a:pt x="0" y="512"/>
                </a:lnTo>
                <a:close/>
              </a:path>
            </a:pathLst>
          </a:custGeom>
          <a:gradFill rotWithShape="1">
            <a:gsLst>
              <a:gs pos="0">
                <a:srgbClr val="BB8E80"/>
              </a:gs>
              <a:gs pos="50000">
                <a:srgbClr val="F6BBA8"/>
              </a:gs>
              <a:gs pos="100000">
                <a:srgbClr val="BB8E80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0" y="0"/>
            <a:ext cx="9144000" cy="171450"/>
          </a:xfrm>
          <a:prstGeom prst="rect">
            <a:avLst/>
          </a:prstGeom>
          <a:gradFill rotWithShape="1">
            <a:gsLst>
              <a:gs pos="0">
                <a:srgbClr val="93877D"/>
              </a:gs>
              <a:gs pos="50000">
                <a:srgbClr val="DECCBC"/>
              </a:gs>
              <a:gs pos="100000">
                <a:srgbClr val="93877D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0" y="6686550"/>
            <a:ext cx="9144000" cy="171450"/>
          </a:xfrm>
          <a:prstGeom prst="rect">
            <a:avLst/>
          </a:prstGeom>
          <a:gradFill rotWithShape="1">
            <a:gsLst>
              <a:gs pos="0">
                <a:srgbClr val="93877D"/>
              </a:gs>
              <a:gs pos="50000">
                <a:srgbClr val="DECCBC"/>
              </a:gs>
              <a:gs pos="100000">
                <a:srgbClr val="93877D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Rectangle 7"/>
          <p:cNvSpPr>
            <a:spLocks noChangeArrowheads="1"/>
          </p:cNvSpPr>
          <p:nvPr/>
        </p:nvSpPr>
        <p:spPr bwMode="auto">
          <a:xfrm>
            <a:off x="0" y="0"/>
            <a:ext cx="190500" cy="6858000"/>
          </a:xfrm>
          <a:prstGeom prst="rect">
            <a:avLst/>
          </a:prstGeom>
          <a:gradFill rotWithShape="1">
            <a:gsLst>
              <a:gs pos="0">
                <a:srgbClr val="93877D"/>
              </a:gs>
              <a:gs pos="50000">
                <a:srgbClr val="DECCBC"/>
              </a:gs>
              <a:gs pos="100000">
                <a:srgbClr val="93877D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Rectangle 8"/>
          <p:cNvSpPr>
            <a:spLocks noChangeArrowheads="1"/>
          </p:cNvSpPr>
          <p:nvPr/>
        </p:nvSpPr>
        <p:spPr bwMode="auto">
          <a:xfrm>
            <a:off x="8953500" y="0"/>
            <a:ext cx="190500" cy="6858000"/>
          </a:xfrm>
          <a:prstGeom prst="rect">
            <a:avLst/>
          </a:prstGeom>
          <a:gradFill rotWithShape="1">
            <a:gsLst>
              <a:gs pos="0">
                <a:srgbClr val="93877D"/>
              </a:gs>
              <a:gs pos="50000">
                <a:srgbClr val="DECCBC"/>
              </a:gs>
              <a:gs pos="100000">
                <a:srgbClr val="93877D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525588" y="2525713"/>
            <a:ext cx="6132512" cy="2082800"/>
            <a:chOff x="1465" y="2076"/>
            <a:chExt cx="2813" cy="800"/>
          </a:xfrm>
        </p:grpSpPr>
        <p:sp>
          <p:nvSpPr>
            <p:cNvPr id="5132" name="Line 14"/>
            <p:cNvSpPr>
              <a:spLocks noChangeShapeType="1"/>
            </p:cNvSpPr>
            <p:nvPr/>
          </p:nvSpPr>
          <p:spPr bwMode="auto">
            <a:xfrm flipH="1">
              <a:off x="1782" y="2559"/>
              <a:ext cx="249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3" name="Line 15"/>
            <p:cNvSpPr>
              <a:spLocks noChangeShapeType="1"/>
            </p:cNvSpPr>
            <p:nvPr/>
          </p:nvSpPr>
          <p:spPr bwMode="auto">
            <a:xfrm flipV="1">
              <a:off x="1465" y="2559"/>
              <a:ext cx="317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4" name="Rectangle 16"/>
            <p:cNvSpPr>
              <a:spLocks noChangeArrowheads="1"/>
            </p:cNvSpPr>
            <p:nvPr/>
          </p:nvSpPr>
          <p:spPr bwMode="auto">
            <a:xfrm>
              <a:off x="1465" y="2394"/>
              <a:ext cx="2495" cy="48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5" name="Freeform 17"/>
            <p:cNvSpPr>
              <a:spLocks/>
            </p:cNvSpPr>
            <p:nvPr/>
          </p:nvSpPr>
          <p:spPr bwMode="auto">
            <a:xfrm>
              <a:off x="1465" y="2076"/>
              <a:ext cx="319" cy="318"/>
            </a:xfrm>
            <a:custGeom>
              <a:avLst/>
              <a:gdLst>
                <a:gd name="T0" fmla="*/ 0 w 319"/>
                <a:gd name="T1" fmla="*/ 318 h 318"/>
                <a:gd name="T2" fmla="*/ 319 w 319"/>
                <a:gd name="T3" fmla="*/ 0 h 318"/>
                <a:gd name="T4" fmla="*/ 0 60000 65536"/>
                <a:gd name="T5" fmla="*/ 0 60000 65536"/>
                <a:gd name="T6" fmla="*/ 0 w 319"/>
                <a:gd name="T7" fmla="*/ 0 h 318"/>
                <a:gd name="T8" fmla="*/ 319 w 319"/>
                <a:gd name="T9" fmla="*/ 318 h 31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9" h="318">
                  <a:moveTo>
                    <a:pt x="0" y="318"/>
                  </a:moveTo>
                  <a:lnTo>
                    <a:pt x="319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6" name="Freeform 18"/>
            <p:cNvSpPr>
              <a:spLocks/>
            </p:cNvSpPr>
            <p:nvPr/>
          </p:nvSpPr>
          <p:spPr bwMode="auto">
            <a:xfrm>
              <a:off x="3963" y="2556"/>
              <a:ext cx="315" cy="317"/>
            </a:xfrm>
            <a:custGeom>
              <a:avLst/>
              <a:gdLst>
                <a:gd name="T0" fmla="*/ 0 w 315"/>
                <a:gd name="T1" fmla="*/ 317 h 317"/>
                <a:gd name="T2" fmla="*/ 315 w 315"/>
                <a:gd name="T3" fmla="*/ 0 h 317"/>
                <a:gd name="T4" fmla="*/ 0 60000 65536"/>
                <a:gd name="T5" fmla="*/ 0 60000 65536"/>
                <a:gd name="T6" fmla="*/ 0 w 315"/>
                <a:gd name="T7" fmla="*/ 0 h 317"/>
                <a:gd name="T8" fmla="*/ 315 w 315"/>
                <a:gd name="T9" fmla="*/ 317 h 31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5" h="317">
                  <a:moveTo>
                    <a:pt x="0" y="317"/>
                  </a:moveTo>
                  <a:lnTo>
                    <a:pt x="315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7" name="Freeform 19"/>
            <p:cNvSpPr>
              <a:spLocks/>
            </p:cNvSpPr>
            <p:nvPr/>
          </p:nvSpPr>
          <p:spPr bwMode="auto">
            <a:xfrm>
              <a:off x="3963" y="2076"/>
              <a:ext cx="315" cy="318"/>
            </a:xfrm>
            <a:custGeom>
              <a:avLst/>
              <a:gdLst>
                <a:gd name="T0" fmla="*/ 0 w 315"/>
                <a:gd name="T1" fmla="*/ 318 h 318"/>
                <a:gd name="T2" fmla="*/ 315 w 315"/>
                <a:gd name="T3" fmla="*/ 0 h 318"/>
                <a:gd name="T4" fmla="*/ 0 60000 65536"/>
                <a:gd name="T5" fmla="*/ 0 60000 65536"/>
                <a:gd name="T6" fmla="*/ 0 w 315"/>
                <a:gd name="T7" fmla="*/ 0 h 318"/>
                <a:gd name="T8" fmla="*/ 315 w 315"/>
                <a:gd name="T9" fmla="*/ 318 h 31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5" h="318">
                  <a:moveTo>
                    <a:pt x="0" y="318"/>
                  </a:moveTo>
                  <a:lnTo>
                    <a:pt x="315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3" name="Group 20"/>
            <p:cNvGrpSpPr>
              <a:grpSpLocks/>
            </p:cNvGrpSpPr>
            <p:nvPr/>
          </p:nvGrpSpPr>
          <p:grpSpPr bwMode="auto">
            <a:xfrm>
              <a:off x="1783" y="2077"/>
              <a:ext cx="2495" cy="482"/>
              <a:chOff x="1783" y="1479"/>
              <a:chExt cx="2495" cy="482"/>
            </a:xfrm>
          </p:grpSpPr>
          <p:sp>
            <p:nvSpPr>
              <p:cNvPr id="5139" name="Line 21"/>
              <p:cNvSpPr>
                <a:spLocks noChangeShapeType="1"/>
              </p:cNvSpPr>
              <p:nvPr/>
            </p:nvSpPr>
            <p:spPr bwMode="auto">
              <a:xfrm>
                <a:off x="1783" y="1479"/>
                <a:ext cx="24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40" name="Line 22"/>
              <p:cNvSpPr>
                <a:spLocks noChangeShapeType="1"/>
              </p:cNvSpPr>
              <p:nvPr/>
            </p:nvSpPr>
            <p:spPr bwMode="auto">
              <a:xfrm>
                <a:off x="4278" y="1479"/>
                <a:ext cx="0" cy="4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41" name="Line 23"/>
              <p:cNvSpPr>
                <a:spLocks noChangeShapeType="1"/>
              </p:cNvSpPr>
              <p:nvPr/>
            </p:nvSpPr>
            <p:spPr bwMode="auto">
              <a:xfrm>
                <a:off x="1783" y="1479"/>
                <a:ext cx="0" cy="4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22" name="Rectangle 21"/>
          <p:cNvSpPr/>
          <p:nvPr/>
        </p:nvSpPr>
        <p:spPr>
          <a:xfrm>
            <a:off x="2987824" y="620688"/>
            <a:ext cx="31085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 CUBOID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4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74" name="Freeform 38"/>
          <p:cNvSpPr>
            <a:spLocks/>
          </p:cNvSpPr>
          <p:nvPr/>
        </p:nvSpPr>
        <p:spPr bwMode="auto">
          <a:xfrm>
            <a:off x="1866900" y="2908300"/>
            <a:ext cx="5461000" cy="1270000"/>
          </a:xfrm>
          <a:custGeom>
            <a:avLst/>
            <a:gdLst>
              <a:gd name="T0" fmla="*/ 3432 w 3440"/>
              <a:gd name="T1" fmla="*/ 800 h 800"/>
              <a:gd name="T2" fmla="*/ 3440 w 3440"/>
              <a:gd name="T3" fmla="*/ 0 h 800"/>
              <a:gd name="T4" fmla="*/ 16 w 3440"/>
              <a:gd name="T5" fmla="*/ 0 h 800"/>
              <a:gd name="T6" fmla="*/ 0 w 3440"/>
              <a:gd name="T7" fmla="*/ 800 h 800"/>
              <a:gd name="T8" fmla="*/ 3432 w 3440"/>
              <a:gd name="T9" fmla="*/ 800 h 8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40"/>
              <a:gd name="T16" fmla="*/ 0 h 800"/>
              <a:gd name="T17" fmla="*/ 3440 w 3440"/>
              <a:gd name="T18" fmla="*/ 800 h 8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40" h="800">
                <a:moveTo>
                  <a:pt x="3432" y="800"/>
                </a:moveTo>
                <a:lnTo>
                  <a:pt x="3440" y="0"/>
                </a:lnTo>
                <a:lnTo>
                  <a:pt x="16" y="0"/>
                </a:lnTo>
                <a:lnTo>
                  <a:pt x="0" y="800"/>
                </a:lnTo>
                <a:lnTo>
                  <a:pt x="3432" y="800"/>
                </a:lnTo>
                <a:close/>
              </a:path>
            </a:pathLst>
          </a:custGeom>
          <a:gradFill rotWithShape="1">
            <a:gsLst>
              <a:gs pos="0">
                <a:srgbClr val="6EA4A4"/>
              </a:gs>
              <a:gs pos="50000">
                <a:srgbClr val="A6F8F8"/>
              </a:gs>
              <a:gs pos="100000">
                <a:srgbClr val="6EA4A4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147" name="Rectangle 5"/>
          <p:cNvSpPr>
            <a:spLocks noChangeArrowheads="1"/>
          </p:cNvSpPr>
          <p:nvPr/>
        </p:nvSpPr>
        <p:spPr bwMode="auto">
          <a:xfrm>
            <a:off x="0" y="0"/>
            <a:ext cx="9144000" cy="171450"/>
          </a:xfrm>
          <a:prstGeom prst="rect">
            <a:avLst/>
          </a:prstGeom>
          <a:gradFill rotWithShape="1">
            <a:gsLst>
              <a:gs pos="0">
                <a:srgbClr val="93877D"/>
              </a:gs>
              <a:gs pos="50000">
                <a:srgbClr val="DECCBC"/>
              </a:gs>
              <a:gs pos="100000">
                <a:srgbClr val="93877D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Rectangle 6"/>
          <p:cNvSpPr>
            <a:spLocks noChangeArrowheads="1"/>
          </p:cNvSpPr>
          <p:nvPr/>
        </p:nvSpPr>
        <p:spPr bwMode="auto">
          <a:xfrm>
            <a:off x="0" y="6686550"/>
            <a:ext cx="9144000" cy="171450"/>
          </a:xfrm>
          <a:prstGeom prst="rect">
            <a:avLst/>
          </a:prstGeom>
          <a:gradFill rotWithShape="1">
            <a:gsLst>
              <a:gs pos="0">
                <a:srgbClr val="93877D"/>
              </a:gs>
              <a:gs pos="50000">
                <a:srgbClr val="DECCBC"/>
              </a:gs>
              <a:gs pos="100000">
                <a:srgbClr val="93877D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Rectangle 7"/>
          <p:cNvSpPr>
            <a:spLocks noChangeArrowheads="1"/>
          </p:cNvSpPr>
          <p:nvPr/>
        </p:nvSpPr>
        <p:spPr bwMode="auto">
          <a:xfrm>
            <a:off x="0" y="0"/>
            <a:ext cx="190500" cy="6858000"/>
          </a:xfrm>
          <a:prstGeom prst="rect">
            <a:avLst/>
          </a:prstGeom>
          <a:gradFill rotWithShape="1">
            <a:gsLst>
              <a:gs pos="0">
                <a:srgbClr val="93877D"/>
              </a:gs>
              <a:gs pos="50000">
                <a:srgbClr val="DECCBC"/>
              </a:gs>
              <a:gs pos="100000">
                <a:srgbClr val="93877D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Rectangle 8"/>
          <p:cNvSpPr>
            <a:spLocks noChangeArrowheads="1"/>
          </p:cNvSpPr>
          <p:nvPr/>
        </p:nvSpPr>
        <p:spPr bwMode="auto">
          <a:xfrm>
            <a:off x="8953500" y="0"/>
            <a:ext cx="190500" cy="6858000"/>
          </a:xfrm>
          <a:prstGeom prst="rect">
            <a:avLst/>
          </a:prstGeom>
          <a:gradFill rotWithShape="1">
            <a:gsLst>
              <a:gs pos="0">
                <a:srgbClr val="93877D"/>
              </a:gs>
              <a:gs pos="50000">
                <a:srgbClr val="DECCBC"/>
              </a:gs>
              <a:gs pos="100000">
                <a:srgbClr val="93877D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525588" y="2525713"/>
            <a:ext cx="6132512" cy="2082800"/>
            <a:chOff x="1465" y="2076"/>
            <a:chExt cx="2813" cy="800"/>
          </a:xfrm>
        </p:grpSpPr>
        <p:sp>
          <p:nvSpPr>
            <p:cNvPr id="6156" name="Line 14"/>
            <p:cNvSpPr>
              <a:spLocks noChangeShapeType="1"/>
            </p:cNvSpPr>
            <p:nvPr/>
          </p:nvSpPr>
          <p:spPr bwMode="auto">
            <a:xfrm flipH="1">
              <a:off x="1782" y="2559"/>
              <a:ext cx="249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157" name="Line 15"/>
            <p:cNvSpPr>
              <a:spLocks noChangeShapeType="1"/>
            </p:cNvSpPr>
            <p:nvPr/>
          </p:nvSpPr>
          <p:spPr bwMode="auto">
            <a:xfrm flipV="1">
              <a:off x="1465" y="2559"/>
              <a:ext cx="317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158" name="Rectangle 16"/>
            <p:cNvSpPr>
              <a:spLocks noChangeArrowheads="1"/>
            </p:cNvSpPr>
            <p:nvPr/>
          </p:nvSpPr>
          <p:spPr bwMode="auto">
            <a:xfrm>
              <a:off x="1465" y="2394"/>
              <a:ext cx="2495" cy="48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9" name="Freeform 17"/>
            <p:cNvSpPr>
              <a:spLocks/>
            </p:cNvSpPr>
            <p:nvPr/>
          </p:nvSpPr>
          <p:spPr bwMode="auto">
            <a:xfrm>
              <a:off x="1465" y="2076"/>
              <a:ext cx="319" cy="318"/>
            </a:xfrm>
            <a:custGeom>
              <a:avLst/>
              <a:gdLst>
                <a:gd name="T0" fmla="*/ 0 w 319"/>
                <a:gd name="T1" fmla="*/ 318 h 318"/>
                <a:gd name="T2" fmla="*/ 319 w 319"/>
                <a:gd name="T3" fmla="*/ 0 h 318"/>
                <a:gd name="T4" fmla="*/ 0 60000 65536"/>
                <a:gd name="T5" fmla="*/ 0 60000 65536"/>
                <a:gd name="T6" fmla="*/ 0 w 319"/>
                <a:gd name="T7" fmla="*/ 0 h 318"/>
                <a:gd name="T8" fmla="*/ 319 w 319"/>
                <a:gd name="T9" fmla="*/ 318 h 31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9" h="318">
                  <a:moveTo>
                    <a:pt x="0" y="318"/>
                  </a:moveTo>
                  <a:lnTo>
                    <a:pt x="319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160" name="Freeform 18"/>
            <p:cNvSpPr>
              <a:spLocks/>
            </p:cNvSpPr>
            <p:nvPr/>
          </p:nvSpPr>
          <p:spPr bwMode="auto">
            <a:xfrm>
              <a:off x="3963" y="2556"/>
              <a:ext cx="315" cy="317"/>
            </a:xfrm>
            <a:custGeom>
              <a:avLst/>
              <a:gdLst>
                <a:gd name="T0" fmla="*/ 0 w 315"/>
                <a:gd name="T1" fmla="*/ 317 h 317"/>
                <a:gd name="T2" fmla="*/ 315 w 315"/>
                <a:gd name="T3" fmla="*/ 0 h 317"/>
                <a:gd name="T4" fmla="*/ 0 60000 65536"/>
                <a:gd name="T5" fmla="*/ 0 60000 65536"/>
                <a:gd name="T6" fmla="*/ 0 w 315"/>
                <a:gd name="T7" fmla="*/ 0 h 317"/>
                <a:gd name="T8" fmla="*/ 315 w 315"/>
                <a:gd name="T9" fmla="*/ 317 h 31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5" h="317">
                  <a:moveTo>
                    <a:pt x="0" y="317"/>
                  </a:moveTo>
                  <a:lnTo>
                    <a:pt x="315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161" name="Freeform 19"/>
            <p:cNvSpPr>
              <a:spLocks/>
            </p:cNvSpPr>
            <p:nvPr/>
          </p:nvSpPr>
          <p:spPr bwMode="auto">
            <a:xfrm>
              <a:off x="3963" y="2076"/>
              <a:ext cx="315" cy="318"/>
            </a:xfrm>
            <a:custGeom>
              <a:avLst/>
              <a:gdLst>
                <a:gd name="T0" fmla="*/ 0 w 315"/>
                <a:gd name="T1" fmla="*/ 318 h 318"/>
                <a:gd name="T2" fmla="*/ 315 w 315"/>
                <a:gd name="T3" fmla="*/ 0 h 318"/>
                <a:gd name="T4" fmla="*/ 0 60000 65536"/>
                <a:gd name="T5" fmla="*/ 0 60000 65536"/>
                <a:gd name="T6" fmla="*/ 0 w 315"/>
                <a:gd name="T7" fmla="*/ 0 h 318"/>
                <a:gd name="T8" fmla="*/ 315 w 315"/>
                <a:gd name="T9" fmla="*/ 318 h 31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5" h="318">
                  <a:moveTo>
                    <a:pt x="0" y="318"/>
                  </a:moveTo>
                  <a:lnTo>
                    <a:pt x="315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3" name="Group 20"/>
            <p:cNvGrpSpPr>
              <a:grpSpLocks/>
            </p:cNvGrpSpPr>
            <p:nvPr/>
          </p:nvGrpSpPr>
          <p:grpSpPr bwMode="auto">
            <a:xfrm>
              <a:off x="1783" y="2077"/>
              <a:ext cx="2495" cy="482"/>
              <a:chOff x="1783" y="1479"/>
              <a:chExt cx="2495" cy="482"/>
            </a:xfrm>
          </p:grpSpPr>
          <p:sp>
            <p:nvSpPr>
              <p:cNvPr id="6163" name="Line 21"/>
              <p:cNvSpPr>
                <a:spLocks noChangeShapeType="1"/>
              </p:cNvSpPr>
              <p:nvPr/>
            </p:nvSpPr>
            <p:spPr bwMode="auto">
              <a:xfrm>
                <a:off x="1783" y="1479"/>
                <a:ext cx="24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164" name="Line 22"/>
              <p:cNvSpPr>
                <a:spLocks noChangeShapeType="1"/>
              </p:cNvSpPr>
              <p:nvPr/>
            </p:nvSpPr>
            <p:spPr bwMode="auto">
              <a:xfrm>
                <a:off x="4278" y="1479"/>
                <a:ext cx="0" cy="4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165" name="Line 23"/>
              <p:cNvSpPr>
                <a:spLocks noChangeShapeType="1"/>
              </p:cNvSpPr>
              <p:nvPr/>
            </p:nvSpPr>
            <p:spPr bwMode="auto">
              <a:xfrm>
                <a:off x="1783" y="1479"/>
                <a:ext cx="0" cy="4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22" name="Rectangle 21"/>
          <p:cNvSpPr/>
          <p:nvPr/>
        </p:nvSpPr>
        <p:spPr>
          <a:xfrm>
            <a:off x="2987824" y="620688"/>
            <a:ext cx="31085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 CUBOID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3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7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717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5760" cy="108"/>
            </a:xfrm>
            <a:prstGeom prst="rect">
              <a:avLst/>
            </a:prstGeom>
            <a:gradFill rotWithShape="1">
              <a:gsLst>
                <a:gs pos="0">
                  <a:srgbClr val="93877D"/>
                </a:gs>
                <a:gs pos="50000">
                  <a:srgbClr val="DECCBC"/>
                </a:gs>
                <a:gs pos="100000">
                  <a:srgbClr val="93877D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2" name="Rectangle 6"/>
            <p:cNvSpPr>
              <a:spLocks noChangeArrowheads="1"/>
            </p:cNvSpPr>
            <p:nvPr/>
          </p:nvSpPr>
          <p:spPr bwMode="auto">
            <a:xfrm>
              <a:off x="0" y="4212"/>
              <a:ext cx="5760" cy="108"/>
            </a:xfrm>
            <a:prstGeom prst="rect">
              <a:avLst/>
            </a:prstGeom>
            <a:gradFill rotWithShape="1">
              <a:gsLst>
                <a:gs pos="0">
                  <a:srgbClr val="93877D"/>
                </a:gs>
                <a:gs pos="50000">
                  <a:srgbClr val="DECCBC"/>
                </a:gs>
                <a:gs pos="100000">
                  <a:srgbClr val="93877D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3" name="Rectangle 7"/>
            <p:cNvSpPr>
              <a:spLocks noChangeArrowheads="1"/>
            </p:cNvSpPr>
            <p:nvPr/>
          </p:nvSpPr>
          <p:spPr bwMode="auto">
            <a:xfrm>
              <a:off x="0" y="0"/>
              <a:ext cx="120" cy="4320"/>
            </a:xfrm>
            <a:prstGeom prst="rect">
              <a:avLst/>
            </a:prstGeom>
            <a:gradFill rotWithShape="1">
              <a:gsLst>
                <a:gs pos="0">
                  <a:srgbClr val="93877D"/>
                </a:gs>
                <a:gs pos="50000">
                  <a:srgbClr val="DECCBC"/>
                </a:gs>
                <a:gs pos="100000">
                  <a:srgbClr val="93877D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4" name="Rectangle 8"/>
            <p:cNvSpPr>
              <a:spLocks noChangeArrowheads="1"/>
            </p:cNvSpPr>
            <p:nvPr/>
          </p:nvSpPr>
          <p:spPr bwMode="auto">
            <a:xfrm>
              <a:off x="5640" y="0"/>
              <a:ext cx="120" cy="4320"/>
            </a:xfrm>
            <a:prstGeom prst="rect">
              <a:avLst/>
            </a:prstGeom>
            <a:gradFill rotWithShape="1">
              <a:gsLst>
                <a:gs pos="0">
                  <a:srgbClr val="93877D"/>
                </a:gs>
                <a:gs pos="50000">
                  <a:srgbClr val="DECCBC"/>
                </a:gs>
                <a:gs pos="100000">
                  <a:srgbClr val="93877D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24"/>
            <p:cNvGrpSpPr>
              <a:grpSpLocks/>
            </p:cNvGrpSpPr>
            <p:nvPr/>
          </p:nvGrpSpPr>
          <p:grpSpPr bwMode="auto">
            <a:xfrm>
              <a:off x="361" y="367"/>
              <a:ext cx="2904" cy="987"/>
              <a:chOff x="961" y="1591"/>
              <a:chExt cx="3863" cy="1313"/>
            </a:xfrm>
          </p:grpSpPr>
          <p:sp>
            <p:nvSpPr>
              <p:cNvPr id="7208" name="Freeform 4"/>
              <p:cNvSpPr>
                <a:spLocks/>
              </p:cNvSpPr>
              <p:nvPr/>
            </p:nvSpPr>
            <p:spPr bwMode="auto">
              <a:xfrm>
                <a:off x="2656" y="1592"/>
                <a:ext cx="464" cy="1312"/>
              </a:xfrm>
              <a:custGeom>
                <a:avLst/>
                <a:gdLst>
                  <a:gd name="T0" fmla="*/ 0 w 464"/>
                  <a:gd name="T1" fmla="*/ 1312 h 1312"/>
                  <a:gd name="T2" fmla="*/ 0 w 464"/>
                  <a:gd name="T3" fmla="*/ 512 h 1312"/>
                  <a:gd name="T4" fmla="*/ 464 w 464"/>
                  <a:gd name="T5" fmla="*/ 0 h 1312"/>
                  <a:gd name="T6" fmla="*/ 464 w 464"/>
                  <a:gd name="T7" fmla="*/ 792 h 1312"/>
                  <a:gd name="T8" fmla="*/ 0 w 464"/>
                  <a:gd name="T9" fmla="*/ 1312 h 13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64"/>
                  <a:gd name="T16" fmla="*/ 0 h 1312"/>
                  <a:gd name="T17" fmla="*/ 464 w 464"/>
                  <a:gd name="T18" fmla="*/ 1312 h 13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64" h="1312">
                    <a:moveTo>
                      <a:pt x="0" y="1312"/>
                    </a:moveTo>
                    <a:lnTo>
                      <a:pt x="0" y="512"/>
                    </a:lnTo>
                    <a:lnTo>
                      <a:pt x="464" y="0"/>
                    </a:lnTo>
                    <a:lnTo>
                      <a:pt x="464" y="792"/>
                    </a:lnTo>
                    <a:lnTo>
                      <a:pt x="0" y="131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A4A4A4"/>
                  </a:gs>
                  <a:gs pos="50000">
                    <a:srgbClr val="F8F8F8"/>
                  </a:gs>
                  <a:gs pos="100000">
                    <a:srgbClr val="A4A4A4"/>
                  </a:gs>
                </a:gsLst>
                <a:lin ang="18900000" scaled="1"/>
              </a:gradFill>
              <a:ln w="6350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4" name="Group 13"/>
              <p:cNvGrpSpPr>
                <a:grpSpLocks/>
              </p:cNvGrpSpPr>
              <p:nvPr/>
            </p:nvGrpSpPr>
            <p:grpSpPr bwMode="auto">
              <a:xfrm>
                <a:off x="961" y="1591"/>
                <a:ext cx="3863" cy="1312"/>
                <a:chOff x="1465" y="2076"/>
                <a:chExt cx="2813" cy="800"/>
              </a:xfrm>
            </p:grpSpPr>
            <p:sp>
              <p:nvSpPr>
                <p:cNvPr id="7210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1782" y="2559"/>
                  <a:ext cx="249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11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1465" y="2559"/>
                  <a:ext cx="317" cy="31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12" name="Rectangle 16"/>
                <p:cNvSpPr>
                  <a:spLocks noChangeArrowheads="1"/>
                </p:cNvSpPr>
                <p:nvPr/>
              </p:nvSpPr>
              <p:spPr bwMode="auto">
                <a:xfrm>
                  <a:off x="1465" y="2394"/>
                  <a:ext cx="2495" cy="48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13" name="Freeform 17"/>
                <p:cNvSpPr>
                  <a:spLocks/>
                </p:cNvSpPr>
                <p:nvPr/>
              </p:nvSpPr>
              <p:spPr bwMode="auto">
                <a:xfrm>
                  <a:off x="1465" y="2076"/>
                  <a:ext cx="319" cy="318"/>
                </a:xfrm>
                <a:custGeom>
                  <a:avLst/>
                  <a:gdLst>
                    <a:gd name="T0" fmla="*/ 0 w 319"/>
                    <a:gd name="T1" fmla="*/ 318 h 318"/>
                    <a:gd name="T2" fmla="*/ 319 w 319"/>
                    <a:gd name="T3" fmla="*/ 0 h 318"/>
                    <a:gd name="T4" fmla="*/ 0 60000 65536"/>
                    <a:gd name="T5" fmla="*/ 0 60000 65536"/>
                    <a:gd name="T6" fmla="*/ 0 w 319"/>
                    <a:gd name="T7" fmla="*/ 0 h 318"/>
                    <a:gd name="T8" fmla="*/ 319 w 319"/>
                    <a:gd name="T9" fmla="*/ 318 h 31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319" h="318">
                      <a:moveTo>
                        <a:pt x="0" y="318"/>
                      </a:moveTo>
                      <a:lnTo>
                        <a:pt x="319" y="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14" name="Freeform 18"/>
                <p:cNvSpPr>
                  <a:spLocks/>
                </p:cNvSpPr>
                <p:nvPr/>
              </p:nvSpPr>
              <p:spPr bwMode="auto">
                <a:xfrm>
                  <a:off x="3963" y="2556"/>
                  <a:ext cx="315" cy="317"/>
                </a:xfrm>
                <a:custGeom>
                  <a:avLst/>
                  <a:gdLst>
                    <a:gd name="T0" fmla="*/ 0 w 315"/>
                    <a:gd name="T1" fmla="*/ 317 h 317"/>
                    <a:gd name="T2" fmla="*/ 315 w 315"/>
                    <a:gd name="T3" fmla="*/ 0 h 317"/>
                    <a:gd name="T4" fmla="*/ 0 60000 65536"/>
                    <a:gd name="T5" fmla="*/ 0 60000 65536"/>
                    <a:gd name="T6" fmla="*/ 0 w 315"/>
                    <a:gd name="T7" fmla="*/ 0 h 317"/>
                    <a:gd name="T8" fmla="*/ 315 w 315"/>
                    <a:gd name="T9" fmla="*/ 317 h 317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315" h="317">
                      <a:moveTo>
                        <a:pt x="0" y="317"/>
                      </a:moveTo>
                      <a:lnTo>
                        <a:pt x="315" y="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15" name="Freeform 19"/>
                <p:cNvSpPr>
                  <a:spLocks/>
                </p:cNvSpPr>
                <p:nvPr/>
              </p:nvSpPr>
              <p:spPr bwMode="auto">
                <a:xfrm>
                  <a:off x="3963" y="2076"/>
                  <a:ext cx="315" cy="318"/>
                </a:xfrm>
                <a:custGeom>
                  <a:avLst/>
                  <a:gdLst>
                    <a:gd name="T0" fmla="*/ 0 w 315"/>
                    <a:gd name="T1" fmla="*/ 318 h 318"/>
                    <a:gd name="T2" fmla="*/ 315 w 315"/>
                    <a:gd name="T3" fmla="*/ 0 h 318"/>
                    <a:gd name="T4" fmla="*/ 0 60000 65536"/>
                    <a:gd name="T5" fmla="*/ 0 60000 65536"/>
                    <a:gd name="T6" fmla="*/ 0 w 315"/>
                    <a:gd name="T7" fmla="*/ 0 h 318"/>
                    <a:gd name="T8" fmla="*/ 315 w 315"/>
                    <a:gd name="T9" fmla="*/ 318 h 31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315" h="318">
                      <a:moveTo>
                        <a:pt x="0" y="318"/>
                      </a:moveTo>
                      <a:lnTo>
                        <a:pt x="315" y="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grpSp>
              <p:nvGrpSpPr>
                <p:cNvPr id="5" name="Group 20"/>
                <p:cNvGrpSpPr>
                  <a:grpSpLocks/>
                </p:cNvGrpSpPr>
                <p:nvPr/>
              </p:nvGrpSpPr>
              <p:grpSpPr bwMode="auto">
                <a:xfrm>
                  <a:off x="1783" y="2077"/>
                  <a:ext cx="2495" cy="482"/>
                  <a:chOff x="1783" y="1479"/>
                  <a:chExt cx="2495" cy="482"/>
                </a:xfrm>
              </p:grpSpPr>
              <p:sp>
                <p:nvSpPr>
                  <p:cNvPr id="7217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1783" y="1479"/>
                    <a:ext cx="2495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7218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4278" y="1479"/>
                    <a:ext cx="0" cy="48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7219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1783" y="1479"/>
                    <a:ext cx="0" cy="48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</p:grpSp>
        </p:grpSp>
        <p:sp>
          <p:nvSpPr>
            <p:cNvPr id="7176" name="Rectangle 26"/>
            <p:cNvSpPr>
              <a:spLocks noChangeArrowheads="1"/>
            </p:cNvSpPr>
            <p:nvPr/>
          </p:nvSpPr>
          <p:spPr bwMode="auto">
            <a:xfrm>
              <a:off x="0" y="0"/>
              <a:ext cx="5760" cy="108"/>
            </a:xfrm>
            <a:prstGeom prst="rect">
              <a:avLst/>
            </a:prstGeom>
            <a:gradFill rotWithShape="1">
              <a:gsLst>
                <a:gs pos="0">
                  <a:srgbClr val="93877D"/>
                </a:gs>
                <a:gs pos="50000">
                  <a:srgbClr val="DECCBC"/>
                </a:gs>
                <a:gs pos="100000">
                  <a:srgbClr val="93877D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7" name="Rectangle 27"/>
            <p:cNvSpPr>
              <a:spLocks noChangeArrowheads="1"/>
            </p:cNvSpPr>
            <p:nvPr/>
          </p:nvSpPr>
          <p:spPr bwMode="auto">
            <a:xfrm>
              <a:off x="0" y="4212"/>
              <a:ext cx="5760" cy="108"/>
            </a:xfrm>
            <a:prstGeom prst="rect">
              <a:avLst/>
            </a:prstGeom>
            <a:gradFill rotWithShape="1">
              <a:gsLst>
                <a:gs pos="0">
                  <a:srgbClr val="93877D"/>
                </a:gs>
                <a:gs pos="50000">
                  <a:srgbClr val="DECCBC"/>
                </a:gs>
                <a:gs pos="100000">
                  <a:srgbClr val="93877D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8" name="Rectangle 28"/>
            <p:cNvSpPr>
              <a:spLocks noChangeArrowheads="1"/>
            </p:cNvSpPr>
            <p:nvPr/>
          </p:nvSpPr>
          <p:spPr bwMode="auto">
            <a:xfrm>
              <a:off x="0" y="0"/>
              <a:ext cx="120" cy="4320"/>
            </a:xfrm>
            <a:prstGeom prst="rect">
              <a:avLst/>
            </a:prstGeom>
            <a:gradFill rotWithShape="1">
              <a:gsLst>
                <a:gs pos="0">
                  <a:srgbClr val="93877D"/>
                </a:gs>
                <a:gs pos="50000">
                  <a:srgbClr val="DECCBC"/>
                </a:gs>
                <a:gs pos="100000">
                  <a:srgbClr val="93877D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9" name="Rectangle 29"/>
            <p:cNvSpPr>
              <a:spLocks noChangeArrowheads="1"/>
            </p:cNvSpPr>
            <p:nvPr/>
          </p:nvSpPr>
          <p:spPr bwMode="auto">
            <a:xfrm>
              <a:off x="5640" y="0"/>
              <a:ext cx="120" cy="4320"/>
            </a:xfrm>
            <a:prstGeom prst="rect">
              <a:avLst/>
            </a:prstGeom>
            <a:gradFill rotWithShape="1">
              <a:gsLst>
                <a:gs pos="0">
                  <a:srgbClr val="93877D"/>
                </a:gs>
                <a:gs pos="50000">
                  <a:srgbClr val="DECCBC"/>
                </a:gs>
                <a:gs pos="100000">
                  <a:srgbClr val="93877D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45"/>
            <p:cNvGrpSpPr>
              <a:grpSpLocks/>
            </p:cNvGrpSpPr>
            <p:nvPr/>
          </p:nvGrpSpPr>
          <p:grpSpPr bwMode="auto">
            <a:xfrm>
              <a:off x="1489" y="1735"/>
              <a:ext cx="2903" cy="937"/>
              <a:chOff x="960" y="1591"/>
              <a:chExt cx="3864" cy="1312"/>
            </a:xfrm>
          </p:grpSpPr>
          <p:sp>
            <p:nvSpPr>
              <p:cNvPr id="7196" name="Freeform 25"/>
              <p:cNvSpPr>
                <a:spLocks/>
              </p:cNvSpPr>
              <p:nvPr/>
            </p:nvSpPr>
            <p:spPr bwMode="auto">
              <a:xfrm>
                <a:off x="960" y="2008"/>
                <a:ext cx="3864" cy="512"/>
              </a:xfrm>
              <a:custGeom>
                <a:avLst/>
                <a:gdLst>
                  <a:gd name="T0" fmla="*/ 0 w 3864"/>
                  <a:gd name="T1" fmla="*/ 512 h 512"/>
                  <a:gd name="T2" fmla="*/ 3424 w 3864"/>
                  <a:gd name="T3" fmla="*/ 512 h 512"/>
                  <a:gd name="T4" fmla="*/ 3864 w 3864"/>
                  <a:gd name="T5" fmla="*/ 0 h 512"/>
                  <a:gd name="T6" fmla="*/ 432 w 3864"/>
                  <a:gd name="T7" fmla="*/ 0 h 512"/>
                  <a:gd name="T8" fmla="*/ 0 w 3864"/>
                  <a:gd name="T9" fmla="*/ 512 h 5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864"/>
                  <a:gd name="T16" fmla="*/ 0 h 512"/>
                  <a:gd name="T17" fmla="*/ 3864 w 3864"/>
                  <a:gd name="T18" fmla="*/ 512 h 5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864" h="512">
                    <a:moveTo>
                      <a:pt x="0" y="512"/>
                    </a:moveTo>
                    <a:lnTo>
                      <a:pt x="3424" y="512"/>
                    </a:lnTo>
                    <a:lnTo>
                      <a:pt x="3864" y="0"/>
                    </a:lnTo>
                    <a:lnTo>
                      <a:pt x="432" y="0"/>
                    </a:lnTo>
                    <a:lnTo>
                      <a:pt x="0" y="51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BB8E80"/>
                  </a:gs>
                  <a:gs pos="50000">
                    <a:srgbClr val="F6BBA8"/>
                  </a:gs>
                  <a:gs pos="100000">
                    <a:srgbClr val="BB8E80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7" name="Group 34"/>
              <p:cNvGrpSpPr>
                <a:grpSpLocks/>
              </p:cNvGrpSpPr>
              <p:nvPr/>
            </p:nvGrpSpPr>
            <p:grpSpPr bwMode="auto">
              <a:xfrm>
                <a:off x="961" y="1591"/>
                <a:ext cx="3863" cy="1312"/>
                <a:chOff x="1465" y="2076"/>
                <a:chExt cx="2813" cy="800"/>
              </a:xfrm>
            </p:grpSpPr>
            <p:sp>
              <p:nvSpPr>
                <p:cNvPr id="7198" name="Line 35"/>
                <p:cNvSpPr>
                  <a:spLocks noChangeShapeType="1"/>
                </p:cNvSpPr>
                <p:nvPr/>
              </p:nvSpPr>
              <p:spPr bwMode="auto">
                <a:xfrm flipH="1">
                  <a:off x="1782" y="2559"/>
                  <a:ext cx="249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199" name="Line 36"/>
                <p:cNvSpPr>
                  <a:spLocks noChangeShapeType="1"/>
                </p:cNvSpPr>
                <p:nvPr/>
              </p:nvSpPr>
              <p:spPr bwMode="auto">
                <a:xfrm flipV="1">
                  <a:off x="1465" y="2559"/>
                  <a:ext cx="317" cy="31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00" name="Rectangle 37"/>
                <p:cNvSpPr>
                  <a:spLocks noChangeArrowheads="1"/>
                </p:cNvSpPr>
                <p:nvPr/>
              </p:nvSpPr>
              <p:spPr bwMode="auto">
                <a:xfrm>
                  <a:off x="1465" y="2394"/>
                  <a:ext cx="2495" cy="48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01" name="Freeform 38"/>
                <p:cNvSpPr>
                  <a:spLocks/>
                </p:cNvSpPr>
                <p:nvPr/>
              </p:nvSpPr>
              <p:spPr bwMode="auto">
                <a:xfrm>
                  <a:off x="1465" y="2076"/>
                  <a:ext cx="319" cy="318"/>
                </a:xfrm>
                <a:custGeom>
                  <a:avLst/>
                  <a:gdLst>
                    <a:gd name="T0" fmla="*/ 0 w 319"/>
                    <a:gd name="T1" fmla="*/ 318 h 318"/>
                    <a:gd name="T2" fmla="*/ 319 w 319"/>
                    <a:gd name="T3" fmla="*/ 0 h 318"/>
                    <a:gd name="T4" fmla="*/ 0 60000 65536"/>
                    <a:gd name="T5" fmla="*/ 0 60000 65536"/>
                    <a:gd name="T6" fmla="*/ 0 w 319"/>
                    <a:gd name="T7" fmla="*/ 0 h 318"/>
                    <a:gd name="T8" fmla="*/ 319 w 319"/>
                    <a:gd name="T9" fmla="*/ 318 h 31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319" h="318">
                      <a:moveTo>
                        <a:pt x="0" y="318"/>
                      </a:moveTo>
                      <a:lnTo>
                        <a:pt x="319" y="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02" name="Freeform 39"/>
                <p:cNvSpPr>
                  <a:spLocks/>
                </p:cNvSpPr>
                <p:nvPr/>
              </p:nvSpPr>
              <p:spPr bwMode="auto">
                <a:xfrm>
                  <a:off x="3963" y="2556"/>
                  <a:ext cx="315" cy="317"/>
                </a:xfrm>
                <a:custGeom>
                  <a:avLst/>
                  <a:gdLst>
                    <a:gd name="T0" fmla="*/ 0 w 315"/>
                    <a:gd name="T1" fmla="*/ 317 h 317"/>
                    <a:gd name="T2" fmla="*/ 315 w 315"/>
                    <a:gd name="T3" fmla="*/ 0 h 317"/>
                    <a:gd name="T4" fmla="*/ 0 60000 65536"/>
                    <a:gd name="T5" fmla="*/ 0 60000 65536"/>
                    <a:gd name="T6" fmla="*/ 0 w 315"/>
                    <a:gd name="T7" fmla="*/ 0 h 317"/>
                    <a:gd name="T8" fmla="*/ 315 w 315"/>
                    <a:gd name="T9" fmla="*/ 317 h 317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315" h="317">
                      <a:moveTo>
                        <a:pt x="0" y="317"/>
                      </a:moveTo>
                      <a:lnTo>
                        <a:pt x="315" y="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03" name="Freeform 40"/>
                <p:cNvSpPr>
                  <a:spLocks/>
                </p:cNvSpPr>
                <p:nvPr/>
              </p:nvSpPr>
              <p:spPr bwMode="auto">
                <a:xfrm>
                  <a:off x="3963" y="2076"/>
                  <a:ext cx="315" cy="318"/>
                </a:xfrm>
                <a:custGeom>
                  <a:avLst/>
                  <a:gdLst>
                    <a:gd name="T0" fmla="*/ 0 w 315"/>
                    <a:gd name="T1" fmla="*/ 318 h 318"/>
                    <a:gd name="T2" fmla="*/ 315 w 315"/>
                    <a:gd name="T3" fmla="*/ 0 h 318"/>
                    <a:gd name="T4" fmla="*/ 0 60000 65536"/>
                    <a:gd name="T5" fmla="*/ 0 60000 65536"/>
                    <a:gd name="T6" fmla="*/ 0 w 315"/>
                    <a:gd name="T7" fmla="*/ 0 h 318"/>
                    <a:gd name="T8" fmla="*/ 315 w 315"/>
                    <a:gd name="T9" fmla="*/ 318 h 31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315" h="318">
                      <a:moveTo>
                        <a:pt x="0" y="318"/>
                      </a:moveTo>
                      <a:lnTo>
                        <a:pt x="315" y="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grpSp>
              <p:nvGrpSpPr>
                <p:cNvPr id="8" name="Group 41"/>
                <p:cNvGrpSpPr>
                  <a:grpSpLocks/>
                </p:cNvGrpSpPr>
                <p:nvPr/>
              </p:nvGrpSpPr>
              <p:grpSpPr bwMode="auto">
                <a:xfrm>
                  <a:off x="1783" y="2077"/>
                  <a:ext cx="2495" cy="482"/>
                  <a:chOff x="1783" y="1479"/>
                  <a:chExt cx="2495" cy="482"/>
                </a:xfrm>
              </p:grpSpPr>
              <p:sp>
                <p:nvSpPr>
                  <p:cNvPr id="7205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1783" y="1479"/>
                    <a:ext cx="2495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7206" name="Line 43"/>
                  <p:cNvSpPr>
                    <a:spLocks noChangeShapeType="1"/>
                  </p:cNvSpPr>
                  <p:nvPr/>
                </p:nvSpPr>
                <p:spPr bwMode="auto">
                  <a:xfrm>
                    <a:off x="4278" y="1479"/>
                    <a:ext cx="0" cy="48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7207" name="Line 44"/>
                  <p:cNvSpPr>
                    <a:spLocks noChangeShapeType="1"/>
                  </p:cNvSpPr>
                  <p:nvPr/>
                </p:nvSpPr>
                <p:spPr bwMode="auto">
                  <a:xfrm>
                    <a:off x="1783" y="1479"/>
                    <a:ext cx="0" cy="48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</p:grpSp>
        </p:grpSp>
        <p:grpSp>
          <p:nvGrpSpPr>
            <p:cNvPr id="9" name="Group 58"/>
            <p:cNvGrpSpPr>
              <a:grpSpLocks/>
            </p:cNvGrpSpPr>
            <p:nvPr/>
          </p:nvGrpSpPr>
          <p:grpSpPr bwMode="auto">
            <a:xfrm>
              <a:off x="2468" y="2959"/>
              <a:ext cx="2857" cy="970"/>
              <a:chOff x="1399" y="2662"/>
              <a:chExt cx="3863" cy="1312"/>
            </a:xfrm>
          </p:grpSpPr>
          <p:sp>
            <p:nvSpPr>
              <p:cNvPr id="7184" name="Freeform 46"/>
              <p:cNvSpPr>
                <a:spLocks/>
              </p:cNvSpPr>
              <p:nvPr/>
            </p:nvSpPr>
            <p:spPr bwMode="auto">
              <a:xfrm>
                <a:off x="1614" y="2903"/>
                <a:ext cx="3440" cy="800"/>
              </a:xfrm>
              <a:custGeom>
                <a:avLst/>
                <a:gdLst>
                  <a:gd name="T0" fmla="*/ 3432 w 3440"/>
                  <a:gd name="T1" fmla="*/ 800 h 800"/>
                  <a:gd name="T2" fmla="*/ 3440 w 3440"/>
                  <a:gd name="T3" fmla="*/ 0 h 800"/>
                  <a:gd name="T4" fmla="*/ 16 w 3440"/>
                  <a:gd name="T5" fmla="*/ 0 h 800"/>
                  <a:gd name="T6" fmla="*/ 0 w 3440"/>
                  <a:gd name="T7" fmla="*/ 800 h 800"/>
                  <a:gd name="T8" fmla="*/ 3432 w 3440"/>
                  <a:gd name="T9" fmla="*/ 800 h 8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40"/>
                  <a:gd name="T16" fmla="*/ 0 h 800"/>
                  <a:gd name="T17" fmla="*/ 3440 w 3440"/>
                  <a:gd name="T18" fmla="*/ 800 h 8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40" h="800">
                    <a:moveTo>
                      <a:pt x="3432" y="800"/>
                    </a:moveTo>
                    <a:lnTo>
                      <a:pt x="3440" y="0"/>
                    </a:lnTo>
                    <a:lnTo>
                      <a:pt x="16" y="0"/>
                    </a:lnTo>
                    <a:lnTo>
                      <a:pt x="0" y="800"/>
                    </a:lnTo>
                    <a:lnTo>
                      <a:pt x="3432" y="80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6EA4A4"/>
                  </a:gs>
                  <a:gs pos="50000">
                    <a:srgbClr val="A6F8F8"/>
                  </a:gs>
                  <a:gs pos="100000">
                    <a:srgbClr val="6EA4A4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10" name="Group 47"/>
              <p:cNvGrpSpPr>
                <a:grpSpLocks/>
              </p:cNvGrpSpPr>
              <p:nvPr/>
            </p:nvGrpSpPr>
            <p:grpSpPr bwMode="auto">
              <a:xfrm>
                <a:off x="1399" y="2662"/>
                <a:ext cx="3863" cy="1312"/>
                <a:chOff x="1465" y="2076"/>
                <a:chExt cx="2813" cy="800"/>
              </a:xfrm>
            </p:grpSpPr>
            <p:sp>
              <p:nvSpPr>
                <p:cNvPr id="7186" name="Line 48"/>
                <p:cNvSpPr>
                  <a:spLocks noChangeShapeType="1"/>
                </p:cNvSpPr>
                <p:nvPr/>
              </p:nvSpPr>
              <p:spPr bwMode="auto">
                <a:xfrm flipH="1">
                  <a:off x="1782" y="2559"/>
                  <a:ext cx="249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187" name="Line 49"/>
                <p:cNvSpPr>
                  <a:spLocks noChangeShapeType="1"/>
                </p:cNvSpPr>
                <p:nvPr/>
              </p:nvSpPr>
              <p:spPr bwMode="auto">
                <a:xfrm flipV="1">
                  <a:off x="1465" y="2559"/>
                  <a:ext cx="317" cy="31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188" name="Rectangle 50"/>
                <p:cNvSpPr>
                  <a:spLocks noChangeArrowheads="1"/>
                </p:cNvSpPr>
                <p:nvPr/>
              </p:nvSpPr>
              <p:spPr bwMode="auto">
                <a:xfrm>
                  <a:off x="1465" y="2394"/>
                  <a:ext cx="2495" cy="48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89" name="Freeform 51"/>
                <p:cNvSpPr>
                  <a:spLocks/>
                </p:cNvSpPr>
                <p:nvPr/>
              </p:nvSpPr>
              <p:spPr bwMode="auto">
                <a:xfrm>
                  <a:off x="1465" y="2076"/>
                  <a:ext cx="319" cy="318"/>
                </a:xfrm>
                <a:custGeom>
                  <a:avLst/>
                  <a:gdLst>
                    <a:gd name="T0" fmla="*/ 0 w 319"/>
                    <a:gd name="T1" fmla="*/ 318 h 318"/>
                    <a:gd name="T2" fmla="*/ 319 w 319"/>
                    <a:gd name="T3" fmla="*/ 0 h 318"/>
                    <a:gd name="T4" fmla="*/ 0 60000 65536"/>
                    <a:gd name="T5" fmla="*/ 0 60000 65536"/>
                    <a:gd name="T6" fmla="*/ 0 w 319"/>
                    <a:gd name="T7" fmla="*/ 0 h 318"/>
                    <a:gd name="T8" fmla="*/ 319 w 319"/>
                    <a:gd name="T9" fmla="*/ 318 h 31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319" h="318">
                      <a:moveTo>
                        <a:pt x="0" y="318"/>
                      </a:moveTo>
                      <a:lnTo>
                        <a:pt x="319" y="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190" name="Freeform 52"/>
                <p:cNvSpPr>
                  <a:spLocks/>
                </p:cNvSpPr>
                <p:nvPr/>
              </p:nvSpPr>
              <p:spPr bwMode="auto">
                <a:xfrm>
                  <a:off x="3963" y="2556"/>
                  <a:ext cx="315" cy="317"/>
                </a:xfrm>
                <a:custGeom>
                  <a:avLst/>
                  <a:gdLst>
                    <a:gd name="T0" fmla="*/ 0 w 315"/>
                    <a:gd name="T1" fmla="*/ 317 h 317"/>
                    <a:gd name="T2" fmla="*/ 315 w 315"/>
                    <a:gd name="T3" fmla="*/ 0 h 317"/>
                    <a:gd name="T4" fmla="*/ 0 60000 65536"/>
                    <a:gd name="T5" fmla="*/ 0 60000 65536"/>
                    <a:gd name="T6" fmla="*/ 0 w 315"/>
                    <a:gd name="T7" fmla="*/ 0 h 317"/>
                    <a:gd name="T8" fmla="*/ 315 w 315"/>
                    <a:gd name="T9" fmla="*/ 317 h 317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315" h="317">
                      <a:moveTo>
                        <a:pt x="0" y="317"/>
                      </a:moveTo>
                      <a:lnTo>
                        <a:pt x="315" y="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191" name="Freeform 53"/>
                <p:cNvSpPr>
                  <a:spLocks/>
                </p:cNvSpPr>
                <p:nvPr/>
              </p:nvSpPr>
              <p:spPr bwMode="auto">
                <a:xfrm>
                  <a:off x="3963" y="2076"/>
                  <a:ext cx="315" cy="318"/>
                </a:xfrm>
                <a:custGeom>
                  <a:avLst/>
                  <a:gdLst>
                    <a:gd name="T0" fmla="*/ 0 w 315"/>
                    <a:gd name="T1" fmla="*/ 318 h 318"/>
                    <a:gd name="T2" fmla="*/ 315 w 315"/>
                    <a:gd name="T3" fmla="*/ 0 h 318"/>
                    <a:gd name="T4" fmla="*/ 0 60000 65536"/>
                    <a:gd name="T5" fmla="*/ 0 60000 65536"/>
                    <a:gd name="T6" fmla="*/ 0 w 315"/>
                    <a:gd name="T7" fmla="*/ 0 h 318"/>
                    <a:gd name="T8" fmla="*/ 315 w 315"/>
                    <a:gd name="T9" fmla="*/ 318 h 31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315" h="318">
                      <a:moveTo>
                        <a:pt x="0" y="318"/>
                      </a:moveTo>
                      <a:lnTo>
                        <a:pt x="315" y="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grpSp>
              <p:nvGrpSpPr>
                <p:cNvPr id="11" name="Group 54"/>
                <p:cNvGrpSpPr>
                  <a:grpSpLocks/>
                </p:cNvGrpSpPr>
                <p:nvPr/>
              </p:nvGrpSpPr>
              <p:grpSpPr bwMode="auto">
                <a:xfrm>
                  <a:off x="1783" y="2077"/>
                  <a:ext cx="2495" cy="482"/>
                  <a:chOff x="1783" y="1479"/>
                  <a:chExt cx="2495" cy="482"/>
                </a:xfrm>
              </p:grpSpPr>
              <p:sp>
                <p:nvSpPr>
                  <p:cNvPr id="7193" name="Line 55"/>
                  <p:cNvSpPr>
                    <a:spLocks noChangeShapeType="1"/>
                  </p:cNvSpPr>
                  <p:nvPr/>
                </p:nvSpPr>
                <p:spPr bwMode="auto">
                  <a:xfrm>
                    <a:off x="1783" y="1479"/>
                    <a:ext cx="2495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7194" name="Line 56"/>
                  <p:cNvSpPr>
                    <a:spLocks noChangeShapeType="1"/>
                  </p:cNvSpPr>
                  <p:nvPr/>
                </p:nvSpPr>
                <p:spPr bwMode="auto">
                  <a:xfrm>
                    <a:off x="4278" y="1479"/>
                    <a:ext cx="0" cy="48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7195" name="Line 57"/>
                  <p:cNvSpPr>
                    <a:spLocks noChangeShapeType="1"/>
                  </p:cNvSpPr>
                  <p:nvPr/>
                </p:nvSpPr>
                <p:spPr bwMode="auto">
                  <a:xfrm>
                    <a:off x="1783" y="1479"/>
                    <a:ext cx="0" cy="48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</p:grpSp>
        </p:grpSp>
        <p:sp>
          <p:nvSpPr>
            <p:cNvPr id="7182" name="Text Box 59"/>
            <p:cNvSpPr txBox="1">
              <a:spLocks noChangeArrowheads="1"/>
            </p:cNvSpPr>
            <p:nvPr/>
          </p:nvSpPr>
          <p:spPr bwMode="auto">
            <a:xfrm>
              <a:off x="3636" y="600"/>
              <a:ext cx="75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400"/>
                <a:t>Cuboid</a:t>
              </a:r>
            </a:p>
          </p:txBody>
        </p:sp>
        <p:sp>
          <p:nvSpPr>
            <p:cNvPr id="7183" name="Text Box 60"/>
            <p:cNvSpPr txBox="1">
              <a:spLocks noChangeArrowheads="1"/>
            </p:cNvSpPr>
            <p:nvPr/>
          </p:nvSpPr>
          <p:spPr bwMode="auto">
            <a:xfrm>
              <a:off x="688" y="2959"/>
              <a:ext cx="1296" cy="5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400"/>
                <a:t>3 Planes of symmetry</a:t>
              </a: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ChangeArrowheads="1"/>
          </p:cNvSpPr>
          <p:nvPr/>
        </p:nvSpPr>
        <p:spPr bwMode="auto">
          <a:xfrm>
            <a:off x="0" y="0"/>
            <a:ext cx="9144000" cy="171450"/>
          </a:xfrm>
          <a:prstGeom prst="rect">
            <a:avLst/>
          </a:prstGeom>
          <a:gradFill rotWithShape="1">
            <a:gsLst>
              <a:gs pos="0">
                <a:srgbClr val="93877D"/>
              </a:gs>
              <a:gs pos="50000">
                <a:srgbClr val="DECCBC"/>
              </a:gs>
              <a:gs pos="100000">
                <a:srgbClr val="93877D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6"/>
          <p:cNvSpPr>
            <a:spLocks noChangeArrowheads="1"/>
          </p:cNvSpPr>
          <p:nvPr/>
        </p:nvSpPr>
        <p:spPr bwMode="auto">
          <a:xfrm>
            <a:off x="0" y="6686550"/>
            <a:ext cx="9144000" cy="171450"/>
          </a:xfrm>
          <a:prstGeom prst="rect">
            <a:avLst/>
          </a:prstGeom>
          <a:gradFill rotWithShape="1">
            <a:gsLst>
              <a:gs pos="0">
                <a:srgbClr val="93877D"/>
              </a:gs>
              <a:gs pos="50000">
                <a:srgbClr val="DECCBC"/>
              </a:gs>
              <a:gs pos="100000">
                <a:srgbClr val="93877D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Rectangle 7"/>
          <p:cNvSpPr>
            <a:spLocks noChangeArrowheads="1"/>
          </p:cNvSpPr>
          <p:nvPr/>
        </p:nvSpPr>
        <p:spPr bwMode="auto">
          <a:xfrm>
            <a:off x="0" y="0"/>
            <a:ext cx="190500" cy="6858000"/>
          </a:xfrm>
          <a:prstGeom prst="rect">
            <a:avLst/>
          </a:prstGeom>
          <a:gradFill rotWithShape="1">
            <a:gsLst>
              <a:gs pos="0">
                <a:srgbClr val="93877D"/>
              </a:gs>
              <a:gs pos="50000">
                <a:srgbClr val="DECCBC"/>
              </a:gs>
              <a:gs pos="100000">
                <a:srgbClr val="93877D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Rectangle 8"/>
          <p:cNvSpPr>
            <a:spLocks noChangeArrowheads="1"/>
          </p:cNvSpPr>
          <p:nvPr/>
        </p:nvSpPr>
        <p:spPr bwMode="auto">
          <a:xfrm>
            <a:off x="8953500" y="0"/>
            <a:ext cx="190500" cy="6858000"/>
          </a:xfrm>
          <a:prstGeom prst="rect">
            <a:avLst/>
          </a:prstGeom>
          <a:gradFill rotWithShape="1">
            <a:gsLst>
              <a:gs pos="0">
                <a:srgbClr val="93877D"/>
              </a:gs>
              <a:gs pos="50000">
                <a:srgbClr val="DECCBC"/>
              </a:gs>
              <a:gs pos="100000">
                <a:srgbClr val="93877D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971600" y="836712"/>
            <a:ext cx="7181850" cy="4478338"/>
            <a:chOff x="687" y="-437"/>
            <a:chExt cx="4524" cy="2821"/>
          </a:xfrm>
        </p:grpSpPr>
        <p:sp>
          <p:nvSpPr>
            <p:cNvPr id="8213" name="Freeform 24"/>
            <p:cNvSpPr>
              <a:spLocks/>
            </p:cNvSpPr>
            <p:nvPr/>
          </p:nvSpPr>
          <p:spPr bwMode="auto">
            <a:xfrm>
              <a:off x="968" y="1072"/>
              <a:ext cx="3840" cy="1312"/>
            </a:xfrm>
            <a:custGeom>
              <a:avLst/>
              <a:gdLst>
                <a:gd name="T0" fmla="*/ 0 w 3840"/>
                <a:gd name="T1" fmla="*/ 1312 h 1312"/>
                <a:gd name="T2" fmla="*/ 3408 w 3840"/>
                <a:gd name="T3" fmla="*/ 1312 h 1312"/>
                <a:gd name="T4" fmla="*/ 3840 w 3840"/>
                <a:gd name="T5" fmla="*/ 0 h 1312"/>
                <a:gd name="T6" fmla="*/ 416 w 3840"/>
                <a:gd name="T7" fmla="*/ 0 h 1312"/>
                <a:gd name="T8" fmla="*/ 0 w 3840"/>
                <a:gd name="T9" fmla="*/ 1312 h 1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40"/>
                <a:gd name="T16" fmla="*/ 0 h 1312"/>
                <a:gd name="T17" fmla="*/ 3840 w 3840"/>
                <a:gd name="T18" fmla="*/ 1312 h 1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40" h="1312">
                  <a:moveTo>
                    <a:pt x="0" y="1312"/>
                  </a:moveTo>
                  <a:lnTo>
                    <a:pt x="3408" y="1312"/>
                  </a:lnTo>
                  <a:lnTo>
                    <a:pt x="3840" y="0"/>
                  </a:lnTo>
                  <a:lnTo>
                    <a:pt x="416" y="0"/>
                  </a:lnTo>
                  <a:lnTo>
                    <a:pt x="0" y="1312"/>
                  </a:lnTo>
                  <a:close/>
                </a:path>
              </a:pathLst>
            </a:custGeom>
            <a:gradFill rotWithShape="1">
              <a:gsLst>
                <a:gs pos="0">
                  <a:srgbClr val="957D94"/>
                </a:gs>
                <a:gs pos="50000">
                  <a:srgbClr val="E1BDE0"/>
                </a:gs>
                <a:gs pos="100000">
                  <a:srgbClr val="957D94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960" y="1071"/>
              <a:ext cx="3863" cy="1312"/>
              <a:chOff x="1465" y="2076"/>
              <a:chExt cx="2813" cy="800"/>
            </a:xfrm>
          </p:grpSpPr>
          <p:sp>
            <p:nvSpPr>
              <p:cNvPr id="8216" name="Line 14"/>
              <p:cNvSpPr>
                <a:spLocks noChangeShapeType="1"/>
              </p:cNvSpPr>
              <p:nvPr/>
            </p:nvSpPr>
            <p:spPr bwMode="auto">
              <a:xfrm flipH="1">
                <a:off x="1782" y="2559"/>
                <a:ext cx="24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217" name="Line 15"/>
              <p:cNvSpPr>
                <a:spLocks noChangeShapeType="1"/>
              </p:cNvSpPr>
              <p:nvPr/>
            </p:nvSpPr>
            <p:spPr bwMode="auto">
              <a:xfrm flipV="1">
                <a:off x="1465" y="2559"/>
                <a:ext cx="317" cy="3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218" name="Rectangle 16"/>
              <p:cNvSpPr>
                <a:spLocks noChangeArrowheads="1"/>
              </p:cNvSpPr>
              <p:nvPr/>
            </p:nvSpPr>
            <p:spPr bwMode="auto">
              <a:xfrm>
                <a:off x="1465" y="2394"/>
                <a:ext cx="2495" cy="48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9" name="Freeform 17"/>
              <p:cNvSpPr>
                <a:spLocks/>
              </p:cNvSpPr>
              <p:nvPr/>
            </p:nvSpPr>
            <p:spPr bwMode="auto">
              <a:xfrm>
                <a:off x="1465" y="2076"/>
                <a:ext cx="319" cy="318"/>
              </a:xfrm>
              <a:custGeom>
                <a:avLst/>
                <a:gdLst>
                  <a:gd name="T0" fmla="*/ 0 w 319"/>
                  <a:gd name="T1" fmla="*/ 318 h 318"/>
                  <a:gd name="T2" fmla="*/ 319 w 319"/>
                  <a:gd name="T3" fmla="*/ 0 h 318"/>
                  <a:gd name="T4" fmla="*/ 0 60000 65536"/>
                  <a:gd name="T5" fmla="*/ 0 60000 65536"/>
                  <a:gd name="T6" fmla="*/ 0 w 319"/>
                  <a:gd name="T7" fmla="*/ 0 h 318"/>
                  <a:gd name="T8" fmla="*/ 319 w 319"/>
                  <a:gd name="T9" fmla="*/ 318 h 31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19" h="318">
                    <a:moveTo>
                      <a:pt x="0" y="318"/>
                    </a:moveTo>
                    <a:lnTo>
                      <a:pt x="319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220" name="Freeform 18"/>
              <p:cNvSpPr>
                <a:spLocks/>
              </p:cNvSpPr>
              <p:nvPr/>
            </p:nvSpPr>
            <p:spPr bwMode="auto">
              <a:xfrm>
                <a:off x="3963" y="2556"/>
                <a:ext cx="315" cy="317"/>
              </a:xfrm>
              <a:custGeom>
                <a:avLst/>
                <a:gdLst>
                  <a:gd name="T0" fmla="*/ 0 w 315"/>
                  <a:gd name="T1" fmla="*/ 317 h 317"/>
                  <a:gd name="T2" fmla="*/ 315 w 315"/>
                  <a:gd name="T3" fmla="*/ 0 h 317"/>
                  <a:gd name="T4" fmla="*/ 0 60000 65536"/>
                  <a:gd name="T5" fmla="*/ 0 60000 65536"/>
                  <a:gd name="T6" fmla="*/ 0 w 315"/>
                  <a:gd name="T7" fmla="*/ 0 h 317"/>
                  <a:gd name="T8" fmla="*/ 315 w 315"/>
                  <a:gd name="T9" fmla="*/ 317 h 317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15" h="317">
                    <a:moveTo>
                      <a:pt x="0" y="317"/>
                    </a:moveTo>
                    <a:lnTo>
                      <a:pt x="315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221" name="Freeform 19"/>
              <p:cNvSpPr>
                <a:spLocks/>
              </p:cNvSpPr>
              <p:nvPr/>
            </p:nvSpPr>
            <p:spPr bwMode="auto">
              <a:xfrm>
                <a:off x="3963" y="2076"/>
                <a:ext cx="315" cy="318"/>
              </a:xfrm>
              <a:custGeom>
                <a:avLst/>
                <a:gdLst>
                  <a:gd name="T0" fmla="*/ 0 w 315"/>
                  <a:gd name="T1" fmla="*/ 318 h 318"/>
                  <a:gd name="T2" fmla="*/ 315 w 315"/>
                  <a:gd name="T3" fmla="*/ 0 h 318"/>
                  <a:gd name="T4" fmla="*/ 0 60000 65536"/>
                  <a:gd name="T5" fmla="*/ 0 60000 65536"/>
                  <a:gd name="T6" fmla="*/ 0 w 315"/>
                  <a:gd name="T7" fmla="*/ 0 h 318"/>
                  <a:gd name="T8" fmla="*/ 315 w 315"/>
                  <a:gd name="T9" fmla="*/ 318 h 31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15" h="318">
                    <a:moveTo>
                      <a:pt x="0" y="318"/>
                    </a:moveTo>
                    <a:lnTo>
                      <a:pt x="315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4" name="Group 20"/>
              <p:cNvGrpSpPr>
                <a:grpSpLocks/>
              </p:cNvGrpSpPr>
              <p:nvPr/>
            </p:nvGrpSpPr>
            <p:grpSpPr bwMode="auto">
              <a:xfrm>
                <a:off x="1783" y="2077"/>
                <a:ext cx="2495" cy="482"/>
                <a:chOff x="1783" y="1479"/>
                <a:chExt cx="2495" cy="482"/>
              </a:xfrm>
            </p:grpSpPr>
            <p:sp>
              <p:nvSpPr>
                <p:cNvPr id="8223" name="Line 21"/>
                <p:cNvSpPr>
                  <a:spLocks noChangeShapeType="1"/>
                </p:cNvSpPr>
                <p:nvPr/>
              </p:nvSpPr>
              <p:spPr bwMode="auto">
                <a:xfrm>
                  <a:off x="1783" y="1479"/>
                  <a:ext cx="249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224" name="Line 22"/>
                <p:cNvSpPr>
                  <a:spLocks noChangeShapeType="1"/>
                </p:cNvSpPr>
                <p:nvPr/>
              </p:nvSpPr>
              <p:spPr bwMode="auto">
                <a:xfrm>
                  <a:off x="4278" y="1479"/>
                  <a:ext cx="0" cy="48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8225" name="Line 23"/>
                <p:cNvSpPr>
                  <a:spLocks noChangeShapeType="1"/>
                </p:cNvSpPr>
                <p:nvPr/>
              </p:nvSpPr>
              <p:spPr bwMode="auto">
                <a:xfrm>
                  <a:off x="1783" y="1479"/>
                  <a:ext cx="0" cy="48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sp>
          <p:nvSpPr>
            <p:cNvPr id="8215" name="Text Box 25"/>
            <p:cNvSpPr txBox="1">
              <a:spLocks noChangeArrowheads="1"/>
            </p:cNvSpPr>
            <p:nvPr/>
          </p:nvSpPr>
          <p:spPr bwMode="auto">
            <a:xfrm>
              <a:off x="687" y="-437"/>
              <a:ext cx="4524" cy="67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200" dirty="0"/>
                <a:t>Can you explain why the plane shown is not a plane of symmetry?</a:t>
              </a:r>
            </a:p>
          </p:txBody>
        </p:sp>
      </p:grpSp>
      <p:sp>
        <p:nvSpPr>
          <p:cNvPr id="8201" name="Rectangle 45"/>
          <p:cNvSpPr>
            <a:spLocks noGrp="1" noChangeArrowheads="1"/>
          </p:cNvSpPr>
          <p:nvPr>
            <p:ph type="title" idx="4294967295"/>
          </p:nvPr>
        </p:nvSpPr>
        <p:spPr>
          <a:xfrm>
            <a:off x="4694238" y="5641975"/>
            <a:ext cx="3984625" cy="920750"/>
          </a:xfrm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</a:rPr>
              <a:t>No Diagonal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17"/>
          <p:cNvSpPr>
            <a:spLocks noGrp="1" noChangeArrowheads="1"/>
          </p:cNvSpPr>
          <p:nvPr>
            <p:ph type="title"/>
          </p:nvPr>
        </p:nvSpPr>
        <p:spPr>
          <a:xfrm>
            <a:off x="5759450" y="1801813"/>
            <a:ext cx="2692400" cy="6778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</a:rPr>
              <a:t>Worksheet 1</a:t>
            </a:r>
          </a:p>
        </p:txBody>
      </p:sp>
      <p:sp>
        <p:nvSpPr>
          <p:cNvPr id="28675" name="Rectangle 569"/>
          <p:cNvSpPr>
            <a:spLocks noChangeArrowheads="1"/>
          </p:cNvSpPr>
          <p:nvPr/>
        </p:nvSpPr>
        <p:spPr bwMode="auto">
          <a:xfrm>
            <a:off x="0" y="6686550"/>
            <a:ext cx="9144000" cy="171450"/>
          </a:xfrm>
          <a:prstGeom prst="rect">
            <a:avLst/>
          </a:prstGeom>
          <a:gradFill rotWithShape="1">
            <a:gsLst>
              <a:gs pos="0">
                <a:srgbClr val="93877D"/>
              </a:gs>
              <a:gs pos="50000">
                <a:srgbClr val="DECCBC"/>
              </a:gs>
              <a:gs pos="100000">
                <a:srgbClr val="93877D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574"/>
          <p:cNvGrpSpPr>
            <a:grpSpLocks/>
          </p:cNvGrpSpPr>
          <p:nvPr/>
        </p:nvGrpSpPr>
        <p:grpSpPr bwMode="auto">
          <a:xfrm>
            <a:off x="573088" y="582613"/>
            <a:ext cx="4610100" cy="1565275"/>
            <a:chOff x="1465" y="2076"/>
            <a:chExt cx="2813" cy="800"/>
          </a:xfrm>
        </p:grpSpPr>
        <p:sp>
          <p:nvSpPr>
            <p:cNvPr id="28701" name="Line 575"/>
            <p:cNvSpPr>
              <a:spLocks noChangeShapeType="1"/>
            </p:cNvSpPr>
            <p:nvPr/>
          </p:nvSpPr>
          <p:spPr bwMode="auto">
            <a:xfrm flipH="1">
              <a:off x="1782" y="2559"/>
              <a:ext cx="249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8702" name="Line 576"/>
            <p:cNvSpPr>
              <a:spLocks noChangeShapeType="1"/>
            </p:cNvSpPr>
            <p:nvPr/>
          </p:nvSpPr>
          <p:spPr bwMode="auto">
            <a:xfrm flipV="1">
              <a:off x="1465" y="2559"/>
              <a:ext cx="317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8703" name="Rectangle 577"/>
            <p:cNvSpPr>
              <a:spLocks noChangeArrowheads="1"/>
            </p:cNvSpPr>
            <p:nvPr/>
          </p:nvSpPr>
          <p:spPr bwMode="auto">
            <a:xfrm>
              <a:off x="1465" y="2394"/>
              <a:ext cx="2495" cy="48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4" name="Freeform 578"/>
            <p:cNvSpPr>
              <a:spLocks/>
            </p:cNvSpPr>
            <p:nvPr/>
          </p:nvSpPr>
          <p:spPr bwMode="auto">
            <a:xfrm>
              <a:off x="1465" y="2076"/>
              <a:ext cx="319" cy="318"/>
            </a:xfrm>
            <a:custGeom>
              <a:avLst/>
              <a:gdLst>
                <a:gd name="T0" fmla="*/ 0 w 319"/>
                <a:gd name="T1" fmla="*/ 318 h 318"/>
                <a:gd name="T2" fmla="*/ 319 w 319"/>
                <a:gd name="T3" fmla="*/ 0 h 318"/>
                <a:gd name="T4" fmla="*/ 0 60000 65536"/>
                <a:gd name="T5" fmla="*/ 0 60000 65536"/>
                <a:gd name="T6" fmla="*/ 0 w 319"/>
                <a:gd name="T7" fmla="*/ 0 h 318"/>
                <a:gd name="T8" fmla="*/ 319 w 319"/>
                <a:gd name="T9" fmla="*/ 318 h 31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9" h="318">
                  <a:moveTo>
                    <a:pt x="0" y="318"/>
                  </a:moveTo>
                  <a:lnTo>
                    <a:pt x="319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8705" name="Freeform 579"/>
            <p:cNvSpPr>
              <a:spLocks/>
            </p:cNvSpPr>
            <p:nvPr/>
          </p:nvSpPr>
          <p:spPr bwMode="auto">
            <a:xfrm>
              <a:off x="3963" y="2556"/>
              <a:ext cx="315" cy="317"/>
            </a:xfrm>
            <a:custGeom>
              <a:avLst/>
              <a:gdLst>
                <a:gd name="T0" fmla="*/ 0 w 315"/>
                <a:gd name="T1" fmla="*/ 317 h 317"/>
                <a:gd name="T2" fmla="*/ 315 w 315"/>
                <a:gd name="T3" fmla="*/ 0 h 317"/>
                <a:gd name="T4" fmla="*/ 0 60000 65536"/>
                <a:gd name="T5" fmla="*/ 0 60000 65536"/>
                <a:gd name="T6" fmla="*/ 0 w 315"/>
                <a:gd name="T7" fmla="*/ 0 h 317"/>
                <a:gd name="T8" fmla="*/ 315 w 315"/>
                <a:gd name="T9" fmla="*/ 317 h 31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5" h="317">
                  <a:moveTo>
                    <a:pt x="0" y="317"/>
                  </a:moveTo>
                  <a:lnTo>
                    <a:pt x="315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8706" name="Freeform 580"/>
            <p:cNvSpPr>
              <a:spLocks/>
            </p:cNvSpPr>
            <p:nvPr/>
          </p:nvSpPr>
          <p:spPr bwMode="auto">
            <a:xfrm>
              <a:off x="3963" y="2076"/>
              <a:ext cx="315" cy="318"/>
            </a:xfrm>
            <a:custGeom>
              <a:avLst/>
              <a:gdLst>
                <a:gd name="T0" fmla="*/ 0 w 315"/>
                <a:gd name="T1" fmla="*/ 318 h 318"/>
                <a:gd name="T2" fmla="*/ 315 w 315"/>
                <a:gd name="T3" fmla="*/ 0 h 318"/>
                <a:gd name="T4" fmla="*/ 0 60000 65536"/>
                <a:gd name="T5" fmla="*/ 0 60000 65536"/>
                <a:gd name="T6" fmla="*/ 0 w 315"/>
                <a:gd name="T7" fmla="*/ 0 h 318"/>
                <a:gd name="T8" fmla="*/ 315 w 315"/>
                <a:gd name="T9" fmla="*/ 318 h 31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5" h="318">
                  <a:moveTo>
                    <a:pt x="0" y="318"/>
                  </a:moveTo>
                  <a:lnTo>
                    <a:pt x="315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3" name="Group 581"/>
            <p:cNvGrpSpPr>
              <a:grpSpLocks/>
            </p:cNvGrpSpPr>
            <p:nvPr/>
          </p:nvGrpSpPr>
          <p:grpSpPr bwMode="auto">
            <a:xfrm>
              <a:off x="1783" y="2077"/>
              <a:ext cx="2495" cy="482"/>
              <a:chOff x="1783" y="1479"/>
              <a:chExt cx="2495" cy="482"/>
            </a:xfrm>
          </p:grpSpPr>
          <p:sp>
            <p:nvSpPr>
              <p:cNvPr id="28708" name="Line 582"/>
              <p:cNvSpPr>
                <a:spLocks noChangeShapeType="1"/>
              </p:cNvSpPr>
              <p:nvPr/>
            </p:nvSpPr>
            <p:spPr bwMode="auto">
              <a:xfrm>
                <a:off x="1783" y="1479"/>
                <a:ext cx="24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709" name="Line 583"/>
              <p:cNvSpPr>
                <a:spLocks noChangeShapeType="1"/>
              </p:cNvSpPr>
              <p:nvPr/>
            </p:nvSpPr>
            <p:spPr bwMode="auto">
              <a:xfrm>
                <a:off x="4278" y="1479"/>
                <a:ext cx="0" cy="4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710" name="Line 584"/>
              <p:cNvSpPr>
                <a:spLocks noChangeShapeType="1"/>
              </p:cNvSpPr>
              <p:nvPr/>
            </p:nvSpPr>
            <p:spPr bwMode="auto">
              <a:xfrm>
                <a:off x="1783" y="1479"/>
                <a:ext cx="0" cy="4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4" name="Group 591"/>
          <p:cNvGrpSpPr>
            <a:grpSpLocks/>
          </p:cNvGrpSpPr>
          <p:nvPr/>
        </p:nvGrpSpPr>
        <p:grpSpPr bwMode="auto">
          <a:xfrm>
            <a:off x="2365375" y="2754313"/>
            <a:ext cx="4606925" cy="1487487"/>
            <a:chOff x="1465" y="2076"/>
            <a:chExt cx="2813" cy="800"/>
          </a:xfrm>
        </p:grpSpPr>
        <p:sp>
          <p:nvSpPr>
            <p:cNvPr id="28691" name="Line 592"/>
            <p:cNvSpPr>
              <a:spLocks noChangeShapeType="1"/>
            </p:cNvSpPr>
            <p:nvPr/>
          </p:nvSpPr>
          <p:spPr bwMode="auto">
            <a:xfrm flipH="1">
              <a:off x="1782" y="2559"/>
              <a:ext cx="249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8692" name="Line 593"/>
            <p:cNvSpPr>
              <a:spLocks noChangeShapeType="1"/>
            </p:cNvSpPr>
            <p:nvPr/>
          </p:nvSpPr>
          <p:spPr bwMode="auto">
            <a:xfrm flipV="1">
              <a:off x="1465" y="2559"/>
              <a:ext cx="317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8693" name="Rectangle 594"/>
            <p:cNvSpPr>
              <a:spLocks noChangeArrowheads="1"/>
            </p:cNvSpPr>
            <p:nvPr/>
          </p:nvSpPr>
          <p:spPr bwMode="auto">
            <a:xfrm>
              <a:off x="1465" y="2394"/>
              <a:ext cx="2495" cy="48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4" name="Freeform 595"/>
            <p:cNvSpPr>
              <a:spLocks/>
            </p:cNvSpPr>
            <p:nvPr/>
          </p:nvSpPr>
          <p:spPr bwMode="auto">
            <a:xfrm>
              <a:off x="1465" y="2076"/>
              <a:ext cx="319" cy="318"/>
            </a:xfrm>
            <a:custGeom>
              <a:avLst/>
              <a:gdLst>
                <a:gd name="T0" fmla="*/ 0 w 319"/>
                <a:gd name="T1" fmla="*/ 318 h 318"/>
                <a:gd name="T2" fmla="*/ 319 w 319"/>
                <a:gd name="T3" fmla="*/ 0 h 318"/>
                <a:gd name="T4" fmla="*/ 0 60000 65536"/>
                <a:gd name="T5" fmla="*/ 0 60000 65536"/>
                <a:gd name="T6" fmla="*/ 0 w 319"/>
                <a:gd name="T7" fmla="*/ 0 h 318"/>
                <a:gd name="T8" fmla="*/ 319 w 319"/>
                <a:gd name="T9" fmla="*/ 318 h 31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9" h="318">
                  <a:moveTo>
                    <a:pt x="0" y="318"/>
                  </a:moveTo>
                  <a:lnTo>
                    <a:pt x="319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8695" name="Freeform 596"/>
            <p:cNvSpPr>
              <a:spLocks/>
            </p:cNvSpPr>
            <p:nvPr/>
          </p:nvSpPr>
          <p:spPr bwMode="auto">
            <a:xfrm>
              <a:off x="3963" y="2556"/>
              <a:ext cx="315" cy="317"/>
            </a:xfrm>
            <a:custGeom>
              <a:avLst/>
              <a:gdLst>
                <a:gd name="T0" fmla="*/ 0 w 315"/>
                <a:gd name="T1" fmla="*/ 317 h 317"/>
                <a:gd name="T2" fmla="*/ 315 w 315"/>
                <a:gd name="T3" fmla="*/ 0 h 317"/>
                <a:gd name="T4" fmla="*/ 0 60000 65536"/>
                <a:gd name="T5" fmla="*/ 0 60000 65536"/>
                <a:gd name="T6" fmla="*/ 0 w 315"/>
                <a:gd name="T7" fmla="*/ 0 h 317"/>
                <a:gd name="T8" fmla="*/ 315 w 315"/>
                <a:gd name="T9" fmla="*/ 317 h 31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5" h="317">
                  <a:moveTo>
                    <a:pt x="0" y="317"/>
                  </a:moveTo>
                  <a:lnTo>
                    <a:pt x="315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8696" name="Freeform 597"/>
            <p:cNvSpPr>
              <a:spLocks/>
            </p:cNvSpPr>
            <p:nvPr/>
          </p:nvSpPr>
          <p:spPr bwMode="auto">
            <a:xfrm>
              <a:off x="3963" y="2076"/>
              <a:ext cx="315" cy="318"/>
            </a:xfrm>
            <a:custGeom>
              <a:avLst/>
              <a:gdLst>
                <a:gd name="T0" fmla="*/ 0 w 315"/>
                <a:gd name="T1" fmla="*/ 318 h 318"/>
                <a:gd name="T2" fmla="*/ 315 w 315"/>
                <a:gd name="T3" fmla="*/ 0 h 318"/>
                <a:gd name="T4" fmla="*/ 0 60000 65536"/>
                <a:gd name="T5" fmla="*/ 0 60000 65536"/>
                <a:gd name="T6" fmla="*/ 0 w 315"/>
                <a:gd name="T7" fmla="*/ 0 h 318"/>
                <a:gd name="T8" fmla="*/ 315 w 315"/>
                <a:gd name="T9" fmla="*/ 318 h 31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5" h="318">
                  <a:moveTo>
                    <a:pt x="0" y="318"/>
                  </a:moveTo>
                  <a:lnTo>
                    <a:pt x="315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5" name="Group 598"/>
            <p:cNvGrpSpPr>
              <a:grpSpLocks/>
            </p:cNvGrpSpPr>
            <p:nvPr/>
          </p:nvGrpSpPr>
          <p:grpSpPr bwMode="auto">
            <a:xfrm>
              <a:off x="1783" y="2077"/>
              <a:ext cx="2495" cy="482"/>
              <a:chOff x="1783" y="1479"/>
              <a:chExt cx="2495" cy="482"/>
            </a:xfrm>
          </p:grpSpPr>
          <p:sp>
            <p:nvSpPr>
              <p:cNvPr id="28698" name="Line 599"/>
              <p:cNvSpPr>
                <a:spLocks noChangeShapeType="1"/>
              </p:cNvSpPr>
              <p:nvPr/>
            </p:nvSpPr>
            <p:spPr bwMode="auto">
              <a:xfrm>
                <a:off x="1783" y="1479"/>
                <a:ext cx="24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699" name="Line 600"/>
              <p:cNvSpPr>
                <a:spLocks noChangeShapeType="1"/>
              </p:cNvSpPr>
              <p:nvPr/>
            </p:nvSpPr>
            <p:spPr bwMode="auto">
              <a:xfrm>
                <a:off x="4278" y="1479"/>
                <a:ext cx="0" cy="4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700" name="Line 601"/>
              <p:cNvSpPr>
                <a:spLocks noChangeShapeType="1"/>
              </p:cNvSpPr>
              <p:nvPr/>
            </p:nvSpPr>
            <p:spPr bwMode="auto">
              <a:xfrm>
                <a:off x="1783" y="1479"/>
                <a:ext cx="0" cy="4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6" name="Group 604"/>
          <p:cNvGrpSpPr>
            <a:grpSpLocks/>
          </p:cNvGrpSpPr>
          <p:nvPr/>
        </p:nvGrpSpPr>
        <p:grpSpPr bwMode="auto">
          <a:xfrm>
            <a:off x="3917950" y="4697413"/>
            <a:ext cx="4535488" cy="1539875"/>
            <a:chOff x="1465" y="2076"/>
            <a:chExt cx="2813" cy="800"/>
          </a:xfrm>
        </p:grpSpPr>
        <p:sp>
          <p:nvSpPr>
            <p:cNvPr id="28681" name="Line 605"/>
            <p:cNvSpPr>
              <a:spLocks noChangeShapeType="1"/>
            </p:cNvSpPr>
            <p:nvPr/>
          </p:nvSpPr>
          <p:spPr bwMode="auto">
            <a:xfrm flipH="1">
              <a:off x="1782" y="2559"/>
              <a:ext cx="249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8682" name="Line 606"/>
            <p:cNvSpPr>
              <a:spLocks noChangeShapeType="1"/>
            </p:cNvSpPr>
            <p:nvPr/>
          </p:nvSpPr>
          <p:spPr bwMode="auto">
            <a:xfrm flipV="1">
              <a:off x="1465" y="2559"/>
              <a:ext cx="317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8683" name="Rectangle 607"/>
            <p:cNvSpPr>
              <a:spLocks noChangeArrowheads="1"/>
            </p:cNvSpPr>
            <p:nvPr/>
          </p:nvSpPr>
          <p:spPr bwMode="auto">
            <a:xfrm>
              <a:off x="1465" y="2394"/>
              <a:ext cx="2495" cy="48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4" name="Freeform 608"/>
            <p:cNvSpPr>
              <a:spLocks/>
            </p:cNvSpPr>
            <p:nvPr/>
          </p:nvSpPr>
          <p:spPr bwMode="auto">
            <a:xfrm>
              <a:off x="1465" y="2076"/>
              <a:ext cx="319" cy="318"/>
            </a:xfrm>
            <a:custGeom>
              <a:avLst/>
              <a:gdLst>
                <a:gd name="T0" fmla="*/ 0 w 319"/>
                <a:gd name="T1" fmla="*/ 318 h 318"/>
                <a:gd name="T2" fmla="*/ 319 w 319"/>
                <a:gd name="T3" fmla="*/ 0 h 318"/>
                <a:gd name="T4" fmla="*/ 0 60000 65536"/>
                <a:gd name="T5" fmla="*/ 0 60000 65536"/>
                <a:gd name="T6" fmla="*/ 0 w 319"/>
                <a:gd name="T7" fmla="*/ 0 h 318"/>
                <a:gd name="T8" fmla="*/ 319 w 319"/>
                <a:gd name="T9" fmla="*/ 318 h 31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9" h="318">
                  <a:moveTo>
                    <a:pt x="0" y="318"/>
                  </a:moveTo>
                  <a:lnTo>
                    <a:pt x="319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8685" name="Freeform 609"/>
            <p:cNvSpPr>
              <a:spLocks/>
            </p:cNvSpPr>
            <p:nvPr/>
          </p:nvSpPr>
          <p:spPr bwMode="auto">
            <a:xfrm>
              <a:off x="3963" y="2556"/>
              <a:ext cx="315" cy="317"/>
            </a:xfrm>
            <a:custGeom>
              <a:avLst/>
              <a:gdLst>
                <a:gd name="T0" fmla="*/ 0 w 315"/>
                <a:gd name="T1" fmla="*/ 317 h 317"/>
                <a:gd name="T2" fmla="*/ 315 w 315"/>
                <a:gd name="T3" fmla="*/ 0 h 317"/>
                <a:gd name="T4" fmla="*/ 0 60000 65536"/>
                <a:gd name="T5" fmla="*/ 0 60000 65536"/>
                <a:gd name="T6" fmla="*/ 0 w 315"/>
                <a:gd name="T7" fmla="*/ 0 h 317"/>
                <a:gd name="T8" fmla="*/ 315 w 315"/>
                <a:gd name="T9" fmla="*/ 317 h 31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5" h="317">
                  <a:moveTo>
                    <a:pt x="0" y="317"/>
                  </a:moveTo>
                  <a:lnTo>
                    <a:pt x="315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8686" name="Freeform 610"/>
            <p:cNvSpPr>
              <a:spLocks/>
            </p:cNvSpPr>
            <p:nvPr/>
          </p:nvSpPr>
          <p:spPr bwMode="auto">
            <a:xfrm>
              <a:off x="3963" y="2076"/>
              <a:ext cx="315" cy="318"/>
            </a:xfrm>
            <a:custGeom>
              <a:avLst/>
              <a:gdLst>
                <a:gd name="T0" fmla="*/ 0 w 315"/>
                <a:gd name="T1" fmla="*/ 318 h 318"/>
                <a:gd name="T2" fmla="*/ 315 w 315"/>
                <a:gd name="T3" fmla="*/ 0 h 318"/>
                <a:gd name="T4" fmla="*/ 0 60000 65536"/>
                <a:gd name="T5" fmla="*/ 0 60000 65536"/>
                <a:gd name="T6" fmla="*/ 0 w 315"/>
                <a:gd name="T7" fmla="*/ 0 h 318"/>
                <a:gd name="T8" fmla="*/ 315 w 315"/>
                <a:gd name="T9" fmla="*/ 318 h 31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5" h="318">
                  <a:moveTo>
                    <a:pt x="0" y="318"/>
                  </a:moveTo>
                  <a:lnTo>
                    <a:pt x="315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7" name="Group 611"/>
            <p:cNvGrpSpPr>
              <a:grpSpLocks/>
            </p:cNvGrpSpPr>
            <p:nvPr/>
          </p:nvGrpSpPr>
          <p:grpSpPr bwMode="auto">
            <a:xfrm>
              <a:off x="1783" y="2077"/>
              <a:ext cx="2495" cy="482"/>
              <a:chOff x="1783" y="1479"/>
              <a:chExt cx="2495" cy="482"/>
            </a:xfrm>
          </p:grpSpPr>
          <p:sp>
            <p:nvSpPr>
              <p:cNvPr id="28688" name="Line 612"/>
              <p:cNvSpPr>
                <a:spLocks noChangeShapeType="1"/>
              </p:cNvSpPr>
              <p:nvPr/>
            </p:nvSpPr>
            <p:spPr bwMode="auto">
              <a:xfrm>
                <a:off x="1783" y="1479"/>
                <a:ext cx="24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689" name="Line 613"/>
              <p:cNvSpPr>
                <a:spLocks noChangeShapeType="1"/>
              </p:cNvSpPr>
              <p:nvPr/>
            </p:nvSpPr>
            <p:spPr bwMode="auto">
              <a:xfrm>
                <a:off x="4278" y="1479"/>
                <a:ext cx="0" cy="4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690" name="Line 614"/>
              <p:cNvSpPr>
                <a:spLocks noChangeShapeType="1"/>
              </p:cNvSpPr>
              <p:nvPr/>
            </p:nvSpPr>
            <p:spPr bwMode="auto">
              <a:xfrm>
                <a:off x="1783" y="1479"/>
                <a:ext cx="0" cy="4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28679" name="Text Box 615"/>
          <p:cNvSpPr txBox="1">
            <a:spLocks noChangeArrowheads="1"/>
          </p:cNvSpPr>
          <p:nvPr/>
        </p:nvSpPr>
        <p:spPr bwMode="auto">
          <a:xfrm>
            <a:off x="5772150" y="952500"/>
            <a:ext cx="12001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/>
              <a:t>Cuboid</a:t>
            </a:r>
          </a:p>
        </p:txBody>
      </p:sp>
      <p:sp>
        <p:nvSpPr>
          <p:cNvPr id="28680" name="Text Box 616"/>
          <p:cNvSpPr txBox="1">
            <a:spLocks noChangeArrowheads="1"/>
          </p:cNvSpPr>
          <p:nvPr/>
        </p:nvSpPr>
        <p:spPr bwMode="auto">
          <a:xfrm>
            <a:off x="1092200" y="4697413"/>
            <a:ext cx="205740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/>
              <a:t>3 Planes of symmetry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Freeform 11"/>
          <p:cNvSpPr>
            <a:spLocks/>
          </p:cNvSpPr>
          <p:nvPr/>
        </p:nvSpPr>
        <p:spPr bwMode="auto">
          <a:xfrm>
            <a:off x="4303713" y="2549525"/>
            <a:ext cx="504825" cy="2016125"/>
          </a:xfrm>
          <a:custGeom>
            <a:avLst/>
            <a:gdLst>
              <a:gd name="T0" fmla="*/ 0 w 318"/>
              <a:gd name="T1" fmla="*/ 318 h 1270"/>
              <a:gd name="T2" fmla="*/ 0 w 318"/>
              <a:gd name="T3" fmla="*/ 1270 h 1270"/>
              <a:gd name="T4" fmla="*/ 318 w 318"/>
              <a:gd name="T5" fmla="*/ 953 h 1270"/>
              <a:gd name="T6" fmla="*/ 318 w 318"/>
              <a:gd name="T7" fmla="*/ 0 h 1270"/>
              <a:gd name="T8" fmla="*/ 0 w 318"/>
              <a:gd name="T9" fmla="*/ 318 h 12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8"/>
              <a:gd name="T16" fmla="*/ 0 h 1270"/>
              <a:gd name="T17" fmla="*/ 318 w 318"/>
              <a:gd name="T18" fmla="*/ 1270 h 12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8" h="1270">
                <a:moveTo>
                  <a:pt x="0" y="318"/>
                </a:moveTo>
                <a:lnTo>
                  <a:pt x="0" y="1270"/>
                </a:lnTo>
                <a:lnTo>
                  <a:pt x="318" y="953"/>
                </a:lnTo>
                <a:lnTo>
                  <a:pt x="318" y="0"/>
                </a:lnTo>
                <a:lnTo>
                  <a:pt x="0" y="318"/>
                </a:lnTo>
                <a:close/>
              </a:path>
            </a:pathLst>
          </a:custGeom>
          <a:gradFill rotWithShape="1">
            <a:gsLst>
              <a:gs pos="0">
                <a:srgbClr val="A4A4A4"/>
              </a:gs>
              <a:gs pos="50000">
                <a:srgbClr val="F8F8F8"/>
              </a:gs>
              <a:gs pos="100000">
                <a:srgbClr val="A4A4A4"/>
              </a:gs>
            </a:gsLst>
            <a:lin ang="2700000" scaled="1"/>
          </a:gradFill>
          <a:ln w="9525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19" name="Rectangle 18"/>
          <p:cNvSpPr>
            <a:spLocks noChangeArrowheads="1"/>
          </p:cNvSpPr>
          <p:nvPr/>
        </p:nvSpPr>
        <p:spPr bwMode="auto">
          <a:xfrm>
            <a:off x="0" y="0"/>
            <a:ext cx="9144000" cy="171450"/>
          </a:xfrm>
          <a:prstGeom prst="rect">
            <a:avLst/>
          </a:prstGeom>
          <a:gradFill rotWithShape="1">
            <a:gsLst>
              <a:gs pos="0">
                <a:srgbClr val="93877D"/>
              </a:gs>
              <a:gs pos="50000">
                <a:srgbClr val="DECCBC"/>
              </a:gs>
              <a:gs pos="100000">
                <a:srgbClr val="93877D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Rectangle 19"/>
          <p:cNvSpPr>
            <a:spLocks noChangeArrowheads="1"/>
          </p:cNvSpPr>
          <p:nvPr/>
        </p:nvSpPr>
        <p:spPr bwMode="auto">
          <a:xfrm>
            <a:off x="0" y="6686550"/>
            <a:ext cx="9144000" cy="171450"/>
          </a:xfrm>
          <a:prstGeom prst="rect">
            <a:avLst/>
          </a:prstGeom>
          <a:gradFill rotWithShape="1">
            <a:gsLst>
              <a:gs pos="0">
                <a:srgbClr val="93877D"/>
              </a:gs>
              <a:gs pos="50000">
                <a:srgbClr val="DECCBC"/>
              </a:gs>
              <a:gs pos="100000">
                <a:srgbClr val="93877D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Rectangle 20"/>
          <p:cNvSpPr>
            <a:spLocks noChangeArrowheads="1"/>
          </p:cNvSpPr>
          <p:nvPr/>
        </p:nvSpPr>
        <p:spPr bwMode="auto">
          <a:xfrm>
            <a:off x="0" y="0"/>
            <a:ext cx="190500" cy="6858000"/>
          </a:xfrm>
          <a:prstGeom prst="rect">
            <a:avLst/>
          </a:prstGeom>
          <a:gradFill rotWithShape="1">
            <a:gsLst>
              <a:gs pos="0">
                <a:srgbClr val="93877D"/>
              </a:gs>
              <a:gs pos="50000">
                <a:srgbClr val="DECCBC"/>
              </a:gs>
              <a:gs pos="100000">
                <a:srgbClr val="93877D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21"/>
          <p:cNvSpPr>
            <a:spLocks noChangeArrowheads="1"/>
          </p:cNvSpPr>
          <p:nvPr/>
        </p:nvSpPr>
        <p:spPr bwMode="auto">
          <a:xfrm>
            <a:off x="8953500" y="0"/>
            <a:ext cx="190500" cy="6858000"/>
          </a:xfrm>
          <a:prstGeom prst="rect">
            <a:avLst/>
          </a:prstGeom>
          <a:gradFill rotWithShape="1">
            <a:gsLst>
              <a:gs pos="0">
                <a:srgbClr val="93877D"/>
              </a:gs>
              <a:gs pos="50000">
                <a:srgbClr val="DECCBC"/>
              </a:gs>
              <a:gs pos="100000">
                <a:srgbClr val="93877D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325688" y="2549526"/>
            <a:ext cx="4464050" cy="2016125"/>
            <a:chOff x="1429" y="1570"/>
            <a:chExt cx="2812" cy="1270"/>
          </a:xfrm>
        </p:grpSpPr>
        <p:sp>
          <p:nvSpPr>
            <p:cNvPr id="9229" name="AutoShape 5"/>
            <p:cNvSpPr>
              <a:spLocks noChangeArrowheads="1"/>
            </p:cNvSpPr>
            <p:nvPr/>
          </p:nvSpPr>
          <p:spPr bwMode="auto">
            <a:xfrm>
              <a:off x="1429" y="1570"/>
              <a:ext cx="2812" cy="1270"/>
            </a:xfrm>
            <a:prstGeom prst="cube">
              <a:avLst>
                <a:gd name="adj" fmla="val 25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0" name="Line 6"/>
            <p:cNvSpPr>
              <a:spLocks noChangeShapeType="1"/>
            </p:cNvSpPr>
            <p:nvPr/>
          </p:nvSpPr>
          <p:spPr bwMode="auto">
            <a:xfrm>
              <a:off x="1746" y="1570"/>
              <a:ext cx="0" cy="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1" name="Line 7"/>
            <p:cNvSpPr>
              <a:spLocks noChangeShapeType="1"/>
            </p:cNvSpPr>
            <p:nvPr/>
          </p:nvSpPr>
          <p:spPr bwMode="auto">
            <a:xfrm flipH="1">
              <a:off x="1746" y="2523"/>
              <a:ext cx="249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2" name="Line 8"/>
            <p:cNvSpPr>
              <a:spLocks noChangeShapeType="1"/>
            </p:cNvSpPr>
            <p:nvPr/>
          </p:nvSpPr>
          <p:spPr bwMode="auto">
            <a:xfrm flipV="1">
              <a:off x="1429" y="2523"/>
              <a:ext cx="317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7" name="Rectangle 16"/>
          <p:cNvSpPr/>
          <p:nvPr/>
        </p:nvSpPr>
        <p:spPr>
          <a:xfrm>
            <a:off x="971600" y="620688"/>
            <a:ext cx="73648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 SQUARE BASED PRISM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E01ED6098DEE44992FBF692D8C6711" ma:contentTypeVersion="13" ma:contentTypeDescription="Create a new document." ma:contentTypeScope="" ma:versionID="c8193f6086e944ab56cad0a8bdddb03c">
  <xsd:schema xmlns:xsd="http://www.w3.org/2001/XMLSchema" xmlns:xs="http://www.w3.org/2001/XMLSchema" xmlns:p="http://schemas.microsoft.com/office/2006/metadata/properties" xmlns:ns3="7c7c009a-0c96-463b-bd92-e5417b41557d" xmlns:ns4="e3a0b290-7592-4fb8-a747-ddca647dbad1" targetNamespace="http://schemas.microsoft.com/office/2006/metadata/properties" ma:root="true" ma:fieldsID="a305e3549d7e84f64680e02b6ce82e94" ns3:_="" ns4:_="">
    <xsd:import namespace="7c7c009a-0c96-463b-bd92-e5417b41557d"/>
    <xsd:import namespace="e3a0b290-7592-4fb8-a747-ddca647dbad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7c009a-0c96-463b-bd92-e5417b41557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a0b290-7592-4fb8-a747-ddca647dba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A8E9056-6718-4F37-81F9-A9CC8F241F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7c009a-0c96-463b-bd92-e5417b41557d"/>
    <ds:schemaRef ds:uri="e3a0b290-7592-4fb8-a747-ddca647dba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A2C92D0-C1F5-4D8A-B9E5-0E58B069C714}">
  <ds:schemaRefs>
    <ds:schemaRef ds:uri="7c7c009a-0c96-463b-bd92-e5417b41557d"/>
    <ds:schemaRef ds:uri="http://schemas.microsoft.com/office/2006/documentManagement/types"/>
    <ds:schemaRef ds:uri="http://schemas.microsoft.com/office/2006/metadata/properties"/>
    <ds:schemaRef ds:uri="e3a0b290-7592-4fb8-a747-ddca647dbad1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7D892877-2D73-43AA-AAA7-B805205607F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122</Words>
  <Application>Microsoft Office PowerPoint</Application>
  <PresentationFormat>On-screen Show (4:3)</PresentationFormat>
  <Paragraphs>28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 Diagonal</vt:lpstr>
      <vt:lpstr>Worksheet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Worksheet 2</vt:lpstr>
      <vt:lpstr>Cube</vt:lpstr>
      <vt:lpstr>9 Cubes Worksheet</vt:lpstr>
    </vt:vector>
  </TitlesOfParts>
  <Company>Liverpool John Moores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Philippa</dc:creator>
  <cp:lastModifiedBy>Jessica Fermor</cp:lastModifiedBy>
  <cp:revision>2</cp:revision>
  <dcterms:created xsi:type="dcterms:W3CDTF">2012-11-18T10:14:20Z</dcterms:created>
  <dcterms:modified xsi:type="dcterms:W3CDTF">2020-05-31T09:33:31Z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0x01010055E01ED6098DEE44992FBF692D8C6711</vt:lpwstr>
  </property>
</Properties>
</file>