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5"/>
  </p:notesMasterIdLst>
  <p:handoutMasterIdLst>
    <p:handoutMasterId r:id="rId26"/>
  </p:handoutMasterIdLst>
  <p:sldIdLst>
    <p:sldId id="258" r:id="rId2"/>
    <p:sldId id="286" r:id="rId3"/>
    <p:sldId id="287" r:id="rId4"/>
    <p:sldId id="288" r:id="rId5"/>
    <p:sldId id="264" r:id="rId6"/>
    <p:sldId id="273" r:id="rId7"/>
    <p:sldId id="274" r:id="rId8"/>
    <p:sldId id="278" r:id="rId9"/>
    <p:sldId id="279" r:id="rId10"/>
    <p:sldId id="280" r:id="rId11"/>
    <p:sldId id="281" r:id="rId12"/>
    <p:sldId id="282" r:id="rId13"/>
    <p:sldId id="283" r:id="rId14"/>
    <p:sldId id="268" r:id="rId15"/>
    <p:sldId id="269" r:id="rId16"/>
    <p:sldId id="270" r:id="rId17"/>
    <p:sldId id="271" r:id="rId18"/>
    <p:sldId id="272" r:id="rId19"/>
    <p:sldId id="284" r:id="rId20"/>
    <p:sldId id="285" r:id="rId21"/>
    <p:sldId id="275" r:id="rId22"/>
    <p:sldId id="276" r:id="rId23"/>
    <p:sldId id="277" r:id="rId24"/>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Twinkl" panose="020B0604020202020204" charset="0"/>
      <p:regular r:id="rId31"/>
      <p:bold r:id="rId32"/>
    </p:embeddedFont>
    <p:embeddedFont>
      <p:font typeface="Twinkl SemiBold" charset="0"/>
      <p:bold r:id="rId33"/>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pos="2880">
          <p15:clr>
            <a:srgbClr val="A4A3A4"/>
          </p15:clr>
        </p15:guide>
        <p15:guide id="2" pos="340">
          <p15:clr>
            <a:srgbClr val="A4A3A4"/>
          </p15:clr>
        </p15:guide>
        <p15:guide id="3" orient="horz" pos="3974">
          <p15:clr>
            <a:srgbClr val="A4A3A4"/>
          </p15:clr>
        </p15:guide>
        <p15:guide id="4" pos="5420">
          <p15:clr>
            <a:srgbClr val="A4A3A4"/>
          </p15:clr>
        </p15:guide>
        <p15:guide id="5" orient="horz" pos="346">
          <p15:clr>
            <a:srgbClr val="A4A3A4"/>
          </p15:clr>
        </p15:guide>
        <p15:guide id="6" orient="horz" pos="482">
          <p15:clr>
            <a:srgbClr val="A4A3A4"/>
          </p15:clr>
        </p15:guide>
        <p15:guide id="7" orient="horz" pos="3838">
          <p15:clr>
            <a:srgbClr val="A4A3A4"/>
          </p15:clr>
        </p15:guide>
        <p15:guide id="8"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D65"/>
    <a:srgbClr val="EE8DBE"/>
    <a:srgbClr val="FDD283"/>
    <a:srgbClr val="B9D375"/>
    <a:srgbClr val="73C4F1"/>
    <a:srgbClr val="FF9E6B"/>
    <a:srgbClr val="713693"/>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85" d="100"/>
          <a:sy n="85" d="100"/>
        </p:scale>
        <p:origin x="1363" y="62"/>
      </p:cViewPr>
      <p:guideLst>
        <p:guide pos="2880"/>
        <p:guide pos="340"/>
        <p:guide orient="horz" pos="3974"/>
        <p:guide pos="5420"/>
        <p:guide orient="horz" pos="34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633E07-B98E-4CBC-B742-4C10941628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29A9A101-9318-4695-84E6-C79E4552A5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550FED0-2B0E-4CA5-9FB7-A40A700BF564}" type="datetimeFigureOut">
              <a:rPr lang="en-GB"/>
              <a:pPr>
                <a:defRPr/>
              </a:pPr>
              <a:t>25/09/2022</a:t>
            </a:fld>
            <a:endParaRPr lang="en-GB"/>
          </a:p>
        </p:txBody>
      </p:sp>
      <p:sp>
        <p:nvSpPr>
          <p:cNvPr id="4" name="Footer Placeholder 3">
            <a:extLst>
              <a:ext uri="{FF2B5EF4-FFF2-40B4-BE49-F238E27FC236}">
                <a16:creationId xmlns:a16="http://schemas.microsoft.com/office/drawing/2014/main" id="{70E8B809-57F9-4514-8172-F986D198F5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013A0193-61B8-4A7A-8D61-67DFB95AB7B8}"/>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BF281E8F-54D2-4F72-8768-81361792703B}"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D0A00D-BD63-4266-B38F-8CAF7F966C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87BE2318-3A69-4292-BFFD-00CA0B20FAA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FE0644F-9334-4BB2-B18C-E96571C09DEE}" type="datetimeFigureOut">
              <a:rPr lang="en-GB"/>
              <a:pPr>
                <a:defRPr/>
              </a:pPr>
              <a:t>25/09/2022</a:t>
            </a:fld>
            <a:endParaRPr lang="en-GB"/>
          </a:p>
        </p:txBody>
      </p:sp>
      <p:sp>
        <p:nvSpPr>
          <p:cNvPr id="4" name="Slide Image Placeholder 3">
            <a:extLst>
              <a:ext uri="{FF2B5EF4-FFF2-40B4-BE49-F238E27FC236}">
                <a16:creationId xmlns:a16="http://schemas.microsoft.com/office/drawing/2014/main" id="{17095A0D-8695-4217-929B-20855F837D3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FE95D9D-A1DB-46F7-A46C-2735CA9CB42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F70878C-D8B6-4911-8433-2BC9161E810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DFE7B575-25CD-47D2-8ACC-709F8C2DC68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3B0E38BD-DFE3-4CC8-8581-998341933144}"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913F4FC-AC3D-4670-9847-9FF8BC78560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668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9DDB2734-3A87-4EC5-96B4-71ED76A834E3}"/>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7833B748-2490-44CD-91D4-9A94E0E21C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341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DD2B374A-AAC8-4A13-92E5-CA9D01FD86BD}"/>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72640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2E776AF7-83A1-40CE-84A5-13696AA563FA}"/>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4">
            <a:extLst>
              <a:ext uri="{FF2B5EF4-FFF2-40B4-BE49-F238E27FC236}">
                <a16:creationId xmlns:a16="http://schemas.microsoft.com/office/drawing/2014/main" id="{21224168-63A2-4D4A-8AA9-75F0D4DE8578}"/>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78FE595E-2E9F-4E39-9B98-7A85B6B2739A}"/>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E2339692-AD30-4EDC-86DD-EE57E947E7B1}"/>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66D60D23-B154-4AAF-837E-411AFF8ADAED}"/>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1403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618D455-9021-460C-83C1-2649A639CC9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6418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EF0CFAB-2CCE-4C3C-BC25-B13CEF6A205E}"/>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09B544B-E1C2-4189-BA83-362EA33EA66A}"/>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98C3642-67DA-4860-B39B-5D31FB37977E}"/>
              </a:ext>
            </a:extLst>
          </p:cNvPr>
          <p:cNvSpPr>
            <a:spLocks noChangeArrowheads="1"/>
          </p:cNvSpPr>
          <p:nvPr/>
        </p:nvSpPr>
        <p:spPr bwMode="auto">
          <a:xfrm>
            <a:off x="539750" y="558800"/>
            <a:ext cx="8064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600">
                <a:solidFill>
                  <a:schemeClr val="tx1"/>
                </a:solidFill>
              </a:rPr>
              <a:t>These superheroes are here to help make these sentences super! But which super hero are you going to call? If the sentence needs an exclamation mark you need Exclamation Mark Girl! If the sentence needs a question mark you need Captain Question Mark! Click on the superhero needed for each sentence.</a:t>
            </a:r>
          </a:p>
        </p:txBody>
      </p:sp>
      <p:grpSp>
        <p:nvGrpSpPr>
          <p:cNvPr id="4" name="full stop">
            <a:extLst>
              <a:ext uri="{FF2B5EF4-FFF2-40B4-BE49-F238E27FC236}">
                <a16:creationId xmlns:a16="http://schemas.microsoft.com/office/drawing/2014/main" id="{A5066B05-F6CB-4A37-AA9A-3326A78E78CC}"/>
              </a:ext>
            </a:extLst>
          </p:cNvPr>
          <p:cNvGrpSpPr>
            <a:grpSpLocks/>
          </p:cNvGrpSpPr>
          <p:nvPr/>
        </p:nvGrpSpPr>
        <p:grpSpPr bwMode="auto">
          <a:xfrm>
            <a:off x="539750" y="2805113"/>
            <a:ext cx="2489200" cy="2506662"/>
            <a:chOff x="328517" y="3621863"/>
            <a:chExt cx="2488907" cy="2507595"/>
          </a:xfrm>
        </p:grpSpPr>
        <p:pic>
          <p:nvPicPr>
            <p:cNvPr id="17419" name="Picture 6">
              <a:extLst>
                <a:ext uri="{FF2B5EF4-FFF2-40B4-BE49-F238E27FC236}">
                  <a16:creationId xmlns:a16="http://schemas.microsoft.com/office/drawing/2014/main" id="{1CDDE8D0-A01C-4558-925C-420E512621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6135" y="3621863"/>
              <a:ext cx="999178" cy="207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Rectangle 8">
              <a:extLst>
                <a:ext uri="{FF2B5EF4-FFF2-40B4-BE49-F238E27FC236}">
                  <a16:creationId xmlns:a16="http://schemas.microsoft.com/office/drawing/2014/main" id="{381C5B60-BA54-44F3-8CB7-B1431A512A89}"/>
                </a:ext>
              </a:extLst>
            </p:cNvPr>
            <p:cNvSpPr>
              <a:spLocks noChangeArrowheads="1"/>
            </p:cNvSpPr>
            <p:nvPr/>
          </p:nvSpPr>
          <p:spPr bwMode="auto">
            <a:xfrm>
              <a:off x="328517" y="5760006"/>
              <a:ext cx="2488907" cy="36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C00000"/>
                  </a:solidFill>
                </a:rPr>
                <a:t>Exclamation Mark Girl</a:t>
              </a:r>
              <a:endParaRPr lang="en-US" altLang="en-US">
                <a:solidFill>
                  <a:srgbClr val="C00000"/>
                </a:solidFill>
              </a:endParaRPr>
            </a:p>
          </p:txBody>
        </p:sp>
      </p:grpSp>
      <p:grpSp>
        <p:nvGrpSpPr>
          <p:cNvPr id="7" name="capital">
            <a:extLst>
              <a:ext uri="{FF2B5EF4-FFF2-40B4-BE49-F238E27FC236}">
                <a16:creationId xmlns:a16="http://schemas.microsoft.com/office/drawing/2014/main" id="{AE129619-8896-45E8-B692-C6356A1F08F0}"/>
              </a:ext>
            </a:extLst>
          </p:cNvPr>
          <p:cNvGrpSpPr>
            <a:grpSpLocks/>
          </p:cNvGrpSpPr>
          <p:nvPr/>
        </p:nvGrpSpPr>
        <p:grpSpPr bwMode="auto">
          <a:xfrm>
            <a:off x="6067425" y="2800350"/>
            <a:ext cx="2544763" cy="2511425"/>
            <a:chOff x="6220661" y="3616542"/>
            <a:chExt cx="2544578" cy="2512998"/>
          </a:xfrm>
        </p:grpSpPr>
        <p:pic>
          <p:nvPicPr>
            <p:cNvPr id="17417" name="Picture 7">
              <a:extLst>
                <a:ext uri="{FF2B5EF4-FFF2-40B4-BE49-F238E27FC236}">
                  <a16:creationId xmlns:a16="http://schemas.microsoft.com/office/drawing/2014/main" id="{747FFFD8-D6E7-45DE-A8E1-123D214ADC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5164" y="3616542"/>
              <a:ext cx="1563186" cy="21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9">
              <a:extLst>
                <a:ext uri="{FF2B5EF4-FFF2-40B4-BE49-F238E27FC236}">
                  <a16:creationId xmlns:a16="http://schemas.microsoft.com/office/drawing/2014/main" id="{E2AABB97-CB0C-4DBD-BED9-07EB3B2AC204}"/>
                </a:ext>
              </a:extLst>
            </p:cNvPr>
            <p:cNvSpPr>
              <a:spLocks noChangeArrowheads="1"/>
            </p:cNvSpPr>
            <p:nvPr/>
          </p:nvSpPr>
          <p:spPr bwMode="auto">
            <a:xfrm>
              <a:off x="6220661" y="5760006"/>
              <a:ext cx="2544578" cy="36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C00000"/>
                  </a:solidFill>
                </a:rPr>
                <a:t>Captain Question Mark</a:t>
              </a:r>
            </a:p>
          </p:txBody>
        </p:sp>
      </p:grpSp>
      <p:sp>
        <p:nvSpPr>
          <p:cNvPr id="10" name="Rounded Rectangle 9">
            <a:extLst>
              <a:ext uri="{FF2B5EF4-FFF2-40B4-BE49-F238E27FC236}">
                <a16:creationId xmlns:a16="http://schemas.microsoft.com/office/drawing/2014/main" id="{9CD8103D-C5C5-470A-8CAD-990034CC0960}"/>
              </a:ext>
            </a:extLst>
          </p:cNvPr>
          <p:cNvSpPr/>
          <p:nvPr/>
        </p:nvSpPr>
        <p:spPr>
          <a:xfrm>
            <a:off x="2306638" y="1798638"/>
            <a:ext cx="4530725" cy="561975"/>
          </a:xfrm>
          <a:prstGeom prst="roundRect">
            <a:avLst>
              <a:gd name="adj" fmla="val 27833"/>
            </a:avLst>
          </a:prstGeom>
          <a:solidFill>
            <a:schemeClr val="accent5"/>
          </a:solid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cs typeface="Twinkl" charset="0"/>
              </a:rPr>
              <a:t>How old are your sisters</a:t>
            </a:r>
          </a:p>
        </p:txBody>
      </p:sp>
      <p:sp>
        <p:nvSpPr>
          <p:cNvPr id="11" name="Rounded Rectangle 10">
            <a:extLst>
              <a:ext uri="{FF2B5EF4-FFF2-40B4-BE49-F238E27FC236}">
                <a16:creationId xmlns:a16="http://schemas.microsoft.com/office/drawing/2014/main" id="{BCE42B69-E322-4305-AF40-6EF45B9EEBA5}"/>
              </a:ext>
            </a:extLst>
          </p:cNvPr>
          <p:cNvSpPr/>
          <p:nvPr/>
        </p:nvSpPr>
        <p:spPr>
          <a:xfrm>
            <a:off x="2306638" y="2519363"/>
            <a:ext cx="4530725" cy="561975"/>
          </a:xfrm>
          <a:prstGeom prst="roundRect">
            <a:avLst>
              <a:gd name="adj" fmla="val 27833"/>
            </a:avLst>
          </a:prstGeom>
          <a:solidFill>
            <a:schemeClr val="accent4"/>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cs typeface="Twinkl" charset="0"/>
              </a:rPr>
              <a:t>How old are your sisters?</a:t>
            </a:r>
          </a:p>
        </p:txBody>
      </p:sp>
      <p:sp>
        <p:nvSpPr>
          <p:cNvPr id="12" name="Rounded Rectangle 11">
            <a:extLst>
              <a:ext uri="{FF2B5EF4-FFF2-40B4-BE49-F238E27FC236}">
                <a16:creationId xmlns:a16="http://schemas.microsoft.com/office/drawing/2014/main" id="{49114C40-2339-4959-AA11-0A56A998B9CB}"/>
              </a:ext>
            </a:extLst>
          </p:cNvPr>
          <p:cNvSpPr/>
          <p:nvPr/>
        </p:nvSpPr>
        <p:spPr>
          <a:xfrm>
            <a:off x="6584950" y="5465763"/>
            <a:ext cx="1803400" cy="663575"/>
          </a:xfrm>
          <a:prstGeom prst="roundRect">
            <a:avLst>
              <a:gd name="adj" fmla="val 27833"/>
            </a:avLst>
          </a:prstGeom>
          <a:solidFill>
            <a:schemeClr val="accent4"/>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sz="2400" b="1" dirty="0">
                <a:solidFill>
                  <a:schemeClr val="bg1"/>
                </a:solidFill>
              </a:rPr>
              <a:t>Correct!</a:t>
            </a:r>
            <a:endParaRPr lang="en-US" altLang="en-US" sz="2400" dirty="0">
              <a:solidFill>
                <a:schemeClr val="bg1"/>
              </a:solidFill>
            </a:endParaRPr>
          </a:p>
        </p:txBody>
      </p:sp>
      <p:sp>
        <p:nvSpPr>
          <p:cNvPr id="13" name="Rounded Rectangle 12">
            <a:extLst>
              <a:ext uri="{FF2B5EF4-FFF2-40B4-BE49-F238E27FC236}">
                <a16:creationId xmlns:a16="http://schemas.microsoft.com/office/drawing/2014/main" id="{92C0FFF3-B70E-4840-8143-23629747D393}"/>
              </a:ext>
            </a:extLst>
          </p:cNvPr>
          <p:cNvSpPr/>
          <p:nvPr/>
        </p:nvSpPr>
        <p:spPr>
          <a:xfrm>
            <a:off x="755650" y="5465763"/>
            <a:ext cx="1803400" cy="663575"/>
          </a:xfrm>
          <a:prstGeom prst="roundRect">
            <a:avLst>
              <a:gd name="adj" fmla="val 27833"/>
            </a:avLst>
          </a:prstGeom>
          <a:solidFill>
            <a:srgbClr val="C00000"/>
          </a:solidFill>
          <a:ln w="28575">
            <a:solidFill>
              <a:srgbClr val="D439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sz="2400" b="1" dirty="0">
                <a:solidFill>
                  <a:schemeClr val="bg1"/>
                </a:solidFill>
              </a:rPr>
              <a:t>Try again!</a:t>
            </a:r>
            <a:endParaRPr lang="en-US" altLang="en-US" sz="2400"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nextCondLst>
                <p:cond evt="onClick" delay="0">
                  <p:tgtEl>
                    <p:spTgt spid="4"/>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7BF833A-FD8F-4D62-821D-2F8602A4F21F}"/>
              </a:ext>
            </a:extLst>
          </p:cNvPr>
          <p:cNvSpPr>
            <a:spLocks noChangeArrowheads="1"/>
          </p:cNvSpPr>
          <p:nvPr/>
        </p:nvSpPr>
        <p:spPr bwMode="auto">
          <a:xfrm>
            <a:off x="539750" y="558800"/>
            <a:ext cx="8064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600">
                <a:solidFill>
                  <a:schemeClr val="tx1"/>
                </a:solidFill>
              </a:rPr>
              <a:t>These superheroes are here to help make these sentences super! But which super hero are you going to call? If the sentence needs an exclamation mark you need Exclamation Mark Girl! If the sentence needs a question mark you need Captain Question Mark! Click on the superhero needed for each sentence.</a:t>
            </a:r>
          </a:p>
        </p:txBody>
      </p:sp>
      <p:grpSp>
        <p:nvGrpSpPr>
          <p:cNvPr id="4" name="full stop">
            <a:extLst>
              <a:ext uri="{FF2B5EF4-FFF2-40B4-BE49-F238E27FC236}">
                <a16:creationId xmlns:a16="http://schemas.microsoft.com/office/drawing/2014/main" id="{A7286E89-7168-443E-B931-81C54FFE2CF9}"/>
              </a:ext>
            </a:extLst>
          </p:cNvPr>
          <p:cNvGrpSpPr>
            <a:grpSpLocks/>
          </p:cNvGrpSpPr>
          <p:nvPr/>
        </p:nvGrpSpPr>
        <p:grpSpPr bwMode="auto">
          <a:xfrm>
            <a:off x="539750" y="2805113"/>
            <a:ext cx="2489200" cy="2506662"/>
            <a:chOff x="328517" y="3621863"/>
            <a:chExt cx="2488907" cy="2507595"/>
          </a:xfrm>
        </p:grpSpPr>
        <p:pic>
          <p:nvPicPr>
            <p:cNvPr id="18443" name="Picture 6">
              <a:extLst>
                <a:ext uri="{FF2B5EF4-FFF2-40B4-BE49-F238E27FC236}">
                  <a16:creationId xmlns:a16="http://schemas.microsoft.com/office/drawing/2014/main" id="{9E738B8F-083B-47A7-9F10-6C593E89D8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6135" y="3621863"/>
              <a:ext cx="999178" cy="207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Rectangle 8">
              <a:extLst>
                <a:ext uri="{FF2B5EF4-FFF2-40B4-BE49-F238E27FC236}">
                  <a16:creationId xmlns:a16="http://schemas.microsoft.com/office/drawing/2014/main" id="{838FB1CE-DF47-495A-9A49-9E856843AA7C}"/>
                </a:ext>
              </a:extLst>
            </p:cNvPr>
            <p:cNvSpPr>
              <a:spLocks noChangeArrowheads="1"/>
            </p:cNvSpPr>
            <p:nvPr/>
          </p:nvSpPr>
          <p:spPr bwMode="auto">
            <a:xfrm>
              <a:off x="328517" y="5760006"/>
              <a:ext cx="2488907" cy="36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C00000"/>
                  </a:solidFill>
                </a:rPr>
                <a:t>Exclamation Mark Girl</a:t>
              </a:r>
              <a:endParaRPr lang="en-US" altLang="en-US">
                <a:solidFill>
                  <a:srgbClr val="C00000"/>
                </a:solidFill>
              </a:endParaRPr>
            </a:p>
          </p:txBody>
        </p:sp>
      </p:grpSp>
      <p:grpSp>
        <p:nvGrpSpPr>
          <p:cNvPr id="7" name="capital">
            <a:extLst>
              <a:ext uri="{FF2B5EF4-FFF2-40B4-BE49-F238E27FC236}">
                <a16:creationId xmlns:a16="http://schemas.microsoft.com/office/drawing/2014/main" id="{825584D3-857E-468F-9967-E93BFFA13B02}"/>
              </a:ext>
            </a:extLst>
          </p:cNvPr>
          <p:cNvGrpSpPr>
            <a:grpSpLocks/>
          </p:cNvGrpSpPr>
          <p:nvPr/>
        </p:nvGrpSpPr>
        <p:grpSpPr bwMode="auto">
          <a:xfrm>
            <a:off x="6067425" y="2800350"/>
            <a:ext cx="2544763" cy="2511425"/>
            <a:chOff x="6220661" y="3616542"/>
            <a:chExt cx="2544578" cy="2512998"/>
          </a:xfrm>
        </p:grpSpPr>
        <p:pic>
          <p:nvPicPr>
            <p:cNvPr id="18441" name="Picture 7">
              <a:extLst>
                <a:ext uri="{FF2B5EF4-FFF2-40B4-BE49-F238E27FC236}">
                  <a16:creationId xmlns:a16="http://schemas.microsoft.com/office/drawing/2014/main" id="{768948B7-D940-477E-8112-A5E32C7CEF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5164" y="3616542"/>
              <a:ext cx="1563186" cy="21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Rectangle 9">
              <a:extLst>
                <a:ext uri="{FF2B5EF4-FFF2-40B4-BE49-F238E27FC236}">
                  <a16:creationId xmlns:a16="http://schemas.microsoft.com/office/drawing/2014/main" id="{D0DF494F-0D92-4250-BE5B-3D4F998713AC}"/>
                </a:ext>
              </a:extLst>
            </p:cNvPr>
            <p:cNvSpPr>
              <a:spLocks noChangeArrowheads="1"/>
            </p:cNvSpPr>
            <p:nvPr/>
          </p:nvSpPr>
          <p:spPr bwMode="auto">
            <a:xfrm>
              <a:off x="6220661" y="5760006"/>
              <a:ext cx="2544578" cy="36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C00000"/>
                  </a:solidFill>
                </a:rPr>
                <a:t>Captain Question Mark</a:t>
              </a:r>
            </a:p>
          </p:txBody>
        </p:sp>
      </p:grpSp>
      <p:sp>
        <p:nvSpPr>
          <p:cNvPr id="10" name="Rounded Rectangle 9">
            <a:extLst>
              <a:ext uri="{FF2B5EF4-FFF2-40B4-BE49-F238E27FC236}">
                <a16:creationId xmlns:a16="http://schemas.microsoft.com/office/drawing/2014/main" id="{F3BB1B3A-8372-4B14-A023-3166992069FA}"/>
              </a:ext>
            </a:extLst>
          </p:cNvPr>
          <p:cNvSpPr/>
          <p:nvPr/>
        </p:nvSpPr>
        <p:spPr>
          <a:xfrm>
            <a:off x="2306638" y="1866900"/>
            <a:ext cx="4530725" cy="563563"/>
          </a:xfrm>
          <a:prstGeom prst="roundRect">
            <a:avLst>
              <a:gd name="adj" fmla="val 27833"/>
            </a:avLst>
          </a:prstGeom>
          <a:solidFill>
            <a:schemeClr val="accent5"/>
          </a:solid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dirty="0"/>
              <a:t>How incredible the magic show was</a:t>
            </a:r>
            <a:endParaRPr lang="en-US" sz="2000" dirty="0">
              <a:cs typeface="Twinkl" charset="0"/>
            </a:endParaRPr>
          </a:p>
        </p:txBody>
      </p:sp>
      <p:sp>
        <p:nvSpPr>
          <p:cNvPr id="11" name="Rounded Rectangle 10">
            <a:extLst>
              <a:ext uri="{FF2B5EF4-FFF2-40B4-BE49-F238E27FC236}">
                <a16:creationId xmlns:a16="http://schemas.microsoft.com/office/drawing/2014/main" id="{1C07099C-F3C6-4B78-AAF2-D08BB755D2BE}"/>
              </a:ext>
            </a:extLst>
          </p:cNvPr>
          <p:cNvSpPr/>
          <p:nvPr/>
        </p:nvSpPr>
        <p:spPr>
          <a:xfrm>
            <a:off x="2306638" y="2587625"/>
            <a:ext cx="4530725" cy="563563"/>
          </a:xfrm>
          <a:prstGeom prst="roundRect">
            <a:avLst>
              <a:gd name="adj" fmla="val 27833"/>
            </a:avLst>
          </a:prstGeom>
          <a:solidFill>
            <a:schemeClr val="accent4"/>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dirty="0"/>
              <a:t>How incredible the magic show was!</a:t>
            </a:r>
            <a:endParaRPr lang="en-US" sz="2000" dirty="0">
              <a:cs typeface="Twinkl" charset="0"/>
            </a:endParaRPr>
          </a:p>
        </p:txBody>
      </p:sp>
      <p:sp>
        <p:nvSpPr>
          <p:cNvPr id="12" name="Rounded Rectangle 11">
            <a:extLst>
              <a:ext uri="{FF2B5EF4-FFF2-40B4-BE49-F238E27FC236}">
                <a16:creationId xmlns:a16="http://schemas.microsoft.com/office/drawing/2014/main" id="{D79D821A-A1D1-4D7E-A4B2-ED1883D944D5}"/>
              </a:ext>
            </a:extLst>
          </p:cNvPr>
          <p:cNvSpPr/>
          <p:nvPr/>
        </p:nvSpPr>
        <p:spPr>
          <a:xfrm>
            <a:off x="755650" y="5465763"/>
            <a:ext cx="1803400" cy="663575"/>
          </a:xfrm>
          <a:prstGeom prst="roundRect">
            <a:avLst>
              <a:gd name="adj" fmla="val 27833"/>
            </a:avLst>
          </a:prstGeom>
          <a:solidFill>
            <a:schemeClr val="accent4"/>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sz="2400" b="1" dirty="0">
                <a:solidFill>
                  <a:schemeClr val="bg1"/>
                </a:solidFill>
              </a:rPr>
              <a:t>Correct!</a:t>
            </a:r>
            <a:endParaRPr lang="en-US" altLang="en-US" sz="2400" dirty="0">
              <a:solidFill>
                <a:schemeClr val="bg1"/>
              </a:solidFill>
            </a:endParaRPr>
          </a:p>
        </p:txBody>
      </p:sp>
      <p:sp>
        <p:nvSpPr>
          <p:cNvPr id="13" name="Rounded Rectangle 12">
            <a:extLst>
              <a:ext uri="{FF2B5EF4-FFF2-40B4-BE49-F238E27FC236}">
                <a16:creationId xmlns:a16="http://schemas.microsoft.com/office/drawing/2014/main" id="{E5CF842B-E914-427D-BECF-1345BC1E58AD}"/>
              </a:ext>
            </a:extLst>
          </p:cNvPr>
          <p:cNvSpPr/>
          <p:nvPr/>
        </p:nvSpPr>
        <p:spPr>
          <a:xfrm>
            <a:off x="6584950" y="5465763"/>
            <a:ext cx="1803400" cy="663575"/>
          </a:xfrm>
          <a:prstGeom prst="roundRect">
            <a:avLst>
              <a:gd name="adj" fmla="val 27833"/>
            </a:avLst>
          </a:prstGeom>
          <a:solidFill>
            <a:srgbClr val="C00000"/>
          </a:solidFill>
          <a:ln w="28575">
            <a:solidFill>
              <a:srgbClr val="D439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sz="2400" b="1" dirty="0">
                <a:solidFill>
                  <a:schemeClr val="bg1"/>
                </a:solidFill>
              </a:rPr>
              <a:t>Try again!</a:t>
            </a:r>
            <a:endParaRPr lang="en-US" altLang="en-US" sz="2400"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nextCondLst>
                <p:cond evt="onClick" delay="0">
                  <p:tgtEl>
                    <p:spTgt spid="7"/>
                  </p:tgtEl>
                </p:cond>
              </p:nextCondLst>
            </p:seq>
          </p:childTnLst>
        </p:cTn>
      </p:par>
    </p:tnLst>
    <p:bldLst>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28F1532-2786-4D7A-A542-4C419F3EC2EF}"/>
              </a:ext>
            </a:extLst>
          </p:cNvPr>
          <p:cNvSpPr>
            <a:spLocks noChangeArrowheads="1"/>
          </p:cNvSpPr>
          <p:nvPr/>
        </p:nvSpPr>
        <p:spPr bwMode="auto">
          <a:xfrm>
            <a:off x="539750" y="558800"/>
            <a:ext cx="8064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600">
                <a:solidFill>
                  <a:schemeClr val="tx1"/>
                </a:solidFill>
              </a:rPr>
              <a:t>These superheroes are here to help make these sentences super! But which super hero are you going to call? If the sentence needs an exclamation mark you need Exclamation Mark Girl! If the sentence needs a question mark you need Captain Question Mark! Click on the superhero needed for each sentence.</a:t>
            </a:r>
          </a:p>
        </p:txBody>
      </p:sp>
      <p:grpSp>
        <p:nvGrpSpPr>
          <p:cNvPr id="4" name="full stop">
            <a:extLst>
              <a:ext uri="{FF2B5EF4-FFF2-40B4-BE49-F238E27FC236}">
                <a16:creationId xmlns:a16="http://schemas.microsoft.com/office/drawing/2014/main" id="{04EB9CF5-BB33-46D2-80F6-5605A977246F}"/>
              </a:ext>
            </a:extLst>
          </p:cNvPr>
          <p:cNvGrpSpPr>
            <a:grpSpLocks/>
          </p:cNvGrpSpPr>
          <p:nvPr/>
        </p:nvGrpSpPr>
        <p:grpSpPr bwMode="auto">
          <a:xfrm>
            <a:off x="539750" y="2805113"/>
            <a:ext cx="2489200" cy="2506662"/>
            <a:chOff x="328517" y="3621863"/>
            <a:chExt cx="2488907" cy="2507595"/>
          </a:xfrm>
        </p:grpSpPr>
        <p:pic>
          <p:nvPicPr>
            <p:cNvPr id="19467" name="Picture 6">
              <a:extLst>
                <a:ext uri="{FF2B5EF4-FFF2-40B4-BE49-F238E27FC236}">
                  <a16:creationId xmlns:a16="http://schemas.microsoft.com/office/drawing/2014/main" id="{3C776779-25CB-496C-91FE-8564DA0E19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6135" y="3621863"/>
              <a:ext cx="999178" cy="207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Rectangle 8">
              <a:extLst>
                <a:ext uri="{FF2B5EF4-FFF2-40B4-BE49-F238E27FC236}">
                  <a16:creationId xmlns:a16="http://schemas.microsoft.com/office/drawing/2014/main" id="{68D88745-7BE0-4F5F-A01E-03D463536895}"/>
                </a:ext>
              </a:extLst>
            </p:cNvPr>
            <p:cNvSpPr>
              <a:spLocks noChangeArrowheads="1"/>
            </p:cNvSpPr>
            <p:nvPr/>
          </p:nvSpPr>
          <p:spPr bwMode="auto">
            <a:xfrm>
              <a:off x="328517" y="5760006"/>
              <a:ext cx="2488907" cy="36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C00000"/>
                  </a:solidFill>
                </a:rPr>
                <a:t>Exclamation Mark Girl</a:t>
              </a:r>
              <a:endParaRPr lang="en-US" altLang="en-US">
                <a:solidFill>
                  <a:srgbClr val="C00000"/>
                </a:solidFill>
              </a:endParaRPr>
            </a:p>
          </p:txBody>
        </p:sp>
      </p:grpSp>
      <p:grpSp>
        <p:nvGrpSpPr>
          <p:cNvPr id="7" name="capital">
            <a:extLst>
              <a:ext uri="{FF2B5EF4-FFF2-40B4-BE49-F238E27FC236}">
                <a16:creationId xmlns:a16="http://schemas.microsoft.com/office/drawing/2014/main" id="{A87B9ADC-FF62-4043-BC66-12262C8D7E28}"/>
              </a:ext>
            </a:extLst>
          </p:cNvPr>
          <p:cNvGrpSpPr>
            <a:grpSpLocks/>
          </p:cNvGrpSpPr>
          <p:nvPr/>
        </p:nvGrpSpPr>
        <p:grpSpPr bwMode="auto">
          <a:xfrm>
            <a:off x="6067425" y="2800350"/>
            <a:ext cx="2544763" cy="2511425"/>
            <a:chOff x="6220661" y="3616542"/>
            <a:chExt cx="2544578" cy="2512998"/>
          </a:xfrm>
        </p:grpSpPr>
        <p:pic>
          <p:nvPicPr>
            <p:cNvPr id="19465" name="Picture 7">
              <a:extLst>
                <a:ext uri="{FF2B5EF4-FFF2-40B4-BE49-F238E27FC236}">
                  <a16:creationId xmlns:a16="http://schemas.microsoft.com/office/drawing/2014/main" id="{680EF26D-63AE-4923-8693-F6C1906D3A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5164" y="3616542"/>
              <a:ext cx="1563186" cy="21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Rectangle 9">
              <a:extLst>
                <a:ext uri="{FF2B5EF4-FFF2-40B4-BE49-F238E27FC236}">
                  <a16:creationId xmlns:a16="http://schemas.microsoft.com/office/drawing/2014/main" id="{C562FB7B-8937-4272-99A5-632F0E2A0F23}"/>
                </a:ext>
              </a:extLst>
            </p:cNvPr>
            <p:cNvSpPr>
              <a:spLocks noChangeArrowheads="1"/>
            </p:cNvSpPr>
            <p:nvPr/>
          </p:nvSpPr>
          <p:spPr bwMode="auto">
            <a:xfrm>
              <a:off x="6220661" y="5760006"/>
              <a:ext cx="2544578" cy="36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C00000"/>
                  </a:solidFill>
                </a:rPr>
                <a:t>Captain Question Mark</a:t>
              </a:r>
            </a:p>
          </p:txBody>
        </p:sp>
      </p:grpSp>
      <p:sp>
        <p:nvSpPr>
          <p:cNvPr id="10" name="Rounded Rectangle 9">
            <a:extLst>
              <a:ext uri="{FF2B5EF4-FFF2-40B4-BE49-F238E27FC236}">
                <a16:creationId xmlns:a16="http://schemas.microsoft.com/office/drawing/2014/main" id="{8F871D02-CA2D-496C-A9A2-5A3A97A5ED93}"/>
              </a:ext>
            </a:extLst>
          </p:cNvPr>
          <p:cNvSpPr/>
          <p:nvPr/>
        </p:nvSpPr>
        <p:spPr>
          <a:xfrm>
            <a:off x="1965325" y="1743075"/>
            <a:ext cx="5213350" cy="563563"/>
          </a:xfrm>
          <a:prstGeom prst="roundRect">
            <a:avLst>
              <a:gd name="adj" fmla="val 27833"/>
            </a:avLst>
          </a:prstGeom>
          <a:solidFill>
            <a:schemeClr val="accent5"/>
          </a:solid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cs typeface="Twinkl" charset="0"/>
              </a:rPr>
              <a:t>What shall I wear to my cousin’s wedding</a:t>
            </a:r>
          </a:p>
        </p:txBody>
      </p:sp>
      <p:sp>
        <p:nvSpPr>
          <p:cNvPr id="11" name="Rounded Rectangle 10">
            <a:extLst>
              <a:ext uri="{FF2B5EF4-FFF2-40B4-BE49-F238E27FC236}">
                <a16:creationId xmlns:a16="http://schemas.microsoft.com/office/drawing/2014/main" id="{987995DB-5015-43F4-B6C2-C7B18A4FB44D}"/>
              </a:ext>
            </a:extLst>
          </p:cNvPr>
          <p:cNvSpPr/>
          <p:nvPr/>
        </p:nvSpPr>
        <p:spPr>
          <a:xfrm>
            <a:off x="1965325" y="2463800"/>
            <a:ext cx="5213350" cy="563563"/>
          </a:xfrm>
          <a:prstGeom prst="roundRect">
            <a:avLst>
              <a:gd name="adj" fmla="val 27833"/>
            </a:avLst>
          </a:prstGeom>
          <a:solidFill>
            <a:schemeClr val="accent4"/>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cs typeface="Twinkl" charset="0"/>
              </a:rPr>
              <a:t>What shall I wear to my cousin’s wedding?</a:t>
            </a:r>
          </a:p>
        </p:txBody>
      </p:sp>
      <p:sp>
        <p:nvSpPr>
          <p:cNvPr id="12" name="Rounded Rectangle 11">
            <a:extLst>
              <a:ext uri="{FF2B5EF4-FFF2-40B4-BE49-F238E27FC236}">
                <a16:creationId xmlns:a16="http://schemas.microsoft.com/office/drawing/2014/main" id="{BA5A9C29-1559-40BB-B6BF-31F6DBE7F567}"/>
              </a:ext>
            </a:extLst>
          </p:cNvPr>
          <p:cNvSpPr/>
          <p:nvPr/>
        </p:nvSpPr>
        <p:spPr>
          <a:xfrm>
            <a:off x="6551613" y="5465763"/>
            <a:ext cx="1803400" cy="663575"/>
          </a:xfrm>
          <a:prstGeom prst="roundRect">
            <a:avLst>
              <a:gd name="adj" fmla="val 27833"/>
            </a:avLst>
          </a:prstGeom>
          <a:solidFill>
            <a:schemeClr val="accent4"/>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sz="2400" b="1" dirty="0">
                <a:solidFill>
                  <a:schemeClr val="bg1"/>
                </a:solidFill>
              </a:rPr>
              <a:t>Correct!</a:t>
            </a:r>
            <a:endParaRPr lang="en-US" altLang="en-US" sz="2400" dirty="0">
              <a:solidFill>
                <a:schemeClr val="bg1"/>
              </a:solidFill>
            </a:endParaRPr>
          </a:p>
        </p:txBody>
      </p:sp>
      <p:sp>
        <p:nvSpPr>
          <p:cNvPr id="13" name="Rounded Rectangle 12">
            <a:extLst>
              <a:ext uri="{FF2B5EF4-FFF2-40B4-BE49-F238E27FC236}">
                <a16:creationId xmlns:a16="http://schemas.microsoft.com/office/drawing/2014/main" id="{B1D5AF8B-E6A4-4B43-83C3-BAA5B4BFA7EE}"/>
              </a:ext>
            </a:extLst>
          </p:cNvPr>
          <p:cNvSpPr/>
          <p:nvPr/>
        </p:nvSpPr>
        <p:spPr>
          <a:xfrm>
            <a:off x="755650" y="5465763"/>
            <a:ext cx="1803400" cy="663575"/>
          </a:xfrm>
          <a:prstGeom prst="roundRect">
            <a:avLst>
              <a:gd name="adj" fmla="val 27833"/>
            </a:avLst>
          </a:prstGeom>
          <a:solidFill>
            <a:srgbClr val="C00000"/>
          </a:solidFill>
          <a:ln w="28575">
            <a:solidFill>
              <a:srgbClr val="D439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sz="2400" b="1" dirty="0">
                <a:solidFill>
                  <a:schemeClr val="bg1"/>
                </a:solidFill>
              </a:rPr>
              <a:t>Try again!</a:t>
            </a:r>
            <a:endParaRPr lang="en-US" altLang="en-US" sz="2400"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nextCondLst>
                <p:cond evt="onClick" delay="0">
                  <p:tgtEl>
                    <p:spTgt spid="4"/>
                  </p:tgtEl>
                </p:cond>
              </p:nextCondLst>
            </p:seq>
          </p:childTnLst>
        </p:cTn>
      </p:par>
    </p:tnLst>
    <p:bldLst>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2E0E79FD-1CDC-40D7-68EA-E436C6F4A2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3830638"/>
            <a:ext cx="2516188"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20">
            <a:extLst>
              <a:ext uri="{FF2B5EF4-FFF2-40B4-BE49-F238E27FC236}">
                <a16:creationId xmlns:a16="http://schemas.microsoft.com/office/drawing/2014/main" id="{61E9EF5D-53AA-0393-756A-E760BA13811F}"/>
              </a:ext>
            </a:extLst>
          </p:cNvPr>
          <p:cNvSpPr>
            <a:spLocks noGrp="1"/>
          </p:cNvSpPr>
          <p:nvPr>
            <p:ph type="title"/>
          </p:nvPr>
        </p:nvSpPr>
        <p:spPr>
          <a:xfrm>
            <a:off x="457200" y="815975"/>
            <a:ext cx="8220075" cy="609600"/>
          </a:xfrm>
        </p:spPr>
        <p:txBody>
          <a:bodyPr/>
          <a:lstStyle/>
          <a:p>
            <a:pPr eaLnBrk="1" hangingPunct="1"/>
            <a:r>
              <a:rPr lang="en-GB" altLang="en-US" sz="2400">
                <a:latin typeface="Twinkl SemiBold" charset="0"/>
              </a:rPr>
              <a:t>Choose the correct punctuation for the sentence.</a:t>
            </a:r>
          </a:p>
        </p:txBody>
      </p:sp>
      <p:sp>
        <p:nvSpPr>
          <p:cNvPr id="3" name="full stop">
            <a:extLst>
              <a:ext uri="{FF2B5EF4-FFF2-40B4-BE49-F238E27FC236}">
                <a16:creationId xmlns:a16="http://schemas.microsoft.com/office/drawing/2014/main" id="{DF4D1B74-C53F-458E-9038-E58EAFD3EE3F}"/>
              </a:ext>
            </a:extLst>
          </p:cNvPr>
          <p:cNvSpPr/>
          <p:nvPr/>
        </p:nvSpPr>
        <p:spPr>
          <a:xfrm>
            <a:off x="193198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0" name="question mark">
            <a:extLst>
              <a:ext uri="{FF2B5EF4-FFF2-40B4-BE49-F238E27FC236}">
                <a16:creationId xmlns:a16="http://schemas.microsoft.com/office/drawing/2014/main" id="{9DE7E44D-8338-4611-8DFE-ED5874F0BAB3}"/>
              </a:ext>
            </a:extLst>
          </p:cNvPr>
          <p:cNvSpPr/>
          <p:nvPr/>
        </p:nvSpPr>
        <p:spPr>
          <a:xfrm>
            <a:off x="3878263"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1" name="exclamation mark">
            <a:extLst>
              <a:ext uri="{FF2B5EF4-FFF2-40B4-BE49-F238E27FC236}">
                <a16:creationId xmlns:a16="http://schemas.microsoft.com/office/drawing/2014/main" id="{23D4DCAF-F8ED-4244-A42B-E159295C3FED}"/>
              </a:ext>
            </a:extLst>
          </p:cNvPr>
          <p:cNvSpPr/>
          <p:nvPr/>
        </p:nvSpPr>
        <p:spPr>
          <a:xfrm>
            <a:off x="582453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9" name="correct">
            <a:extLst>
              <a:ext uri="{FF2B5EF4-FFF2-40B4-BE49-F238E27FC236}">
                <a16:creationId xmlns:a16="http://schemas.microsoft.com/office/drawing/2014/main" id="{8AD12693-5E8E-4889-9D41-83E6FC1F13CC}"/>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He works very well in his maths lesson.</a:t>
            </a:r>
          </a:p>
        </p:txBody>
      </p:sp>
      <p:sp>
        <p:nvSpPr>
          <p:cNvPr id="12" name="wrong">
            <a:extLst>
              <a:ext uri="{FF2B5EF4-FFF2-40B4-BE49-F238E27FC236}">
                <a16:creationId xmlns:a16="http://schemas.microsoft.com/office/drawing/2014/main" id="{527CE16F-A8BC-41C9-B726-7FD06B6BF78D}"/>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He works very well in his maths lesson</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92D05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par>
                          <p:cTn id="9" fill="hold" nodeType="afterGroup">
                            <p:stCondLst>
                              <p:cond delay="2000"/>
                            </p:stCondLst>
                            <p:childTnLst>
                              <p:par>
                                <p:cTn id="10" presetID="10" presetClass="exit" presetSubtype="0" fill="hold" grpId="0" nodeType="after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emph" presetSubtype="2" fill="hold" nodeType="clickEffect">
                                  <p:stCondLst>
                                    <p:cond delay="0"/>
                                  </p:stCondLst>
                                  <p:childTnLst>
                                    <p:animClr clrSpc="rgb" dir="cw">
                                      <p:cBhvr>
                                        <p:cTn id="17" dur="2000" fill="hold"/>
                                        <p:tgtEl>
                                          <p:spTgt spid="10"/>
                                        </p:tgtEl>
                                        <p:attrNameLst>
                                          <p:attrName>fillcolor</p:attrName>
                                        </p:attrNameLst>
                                      </p:cBhvr>
                                      <p:to>
                                        <a:srgbClr val="C00000"/>
                                      </p:to>
                                    </p:animClr>
                                    <p:set>
                                      <p:cBhvr>
                                        <p:cTn id="18" dur="2000" fill="hold"/>
                                        <p:tgtEl>
                                          <p:spTgt spid="10"/>
                                        </p:tgtEl>
                                        <p:attrNameLst>
                                          <p:attrName>fill.type</p:attrName>
                                        </p:attrNameLst>
                                      </p:cBhvr>
                                      <p:to>
                                        <p:strVal val="solid"/>
                                      </p:to>
                                    </p:set>
                                    <p:set>
                                      <p:cBhvr>
                                        <p:cTn id="19"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mph" presetSubtype="2" fill="hold" nodeType="clickEffect">
                                  <p:stCondLst>
                                    <p:cond delay="0"/>
                                  </p:stCondLst>
                                  <p:childTnLst>
                                    <p:animClr clrSpc="rgb" dir="cw">
                                      <p:cBhvr>
                                        <p:cTn id="24" dur="2000" fill="hold"/>
                                        <p:tgtEl>
                                          <p:spTgt spid="11"/>
                                        </p:tgtEl>
                                        <p:attrNameLst>
                                          <p:attrName>fillcolor</p:attrName>
                                        </p:attrNameLst>
                                      </p:cBhvr>
                                      <p:to>
                                        <a:srgbClr val="C00000"/>
                                      </p:to>
                                    </p:animClr>
                                    <p:set>
                                      <p:cBhvr>
                                        <p:cTn id="25" dur="2000" fill="hold"/>
                                        <p:tgtEl>
                                          <p:spTgt spid="11"/>
                                        </p:tgtEl>
                                        <p:attrNameLst>
                                          <p:attrName>fill.type</p:attrName>
                                        </p:attrNameLst>
                                      </p:cBhvr>
                                      <p:to>
                                        <p:strVal val="solid"/>
                                      </p:to>
                                    </p:set>
                                    <p:set>
                                      <p:cBhvr>
                                        <p:cTn id="26"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id="{A886D30D-77B7-AB77-0483-85F2766E6B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0375" y="2478088"/>
            <a:ext cx="6310313"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20">
            <a:extLst>
              <a:ext uri="{FF2B5EF4-FFF2-40B4-BE49-F238E27FC236}">
                <a16:creationId xmlns:a16="http://schemas.microsoft.com/office/drawing/2014/main" id="{864B1C68-8865-4ACB-C9A4-4DAE5C10D709}"/>
              </a:ext>
            </a:extLst>
          </p:cNvPr>
          <p:cNvSpPr>
            <a:spLocks noGrp="1"/>
          </p:cNvSpPr>
          <p:nvPr>
            <p:ph type="title"/>
          </p:nvPr>
        </p:nvSpPr>
        <p:spPr>
          <a:xfrm>
            <a:off x="457200" y="815975"/>
            <a:ext cx="8220075" cy="609600"/>
          </a:xfrm>
        </p:spPr>
        <p:txBody>
          <a:bodyPr/>
          <a:lstStyle/>
          <a:p>
            <a:pPr eaLnBrk="1" hangingPunct="1"/>
            <a:r>
              <a:rPr lang="en-GB" altLang="en-US" sz="2400">
                <a:latin typeface="Twinkl SemiBold" charset="0"/>
              </a:rPr>
              <a:t>Choose the correct punctuation for the sentence.</a:t>
            </a:r>
          </a:p>
        </p:txBody>
      </p:sp>
      <p:sp>
        <p:nvSpPr>
          <p:cNvPr id="3" name="full stop">
            <a:extLst>
              <a:ext uri="{FF2B5EF4-FFF2-40B4-BE49-F238E27FC236}">
                <a16:creationId xmlns:a16="http://schemas.microsoft.com/office/drawing/2014/main" id="{28BB0944-3AF1-4BB2-A11C-DD84E91F9A6F}"/>
              </a:ext>
            </a:extLst>
          </p:cNvPr>
          <p:cNvSpPr/>
          <p:nvPr/>
        </p:nvSpPr>
        <p:spPr>
          <a:xfrm>
            <a:off x="193198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0" name="question mark">
            <a:extLst>
              <a:ext uri="{FF2B5EF4-FFF2-40B4-BE49-F238E27FC236}">
                <a16:creationId xmlns:a16="http://schemas.microsoft.com/office/drawing/2014/main" id="{81B1AAE6-5A33-428E-92E0-82EA25C79769}"/>
              </a:ext>
            </a:extLst>
          </p:cNvPr>
          <p:cNvSpPr/>
          <p:nvPr/>
        </p:nvSpPr>
        <p:spPr>
          <a:xfrm>
            <a:off x="3878263"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1" name="exclamation mark">
            <a:extLst>
              <a:ext uri="{FF2B5EF4-FFF2-40B4-BE49-F238E27FC236}">
                <a16:creationId xmlns:a16="http://schemas.microsoft.com/office/drawing/2014/main" id="{89CCD6A2-396A-4FA0-BDE0-A7A7DEEA7FF6}"/>
              </a:ext>
            </a:extLst>
          </p:cNvPr>
          <p:cNvSpPr/>
          <p:nvPr/>
        </p:nvSpPr>
        <p:spPr>
          <a:xfrm>
            <a:off x="582453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9" name="correct">
            <a:extLst>
              <a:ext uri="{FF2B5EF4-FFF2-40B4-BE49-F238E27FC236}">
                <a16:creationId xmlns:a16="http://schemas.microsoft.com/office/drawing/2014/main" id="{EF985C7A-B80C-458B-9586-0288163BA8B8}"/>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How exciting, I love going to the zoo!</a:t>
            </a:r>
          </a:p>
        </p:txBody>
      </p:sp>
      <p:sp>
        <p:nvSpPr>
          <p:cNvPr id="12" name="wrong">
            <a:extLst>
              <a:ext uri="{FF2B5EF4-FFF2-40B4-BE49-F238E27FC236}">
                <a16:creationId xmlns:a16="http://schemas.microsoft.com/office/drawing/2014/main" id="{6303659B-FE01-4EB9-9394-E4BDE82BA215}"/>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How exciting, I love going to the zoo</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C000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92D05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par>
                          <p:cTn id="23" fill="hold" nodeType="afterGroup">
                            <p:stCondLst>
                              <p:cond delay="2000"/>
                            </p:stCondLst>
                            <p:childTnLst>
                              <p:par>
                                <p:cTn id="24" presetID="10" presetClass="exit" presetSubtype="0" fill="hold" grpId="0" nodeType="after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id="{4BAA18E3-A806-2EE9-796E-7D9BA064F8C3}"/>
              </a:ext>
            </a:extLst>
          </p:cNvPr>
          <p:cNvSpPr>
            <a:spLocks noGrp="1"/>
          </p:cNvSpPr>
          <p:nvPr>
            <p:ph type="title"/>
          </p:nvPr>
        </p:nvSpPr>
        <p:spPr>
          <a:xfrm>
            <a:off x="457200" y="815975"/>
            <a:ext cx="8220075" cy="609600"/>
          </a:xfrm>
        </p:spPr>
        <p:txBody>
          <a:bodyPr/>
          <a:lstStyle/>
          <a:p>
            <a:pPr eaLnBrk="1" hangingPunct="1"/>
            <a:r>
              <a:rPr lang="en-GB" altLang="en-US" sz="2400">
                <a:latin typeface="Twinkl SemiBold" charset="0"/>
              </a:rPr>
              <a:t>Choose the correct punctuation for the sentence.</a:t>
            </a:r>
          </a:p>
        </p:txBody>
      </p:sp>
      <p:sp>
        <p:nvSpPr>
          <p:cNvPr id="3" name="full stop">
            <a:extLst>
              <a:ext uri="{FF2B5EF4-FFF2-40B4-BE49-F238E27FC236}">
                <a16:creationId xmlns:a16="http://schemas.microsoft.com/office/drawing/2014/main" id="{2EA9C1D1-42F4-40AF-8A4E-B0DC8A49659B}"/>
              </a:ext>
            </a:extLst>
          </p:cNvPr>
          <p:cNvSpPr/>
          <p:nvPr/>
        </p:nvSpPr>
        <p:spPr>
          <a:xfrm>
            <a:off x="193198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0" name="question mark">
            <a:extLst>
              <a:ext uri="{FF2B5EF4-FFF2-40B4-BE49-F238E27FC236}">
                <a16:creationId xmlns:a16="http://schemas.microsoft.com/office/drawing/2014/main" id="{3ECBC489-4352-4F12-9620-87A80E833EF4}"/>
              </a:ext>
            </a:extLst>
          </p:cNvPr>
          <p:cNvSpPr/>
          <p:nvPr/>
        </p:nvSpPr>
        <p:spPr>
          <a:xfrm>
            <a:off x="3878263"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1" name="exclamation mark">
            <a:extLst>
              <a:ext uri="{FF2B5EF4-FFF2-40B4-BE49-F238E27FC236}">
                <a16:creationId xmlns:a16="http://schemas.microsoft.com/office/drawing/2014/main" id="{12D78198-7D6C-4965-82EE-757160452562}"/>
              </a:ext>
            </a:extLst>
          </p:cNvPr>
          <p:cNvSpPr/>
          <p:nvPr/>
        </p:nvSpPr>
        <p:spPr>
          <a:xfrm>
            <a:off x="582453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9" name="correct">
            <a:extLst>
              <a:ext uri="{FF2B5EF4-FFF2-40B4-BE49-F238E27FC236}">
                <a16:creationId xmlns:a16="http://schemas.microsoft.com/office/drawing/2014/main" id="{457A37F4-E7EC-4065-8E50-7CB8E01C57A5}"/>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Where are you going on holiday this year?</a:t>
            </a:r>
          </a:p>
        </p:txBody>
      </p:sp>
      <p:sp>
        <p:nvSpPr>
          <p:cNvPr id="12" name="wrong">
            <a:extLst>
              <a:ext uri="{FF2B5EF4-FFF2-40B4-BE49-F238E27FC236}">
                <a16:creationId xmlns:a16="http://schemas.microsoft.com/office/drawing/2014/main" id="{F5255F53-7C9A-43BE-95FA-368E96BFC33B}"/>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Where are you going on holiday this year</a:t>
            </a:r>
          </a:p>
        </p:txBody>
      </p:sp>
      <p:pic>
        <p:nvPicPr>
          <p:cNvPr id="11272" name="Picture 3">
            <a:extLst>
              <a:ext uri="{FF2B5EF4-FFF2-40B4-BE49-F238E27FC236}">
                <a16:creationId xmlns:a16="http://schemas.microsoft.com/office/drawing/2014/main" id="{4081FBCB-47A5-0C8F-DAAC-2B42417ACB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9625" y="3590925"/>
            <a:ext cx="244475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C000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92D05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par>
                          <p:cTn id="16" fill="hold" nodeType="afterGroup">
                            <p:stCondLst>
                              <p:cond delay="2000"/>
                            </p:stCondLst>
                            <p:childTnLst>
                              <p:par>
                                <p:cTn id="17" presetID="10" presetClass="exit" presetSubtype="0" fill="hold" grpId="0" nodeType="after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mph" presetSubtype="2" fill="hold" nodeType="clickEffect">
                                  <p:stCondLst>
                                    <p:cond delay="0"/>
                                  </p:stCondLst>
                                  <p:childTnLst>
                                    <p:animClr clrSpc="rgb" dir="cw">
                                      <p:cBhvr>
                                        <p:cTn id="24" dur="2000" fill="hold"/>
                                        <p:tgtEl>
                                          <p:spTgt spid="11"/>
                                        </p:tgtEl>
                                        <p:attrNameLst>
                                          <p:attrName>fillcolor</p:attrName>
                                        </p:attrNameLst>
                                      </p:cBhvr>
                                      <p:to>
                                        <a:srgbClr val="C00000"/>
                                      </p:to>
                                    </p:animClr>
                                    <p:set>
                                      <p:cBhvr>
                                        <p:cTn id="25" dur="2000" fill="hold"/>
                                        <p:tgtEl>
                                          <p:spTgt spid="11"/>
                                        </p:tgtEl>
                                        <p:attrNameLst>
                                          <p:attrName>fill.type</p:attrName>
                                        </p:attrNameLst>
                                      </p:cBhvr>
                                      <p:to>
                                        <p:strVal val="solid"/>
                                      </p:to>
                                    </p:set>
                                    <p:set>
                                      <p:cBhvr>
                                        <p:cTn id="26"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7746D96B-E11F-1F39-20C0-7F37F96636D9}"/>
              </a:ext>
            </a:extLst>
          </p:cNvPr>
          <p:cNvSpPr>
            <a:spLocks noGrp="1"/>
          </p:cNvSpPr>
          <p:nvPr>
            <p:ph type="title"/>
          </p:nvPr>
        </p:nvSpPr>
        <p:spPr>
          <a:xfrm>
            <a:off x="457200" y="815975"/>
            <a:ext cx="8220075" cy="609600"/>
          </a:xfrm>
        </p:spPr>
        <p:txBody>
          <a:bodyPr/>
          <a:lstStyle/>
          <a:p>
            <a:pPr eaLnBrk="1" hangingPunct="1"/>
            <a:r>
              <a:rPr lang="en-GB" altLang="en-US" sz="2400">
                <a:latin typeface="Twinkl SemiBold" charset="0"/>
              </a:rPr>
              <a:t>Choose the correct punctuation for the sentence.</a:t>
            </a:r>
          </a:p>
        </p:txBody>
      </p:sp>
      <p:sp>
        <p:nvSpPr>
          <p:cNvPr id="3" name="full stop">
            <a:extLst>
              <a:ext uri="{FF2B5EF4-FFF2-40B4-BE49-F238E27FC236}">
                <a16:creationId xmlns:a16="http://schemas.microsoft.com/office/drawing/2014/main" id="{8573033F-D176-476E-AA88-0509723423C0}"/>
              </a:ext>
            </a:extLst>
          </p:cNvPr>
          <p:cNvSpPr/>
          <p:nvPr/>
        </p:nvSpPr>
        <p:spPr>
          <a:xfrm>
            <a:off x="193198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0" name="question mark">
            <a:extLst>
              <a:ext uri="{FF2B5EF4-FFF2-40B4-BE49-F238E27FC236}">
                <a16:creationId xmlns:a16="http://schemas.microsoft.com/office/drawing/2014/main" id="{13BA2529-E5A5-4A18-A24B-29092F04DDA2}"/>
              </a:ext>
            </a:extLst>
          </p:cNvPr>
          <p:cNvSpPr/>
          <p:nvPr/>
        </p:nvSpPr>
        <p:spPr>
          <a:xfrm>
            <a:off x="3878263"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1" name="exclamation mark">
            <a:extLst>
              <a:ext uri="{FF2B5EF4-FFF2-40B4-BE49-F238E27FC236}">
                <a16:creationId xmlns:a16="http://schemas.microsoft.com/office/drawing/2014/main" id="{309DFBE6-E6A8-4291-AD73-361A858C042C}"/>
              </a:ext>
            </a:extLst>
          </p:cNvPr>
          <p:cNvSpPr/>
          <p:nvPr/>
        </p:nvSpPr>
        <p:spPr>
          <a:xfrm>
            <a:off x="582453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9" name="correct">
            <a:extLst>
              <a:ext uri="{FF2B5EF4-FFF2-40B4-BE49-F238E27FC236}">
                <a16:creationId xmlns:a16="http://schemas.microsoft.com/office/drawing/2014/main" id="{235F81EE-3895-4F99-B761-C5E077A48CAA}"/>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What an amazing piece of writing!</a:t>
            </a:r>
          </a:p>
        </p:txBody>
      </p:sp>
      <p:sp>
        <p:nvSpPr>
          <p:cNvPr id="12" name="wrong">
            <a:extLst>
              <a:ext uri="{FF2B5EF4-FFF2-40B4-BE49-F238E27FC236}">
                <a16:creationId xmlns:a16="http://schemas.microsoft.com/office/drawing/2014/main" id="{2FC7F563-8B3C-4F9E-A7C5-33BEFFEDCB3B}"/>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What an amazing piece of writing</a:t>
            </a:r>
          </a:p>
        </p:txBody>
      </p:sp>
      <p:pic>
        <p:nvPicPr>
          <p:cNvPr id="12296" name="Picture 1">
            <a:extLst>
              <a:ext uri="{FF2B5EF4-FFF2-40B4-BE49-F238E27FC236}">
                <a16:creationId xmlns:a16="http://schemas.microsoft.com/office/drawing/2014/main" id="{8424CAE3-873B-8968-2A94-B82FBBFD37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01950" y="4029075"/>
            <a:ext cx="3330575"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C000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92D05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par>
                          <p:cTn id="23" fill="hold" nodeType="afterGroup">
                            <p:stCondLst>
                              <p:cond delay="2000"/>
                            </p:stCondLst>
                            <p:childTnLst>
                              <p:par>
                                <p:cTn id="24" presetID="10" presetClass="exit" presetSubtype="0" fill="hold" grpId="0" nodeType="after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a:extLst>
              <a:ext uri="{FF2B5EF4-FFF2-40B4-BE49-F238E27FC236}">
                <a16:creationId xmlns:a16="http://schemas.microsoft.com/office/drawing/2014/main" id="{5F66E8C6-22CE-E2FA-41C0-92AD9EC3519C}"/>
              </a:ext>
            </a:extLst>
          </p:cNvPr>
          <p:cNvSpPr>
            <a:spLocks noGrp="1"/>
          </p:cNvSpPr>
          <p:nvPr>
            <p:ph type="title"/>
          </p:nvPr>
        </p:nvSpPr>
        <p:spPr>
          <a:xfrm>
            <a:off x="457200" y="815975"/>
            <a:ext cx="8220075" cy="609600"/>
          </a:xfrm>
        </p:spPr>
        <p:txBody>
          <a:bodyPr/>
          <a:lstStyle/>
          <a:p>
            <a:pPr eaLnBrk="1" hangingPunct="1"/>
            <a:r>
              <a:rPr lang="en-GB" altLang="en-US" sz="2400">
                <a:latin typeface="Twinkl SemiBold" charset="0"/>
              </a:rPr>
              <a:t>Choose the correct punctuation for the sentence.</a:t>
            </a:r>
          </a:p>
        </p:txBody>
      </p:sp>
      <p:sp>
        <p:nvSpPr>
          <p:cNvPr id="3" name="full stop">
            <a:extLst>
              <a:ext uri="{FF2B5EF4-FFF2-40B4-BE49-F238E27FC236}">
                <a16:creationId xmlns:a16="http://schemas.microsoft.com/office/drawing/2014/main" id="{E746138D-12BB-40E9-B5E1-4689177423EA}"/>
              </a:ext>
            </a:extLst>
          </p:cNvPr>
          <p:cNvSpPr/>
          <p:nvPr/>
        </p:nvSpPr>
        <p:spPr>
          <a:xfrm>
            <a:off x="193198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0" name="question mark">
            <a:extLst>
              <a:ext uri="{FF2B5EF4-FFF2-40B4-BE49-F238E27FC236}">
                <a16:creationId xmlns:a16="http://schemas.microsoft.com/office/drawing/2014/main" id="{F18964E1-FFBA-4049-B9E8-8BED064CED46}"/>
              </a:ext>
            </a:extLst>
          </p:cNvPr>
          <p:cNvSpPr/>
          <p:nvPr/>
        </p:nvSpPr>
        <p:spPr>
          <a:xfrm>
            <a:off x="3878263"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1" name="exclamation mark">
            <a:extLst>
              <a:ext uri="{FF2B5EF4-FFF2-40B4-BE49-F238E27FC236}">
                <a16:creationId xmlns:a16="http://schemas.microsoft.com/office/drawing/2014/main" id="{8A249AC0-6BDE-4F36-A55C-D75853291DCE}"/>
              </a:ext>
            </a:extLst>
          </p:cNvPr>
          <p:cNvSpPr/>
          <p:nvPr/>
        </p:nvSpPr>
        <p:spPr>
          <a:xfrm>
            <a:off x="582453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9" name="correct">
            <a:extLst>
              <a:ext uri="{FF2B5EF4-FFF2-40B4-BE49-F238E27FC236}">
                <a16:creationId xmlns:a16="http://schemas.microsoft.com/office/drawing/2014/main" id="{05A1D066-34FF-48FC-AA7D-32BDD1E27DB0}"/>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 don’t like damp weather.</a:t>
            </a:r>
          </a:p>
        </p:txBody>
      </p:sp>
      <p:sp>
        <p:nvSpPr>
          <p:cNvPr id="12" name="wrong">
            <a:extLst>
              <a:ext uri="{FF2B5EF4-FFF2-40B4-BE49-F238E27FC236}">
                <a16:creationId xmlns:a16="http://schemas.microsoft.com/office/drawing/2014/main" id="{719309B1-1A0B-4798-BDD4-2743807D9FF0}"/>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I don’t like damp weather</a:t>
            </a:r>
          </a:p>
        </p:txBody>
      </p:sp>
      <p:pic>
        <p:nvPicPr>
          <p:cNvPr id="13320" name="Picture 4">
            <a:extLst>
              <a:ext uri="{FF2B5EF4-FFF2-40B4-BE49-F238E27FC236}">
                <a16:creationId xmlns:a16="http://schemas.microsoft.com/office/drawing/2014/main" id="{475935F4-0436-324B-2874-6CA0222623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5525" y="3578225"/>
            <a:ext cx="20034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92D05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par>
                          <p:cTn id="9" fill="hold" nodeType="afterGroup">
                            <p:stCondLst>
                              <p:cond delay="2000"/>
                            </p:stCondLst>
                            <p:childTnLst>
                              <p:par>
                                <p:cTn id="10" presetID="10" presetClass="exit" presetSubtype="0" fill="hold" grpId="0" nodeType="after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emph" presetSubtype="2" fill="hold" nodeType="clickEffect">
                                  <p:stCondLst>
                                    <p:cond delay="0"/>
                                  </p:stCondLst>
                                  <p:childTnLst>
                                    <p:animClr clrSpc="rgb" dir="cw">
                                      <p:cBhvr>
                                        <p:cTn id="17" dur="2000" fill="hold"/>
                                        <p:tgtEl>
                                          <p:spTgt spid="10"/>
                                        </p:tgtEl>
                                        <p:attrNameLst>
                                          <p:attrName>fillcolor</p:attrName>
                                        </p:attrNameLst>
                                      </p:cBhvr>
                                      <p:to>
                                        <a:srgbClr val="C00000"/>
                                      </p:to>
                                    </p:animClr>
                                    <p:set>
                                      <p:cBhvr>
                                        <p:cTn id="18" dur="2000" fill="hold"/>
                                        <p:tgtEl>
                                          <p:spTgt spid="10"/>
                                        </p:tgtEl>
                                        <p:attrNameLst>
                                          <p:attrName>fill.type</p:attrName>
                                        </p:attrNameLst>
                                      </p:cBhvr>
                                      <p:to>
                                        <p:strVal val="solid"/>
                                      </p:to>
                                    </p:set>
                                    <p:set>
                                      <p:cBhvr>
                                        <p:cTn id="19"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mph" presetSubtype="2" fill="hold" nodeType="clickEffect">
                                  <p:stCondLst>
                                    <p:cond delay="0"/>
                                  </p:stCondLst>
                                  <p:childTnLst>
                                    <p:animClr clrSpc="rgb" dir="cw">
                                      <p:cBhvr>
                                        <p:cTn id="24" dur="2000" fill="hold"/>
                                        <p:tgtEl>
                                          <p:spTgt spid="11"/>
                                        </p:tgtEl>
                                        <p:attrNameLst>
                                          <p:attrName>fillcolor</p:attrName>
                                        </p:attrNameLst>
                                      </p:cBhvr>
                                      <p:to>
                                        <a:srgbClr val="C00000"/>
                                      </p:to>
                                    </p:animClr>
                                    <p:set>
                                      <p:cBhvr>
                                        <p:cTn id="25" dur="2000" fill="hold"/>
                                        <p:tgtEl>
                                          <p:spTgt spid="11"/>
                                        </p:tgtEl>
                                        <p:attrNameLst>
                                          <p:attrName>fill.type</p:attrName>
                                        </p:attrNameLst>
                                      </p:cBhvr>
                                      <p:to>
                                        <p:strVal val="solid"/>
                                      </p:to>
                                    </p:set>
                                    <p:set>
                                      <p:cBhvr>
                                        <p:cTn id="26"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id="{FBACBDAC-AC80-F012-C0E6-38913D222D36}"/>
              </a:ext>
            </a:extLst>
          </p:cNvPr>
          <p:cNvSpPr>
            <a:spLocks noGrp="1"/>
          </p:cNvSpPr>
          <p:nvPr>
            <p:ph type="title"/>
          </p:nvPr>
        </p:nvSpPr>
        <p:spPr>
          <a:xfrm>
            <a:off x="457200" y="815975"/>
            <a:ext cx="8220075" cy="609600"/>
          </a:xfrm>
        </p:spPr>
        <p:txBody>
          <a:bodyPr/>
          <a:lstStyle/>
          <a:p>
            <a:pPr eaLnBrk="1" hangingPunct="1"/>
            <a:r>
              <a:rPr lang="en-GB" altLang="en-US" sz="2400">
                <a:latin typeface="Twinkl SemiBold" charset="0"/>
              </a:rPr>
              <a:t>Choose the correct punctuation for the sentence.</a:t>
            </a:r>
          </a:p>
        </p:txBody>
      </p:sp>
      <p:sp>
        <p:nvSpPr>
          <p:cNvPr id="3" name="full stop">
            <a:extLst>
              <a:ext uri="{FF2B5EF4-FFF2-40B4-BE49-F238E27FC236}">
                <a16:creationId xmlns:a16="http://schemas.microsoft.com/office/drawing/2014/main" id="{71646E1C-EDA4-41AE-98CA-133B160194C2}"/>
              </a:ext>
            </a:extLst>
          </p:cNvPr>
          <p:cNvSpPr/>
          <p:nvPr/>
        </p:nvSpPr>
        <p:spPr>
          <a:xfrm>
            <a:off x="193198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0" name="question mark">
            <a:extLst>
              <a:ext uri="{FF2B5EF4-FFF2-40B4-BE49-F238E27FC236}">
                <a16:creationId xmlns:a16="http://schemas.microsoft.com/office/drawing/2014/main" id="{048E17CA-4DEF-4FFD-8657-6AEDB228EC5D}"/>
              </a:ext>
            </a:extLst>
          </p:cNvPr>
          <p:cNvSpPr/>
          <p:nvPr/>
        </p:nvSpPr>
        <p:spPr>
          <a:xfrm>
            <a:off x="3878263"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1" name="exclamation mark">
            <a:extLst>
              <a:ext uri="{FF2B5EF4-FFF2-40B4-BE49-F238E27FC236}">
                <a16:creationId xmlns:a16="http://schemas.microsoft.com/office/drawing/2014/main" id="{4E2D8FC8-C124-4443-9585-9C155FFF30BF}"/>
              </a:ext>
            </a:extLst>
          </p:cNvPr>
          <p:cNvSpPr/>
          <p:nvPr/>
        </p:nvSpPr>
        <p:spPr>
          <a:xfrm>
            <a:off x="582453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9" name="correct">
            <a:extLst>
              <a:ext uri="{FF2B5EF4-FFF2-40B4-BE49-F238E27FC236}">
                <a16:creationId xmlns:a16="http://schemas.microsoft.com/office/drawing/2014/main" id="{B74DDCD1-D762-4912-9057-754F095951E3}"/>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Watch out!</a:t>
            </a:r>
          </a:p>
        </p:txBody>
      </p:sp>
      <p:sp>
        <p:nvSpPr>
          <p:cNvPr id="12" name="wrong">
            <a:extLst>
              <a:ext uri="{FF2B5EF4-FFF2-40B4-BE49-F238E27FC236}">
                <a16:creationId xmlns:a16="http://schemas.microsoft.com/office/drawing/2014/main" id="{BBDA0C61-1CE7-4A83-9439-1AB1EA7EF018}"/>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Watch out</a:t>
            </a:r>
          </a:p>
        </p:txBody>
      </p:sp>
      <p:pic>
        <p:nvPicPr>
          <p:cNvPr id="14344" name="Picture 1">
            <a:extLst>
              <a:ext uri="{FF2B5EF4-FFF2-40B4-BE49-F238E27FC236}">
                <a16:creationId xmlns:a16="http://schemas.microsoft.com/office/drawing/2014/main" id="{D741863D-9D99-CC75-8174-605459BDA6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76688" y="3668713"/>
            <a:ext cx="1181100"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C000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92D05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par>
                          <p:cTn id="23" fill="hold" nodeType="afterGroup">
                            <p:stCondLst>
                              <p:cond delay="2000"/>
                            </p:stCondLst>
                            <p:childTnLst>
                              <p:par>
                                <p:cTn id="24" presetID="10" presetClass="exit" presetSubtype="0" fill="hold" grpId="0" nodeType="after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a:extLst>
              <a:ext uri="{FF2B5EF4-FFF2-40B4-BE49-F238E27FC236}">
                <a16:creationId xmlns:a16="http://schemas.microsoft.com/office/drawing/2014/main" id="{1D2F6A4E-D070-5329-2BC7-7EC6A411DBA5}"/>
              </a:ext>
            </a:extLst>
          </p:cNvPr>
          <p:cNvSpPr>
            <a:spLocks noGrp="1"/>
          </p:cNvSpPr>
          <p:nvPr>
            <p:ph type="title"/>
          </p:nvPr>
        </p:nvSpPr>
        <p:spPr>
          <a:xfrm>
            <a:off x="457200" y="815975"/>
            <a:ext cx="8220075" cy="609600"/>
          </a:xfrm>
        </p:spPr>
        <p:txBody>
          <a:bodyPr/>
          <a:lstStyle/>
          <a:p>
            <a:pPr eaLnBrk="1" hangingPunct="1"/>
            <a:r>
              <a:rPr lang="en-GB" altLang="en-US" sz="2400">
                <a:latin typeface="Twinkl SemiBold" charset="0"/>
              </a:rPr>
              <a:t>Choose the correct punctuation for the sentence.</a:t>
            </a:r>
          </a:p>
        </p:txBody>
      </p:sp>
      <p:sp>
        <p:nvSpPr>
          <p:cNvPr id="3" name="full stop">
            <a:extLst>
              <a:ext uri="{FF2B5EF4-FFF2-40B4-BE49-F238E27FC236}">
                <a16:creationId xmlns:a16="http://schemas.microsoft.com/office/drawing/2014/main" id="{A3E982B9-3515-4959-BF49-19E7D78BDDC1}"/>
              </a:ext>
            </a:extLst>
          </p:cNvPr>
          <p:cNvSpPr/>
          <p:nvPr/>
        </p:nvSpPr>
        <p:spPr>
          <a:xfrm>
            <a:off x="193198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0" name="question mark">
            <a:extLst>
              <a:ext uri="{FF2B5EF4-FFF2-40B4-BE49-F238E27FC236}">
                <a16:creationId xmlns:a16="http://schemas.microsoft.com/office/drawing/2014/main" id="{15FD787C-061F-4D6B-931C-94C508B6C641}"/>
              </a:ext>
            </a:extLst>
          </p:cNvPr>
          <p:cNvSpPr/>
          <p:nvPr/>
        </p:nvSpPr>
        <p:spPr>
          <a:xfrm>
            <a:off x="3878263"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1" name="exclamation mark">
            <a:extLst>
              <a:ext uri="{FF2B5EF4-FFF2-40B4-BE49-F238E27FC236}">
                <a16:creationId xmlns:a16="http://schemas.microsoft.com/office/drawing/2014/main" id="{C3BBE010-2860-4F95-96B6-041C21EE4BDD}"/>
              </a:ext>
            </a:extLst>
          </p:cNvPr>
          <p:cNvSpPr/>
          <p:nvPr/>
        </p:nvSpPr>
        <p:spPr>
          <a:xfrm>
            <a:off x="582453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9" name="correct">
            <a:extLst>
              <a:ext uri="{FF2B5EF4-FFF2-40B4-BE49-F238E27FC236}">
                <a16:creationId xmlns:a16="http://schemas.microsoft.com/office/drawing/2014/main" id="{C0D645C6-20E4-44C5-9BF2-655CC236D69D}"/>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What a mess!</a:t>
            </a:r>
          </a:p>
        </p:txBody>
      </p:sp>
      <p:sp>
        <p:nvSpPr>
          <p:cNvPr id="12" name="wrong">
            <a:extLst>
              <a:ext uri="{FF2B5EF4-FFF2-40B4-BE49-F238E27FC236}">
                <a16:creationId xmlns:a16="http://schemas.microsoft.com/office/drawing/2014/main" id="{DA37B5E8-E080-4E87-AB80-2E0482D7E917}"/>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What a mess</a:t>
            </a:r>
          </a:p>
        </p:txBody>
      </p:sp>
      <p:pic>
        <p:nvPicPr>
          <p:cNvPr id="15368" name="Picture 3">
            <a:extLst>
              <a:ext uri="{FF2B5EF4-FFF2-40B4-BE49-F238E27FC236}">
                <a16:creationId xmlns:a16="http://schemas.microsoft.com/office/drawing/2014/main" id="{9CE21C5C-00C8-2E1F-452A-7F52C568B9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1700" y="3938588"/>
            <a:ext cx="22606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C000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92D05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par>
                          <p:cTn id="23" fill="hold" nodeType="afterGroup">
                            <p:stCondLst>
                              <p:cond delay="2000"/>
                            </p:stCondLst>
                            <p:childTnLst>
                              <p:par>
                                <p:cTn id="24" presetID="10" presetClass="exit" presetSubtype="0" fill="hold" grpId="0" nodeType="after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9FCF2-BAD7-FADA-6A1B-A88CB67146C0}"/>
              </a:ext>
            </a:extLst>
          </p:cNvPr>
          <p:cNvPicPr>
            <a:picLocks noChangeAspect="1"/>
          </p:cNvPicPr>
          <p:nvPr/>
        </p:nvPicPr>
        <p:blipFill rotWithShape="1">
          <a:blip r:embed="rId2"/>
          <a:srcRect l="42157" t="19827" r="23627" b="1926"/>
          <a:stretch/>
        </p:blipFill>
        <p:spPr>
          <a:xfrm>
            <a:off x="519953" y="439271"/>
            <a:ext cx="8184776" cy="5943600"/>
          </a:xfrm>
          <a:prstGeom prst="rect">
            <a:avLst/>
          </a:prstGeom>
        </p:spPr>
      </p:pic>
    </p:spTree>
    <p:extLst>
      <p:ext uri="{BB962C8B-B14F-4D97-AF65-F5344CB8AC3E}">
        <p14:creationId xmlns:p14="http://schemas.microsoft.com/office/powerpoint/2010/main" val="416941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a:extLst>
              <a:ext uri="{FF2B5EF4-FFF2-40B4-BE49-F238E27FC236}">
                <a16:creationId xmlns:a16="http://schemas.microsoft.com/office/drawing/2014/main" id="{F4796A88-6B9B-20FA-CE61-9401A223FF2A}"/>
              </a:ext>
            </a:extLst>
          </p:cNvPr>
          <p:cNvSpPr>
            <a:spLocks noGrp="1"/>
          </p:cNvSpPr>
          <p:nvPr>
            <p:ph type="title"/>
          </p:nvPr>
        </p:nvSpPr>
        <p:spPr>
          <a:xfrm>
            <a:off x="457200" y="815975"/>
            <a:ext cx="8220075" cy="609600"/>
          </a:xfrm>
        </p:spPr>
        <p:txBody>
          <a:bodyPr/>
          <a:lstStyle/>
          <a:p>
            <a:pPr eaLnBrk="1" hangingPunct="1"/>
            <a:r>
              <a:rPr lang="en-GB" altLang="en-US" sz="2400">
                <a:latin typeface="Twinkl SemiBold" charset="0"/>
              </a:rPr>
              <a:t>Choose the correct punctuation for the sentence.</a:t>
            </a:r>
          </a:p>
        </p:txBody>
      </p:sp>
      <p:sp>
        <p:nvSpPr>
          <p:cNvPr id="3" name="full stop">
            <a:extLst>
              <a:ext uri="{FF2B5EF4-FFF2-40B4-BE49-F238E27FC236}">
                <a16:creationId xmlns:a16="http://schemas.microsoft.com/office/drawing/2014/main" id="{4E3F19E9-C530-4612-A412-CE9108BC7FAD}"/>
              </a:ext>
            </a:extLst>
          </p:cNvPr>
          <p:cNvSpPr/>
          <p:nvPr/>
        </p:nvSpPr>
        <p:spPr>
          <a:xfrm>
            <a:off x="193198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0" name="question mark">
            <a:extLst>
              <a:ext uri="{FF2B5EF4-FFF2-40B4-BE49-F238E27FC236}">
                <a16:creationId xmlns:a16="http://schemas.microsoft.com/office/drawing/2014/main" id="{6CD9A3F2-F2ED-45EF-B006-A4E8AA5435BE}"/>
              </a:ext>
            </a:extLst>
          </p:cNvPr>
          <p:cNvSpPr/>
          <p:nvPr/>
        </p:nvSpPr>
        <p:spPr>
          <a:xfrm>
            <a:off x="3878263"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1" name="exclamation mark">
            <a:extLst>
              <a:ext uri="{FF2B5EF4-FFF2-40B4-BE49-F238E27FC236}">
                <a16:creationId xmlns:a16="http://schemas.microsoft.com/office/drawing/2014/main" id="{BF27CA31-A961-44EE-9340-A74C85C599DB}"/>
              </a:ext>
            </a:extLst>
          </p:cNvPr>
          <p:cNvSpPr/>
          <p:nvPr/>
        </p:nvSpPr>
        <p:spPr>
          <a:xfrm>
            <a:off x="582453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9" name="correct">
            <a:extLst>
              <a:ext uri="{FF2B5EF4-FFF2-40B4-BE49-F238E27FC236}">
                <a16:creationId xmlns:a16="http://schemas.microsoft.com/office/drawing/2014/main" id="{971D217F-3220-407C-9C53-1C9984C162D5}"/>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Grapes are my favourite fruit.</a:t>
            </a:r>
          </a:p>
        </p:txBody>
      </p:sp>
      <p:sp>
        <p:nvSpPr>
          <p:cNvPr id="12" name="wrong">
            <a:extLst>
              <a:ext uri="{FF2B5EF4-FFF2-40B4-BE49-F238E27FC236}">
                <a16:creationId xmlns:a16="http://schemas.microsoft.com/office/drawing/2014/main" id="{754F6879-7C46-404F-8880-06C1FE83289A}"/>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Grapes are my favourite fruit</a:t>
            </a:r>
          </a:p>
        </p:txBody>
      </p:sp>
      <p:pic>
        <p:nvPicPr>
          <p:cNvPr id="16392" name="Picture 1">
            <a:extLst>
              <a:ext uri="{FF2B5EF4-FFF2-40B4-BE49-F238E27FC236}">
                <a16:creationId xmlns:a16="http://schemas.microsoft.com/office/drawing/2014/main" id="{4DEB5D22-292F-FDDC-0D95-9C50B0501B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4525" y="3746500"/>
            <a:ext cx="27654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92D05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par>
                          <p:cTn id="9" fill="hold" nodeType="afterGroup">
                            <p:stCondLst>
                              <p:cond delay="2000"/>
                            </p:stCondLst>
                            <p:childTnLst>
                              <p:par>
                                <p:cTn id="10" presetID="10" presetClass="exit" presetSubtype="0" fill="hold" grpId="0" nodeType="after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emph" presetSubtype="2" fill="hold" nodeType="clickEffect">
                                  <p:stCondLst>
                                    <p:cond delay="0"/>
                                  </p:stCondLst>
                                  <p:childTnLst>
                                    <p:animClr clrSpc="rgb" dir="cw">
                                      <p:cBhvr>
                                        <p:cTn id="17" dur="2000" fill="hold"/>
                                        <p:tgtEl>
                                          <p:spTgt spid="10"/>
                                        </p:tgtEl>
                                        <p:attrNameLst>
                                          <p:attrName>fillcolor</p:attrName>
                                        </p:attrNameLst>
                                      </p:cBhvr>
                                      <p:to>
                                        <a:srgbClr val="C00000"/>
                                      </p:to>
                                    </p:animClr>
                                    <p:set>
                                      <p:cBhvr>
                                        <p:cTn id="18" dur="2000" fill="hold"/>
                                        <p:tgtEl>
                                          <p:spTgt spid="10"/>
                                        </p:tgtEl>
                                        <p:attrNameLst>
                                          <p:attrName>fill.type</p:attrName>
                                        </p:attrNameLst>
                                      </p:cBhvr>
                                      <p:to>
                                        <p:strVal val="solid"/>
                                      </p:to>
                                    </p:set>
                                    <p:set>
                                      <p:cBhvr>
                                        <p:cTn id="19"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mph" presetSubtype="2" fill="hold" nodeType="clickEffect">
                                  <p:stCondLst>
                                    <p:cond delay="0"/>
                                  </p:stCondLst>
                                  <p:childTnLst>
                                    <p:animClr clrSpc="rgb" dir="cw">
                                      <p:cBhvr>
                                        <p:cTn id="24" dur="2000" fill="hold"/>
                                        <p:tgtEl>
                                          <p:spTgt spid="11"/>
                                        </p:tgtEl>
                                        <p:attrNameLst>
                                          <p:attrName>fillcolor</p:attrName>
                                        </p:attrNameLst>
                                      </p:cBhvr>
                                      <p:to>
                                        <a:srgbClr val="C00000"/>
                                      </p:to>
                                    </p:animClr>
                                    <p:set>
                                      <p:cBhvr>
                                        <p:cTn id="25" dur="2000" fill="hold"/>
                                        <p:tgtEl>
                                          <p:spTgt spid="11"/>
                                        </p:tgtEl>
                                        <p:attrNameLst>
                                          <p:attrName>fill.type</p:attrName>
                                        </p:attrNameLst>
                                      </p:cBhvr>
                                      <p:to>
                                        <p:strVal val="solid"/>
                                      </p:to>
                                    </p:set>
                                    <p:set>
                                      <p:cBhvr>
                                        <p:cTn id="26"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a:extLst>
              <a:ext uri="{FF2B5EF4-FFF2-40B4-BE49-F238E27FC236}">
                <a16:creationId xmlns:a16="http://schemas.microsoft.com/office/drawing/2014/main" id="{12A14D7F-3A17-9C5D-876B-7DFBF003FE64}"/>
              </a:ext>
            </a:extLst>
          </p:cNvPr>
          <p:cNvSpPr>
            <a:spLocks noGrp="1"/>
          </p:cNvSpPr>
          <p:nvPr>
            <p:ph type="title"/>
          </p:nvPr>
        </p:nvSpPr>
        <p:spPr>
          <a:xfrm>
            <a:off x="457200" y="815975"/>
            <a:ext cx="8220075" cy="609600"/>
          </a:xfrm>
        </p:spPr>
        <p:txBody>
          <a:bodyPr/>
          <a:lstStyle/>
          <a:p>
            <a:pPr eaLnBrk="1" hangingPunct="1"/>
            <a:r>
              <a:rPr lang="en-GB" altLang="en-US" sz="2400">
                <a:latin typeface="Twinkl SemiBold" charset="0"/>
              </a:rPr>
              <a:t>Choose the correct punctuation for the sentence.</a:t>
            </a:r>
          </a:p>
        </p:txBody>
      </p:sp>
      <p:sp>
        <p:nvSpPr>
          <p:cNvPr id="3" name="full stop">
            <a:extLst>
              <a:ext uri="{FF2B5EF4-FFF2-40B4-BE49-F238E27FC236}">
                <a16:creationId xmlns:a16="http://schemas.microsoft.com/office/drawing/2014/main" id="{71F9158B-7A4A-4249-B542-4DC4BE7D8019}"/>
              </a:ext>
            </a:extLst>
          </p:cNvPr>
          <p:cNvSpPr/>
          <p:nvPr/>
        </p:nvSpPr>
        <p:spPr>
          <a:xfrm>
            <a:off x="193198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0" name="question mark">
            <a:extLst>
              <a:ext uri="{FF2B5EF4-FFF2-40B4-BE49-F238E27FC236}">
                <a16:creationId xmlns:a16="http://schemas.microsoft.com/office/drawing/2014/main" id="{06B92798-0D07-48C8-89AD-DBA0B308CD7A}"/>
              </a:ext>
            </a:extLst>
          </p:cNvPr>
          <p:cNvSpPr/>
          <p:nvPr/>
        </p:nvSpPr>
        <p:spPr>
          <a:xfrm>
            <a:off x="3878263"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1" name="exclamation mark">
            <a:extLst>
              <a:ext uri="{FF2B5EF4-FFF2-40B4-BE49-F238E27FC236}">
                <a16:creationId xmlns:a16="http://schemas.microsoft.com/office/drawing/2014/main" id="{D4B67985-6B75-48DE-AD47-FCDAF6A16D98}"/>
              </a:ext>
            </a:extLst>
          </p:cNvPr>
          <p:cNvSpPr/>
          <p:nvPr/>
        </p:nvSpPr>
        <p:spPr>
          <a:xfrm>
            <a:off x="582453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9" name="correct">
            <a:extLst>
              <a:ext uri="{FF2B5EF4-FFF2-40B4-BE49-F238E27FC236}">
                <a16:creationId xmlns:a16="http://schemas.microsoft.com/office/drawing/2014/main" id="{5DB37C54-757E-4884-9A1F-C8AAEA7C38D6}"/>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What are you having for lunch?</a:t>
            </a:r>
          </a:p>
        </p:txBody>
      </p:sp>
      <p:sp>
        <p:nvSpPr>
          <p:cNvPr id="12" name="wrong">
            <a:extLst>
              <a:ext uri="{FF2B5EF4-FFF2-40B4-BE49-F238E27FC236}">
                <a16:creationId xmlns:a16="http://schemas.microsoft.com/office/drawing/2014/main" id="{A518ABAC-36EF-4947-B83E-3F6D7015AEDE}"/>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What are you having for lunch</a:t>
            </a:r>
          </a:p>
        </p:txBody>
      </p:sp>
      <p:pic>
        <p:nvPicPr>
          <p:cNvPr id="17416" name="Picture 3">
            <a:extLst>
              <a:ext uri="{FF2B5EF4-FFF2-40B4-BE49-F238E27FC236}">
                <a16:creationId xmlns:a16="http://schemas.microsoft.com/office/drawing/2014/main" id="{C8E29B17-0B05-9C9D-D7D3-3653004B9722}"/>
              </a:ext>
            </a:extLst>
          </p:cNvPr>
          <p:cNvPicPr>
            <a:picLocks noChangeAspect="1"/>
          </p:cNvPicPr>
          <p:nvPr/>
        </p:nvPicPr>
        <p:blipFill>
          <a:blip r:embed="rId2">
            <a:extLst>
              <a:ext uri="{28A0092B-C50C-407E-A947-70E740481C1C}">
                <a14:useLocalDpi xmlns:a14="http://schemas.microsoft.com/office/drawing/2010/main" val="0"/>
              </a:ext>
            </a:extLst>
          </a:blip>
          <a:srcRect t="31732"/>
          <a:stretch>
            <a:fillRect/>
          </a:stretch>
        </p:blipFill>
        <p:spPr bwMode="auto">
          <a:xfrm>
            <a:off x="2598738" y="3978275"/>
            <a:ext cx="3937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C000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92D05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par>
                          <p:cTn id="16" fill="hold" nodeType="afterGroup">
                            <p:stCondLst>
                              <p:cond delay="2000"/>
                            </p:stCondLst>
                            <p:childTnLst>
                              <p:par>
                                <p:cTn id="17" presetID="10" presetClass="exit" presetSubtype="0" fill="hold" grpId="0" nodeType="after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mph" presetSubtype="2" fill="hold" nodeType="clickEffect">
                                  <p:stCondLst>
                                    <p:cond delay="0"/>
                                  </p:stCondLst>
                                  <p:childTnLst>
                                    <p:animClr clrSpc="rgb" dir="cw">
                                      <p:cBhvr>
                                        <p:cTn id="24" dur="2000" fill="hold"/>
                                        <p:tgtEl>
                                          <p:spTgt spid="11"/>
                                        </p:tgtEl>
                                        <p:attrNameLst>
                                          <p:attrName>fillcolor</p:attrName>
                                        </p:attrNameLst>
                                      </p:cBhvr>
                                      <p:to>
                                        <a:srgbClr val="C00000"/>
                                      </p:to>
                                    </p:animClr>
                                    <p:set>
                                      <p:cBhvr>
                                        <p:cTn id="25" dur="2000" fill="hold"/>
                                        <p:tgtEl>
                                          <p:spTgt spid="11"/>
                                        </p:tgtEl>
                                        <p:attrNameLst>
                                          <p:attrName>fill.type</p:attrName>
                                        </p:attrNameLst>
                                      </p:cBhvr>
                                      <p:to>
                                        <p:strVal val="solid"/>
                                      </p:to>
                                    </p:set>
                                    <p:set>
                                      <p:cBhvr>
                                        <p:cTn id="26"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a:extLst>
              <a:ext uri="{FF2B5EF4-FFF2-40B4-BE49-F238E27FC236}">
                <a16:creationId xmlns:a16="http://schemas.microsoft.com/office/drawing/2014/main" id="{63664FF8-3BDF-442D-8A21-D7B9A9A90C6B}"/>
              </a:ext>
            </a:extLst>
          </p:cNvPr>
          <p:cNvSpPr>
            <a:spLocks noGrp="1"/>
          </p:cNvSpPr>
          <p:nvPr>
            <p:ph type="title"/>
          </p:nvPr>
        </p:nvSpPr>
        <p:spPr>
          <a:xfrm>
            <a:off x="457200" y="815975"/>
            <a:ext cx="8220075" cy="609600"/>
          </a:xfrm>
        </p:spPr>
        <p:txBody>
          <a:bodyPr/>
          <a:lstStyle/>
          <a:p>
            <a:pPr eaLnBrk="1" hangingPunct="1"/>
            <a:r>
              <a:rPr lang="en-GB" altLang="en-US" sz="2400">
                <a:latin typeface="Twinkl SemiBold" charset="0"/>
              </a:rPr>
              <a:t>Choose the correct punctuation for the sentence.</a:t>
            </a:r>
          </a:p>
        </p:txBody>
      </p:sp>
      <p:sp>
        <p:nvSpPr>
          <p:cNvPr id="3" name="full stop">
            <a:extLst>
              <a:ext uri="{FF2B5EF4-FFF2-40B4-BE49-F238E27FC236}">
                <a16:creationId xmlns:a16="http://schemas.microsoft.com/office/drawing/2014/main" id="{F9C16E79-D88C-432F-AFB1-2B7E048A6798}"/>
              </a:ext>
            </a:extLst>
          </p:cNvPr>
          <p:cNvSpPr/>
          <p:nvPr/>
        </p:nvSpPr>
        <p:spPr>
          <a:xfrm>
            <a:off x="193198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0" name="question mark">
            <a:extLst>
              <a:ext uri="{FF2B5EF4-FFF2-40B4-BE49-F238E27FC236}">
                <a16:creationId xmlns:a16="http://schemas.microsoft.com/office/drawing/2014/main" id="{F3A44FB5-F764-48DB-8B21-FE239A142A45}"/>
              </a:ext>
            </a:extLst>
          </p:cNvPr>
          <p:cNvSpPr/>
          <p:nvPr/>
        </p:nvSpPr>
        <p:spPr>
          <a:xfrm>
            <a:off x="3878263"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1" name="exclamation mark">
            <a:extLst>
              <a:ext uri="{FF2B5EF4-FFF2-40B4-BE49-F238E27FC236}">
                <a16:creationId xmlns:a16="http://schemas.microsoft.com/office/drawing/2014/main" id="{8D90F088-6951-45BA-AD38-30CD01AFE4E8}"/>
              </a:ext>
            </a:extLst>
          </p:cNvPr>
          <p:cNvSpPr/>
          <p:nvPr/>
        </p:nvSpPr>
        <p:spPr>
          <a:xfrm>
            <a:off x="582453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9" name="correct">
            <a:extLst>
              <a:ext uri="{FF2B5EF4-FFF2-40B4-BE49-F238E27FC236}">
                <a16:creationId xmlns:a16="http://schemas.microsoft.com/office/drawing/2014/main" id="{776B3B06-ED13-4046-B7CD-EAC91A1AE607}"/>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Have you done your homework?</a:t>
            </a:r>
          </a:p>
        </p:txBody>
      </p:sp>
      <p:sp>
        <p:nvSpPr>
          <p:cNvPr id="12" name="wrong">
            <a:extLst>
              <a:ext uri="{FF2B5EF4-FFF2-40B4-BE49-F238E27FC236}">
                <a16:creationId xmlns:a16="http://schemas.microsoft.com/office/drawing/2014/main" id="{A6C3AB4D-B4B9-48CC-97B7-DEC834A47B8B}"/>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Have you done your homework</a:t>
            </a:r>
          </a:p>
        </p:txBody>
      </p:sp>
      <p:pic>
        <p:nvPicPr>
          <p:cNvPr id="18440" name="Picture 1">
            <a:extLst>
              <a:ext uri="{FF2B5EF4-FFF2-40B4-BE49-F238E27FC236}">
                <a16:creationId xmlns:a16="http://schemas.microsoft.com/office/drawing/2014/main" id="{F809D903-AA3A-E909-74EC-ABA03E91EF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3830638"/>
            <a:ext cx="2857500"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C000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92D05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par>
                          <p:cTn id="16" fill="hold" nodeType="afterGroup">
                            <p:stCondLst>
                              <p:cond delay="2000"/>
                            </p:stCondLst>
                            <p:childTnLst>
                              <p:par>
                                <p:cTn id="17" presetID="10" presetClass="exit" presetSubtype="0" fill="hold" grpId="0" nodeType="after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mph" presetSubtype="2" fill="hold" nodeType="clickEffect">
                                  <p:stCondLst>
                                    <p:cond delay="0"/>
                                  </p:stCondLst>
                                  <p:childTnLst>
                                    <p:animClr clrSpc="rgb" dir="cw">
                                      <p:cBhvr>
                                        <p:cTn id="24" dur="2000" fill="hold"/>
                                        <p:tgtEl>
                                          <p:spTgt spid="11"/>
                                        </p:tgtEl>
                                        <p:attrNameLst>
                                          <p:attrName>fillcolor</p:attrName>
                                        </p:attrNameLst>
                                      </p:cBhvr>
                                      <p:to>
                                        <a:srgbClr val="C00000"/>
                                      </p:to>
                                    </p:animClr>
                                    <p:set>
                                      <p:cBhvr>
                                        <p:cTn id="25" dur="2000" fill="hold"/>
                                        <p:tgtEl>
                                          <p:spTgt spid="11"/>
                                        </p:tgtEl>
                                        <p:attrNameLst>
                                          <p:attrName>fill.type</p:attrName>
                                        </p:attrNameLst>
                                      </p:cBhvr>
                                      <p:to>
                                        <p:strVal val="solid"/>
                                      </p:to>
                                    </p:set>
                                    <p:set>
                                      <p:cBhvr>
                                        <p:cTn id="26"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0">
            <a:extLst>
              <a:ext uri="{FF2B5EF4-FFF2-40B4-BE49-F238E27FC236}">
                <a16:creationId xmlns:a16="http://schemas.microsoft.com/office/drawing/2014/main" id="{2C54D7AA-0A9A-E72E-0DC6-B185673A714A}"/>
              </a:ext>
            </a:extLst>
          </p:cNvPr>
          <p:cNvSpPr>
            <a:spLocks noGrp="1"/>
          </p:cNvSpPr>
          <p:nvPr>
            <p:ph type="title"/>
          </p:nvPr>
        </p:nvSpPr>
        <p:spPr>
          <a:xfrm>
            <a:off x="457200" y="815975"/>
            <a:ext cx="8220075" cy="609600"/>
          </a:xfrm>
        </p:spPr>
        <p:txBody>
          <a:bodyPr/>
          <a:lstStyle/>
          <a:p>
            <a:pPr eaLnBrk="1" hangingPunct="1"/>
            <a:r>
              <a:rPr lang="en-GB" altLang="en-US" sz="2400">
                <a:latin typeface="Twinkl SemiBold" charset="0"/>
              </a:rPr>
              <a:t>Choose the correct punctuation for the sentence.</a:t>
            </a:r>
          </a:p>
        </p:txBody>
      </p:sp>
      <p:sp>
        <p:nvSpPr>
          <p:cNvPr id="3" name="full stop">
            <a:extLst>
              <a:ext uri="{FF2B5EF4-FFF2-40B4-BE49-F238E27FC236}">
                <a16:creationId xmlns:a16="http://schemas.microsoft.com/office/drawing/2014/main" id="{C0179C21-6336-4D19-BD40-2257A113F33A}"/>
              </a:ext>
            </a:extLst>
          </p:cNvPr>
          <p:cNvSpPr/>
          <p:nvPr/>
        </p:nvSpPr>
        <p:spPr>
          <a:xfrm>
            <a:off x="193198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0" name="question mark">
            <a:extLst>
              <a:ext uri="{FF2B5EF4-FFF2-40B4-BE49-F238E27FC236}">
                <a16:creationId xmlns:a16="http://schemas.microsoft.com/office/drawing/2014/main" id="{799232EB-A8A2-4C90-9E70-5C12C907FE55}"/>
              </a:ext>
            </a:extLst>
          </p:cNvPr>
          <p:cNvSpPr/>
          <p:nvPr/>
        </p:nvSpPr>
        <p:spPr>
          <a:xfrm>
            <a:off x="3878263"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11" name="exclamation mark">
            <a:extLst>
              <a:ext uri="{FF2B5EF4-FFF2-40B4-BE49-F238E27FC236}">
                <a16:creationId xmlns:a16="http://schemas.microsoft.com/office/drawing/2014/main" id="{3BBF5772-6EFA-49B8-B5E1-2292FFB35FF9}"/>
              </a:ext>
            </a:extLst>
          </p:cNvPr>
          <p:cNvSpPr/>
          <p:nvPr/>
        </p:nvSpPr>
        <p:spPr>
          <a:xfrm>
            <a:off x="5824538" y="2695575"/>
            <a:ext cx="1387475" cy="787400"/>
          </a:xfrm>
          <a:prstGeom prst="rect">
            <a:avLst/>
          </a:prstGeom>
          <a:solidFill>
            <a:srgbClr val="CEB4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dirty="0">
                <a:solidFill>
                  <a:schemeClr val="tx1"/>
                </a:solidFill>
              </a:rPr>
              <a:t>!</a:t>
            </a:r>
          </a:p>
        </p:txBody>
      </p:sp>
      <p:sp>
        <p:nvSpPr>
          <p:cNvPr id="9" name="correct">
            <a:extLst>
              <a:ext uri="{FF2B5EF4-FFF2-40B4-BE49-F238E27FC236}">
                <a16:creationId xmlns:a16="http://schemas.microsoft.com/office/drawing/2014/main" id="{95FBF65F-2916-4635-9989-6B1DBD8DFD13}"/>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How ridiculous!</a:t>
            </a:r>
          </a:p>
        </p:txBody>
      </p:sp>
      <p:sp>
        <p:nvSpPr>
          <p:cNvPr id="12" name="wrong">
            <a:extLst>
              <a:ext uri="{FF2B5EF4-FFF2-40B4-BE49-F238E27FC236}">
                <a16:creationId xmlns:a16="http://schemas.microsoft.com/office/drawing/2014/main" id="{11DA8ED2-2AB9-42DD-A8C8-07B8D4412EF4}"/>
              </a:ext>
            </a:extLst>
          </p:cNvPr>
          <p:cNvSpPr/>
          <p:nvPr/>
        </p:nvSpPr>
        <p:spPr>
          <a:xfrm>
            <a:off x="755650" y="1555750"/>
            <a:ext cx="7632700" cy="792163"/>
          </a:xfrm>
          <a:prstGeom prst="rect">
            <a:avLst/>
          </a:prstGeom>
          <a:solidFill>
            <a:srgbClr val="FFE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How ridiculous</a:t>
            </a:r>
          </a:p>
        </p:txBody>
      </p:sp>
      <p:pic>
        <p:nvPicPr>
          <p:cNvPr id="19464" name="Picture 3">
            <a:extLst>
              <a:ext uri="{FF2B5EF4-FFF2-40B4-BE49-F238E27FC236}">
                <a16:creationId xmlns:a16="http://schemas.microsoft.com/office/drawing/2014/main" id="{EB159B6F-79CB-C333-D6C9-5CFBC2442D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2350" y="3830638"/>
            <a:ext cx="2019300" cy="221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C0000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92D05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par>
                          <p:cTn id="23" fill="hold" nodeType="afterGroup">
                            <p:stCondLst>
                              <p:cond delay="2000"/>
                            </p:stCondLst>
                            <p:childTnLst>
                              <p:par>
                                <p:cTn id="24" presetID="10" presetClass="exit" presetSubtype="0" fill="hold" grpId="0" nodeType="after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3D6D4-324C-3FB5-13F1-5CA2D14F5B14}"/>
              </a:ext>
            </a:extLst>
          </p:cNvPr>
          <p:cNvPicPr>
            <a:picLocks noChangeAspect="1"/>
          </p:cNvPicPr>
          <p:nvPr/>
        </p:nvPicPr>
        <p:blipFill rotWithShape="1">
          <a:blip r:embed="rId2"/>
          <a:srcRect l="42451" t="19457" r="23824" b="3034"/>
          <a:stretch/>
        </p:blipFill>
        <p:spPr>
          <a:xfrm>
            <a:off x="824753" y="493059"/>
            <a:ext cx="7799294" cy="5880847"/>
          </a:xfrm>
          <a:prstGeom prst="rect">
            <a:avLst/>
          </a:prstGeom>
        </p:spPr>
      </p:pic>
    </p:spTree>
    <p:extLst>
      <p:ext uri="{BB962C8B-B14F-4D97-AF65-F5344CB8AC3E}">
        <p14:creationId xmlns:p14="http://schemas.microsoft.com/office/powerpoint/2010/main" val="750290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F2F355-02D4-95E3-5CF3-8B8340B09C8D}"/>
              </a:ext>
            </a:extLst>
          </p:cNvPr>
          <p:cNvPicPr>
            <a:picLocks noChangeAspect="1"/>
          </p:cNvPicPr>
          <p:nvPr/>
        </p:nvPicPr>
        <p:blipFill rotWithShape="1">
          <a:blip r:embed="rId2"/>
          <a:srcRect l="42450" t="20195" r="24216" b="3219"/>
          <a:stretch/>
        </p:blipFill>
        <p:spPr>
          <a:xfrm>
            <a:off x="421342" y="430306"/>
            <a:ext cx="8274424" cy="5943600"/>
          </a:xfrm>
          <a:prstGeom prst="rect">
            <a:avLst/>
          </a:prstGeom>
        </p:spPr>
      </p:pic>
    </p:spTree>
    <p:extLst>
      <p:ext uri="{BB962C8B-B14F-4D97-AF65-F5344CB8AC3E}">
        <p14:creationId xmlns:p14="http://schemas.microsoft.com/office/powerpoint/2010/main" val="2403868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3AF095A8-10C3-4D1B-B3E1-F66E72E69E17}"/>
              </a:ext>
            </a:extLst>
          </p:cNvPr>
          <p:cNvSpPr>
            <a:spLocks noChangeArrowheads="1"/>
          </p:cNvSpPr>
          <p:nvPr/>
        </p:nvSpPr>
        <p:spPr bwMode="auto">
          <a:xfrm>
            <a:off x="539750" y="549275"/>
            <a:ext cx="80645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GB" altLang="en-US">
                <a:solidFill>
                  <a:schemeClr val="tx1"/>
                </a:solidFill>
              </a:rPr>
              <a:t>Can you write a sentence underneath each picture in the comic strip, using a </a:t>
            </a:r>
            <a:r>
              <a:rPr lang="en-GB" altLang="en-US" b="1">
                <a:solidFill>
                  <a:schemeClr val="tx1"/>
                </a:solidFill>
              </a:rPr>
              <a:t>full stop</a:t>
            </a:r>
            <a:r>
              <a:rPr lang="en-GB" altLang="en-US">
                <a:solidFill>
                  <a:schemeClr val="tx1"/>
                </a:solidFill>
              </a:rPr>
              <a:t>, to describe what is happening? Click the pictures for an example.</a:t>
            </a:r>
          </a:p>
        </p:txBody>
      </p:sp>
      <p:pic>
        <p:nvPicPr>
          <p:cNvPr id="4" name="2">
            <a:extLst>
              <a:ext uri="{FF2B5EF4-FFF2-40B4-BE49-F238E27FC236}">
                <a16:creationId xmlns:a16="http://schemas.microsoft.com/office/drawing/2014/main" id="{DE87BAFA-C2AC-4663-B3B2-EBF814F5AC53}"/>
              </a:ext>
            </a:extLst>
          </p:cNvPr>
          <p:cNvPicPr>
            <a:picLocks noChangeAspect="1"/>
          </p:cNvPicPr>
          <p:nvPr/>
        </p:nvPicPr>
        <p:blipFill rotWithShape="1">
          <a:blip r:embed="rId2"/>
          <a:srcRect t="11599" r="3603" b="10372"/>
          <a:stretch/>
        </p:blipFill>
        <p:spPr>
          <a:xfrm>
            <a:off x="5033963" y="1235075"/>
            <a:ext cx="2971800" cy="1689100"/>
          </a:xfrm>
          <a:prstGeom prst="rect">
            <a:avLst/>
          </a:prstGeom>
          <a:ln w="38100">
            <a:solidFill>
              <a:schemeClr val="accent4"/>
            </a:solidFill>
          </a:ln>
        </p:spPr>
      </p:pic>
      <p:grpSp>
        <p:nvGrpSpPr>
          <p:cNvPr id="12" name="3">
            <a:extLst>
              <a:ext uri="{FF2B5EF4-FFF2-40B4-BE49-F238E27FC236}">
                <a16:creationId xmlns:a16="http://schemas.microsoft.com/office/drawing/2014/main" id="{9A2CA9F4-58C6-4D69-934B-25533B1E20DA}"/>
              </a:ext>
            </a:extLst>
          </p:cNvPr>
          <p:cNvGrpSpPr>
            <a:grpSpLocks/>
          </p:cNvGrpSpPr>
          <p:nvPr/>
        </p:nvGrpSpPr>
        <p:grpSpPr bwMode="auto">
          <a:xfrm>
            <a:off x="1203325" y="3630613"/>
            <a:ext cx="3014663" cy="1687512"/>
            <a:chOff x="1178011" y="4069492"/>
            <a:chExt cx="3015048" cy="1688757"/>
          </a:xfrm>
        </p:grpSpPr>
        <p:sp>
          <p:nvSpPr>
            <p:cNvPr id="11" name="Rectangle 10">
              <a:extLst>
                <a:ext uri="{FF2B5EF4-FFF2-40B4-BE49-F238E27FC236}">
                  <a16:creationId xmlns:a16="http://schemas.microsoft.com/office/drawing/2014/main" id="{6F63C67A-1CE0-47AE-AF9A-220BE84FDEA7}"/>
                </a:ext>
              </a:extLst>
            </p:cNvPr>
            <p:cNvSpPr/>
            <p:nvPr/>
          </p:nvSpPr>
          <p:spPr>
            <a:xfrm>
              <a:off x="1178011" y="4069492"/>
              <a:ext cx="3015048" cy="1688757"/>
            </a:xfrm>
            <a:prstGeom prst="rect">
              <a:avLst/>
            </a:prstGeom>
            <a:solidFill>
              <a:schemeClr val="accent3">
                <a:lumMod val="40000"/>
                <a:lumOff val="6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55" name="Picture 7">
              <a:extLst>
                <a:ext uri="{FF2B5EF4-FFF2-40B4-BE49-F238E27FC236}">
                  <a16:creationId xmlns:a16="http://schemas.microsoft.com/office/drawing/2014/main" id="{46FB13C2-BF07-4AB3-90B1-D9DA52FC63B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7823" y="4153384"/>
              <a:ext cx="2235423" cy="152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4">
            <a:extLst>
              <a:ext uri="{FF2B5EF4-FFF2-40B4-BE49-F238E27FC236}">
                <a16:creationId xmlns:a16="http://schemas.microsoft.com/office/drawing/2014/main" id="{7CAD234F-6968-4593-B1A7-F41431DFAE22}"/>
              </a:ext>
            </a:extLst>
          </p:cNvPr>
          <p:cNvPicPr>
            <a:picLocks noChangeAspect="1"/>
          </p:cNvPicPr>
          <p:nvPr/>
        </p:nvPicPr>
        <p:blipFill rotWithShape="1">
          <a:blip r:embed="rId4"/>
          <a:srcRect l="28886" t="35195" r="3696" b="37982"/>
          <a:stretch/>
        </p:blipFill>
        <p:spPr>
          <a:xfrm>
            <a:off x="5035550" y="3646488"/>
            <a:ext cx="2970213" cy="1671637"/>
          </a:xfrm>
          <a:prstGeom prst="rect">
            <a:avLst/>
          </a:prstGeom>
          <a:ln w="38100">
            <a:solidFill>
              <a:schemeClr val="accent4"/>
            </a:solidFill>
          </a:ln>
        </p:spPr>
      </p:pic>
      <p:grpSp>
        <p:nvGrpSpPr>
          <p:cNvPr id="14" name="1">
            <a:extLst>
              <a:ext uri="{FF2B5EF4-FFF2-40B4-BE49-F238E27FC236}">
                <a16:creationId xmlns:a16="http://schemas.microsoft.com/office/drawing/2014/main" id="{9C361AD6-2072-4B54-8A0A-E210C160275E}"/>
              </a:ext>
            </a:extLst>
          </p:cNvPr>
          <p:cNvGrpSpPr>
            <a:grpSpLocks/>
          </p:cNvGrpSpPr>
          <p:nvPr/>
        </p:nvGrpSpPr>
        <p:grpSpPr bwMode="auto">
          <a:xfrm>
            <a:off x="1233488" y="1235075"/>
            <a:ext cx="2971800" cy="1692275"/>
            <a:chOff x="1209430" y="1515762"/>
            <a:chExt cx="2971725" cy="1691457"/>
          </a:xfrm>
        </p:grpSpPr>
        <p:pic>
          <p:nvPicPr>
            <p:cNvPr id="9" name="Picture 8">
              <a:extLst>
                <a:ext uri="{FF2B5EF4-FFF2-40B4-BE49-F238E27FC236}">
                  <a16:creationId xmlns:a16="http://schemas.microsoft.com/office/drawing/2014/main" id="{71CE42E9-6841-4F7E-8565-255004D21687}"/>
                </a:ext>
              </a:extLst>
            </p:cNvPr>
            <p:cNvPicPr>
              <a:picLocks noChangeAspect="1"/>
            </p:cNvPicPr>
            <p:nvPr/>
          </p:nvPicPr>
          <p:blipFill rotWithShape="1">
            <a:blip r:embed="rId5"/>
            <a:srcRect t="9612" b="10245"/>
            <a:stretch/>
          </p:blipFill>
          <p:spPr>
            <a:xfrm>
              <a:off x="1209430" y="1515762"/>
              <a:ext cx="2971725" cy="1691457"/>
            </a:xfrm>
            <a:prstGeom prst="rect">
              <a:avLst/>
            </a:prstGeom>
            <a:ln w="38100">
              <a:solidFill>
                <a:schemeClr val="accent4"/>
              </a:solidFill>
            </a:ln>
          </p:spPr>
        </p:pic>
        <p:pic>
          <p:nvPicPr>
            <p:cNvPr id="10253" name="Picture 12">
              <a:extLst>
                <a:ext uri="{FF2B5EF4-FFF2-40B4-BE49-F238E27FC236}">
                  <a16:creationId xmlns:a16="http://schemas.microsoft.com/office/drawing/2014/main" id="{4322A314-AA17-4C8F-9276-6D4ABA4E5F79}"/>
                </a:ext>
              </a:extLst>
            </p:cNvPr>
            <p:cNvPicPr>
              <a:picLocks noChangeAspect="1"/>
            </p:cNvPicPr>
            <p:nvPr/>
          </p:nvPicPr>
          <p:blipFill>
            <a:blip r:embed="rId6">
              <a:extLst>
                <a:ext uri="{28A0092B-C50C-407E-A947-70E740481C1C}">
                  <a14:useLocalDpi xmlns:a14="http://schemas.microsoft.com/office/drawing/2010/main" val="0"/>
                </a:ext>
              </a:extLst>
            </a:blip>
            <a:srcRect b="8459"/>
            <a:stretch>
              <a:fillRect/>
            </a:stretch>
          </p:blipFill>
          <p:spPr bwMode="auto">
            <a:xfrm>
              <a:off x="2369344" y="1902321"/>
              <a:ext cx="651896" cy="130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ounded Rectangle 14">
            <a:extLst>
              <a:ext uri="{FF2B5EF4-FFF2-40B4-BE49-F238E27FC236}">
                <a16:creationId xmlns:a16="http://schemas.microsoft.com/office/drawing/2014/main" id="{B7E23066-2B1D-4A9A-AD98-8EF0FE0302B0}"/>
              </a:ext>
            </a:extLst>
          </p:cNvPr>
          <p:cNvSpPr/>
          <p:nvPr/>
        </p:nvSpPr>
        <p:spPr>
          <a:xfrm>
            <a:off x="649288" y="2924175"/>
            <a:ext cx="3816350" cy="582613"/>
          </a:xfrm>
          <a:prstGeom prst="roundRect">
            <a:avLst/>
          </a:prstGeom>
          <a:solidFill>
            <a:srgbClr val="92D050"/>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solidFill>
                  <a:schemeClr val="bg1"/>
                </a:solidFill>
              </a:rPr>
              <a:t>Little Red Riding Hood was going to see her grandma.</a:t>
            </a:r>
            <a:endParaRPr lang="en-US" sz="1600" dirty="0">
              <a:solidFill>
                <a:schemeClr val="bg1"/>
              </a:solidFill>
            </a:endParaRPr>
          </a:p>
        </p:txBody>
      </p:sp>
      <p:sp>
        <p:nvSpPr>
          <p:cNvPr id="22" name="Rounded Rectangle 21">
            <a:extLst>
              <a:ext uri="{FF2B5EF4-FFF2-40B4-BE49-F238E27FC236}">
                <a16:creationId xmlns:a16="http://schemas.microsoft.com/office/drawing/2014/main" id="{C2C5999A-FB4A-4823-B2A1-D0FE93D94572}"/>
              </a:ext>
            </a:extLst>
          </p:cNvPr>
          <p:cNvSpPr/>
          <p:nvPr/>
        </p:nvSpPr>
        <p:spPr>
          <a:xfrm>
            <a:off x="4659313" y="2924175"/>
            <a:ext cx="3816350" cy="582613"/>
          </a:xfrm>
          <a:prstGeom prst="roundRect">
            <a:avLst/>
          </a:prstGeom>
          <a:solidFill>
            <a:srgbClr val="92D050"/>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She met a wolf in the woods.</a:t>
            </a:r>
            <a:endParaRPr lang="en-GB" sz="1600" dirty="0">
              <a:solidFill>
                <a:schemeClr val="bg1"/>
              </a:solidFill>
            </a:endParaRPr>
          </a:p>
        </p:txBody>
      </p:sp>
      <p:sp>
        <p:nvSpPr>
          <p:cNvPr id="23" name="Rounded Rectangle 22">
            <a:extLst>
              <a:ext uri="{FF2B5EF4-FFF2-40B4-BE49-F238E27FC236}">
                <a16:creationId xmlns:a16="http://schemas.microsoft.com/office/drawing/2014/main" id="{02D8C493-7391-43EE-9033-107E687F3B87}"/>
              </a:ext>
            </a:extLst>
          </p:cNvPr>
          <p:cNvSpPr/>
          <p:nvPr/>
        </p:nvSpPr>
        <p:spPr>
          <a:xfrm>
            <a:off x="649288" y="5297488"/>
            <a:ext cx="3816350" cy="581025"/>
          </a:xfrm>
          <a:prstGeom prst="roundRect">
            <a:avLst/>
          </a:prstGeom>
          <a:solidFill>
            <a:srgbClr val="92D050"/>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She thought Grandma </a:t>
            </a:r>
            <a:br>
              <a:rPr lang="en-GB" sz="1600" dirty="0"/>
            </a:br>
            <a:r>
              <a:rPr lang="en-GB" sz="1600" dirty="0"/>
              <a:t>looked very strange.</a:t>
            </a:r>
            <a:endParaRPr lang="en-GB" sz="1600" dirty="0">
              <a:solidFill>
                <a:schemeClr val="bg1"/>
              </a:solidFill>
            </a:endParaRPr>
          </a:p>
        </p:txBody>
      </p:sp>
      <p:sp>
        <p:nvSpPr>
          <p:cNvPr id="24" name="Rounded Rectangle 23">
            <a:extLst>
              <a:ext uri="{FF2B5EF4-FFF2-40B4-BE49-F238E27FC236}">
                <a16:creationId xmlns:a16="http://schemas.microsoft.com/office/drawing/2014/main" id="{EC2A5689-6DDD-4A3D-B01F-E9D6EF835C1A}"/>
              </a:ext>
            </a:extLst>
          </p:cNvPr>
          <p:cNvSpPr/>
          <p:nvPr/>
        </p:nvSpPr>
        <p:spPr>
          <a:xfrm>
            <a:off x="4659313" y="5297488"/>
            <a:ext cx="3816350" cy="581025"/>
          </a:xfrm>
          <a:prstGeom prst="roundRect">
            <a:avLst/>
          </a:prstGeom>
          <a:solidFill>
            <a:srgbClr val="92D050"/>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A woodcutter arrived and </a:t>
            </a:r>
            <a:br>
              <a:rPr lang="en-GB" sz="1600" dirty="0"/>
            </a:br>
            <a:r>
              <a:rPr lang="en-GB" sz="1600" dirty="0"/>
              <a:t>scared the wolf away.</a:t>
            </a:r>
            <a:endParaRPr lang="en-GB" sz="1600" dirty="0">
              <a:solidFill>
                <a:schemeClr val="bg1"/>
              </a:solidFill>
            </a:endParaRPr>
          </a:p>
        </p:txBody>
      </p:sp>
      <p:sp>
        <p:nvSpPr>
          <p:cNvPr id="20" name="Rectangle 19">
            <a:extLst>
              <a:ext uri="{FF2B5EF4-FFF2-40B4-BE49-F238E27FC236}">
                <a16:creationId xmlns:a16="http://schemas.microsoft.com/office/drawing/2014/main" id="{E17129A4-82FF-4C5A-B8CF-BD08502E6053}"/>
              </a:ext>
            </a:extLst>
          </p:cNvPr>
          <p:cNvSpPr>
            <a:spLocks noChangeArrowheads="1"/>
          </p:cNvSpPr>
          <p:nvPr/>
        </p:nvSpPr>
        <p:spPr bwMode="auto">
          <a:xfrm>
            <a:off x="963613" y="5970588"/>
            <a:ext cx="7216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b="1">
                <a:solidFill>
                  <a:schemeClr val="tx1"/>
                </a:solidFill>
              </a:rPr>
              <a:t>Can you write some sentence from another fairy tale, using full stops?</a:t>
            </a:r>
            <a:endParaRPr lang="en-GB" altLang="en-US" sz="1600" i="1">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nodeType="afterGroup">
                            <p:stCondLst>
                              <p:cond delay="500"/>
                            </p:stCondLst>
                            <p:childTnLst>
                              <p:par>
                                <p:cTn id="27" presetID="10" presetClass="entr" presetSubtype="0" fill="hold" grpId="0" nodeType="afterEffect">
                                  <p:stCondLst>
                                    <p:cond delay="5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nextCondLst>
                <p:cond evt="onClick" delay="0">
                  <p:tgtEl>
                    <p:spTgt spid="10"/>
                  </p:tgtEl>
                </p:cond>
              </p:nextCondLst>
            </p:seq>
          </p:childTnLst>
        </p:cTn>
      </p:par>
    </p:tnLst>
    <p:bldLst>
      <p:bldP spid="15" grpId="0" animBg="1"/>
      <p:bldP spid="22" grpId="0" animBg="1"/>
      <p:bldP spid="23" grpId="0" animBg="1"/>
      <p:bldP spid="24"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3E25736-CC8E-4602-A55A-1CB174FF98F3}"/>
              </a:ext>
            </a:extLst>
          </p:cNvPr>
          <p:cNvSpPr>
            <a:spLocks noChangeArrowheads="1"/>
          </p:cNvSpPr>
          <p:nvPr/>
        </p:nvSpPr>
        <p:spPr bwMode="auto">
          <a:xfrm>
            <a:off x="539750" y="549275"/>
            <a:ext cx="8064500" cy="83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GB" altLang="en-US">
                <a:solidFill>
                  <a:schemeClr val="tx1"/>
                </a:solidFill>
              </a:rPr>
              <a:t>Can you write a question beginning with each of the question words on this hand and ending in a </a:t>
            </a:r>
            <a:r>
              <a:rPr lang="en-GB" altLang="en-US" b="1">
                <a:solidFill>
                  <a:schemeClr val="tx1"/>
                </a:solidFill>
              </a:rPr>
              <a:t>question mark</a:t>
            </a:r>
            <a:r>
              <a:rPr lang="en-GB" altLang="en-US">
                <a:solidFill>
                  <a:schemeClr val="tx1"/>
                </a:solidFill>
              </a:rPr>
              <a:t>? Write about the picture for each finger.</a:t>
            </a:r>
          </a:p>
        </p:txBody>
      </p:sp>
      <p:sp>
        <p:nvSpPr>
          <p:cNvPr id="4" name="Rectangle: Rounded Corners 7">
            <a:extLst>
              <a:ext uri="{FF2B5EF4-FFF2-40B4-BE49-F238E27FC236}">
                <a16:creationId xmlns:a16="http://schemas.microsoft.com/office/drawing/2014/main" id="{0308C2FC-0D54-4F6A-9B78-9DF9935C3AE3}"/>
              </a:ext>
            </a:extLst>
          </p:cNvPr>
          <p:cNvSpPr/>
          <p:nvPr/>
        </p:nvSpPr>
        <p:spPr>
          <a:xfrm>
            <a:off x="539750" y="5811838"/>
            <a:ext cx="1814513" cy="496887"/>
          </a:xfrm>
          <a:prstGeom prst="roundRect">
            <a:avLst/>
          </a:prstGeom>
          <a:solidFill>
            <a:srgbClr val="E12D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Show examples</a:t>
            </a:r>
          </a:p>
        </p:txBody>
      </p:sp>
      <p:grpSp>
        <p:nvGrpSpPr>
          <p:cNvPr id="12292" name="Group 4">
            <a:extLst>
              <a:ext uri="{FF2B5EF4-FFF2-40B4-BE49-F238E27FC236}">
                <a16:creationId xmlns:a16="http://schemas.microsoft.com/office/drawing/2014/main" id="{6307D106-0548-4583-B1BD-70803228624E}"/>
              </a:ext>
            </a:extLst>
          </p:cNvPr>
          <p:cNvGrpSpPr>
            <a:grpSpLocks/>
          </p:cNvGrpSpPr>
          <p:nvPr/>
        </p:nvGrpSpPr>
        <p:grpSpPr bwMode="auto">
          <a:xfrm>
            <a:off x="2347913" y="2389188"/>
            <a:ext cx="3754437" cy="4027487"/>
            <a:chOff x="5953125" y="2039938"/>
            <a:chExt cx="2290763" cy="2644775"/>
          </a:xfrm>
        </p:grpSpPr>
        <p:pic>
          <p:nvPicPr>
            <p:cNvPr id="12304" name="Picture 1">
              <a:extLst>
                <a:ext uri="{FF2B5EF4-FFF2-40B4-BE49-F238E27FC236}">
                  <a16:creationId xmlns:a16="http://schemas.microsoft.com/office/drawing/2014/main" id="{5E0B300F-6DBF-44F4-8281-6FAC15FFF8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3125" y="2122488"/>
              <a:ext cx="2266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Rectangle 6">
              <a:extLst>
                <a:ext uri="{FF2B5EF4-FFF2-40B4-BE49-F238E27FC236}">
                  <a16:creationId xmlns:a16="http://schemas.microsoft.com/office/drawing/2014/main" id="{7D18F686-8C95-441C-8186-7647C20CB489}"/>
                </a:ext>
              </a:extLst>
            </p:cNvPr>
            <p:cNvSpPr>
              <a:spLocks/>
            </p:cNvSpPr>
            <p:nvPr/>
          </p:nvSpPr>
          <p:spPr bwMode="auto">
            <a:xfrm rot="2411236">
              <a:off x="6124575" y="3497263"/>
              <a:ext cx="78263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108000" tIns="108000" rIns="108000" bIns="108000" anchor="ct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2400" b="1">
                  <a:solidFill>
                    <a:srgbClr val="DE1E5A"/>
                  </a:solidFill>
                </a:rPr>
                <a:t>Who?</a:t>
              </a:r>
              <a:endParaRPr lang="en-GB" altLang="en-US" sz="2400">
                <a:solidFill>
                  <a:schemeClr val="tx1"/>
                </a:solidFill>
              </a:endParaRPr>
            </a:p>
          </p:txBody>
        </p:sp>
        <p:sp>
          <p:nvSpPr>
            <p:cNvPr id="8" name="Rectangle 7">
              <a:extLst>
                <a:ext uri="{FF2B5EF4-FFF2-40B4-BE49-F238E27FC236}">
                  <a16:creationId xmlns:a16="http://schemas.microsoft.com/office/drawing/2014/main" id="{D0FEE6C8-7B24-4BD7-8958-ADB6CDC43563}"/>
                </a:ext>
              </a:extLst>
            </p:cNvPr>
            <p:cNvSpPr>
              <a:spLocks/>
            </p:cNvSpPr>
            <p:nvPr/>
          </p:nvSpPr>
          <p:spPr>
            <a:xfrm rot="4701163">
              <a:off x="6570834" y="2489275"/>
              <a:ext cx="841282" cy="397130"/>
            </a:xfrm>
            <a:prstGeom prst="rect">
              <a:avLst/>
            </a:prstGeom>
            <a:noFill/>
            <a:ln w="19050">
              <a:noFill/>
            </a:ln>
          </p:spPr>
          <p:txBody>
            <a:bodyPr lIns="108000" tIns="108000" rIns="108000" bIns="108000" anchor="ctr"/>
            <a:lstStyle/>
            <a:p>
              <a:pPr algn="ctr" eaLnBrk="1" fontAlgn="auto" hangingPunct="1">
                <a:spcBef>
                  <a:spcPts val="0"/>
                </a:spcBef>
                <a:spcAft>
                  <a:spcPts val="0"/>
                </a:spcAft>
                <a:defRPr/>
              </a:pPr>
              <a:r>
                <a:rPr lang="en-GB" altLang="en-US" sz="2400" b="1" dirty="0">
                  <a:solidFill>
                    <a:schemeClr val="accent2">
                      <a:lumMod val="75000"/>
                    </a:schemeClr>
                  </a:solidFill>
                  <a:latin typeface="+mn-lt"/>
                  <a:ea typeface="Sassoon Infant Rg" pitchFamily="50" charset="0"/>
                  <a:cs typeface="Sassoon Infant Rg" pitchFamily="50" charset="0"/>
                </a:rPr>
                <a:t>What?</a:t>
              </a:r>
              <a:endParaRPr lang="en-GB" altLang="en-US" sz="2400" dirty="0">
                <a:latin typeface="+mn-lt"/>
                <a:ea typeface="Sassoon Infant Rg" pitchFamily="50" charset="0"/>
                <a:cs typeface="Sassoon Infant Rg" pitchFamily="50" charset="0"/>
              </a:endParaRPr>
            </a:p>
          </p:txBody>
        </p:sp>
        <p:sp>
          <p:nvSpPr>
            <p:cNvPr id="9" name="Rectangle 8">
              <a:extLst>
                <a:ext uri="{FF2B5EF4-FFF2-40B4-BE49-F238E27FC236}">
                  <a16:creationId xmlns:a16="http://schemas.microsoft.com/office/drawing/2014/main" id="{B4DA1C9D-5CA0-4165-B509-66B4F2BBA71A}"/>
                </a:ext>
              </a:extLst>
            </p:cNvPr>
            <p:cNvSpPr>
              <a:spLocks/>
            </p:cNvSpPr>
            <p:nvPr/>
          </p:nvSpPr>
          <p:spPr>
            <a:xfrm rot="6044766">
              <a:off x="6976645" y="2324042"/>
              <a:ext cx="965338" cy="397130"/>
            </a:xfrm>
            <a:prstGeom prst="rect">
              <a:avLst/>
            </a:prstGeom>
            <a:noFill/>
            <a:ln w="19050">
              <a:noFill/>
            </a:ln>
          </p:spPr>
          <p:txBody>
            <a:bodyPr lIns="108000" tIns="108000" rIns="108000" bIns="108000" anchor="ctr"/>
            <a:lstStyle/>
            <a:p>
              <a:pPr algn="ctr" eaLnBrk="1" fontAlgn="auto" hangingPunct="1">
                <a:spcBef>
                  <a:spcPts val="0"/>
                </a:spcBef>
                <a:spcAft>
                  <a:spcPts val="0"/>
                </a:spcAft>
                <a:defRPr/>
              </a:pPr>
              <a:r>
                <a:rPr lang="en-GB" altLang="en-US" sz="2400" b="1" dirty="0">
                  <a:solidFill>
                    <a:schemeClr val="accent6"/>
                  </a:solidFill>
                  <a:latin typeface="+mn-lt"/>
                  <a:ea typeface="Sassoon Infant Rg" pitchFamily="50" charset="0"/>
                  <a:cs typeface="Sassoon Infant Rg" pitchFamily="50" charset="0"/>
                </a:rPr>
                <a:t>Where?</a:t>
              </a:r>
              <a:endParaRPr lang="en-GB" altLang="en-US" sz="2400" dirty="0">
                <a:latin typeface="+mn-lt"/>
                <a:ea typeface="Sassoon Infant Rg" pitchFamily="50" charset="0"/>
                <a:cs typeface="Sassoon Infant Rg" pitchFamily="50" charset="0"/>
              </a:endParaRPr>
            </a:p>
          </p:txBody>
        </p:sp>
        <p:sp>
          <p:nvSpPr>
            <p:cNvPr id="10" name="Rectangle 9">
              <a:extLst>
                <a:ext uri="{FF2B5EF4-FFF2-40B4-BE49-F238E27FC236}">
                  <a16:creationId xmlns:a16="http://schemas.microsoft.com/office/drawing/2014/main" id="{6C6794A2-7704-4C2D-8A09-5B41A08797D2}"/>
                </a:ext>
              </a:extLst>
            </p:cNvPr>
            <p:cNvSpPr>
              <a:spLocks/>
            </p:cNvSpPr>
            <p:nvPr/>
          </p:nvSpPr>
          <p:spPr>
            <a:xfrm rot="6047769">
              <a:off x="7305956" y="2548175"/>
              <a:ext cx="911129" cy="397130"/>
            </a:xfrm>
            <a:prstGeom prst="rect">
              <a:avLst/>
            </a:prstGeom>
            <a:noFill/>
            <a:ln w="19050">
              <a:noFill/>
            </a:ln>
          </p:spPr>
          <p:txBody>
            <a:bodyPr lIns="108000" tIns="108000" rIns="108000" bIns="108000" anchor="ctr"/>
            <a:lstStyle/>
            <a:p>
              <a:pPr algn="ctr" eaLnBrk="1" fontAlgn="auto" hangingPunct="1">
                <a:spcBef>
                  <a:spcPts val="0"/>
                </a:spcBef>
                <a:spcAft>
                  <a:spcPts val="0"/>
                </a:spcAft>
                <a:defRPr/>
              </a:pPr>
              <a:r>
                <a:rPr lang="en-GB" altLang="en-US" sz="2400" b="1" dirty="0">
                  <a:solidFill>
                    <a:schemeClr val="accent4">
                      <a:lumMod val="75000"/>
                    </a:schemeClr>
                  </a:solidFill>
                  <a:latin typeface="+mn-lt"/>
                  <a:ea typeface="Sassoon Infant Rg" pitchFamily="50" charset="0"/>
                  <a:cs typeface="Sassoon Infant Rg" pitchFamily="50" charset="0"/>
                </a:rPr>
                <a:t>When?</a:t>
              </a:r>
              <a:endParaRPr lang="en-GB" altLang="en-US" sz="2400" dirty="0">
                <a:latin typeface="+mn-lt"/>
                <a:ea typeface="Sassoon Infant Rg" pitchFamily="50" charset="0"/>
                <a:cs typeface="Sassoon Infant Rg" pitchFamily="50" charset="0"/>
              </a:endParaRPr>
            </a:p>
          </p:txBody>
        </p:sp>
        <p:sp>
          <p:nvSpPr>
            <p:cNvPr id="11" name="Rectangle 10">
              <a:extLst>
                <a:ext uri="{FF2B5EF4-FFF2-40B4-BE49-F238E27FC236}">
                  <a16:creationId xmlns:a16="http://schemas.microsoft.com/office/drawing/2014/main" id="{426453D0-1462-4B6A-969E-81A0A532BB9B}"/>
                </a:ext>
              </a:extLst>
            </p:cNvPr>
            <p:cNvSpPr>
              <a:spLocks/>
            </p:cNvSpPr>
            <p:nvPr/>
          </p:nvSpPr>
          <p:spPr>
            <a:xfrm rot="6590673">
              <a:off x="7653350" y="2892194"/>
              <a:ext cx="783946" cy="397130"/>
            </a:xfrm>
            <a:prstGeom prst="rect">
              <a:avLst/>
            </a:prstGeom>
            <a:noFill/>
            <a:ln w="19050">
              <a:noFill/>
            </a:ln>
          </p:spPr>
          <p:txBody>
            <a:bodyPr lIns="108000" tIns="108000" rIns="108000" bIns="108000" anchor="ctr"/>
            <a:lstStyle/>
            <a:p>
              <a:pPr algn="ctr" eaLnBrk="1" fontAlgn="auto" hangingPunct="1">
                <a:spcBef>
                  <a:spcPts val="0"/>
                </a:spcBef>
                <a:spcAft>
                  <a:spcPts val="0"/>
                </a:spcAft>
                <a:defRPr/>
              </a:pPr>
              <a:r>
                <a:rPr lang="en-GB" altLang="en-US" sz="2400" b="1" dirty="0">
                  <a:solidFill>
                    <a:schemeClr val="accent5">
                      <a:lumMod val="75000"/>
                    </a:schemeClr>
                  </a:solidFill>
                  <a:latin typeface="+mn-lt"/>
                  <a:ea typeface="Sassoon Infant Rg" pitchFamily="50" charset="0"/>
                  <a:cs typeface="Sassoon Infant Rg" pitchFamily="50" charset="0"/>
                </a:rPr>
                <a:t>Why?</a:t>
              </a:r>
              <a:endParaRPr lang="en-GB" altLang="en-US" sz="2400" dirty="0">
                <a:latin typeface="+mn-lt"/>
                <a:ea typeface="Sassoon Infant Rg" pitchFamily="50" charset="0"/>
                <a:cs typeface="Sassoon Infant Rg" pitchFamily="50" charset="0"/>
              </a:endParaRPr>
            </a:p>
          </p:txBody>
        </p:sp>
      </p:grpSp>
      <p:pic>
        <p:nvPicPr>
          <p:cNvPr id="12293" name="Picture 12">
            <a:extLst>
              <a:ext uri="{FF2B5EF4-FFF2-40B4-BE49-F238E27FC236}">
                <a16:creationId xmlns:a16="http://schemas.microsoft.com/office/drawing/2014/main" id="{15959FBB-0501-4F21-8039-3A30F92E24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4988" y="1985963"/>
            <a:ext cx="9223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3">
            <a:extLst>
              <a:ext uri="{FF2B5EF4-FFF2-40B4-BE49-F238E27FC236}">
                <a16:creationId xmlns:a16="http://schemas.microsoft.com/office/drawing/2014/main" id="{475CBC6F-6365-4343-9281-19EBB9924869}"/>
              </a:ext>
            </a:extLst>
          </p:cNvPr>
          <p:cNvPicPr>
            <a:picLocks noChangeAspect="1"/>
          </p:cNvPicPr>
          <p:nvPr/>
        </p:nvPicPr>
        <p:blipFill>
          <a:blip r:embed="rId4">
            <a:extLst>
              <a:ext uri="{28A0092B-C50C-407E-A947-70E740481C1C}">
                <a14:useLocalDpi xmlns:a14="http://schemas.microsoft.com/office/drawing/2010/main" val="0"/>
              </a:ext>
            </a:extLst>
          </a:blip>
          <a:srcRect l="20612" t="5405" r="24689" b="6306"/>
          <a:stretch>
            <a:fillRect/>
          </a:stretch>
        </p:blipFill>
        <p:spPr bwMode="auto">
          <a:xfrm>
            <a:off x="5529263" y="2055813"/>
            <a:ext cx="3429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4">
            <a:extLst>
              <a:ext uri="{FF2B5EF4-FFF2-40B4-BE49-F238E27FC236}">
                <a16:creationId xmlns:a16="http://schemas.microsoft.com/office/drawing/2014/main" id="{0B3EB68A-BD2B-4D30-AD16-10797146F6F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57913" y="2997200"/>
            <a:ext cx="85248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5">
            <a:extLst>
              <a:ext uri="{FF2B5EF4-FFF2-40B4-BE49-F238E27FC236}">
                <a16:creationId xmlns:a16="http://schemas.microsoft.com/office/drawing/2014/main" id="{FE1DA765-AF86-438F-BBB2-04168A947A7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11425" y="2417763"/>
            <a:ext cx="1173163"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6">
            <a:extLst>
              <a:ext uri="{FF2B5EF4-FFF2-40B4-BE49-F238E27FC236}">
                <a16:creationId xmlns:a16="http://schemas.microsoft.com/office/drawing/2014/main" id="{2C65824F-A251-44EF-B6A7-B6C4DD191A0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57263" y="4011613"/>
            <a:ext cx="13208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a:extLst>
              <a:ext uri="{FF2B5EF4-FFF2-40B4-BE49-F238E27FC236}">
                <a16:creationId xmlns:a16="http://schemas.microsoft.com/office/drawing/2014/main" id="{8C94D6C5-7720-4D2A-A312-83EDEB86AA5E}"/>
              </a:ext>
            </a:extLst>
          </p:cNvPr>
          <p:cNvSpPr/>
          <p:nvPr/>
        </p:nvSpPr>
        <p:spPr>
          <a:xfrm>
            <a:off x="2951163" y="1404938"/>
            <a:ext cx="2606675" cy="393700"/>
          </a:xfrm>
          <a:prstGeom prst="roundRect">
            <a:avLst>
              <a:gd name="adj" fmla="val 35512"/>
            </a:avLst>
          </a:prstGeom>
          <a:solidFill>
            <a:srgbClr val="92D050"/>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bg1"/>
                </a:solidFill>
                <a:cs typeface="Twinkl"/>
              </a:rPr>
              <a:t>Where </a:t>
            </a:r>
            <a:r>
              <a:rPr lang="en-US" sz="1600" dirty="0">
                <a:solidFill>
                  <a:schemeClr val="bg1"/>
                </a:solidFill>
                <a:cs typeface="Twinkl"/>
              </a:rPr>
              <a:t>did the spider go</a:t>
            </a:r>
            <a:r>
              <a:rPr lang="en-US" sz="1600" b="1" dirty="0">
                <a:solidFill>
                  <a:schemeClr val="bg1"/>
                </a:solidFill>
                <a:cs typeface="Twinkl"/>
              </a:rPr>
              <a:t>?</a:t>
            </a:r>
          </a:p>
        </p:txBody>
      </p:sp>
      <p:sp>
        <p:nvSpPr>
          <p:cNvPr id="19" name="Rounded Rectangle 18">
            <a:extLst>
              <a:ext uri="{FF2B5EF4-FFF2-40B4-BE49-F238E27FC236}">
                <a16:creationId xmlns:a16="http://schemas.microsoft.com/office/drawing/2014/main" id="{C1AE8A06-7338-4B9A-8B36-E7A5FD55BD3D}"/>
              </a:ext>
            </a:extLst>
          </p:cNvPr>
          <p:cNvSpPr/>
          <p:nvPr/>
        </p:nvSpPr>
        <p:spPr>
          <a:xfrm>
            <a:off x="5602288" y="1606550"/>
            <a:ext cx="3046412" cy="393700"/>
          </a:xfrm>
          <a:prstGeom prst="roundRect">
            <a:avLst>
              <a:gd name="adj" fmla="val 35512"/>
            </a:avLst>
          </a:prstGeom>
          <a:solidFill>
            <a:srgbClr val="92D050"/>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b="1" dirty="0">
                <a:solidFill>
                  <a:schemeClr val="bg1"/>
                </a:solidFill>
                <a:cs typeface="Twinkl"/>
              </a:rPr>
              <a:t>When</a:t>
            </a:r>
            <a:r>
              <a:rPr lang="en-GB" sz="1600" dirty="0">
                <a:solidFill>
                  <a:schemeClr val="bg1"/>
                </a:solidFill>
                <a:cs typeface="Twinkl"/>
              </a:rPr>
              <a:t> can we have ice cream?</a:t>
            </a:r>
          </a:p>
        </p:txBody>
      </p:sp>
      <p:sp>
        <p:nvSpPr>
          <p:cNvPr id="20" name="Rounded Rectangle 19">
            <a:extLst>
              <a:ext uri="{FF2B5EF4-FFF2-40B4-BE49-F238E27FC236}">
                <a16:creationId xmlns:a16="http://schemas.microsoft.com/office/drawing/2014/main" id="{B8CAA598-DCBA-43E4-9E1A-20849DF66BCD}"/>
              </a:ext>
            </a:extLst>
          </p:cNvPr>
          <p:cNvSpPr/>
          <p:nvPr/>
        </p:nvSpPr>
        <p:spPr>
          <a:xfrm>
            <a:off x="5972175" y="2517775"/>
            <a:ext cx="2605088" cy="393700"/>
          </a:xfrm>
          <a:prstGeom prst="roundRect">
            <a:avLst>
              <a:gd name="adj" fmla="val 35512"/>
            </a:avLst>
          </a:prstGeom>
          <a:solidFill>
            <a:srgbClr val="92D050"/>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b="1" dirty="0">
                <a:solidFill>
                  <a:schemeClr val="bg1"/>
                </a:solidFill>
                <a:cs typeface="Twinkl"/>
              </a:rPr>
              <a:t>Why </a:t>
            </a:r>
            <a:r>
              <a:rPr lang="en-GB" sz="1600" dirty="0">
                <a:solidFill>
                  <a:schemeClr val="bg1"/>
                </a:solidFill>
                <a:cs typeface="Twinkl"/>
              </a:rPr>
              <a:t>are you dressed up?</a:t>
            </a:r>
          </a:p>
        </p:txBody>
      </p:sp>
      <p:sp>
        <p:nvSpPr>
          <p:cNvPr id="21" name="Rounded Rectangle 20">
            <a:extLst>
              <a:ext uri="{FF2B5EF4-FFF2-40B4-BE49-F238E27FC236}">
                <a16:creationId xmlns:a16="http://schemas.microsoft.com/office/drawing/2014/main" id="{CCC96F39-3AC9-44C2-9FC0-CEBB65C1B786}"/>
              </a:ext>
            </a:extLst>
          </p:cNvPr>
          <p:cNvSpPr/>
          <p:nvPr/>
        </p:nvSpPr>
        <p:spPr>
          <a:xfrm>
            <a:off x="658813" y="1960563"/>
            <a:ext cx="3321050" cy="393700"/>
          </a:xfrm>
          <a:prstGeom prst="roundRect">
            <a:avLst>
              <a:gd name="adj" fmla="val 35512"/>
            </a:avLst>
          </a:prstGeom>
          <a:solidFill>
            <a:srgbClr val="92D050"/>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b="1" dirty="0">
                <a:solidFill>
                  <a:schemeClr val="bg1"/>
                </a:solidFill>
                <a:cs typeface="Twinkl"/>
              </a:rPr>
              <a:t>What </a:t>
            </a:r>
            <a:r>
              <a:rPr lang="en-GB" sz="1600" dirty="0">
                <a:solidFill>
                  <a:schemeClr val="bg1"/>
                </a:solidFill>
                <a:cs typeface="Twinkl"/>
              </a:rPr>
              <a:t>did you get for Christmas?</a:t>
            </a:r>
          </a:p>
        </p:txBody>
      </p:sp>
      <p:sp>
        <p:nvSpPr>
          <p:cNvPr id="22" name="Rounded Rectangle 21">
            <a:extLst>
              <a:ext uri="{FF2B5EF4-FFF2-40B4-BE49-F238E27FC236}">
                <a16:creationId xmlns:a16="http://schemas.microsoft.com/office/drawing/2014/main" id="{21C2E66C-4998-415F-8DBD-BB12E5AA29A6}"/>
              </a:ext>
            </a:extLst>
          </p:cNvPr>
          <p:cNvSpPr/>
          <p:nvPr/>
        </p:nvSpPr>
        <p:spPr>
          <a:xfrm>
            <a:off x="550863" y="3562350"/>
            <a:ext cx="2901950" cy="393700"/>
          </a:xfrm>
          <a:prstGeom prst="roundRect">
            <a:avLst>
              <a:gd name="adj" fmla="val 35512"/>
            </a:avLst>
          </a:prstGeom>
          <a:solidFill>
            <a:srgbClr val="92D050"/>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600" b="1" dirty="0">
                <a:solidFill>
                  <a:schemeClr val="bg1"/>
                </a:solidFill>
                <a:cs typeface="Twinkl"/>
              </a:rPr>
              <a:t>Who </a:t>
            </a:r>
            <a:r>
              <a:rPr lang="en-US" sz="1600" dirty="0">
                <a:solidFill>
                  <a:schemeClr val="bg1"/>
                </a:solidFill>
                <a:cs typeface="Twinkl"/>
              </a:rPr>
              <a:t>is coming to the party</a:t>
            </a:r>
            <a:r>
              <a:rPr lang="en-US" sz="1600" b="1" dirty="0">
                <a:solidFill>
                  <a:schemeClr val="bg1"/>
                </a:solidFill>
                <a:cs typeface="Twinkl"/>
              </a:rPr>
              <a:t>?</a:t>
            </a:r>
          </a:p>
        </p:txBody>
      </p:sp>
      <p:sp>
        <p:nvSpPr>
          <p:cNvPr id="23" name="Rectangle 22">
            <a:extLst>
              <a:ext uri="{FF2B5EF4-FFF2-40B4-BE49-F238E27FC236}">
                <a16:creationId xmlns:a16="http://schemas.microsoft.com/office/drawing/2014/main" id="{265BDA57-CBE0-4EA3-9F41-F6256106D892}"/>
              </a:ext>
            </a:extLst>
          </p:cNvPr>
          <p:cNvSpPr>
            <a:spLocks noChangeArrowheads="1"/>
          </p:cNvSpPr>
          <p:nvPr/>
        </p:nvSpPr>
        <p:spPr bwMode="auto">
          <a:xfrm>
            <a:off x="5505450" y="5289550"/>
            <a:ext cx="3009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a:solidFill>
                  <a:schemeClr val="tx1"/>
                </a:solidFill>
              </a:rPr>
              <a:t>Can you write some more questions for each finger, using your own ideas?</a:t>
            </a:r>
            <a:endParaRPr lang="en-GB" altLang="en-US" i="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nextCondLst>
                <p:cond evt="onClick" delay="0">
                  <p:tgtEl>
                    <p:spTgt spid="4"/>
                  </p:tgtEl>
                </p:cond>
              </p:nextCondLst>
            </p:seq>
          </p:childTnLst>
        </p:cTn>
      </p:par>
    </p:tnLst>
    <p:bldLst>
      <p:bldP spid="18" grpId="0" animBg="1"/>
      <p:bldP spid="19" grpId="0" animBg="1"/>
      <p:bldP spid="20" grpId="0" animBg="1"/>
      <p:bldP spid="21" grpId="0" animBg="1"/>
      <p:bldP spid="22"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CDB33E3-F8C5-44E3-B06D-74BD0F7D611D}"/>
              </a:ext>
            </a:extLst>
          </p:cNvPr>
          <p:cNvSpPr>
            <a:spLocks noChangeArrowheads="1"/>
          </p:cNvSpPr>
          <p:nvPr/>
        </p:nvSpPr>
        <p:spPr bwMode="auto">
          <a:xfrm>
            <a:off x="539750" y="549275"/>
            <a:ext cx="80645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GB" altLang="en-US">
                <a:solidFill>
                  <a:schemeClr val="tx1"/>
                </a:solidFill>
              </a:rPr>
              <a:t>All these children are being very noisy! Can you write what you think each child is shouting, using an </a:t>
            </a:r>
            <a:r>
              <a:rPr lang="en-GB" altLang="en-US" b="1">
                <a:solidFill>
                  <a:schemeClr val="tx1"/>
                </a:solidFill>
              </a:rPr>
              <a:t>exclamation mark</a:t>
            </a:r>
            <a:r>
              <a:rPr lang="en-GB" altLang="en-US">
                <a:solidFill>
                  <a:schemeClr val="tx1"/>
                </a:solidFill>
              </a:rPr>
              <a:t>?</a:t>
            </a:r>
          </a:p>
        </p:txBody>
      </p:sp>
      <p:pic>
        <p:nvPicPr>
          <p:cNvPr id="5" name="Picture 4">
            <a:extLst>
              <a:ext uri="{FF2B5EF4-FFF2-40B4-BE49-F238E27FC236}">
                <a16:creationId xmlns:a16="http://schemas.microsoft.com/office/drawing/2014/main" id="{E8BEE56B-33F7-463D-A0FC-CA09C42339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8689" y="1213387"/>
            <a:ext cx="6266621" cy="4431225"/>
          </a:xfrm>
          <a:prstGeom prst="roundRect">
            <a:avLst>
              <a:gd name="adj" fmla="val 6475"/>
            </a:avLst>
          </a:prstGeom>
        </p:spPr>
      </p:pic>
      <p:sp>
        <p:nvSpPr>
          <p:cNvPr id="6" name="Rectangle: Rounded Corners 7">
            <a:extLst>
              <a:ext uri="{FF2B5EF4-FFF2-40B4-BE49-F238E27FC236}">
                <a16:creationId xmlns:a16="http://schemas.microsoft.com/office/drawing/2014/main" id="{15087FA0-F779-4B80-920A-3C38D5442D48}"/>
              </a:ext>
            </a:extLst>
          </p:cNvPr>
          <p:cNvSpPr/>
          <p:nvPr/>
        </p:nvSpPr>
        <p:spPr>
          <a:xfrm>
            <a:off x="539750" y="5811838"/>
            <a:ext cx="1814513" cy="496887"/>
          </a:xfrm>
          <a:prstGeom prst="roundRect">
            <a:avLst/>
          </a:prstGeom>
          <a:solidFill>
            <a:srgbClr val="E12D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Show examples</a:t>
            </a:r>
          </a:p>
        </p:txBody>
      </p:sp>
      <p:sp>
        <p:nvSpPr>
          <p:cNvPr id="7" name="Rounded Rectangular Callout 6">
            <a:extLst>
              <a:ext uri="{FF2B5EF4-FFF2-40B4-BE49-F238E27FC236}">
                <a16:creationId xmlns:a16="http://schemas.microsoft.com/office/drawing/2014/main" id="{F5CB6527-E15E-4196-9A86-70D61F576D47}"/>
              </a:ext>
            </a:extLst>
          </p:cNvPr>
          <p:cNvSpPr/>
          <p:nvPr/>
        </p:nvSpPr>
        <p:spPr>
          <a:xfrm>
            <a:off x="635000" y="1376363"/>
            <a:ext cx="1392238" cy="938212"/>
          </a:xfrm>
          <a:prstGeom prst="wedgeRoundRectCallout">
            <a:avLst>
              <a:gd name="adj1" fmla="val 77367"/>
              <a:gd name="adj2" fmla="val 432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tx1"/>
                </a:solidFill>
              </a:rPr>
              <a:t>This will cool you down!</a:t>
            </a:r>
            <a:endParaRPr lang="en-US" b="1" dirty="0">
              <a:solidFill>
                <a:schemeClr val="tx1"/>
              </a:solidFill>
            </a:endParaRPr>
          </a:p>
        </p:txBody>
      </p:sp>
      <p:sp>
        <p:nvSpPr>
          <p:cNvPr id="8" name="Rounded Rectangular Callout 7">
            <a:extLst>
              <a:ext uri="{FF2B5EF4-FFF2-40B4-BE49-F238E27FC236}">
                <a16:creationId xmlns:a16="http://schemas.microsoft.com/office/drawing/2014/main" id="{1F6B7FDF-387F-4F22-9404-B265E4E0B718}"/>
              </a:ext>
            </a:extLst>
          </p:cNvPr>
          <p:cNvSpPr/>
          <p:nvPr/>
        </p:nvSpPr>
        <p:spPr>
          <a:xfrm>
            <a:off x="573088" y="3429000"/>
            <a:ext cx="1392237" cy="939800"/>
          </a:xfrm>
          <a:prstGeom prst="wedgeRoundRectCallout">
            <a:avLst>
              <a:gd name="adj1" fmla="val 46006"/>
              <a:gd name="adj2" fmla="val -7549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tx1"/>
                </a:solidFill>
              </a:rPr>
              <a:t>Get ready to be soaked!</a:t>
            </a:r>
            <a:endParaRPr lang="en-US" b="1" dirty="0">
              <a:solidFill>
                <a:schemeClr val="tx1"/>
              </a:solidFill>
            </a:endParaRPr>
          </a:p>
        </p:txBody>
      </p:sp>
      <p:sp>
        <p:nvSpPr>
          <p:cNvPr id="9" name="Rounded Rectangular Callout 8">
            <a:extLst>
              <a:ext uri="{FF2B5EF4-FFF2-40B4-BE49-F238E27FC236}">
                <a16:creationId xmlns:a16="http://schemas.microsoft.com/office/drawing/2014/main" id="{214E92F1-7FAE-4435-BC18-988E39211E0A}"/>
              </a:ext>
            </a:extLst>
          </p:cNvPr>
          <p:cNvSpPr/>
          <p:nvPr/>
        </p:nvSpPr>
        <p:spPr>
          <a:xfrm>
            <a:off x="2354263" y="4557713"/>
            <a:ext cx="1392237" cy="938212"/>
          </a:xfrm>
          <a:prstGeom prst="wedgeRoundRectCallout">
            <a:avLst>
              <a:gd name="adj1" fmla="val 51923"/>
              <a:gd name="adj2" fmla="val -7374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tx1"/>
                </a:solidFill>
              </a:rPr>
              <a:t>Oh no, not a water balloon!</a:t>
            </a:r>
            <a:endParaRPr lang="en-US" b="1" dirty="0">
              <a:solidFill>
                <a:schemeClr val="tx1"/>
              </a:solidFill>
            </a:endParaRPr>
          </a:p>
        </p:txBody>
      </p:sp>
      <p:sp>
        <p:nvSpPr>
          <p:cNvPr id="10" name="Rounded Rectangular Callout 9">
            <a:extLst>
              <a:ext uri="{FF2B5EF4-FFF2-40B4-BE49-F238E27FC236}">
                <a16:creationId xmlns:a16="http://schemas.microsoft.com/office/drawing/2014/main" id="{F2CA3AE9-4504-44CD-BF58-F6E539C25789}"/>
              </a:ext>
            </a:extLst>
          </p:cNvPr>
          <p:cNvSpPr/>
          <p:nvPr/>
        </p:nvSpPr>
        <p:spPr>
          <a:xfrm>
            <a:off x="7008813" y="4557713"/>
            <a:ext cx="1392237" cy="938212"/>
          </a:xfrm>
          <a:prstGeom prst="wedgeRoundRectCallout">
            <a:avLst>
              <a:gd name="adj1" fmla="val -51036"/>
              <a:gd name="adj2" fmla="val -6321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tx1"/>
                </a:solidFill>
              </a:rPr>
              <a:t>This is so much fun!</a:t>
            </a:r>
            <a:endParaRPr lang="en-US" b="1" dirty="0">
              <a:solidFill>
                <a:schemeClr val="tx1"/>
              </a:solidFill>
            </a:endParaRPr>
          </a:p>
        </p:txBody>
      </p:sp>
      <p:sp>
        <p:nvSpPr>
          <p:cNvPr id="11" name="Rounded Rectangular Callout 10">
            <a:extLst>
              <a:ext uri="{FF2B5EF4-FFF2-40B4-BE49-F238E27FC236}">
                <a16:creationId xmlns:a16="http://schemas.microsoft.com/office/drawing/2014/main" id="{A72E8252-35A3-407B-B323-37D5D9C6DD58}"/>
              </a:ext>
            </a:extLst>
          </p:cNvPr>
          <p:cNvSpPr/>
          <p:nvPr/>
        </p:nvSpPr>
        <p:spPr>
          <a:xfrm>
            <a:off x="6811963" y="1946275"/>
            <a:ext cx="1392237" cy="939800"/>
          </a:xfrm>
          <a:prstGeom prst="wedgeRoundRectCallout">
            <a:avLst>
              <a:gd name="adj1" fmla="val -51036"/>
              <a:gd name="adj2" fmla="val -6321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tx1"/>
                </a:solidFill>
              </a:rPr>
              <a:t>I’m going to squirt you both!</a:t>
            </a:r>
            <a:endParaRPr lang="en-US" b="1" dirty="0">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nextCondLst>
                <p:cond evt="onClick" delay="0">
                  <p:tgtEl>
                    <p:spTgt spid="6"/>
                  </p:tgtEl>
                </p:cond>
              </p:nextCondLst>
            </p:seq>
          </p:childTnLst>
        </p:cTn>
      </p:par>
    </p:tnLst>
    <p:bldLst>
      <p:bldP spid="7" grpId="0"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A0A4D5-C4EE-44D8-9243-7A1612F63284}"/>
              </a:ext>
            </a:extLst>
          </p:cNvPr>
          <p:cNvSpPr>
            <a:spLocks noChangeArrowheads="1"/>
          </p:cNvSpPr>
          <p:nvPr/>
        </p:nvSpPr>
        <p:spPr bwMode="auto">
          <a:xfrm>
            <a:off x="539750" y="558800"/>
            <a:ext cx="8064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600">
                <a:solidFill>
                  <a:schemeClr val="tx1"/>
                </a:solidFill>
              </a:rPr>
              <a:t>These superheroes are here to help make these sentences super! But which super hero are you going to call? If the sentence needs an exclamation mark you need Exclamation Mark Girl! If the sentence needs a question mark you need Captain Question Mark! Click on the superhero needed for each sentence.</a:t>
            </a:r>
          </a:p>
        </p:txBody>
      </p:sp>
      <p:grpSp>
        <p:nvGrpSpPr>
          <p:cNvPr id="4" name="full stop">
            <a:extLst>
              <a:ext uri="{FF2B5EF4-FFF2-40B4-BE49-F238E27FC236}">
                <a16:creationId xmlns:a16="http://schemas.microsoft.com/office/drawing/2014/main" id="{EF9F903D-B3B7-433D-9566-E8147D4ED867}"/>
              </a:ext>
            </a:extLst>
          </p:cNvPr>
          <p:cNvGrpSpPr>
            <a:grpSpLocks/>
          </p:cNvGrpSpPr>
          <p:nvPr/>
        </p:nvGrpSpPr>
        <p:grpSpPr bwMode="auto">
          <a:xfrm>
            <a:off x="539750" y="2805113"/>
            <a:ext cx="2489200" cy="2506662"/>
            <a:chOff x="328517" y="3621863"/>
            <a:chExt cx="2488907" cy="2507595"/>
          </a:xfrm>
        </p:grpSpPr>
        <p:pic>
          <p:nvPicPr>
            <p:cNvPr id="15371" name="Picture 6">
              <a:extLst>
                <a:ext uri="{FF2B5EF4-FFF2-40B4-BE49-F238E27FC236}">
                  <a16:creationId xmlns:a16="http://schemas.microsoft.com/office/drawing/2014/main" id="{DEBAF48D-D59A-44B4-B116-6F553B79AD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6135" y="3621863"/>
              <a:ext cx="999178" cy="207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Rectangle 8">
              <a:extLst>
                <a:ext uri="{FF2B5EF4-FFF2-40B4-BE49-F238E27FC236}">
                  <a16:creationId xmlns:a16="http://schemas.microsoft.com/office/drawing/2014/main" id="{27B860F9-4418-4BA8-BC0F-E706666D5244}"/>
                </a:ext>
              </a:extLst>
            </p:cNvPr>
            <p:cNvSpPr>
              <a:spLocks noChangeArrowheads="1"/>
            </p:cNvSpPr>
            <p:nvPr/>
          </p:nvSpPr>
          <p:spPr bwMode="auto">
            <a:xfrm>
              <a:off x="328517" y="5760006"/>
              <a:ext cx="2488907" cy="36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C00000"/>
                  </a:solidFill>
                </a:rPr>
                <a:t>Exclamation Mark Girl</a:t>
              </a:r>
              <a:endParaRPr lang="en-US" altLang="en-US">
                <a:solidFill>
                  <a:srgbClr val="C00000"/>
                </a:solidFill>
              </a:endParaRPr>
            </a:p>
          </p:txBody>
        </p:sp>
      </p:grpSp>
      <p:grpSp>
        <p:nvGrpSpPr>
          <p:cNvPr id="7" name="capital">
            <a:extLst>
              <a:ext uri="{FF2B5EF4-FFF2-40B4-BE49-F238E27FC236}">
                <a16:creationId xmlns:a16="http://schemas.microsoft.com/office/drawing/2014/main" id="{E087539F-F71B-49F7-869F-A72EF6DE4098}"/>
              </a:ext>
            </a:extLst>
          </p:cNvPr>
          <p:cNvGrpSpPr>
            <a:grpSpLocks/>
          </p:cNvGrpSpPr>
          <p:nvPr/>
        </p:nvGrpSpPr>
        <p:grpSpPr bwMode="auto">
          <a:xfrm>
            <a:off x="6067425" y="2800350"/>
            <a:ext cx="2544763" cy="2511425"/>
            <a:chOff x="6220661" y="3616542"/>
            <a:chExt cx="2544578" cy="2512998"/>
          </a:xfrm>
        </p:grpSpPr>
        <p:pic>
          <p:nvPicPr>
            <p:cNvPr id="15369" name="Picture 7">
              <a:extLst>
                <a:ext uri="{FF2B5EF4-FFF2-40B4-BE49-F238E27FC236}">
                  <a16:creationId xmlns:a16="http://schemas.microsoft.com/office/drawing/2014/main" id="{3D61235D-3A16-49BD-A04F-DB01479731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5164" y="3616542"/>
              <a:ext cx="1563186" cy="21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9">
              <a:extLst>
                <a:ext uri="{FF2B5EF4-FFF2-40B4-BE49-F238E27FC236}">
                  <a16:creationId xmlns:a16="http://schemas.microsoft.com/office/drawing/2014/main" id="{A97976B0-DE92-4CE8-BBF6-DE36EC5DB787}"/>
                </a:ext>
              </a:extLst>
            </p:cNvPr>
            <p:cNvSpPr>
              <a:spLocks noChangeArrowheads="1"/>
            </p:cNvSpPr>
            <p:nvPr/>
          </p:nvSpPr>
          <p:spPr bwMode="auto">
            <a:xfrm>
              <a:off x="6220661" y="5760006"/>
              <a:ext cx="2544578" cy="36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C00000"/>
                  </a:solidFill>
                </a:rPr>
                <a:t>Captain Question Mark</a:t>
              </a:r>
            </a:p>
          </p:txBody>
        </p:sp>
      </p:grpSp>
      <p:sp>
        <p:nvSpPr>
          <p:cNvPr id="10" name="Rounded Rectangle 9">
            <a:extLst>
              <a:ext uri="{FF2B5EF4-FFF2-40B4-BE49-F238E27FC236}">
                <a16:creationId xmlns:a16="http://schemas.microsoft.com/office/drawing/2014/main" id="{E13740E0-E7EE-4242-B17A-A9F0F8A2F21A}"/>
              </a:ext>
            </a:extLst>
          </p:cNvPr>
          <p:cNvSpPr/>
          <p:nvPr/>
        </p:nvSpPr>
        <p:spPr>
          <a:xfrm>
            <a:off x="2306638" y="1798638"/>
            <a:ext cx="4530725" cy="561975"/>
          </a:xfrm>
          <a:prstGeom prst="roundRect">
            <a:avLst>
              <a:gd name="adj" fmla="val 27833"/>
            </a:avLst>
          </a:prstGeom>
          <a:solidFill>
            <a:schemeClr val="accent5"/>
          </a:solid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cs typeface="Twinkl" charset="0"/>
              </a:rPr>
              <a:t>What an amazing class you are</a:t>
            </a:r>
          </a:p>
        </p:txBody>
      </p:sp>
      <p:sp>
        <p:nvSpPr>
          <p:cNvPr id="11" name="Rounded Rectangle 10">
            <a:extLst>
              <a:ext uri="{FF2B5EF4-FFF2-40B4-BE49-F238E27FC236}">
                <a16:creationId xmlns:a16="http://schemas.microsoft.com/office/drawing/2014/main" id="{43A737E5-2ABB-435A-8097-B1FA51BBECF0}"/>
              </a:ext>
            </a:extLst>
          </p:cNvPr>
          <p:cNvSpPr/>
          <p:nvPr/>
        </p:nvSpPr>
        <p:spPr>
          <a:xfrm>
            <a:off x="2306638" y="2519363"/>
            <a:ext cx="4530725" cy="561975"/>
          </a:xfrm>
          <a:prstGeom prst="roundRect">
            <a:avLst>
              <a:gd name="adj" fmla="val 27833"/>
            </a:avLst>
          </a:prstGeom>
          <a:solidFill>
            <a:schemeClr val="accent4"/>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cs typeface="Twinkl" charset="0"/>
              </a:rPr>
              <a:t>What an amazing class you are!</a:t>
            </a:r>
          </a:p>
        </p:txBody>
      </p:sp>
      <p:sp>
        <p:nvSpPr>
          <p:cNvPr id="12" name="Rounded Rectangle 11">
            <a:extLst>
              <a:ext uri="{FF2B5EF4-FFF2-40B4-BE49-F238E27FC236}">
                <a16:creationId xmlns:a16="http://schemas.microsoft.com/office/drawing/2014/main" id="{B64741DC-6B69-4EE5-828C-73ABE8BBA62C}"/>
              </a:ext>
            </a:extLst>
          </p:cNvPr>
          <p:cNvSpPr/>
          <p:nvPr/>
        </p:nvSpPr>
        <p:spPr>
          <a:xfrm>
            <a:off x="755650" y="5465763"/>
            <a:ext cx="1803400" cy="663575"/>
          </a:xfrm>
          <a:prstGeom prst="roundRect">
            <a:avLst>
              <a:gd name="adj" fmla="val 27833"/>
            </a:avLst>
          </a:prstGeom>
          <a:solidFill>
            <a:schemeClr val="accent4"/>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sz="2400" b="1" dirty="0">
                <a:solidFill>
                  <a:schemeClr val="bg1"/>
                </a:solidFill>
              </a:rPr>
              <a:t>Correct!</a:t>
            </a:r>
            <a:endParaRPr lang="en-US" altLang="en-US" sz="2400" dirty="0">
              <a:solidFill>
                <a:schemeClr val="bg1"/>
              </a:solidFill>
            </a:endParaRPr>
          </a:p>
        </p:txBody>
      </p:sp>
      <p:sp>
        <p:nvSpPr>
          <p:cNvPr id="13" name="Rounded Rectangle 12">
            <a:extLst>
              <a:ext uri="{FF2B5EF4-FFF2-40B4-BE49-F238E27FC236}">
                <a16:creationId xmlns:a16="http://schemas.microsoft.com/office/drawing/2014/main" id="{C6078864-2ECD-4F32-983C-B657AD363439}"/>
              </a:ext>
            </a:extLst>
          </p:cNvPr>
          <p:cNvSpPr/>
          <p:nvPr/>
        </p:nvSpPr>
        <p:spPr>
          <a:xfrm>
            <a:off x="6584950" y="5465763"/>
            <a:ext cx="1803400" cy="663575"/>
          </a:xfrm>
          <a:prstGeom prst="roundRect">
            <a:avLst>
              <a:gd name="adj" fmla="val 27833"/>
            </a:avLst>
          </a:prstGeom>
          <a:solidFill>
            <a:srgbClr val="C00000"/>
          </a:solidFill>
          <a:ln w="28575">
            <a:solidFill>
              <a:srgbClr val="D439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sz="2400" b="1" dirty="0">
                <a:solidFill>
                  <a:schemeClr val="bg1"/>
                </a:solidFill>
              </a:rPr>
              <a:t>Try again!</a:t>
            </a:r>
            <a:endParaRPr lang="en-US" altLang="en-US" sz="2400"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nextCondLst>
                <p:cond evt="onClick" delay="0">
                  <p:tgtEl>
                    <p:spTgt spid="7"/>
                  </p:tgtEl>
                </p:cond>
              </p:nextCondLst>
            </p:seq>
          </p:childTnLst>
        </p:cTn>
      </p:par>
    </p:tnLst>
    <p:bldLst>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4CD1B10-C295-4A4D-BEB0-78E3D5394F62}"/>
              </a:ext>
            </a:extLst>
          </p:cNvPr>
          <p:cNvSpPr>
            <a:spLocks noChangeArrowheads="1"/>
          </p:cNvSpPr>
          <p:nvPr/>
        </p:nvSpPr>
        <p:spPr bwMode="auto">
          <a:xfrm>
            <a:off x="539750" y="558800"/>
            <a:ext cx="8064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600">
                <a:solidFill>
                  <a:schemeClr val="tx1"/>
                </a:solidFill>
              </a:rPr>
              <a:t>These superheroes are here to help make these sentences super! But which super hero are you going to call? If the sentence needs an exclamation mark you need Exclamation Mark Girl! If the sentence needs a question mark you need Captain Question Mark! Click on the superhero needed for each sentence.</a:t>
            </a:r>
          </a:p>
        </p:txBody>
      </p:sp>
      <p:grpSp>
        <p:nvGrpSpPr>
          <p:cNvPr id="4" name="full stop">
            <a:extLst>
              <a:ext uri="{FF2B5EF4-FFF2-40B4-BE49-F238E27FC236}">
                <a16:creationId xmlns:a16="http://schemas.microsoft.com/office/drawing/2014/main" id="{1B2528AD-A9E0-49CE-9BBF-EED47559E232}"/>
              </a:ext>
            </a:extLst>
          </p:cNvPr>
          <p:cNvGrpSpPr>
            <a:grpSpLocks/>
          </p:cNvGrpSpPr>
          <p:nvPr/>
        </p:nvGrpSpPr>
        <p:grpSpPr bwMode="auto">
          <a:xfrm>
            <a:off x="539750" y="2805113"/>
            <a:ext cx="2489200" cy="2506662"/>
            <a:chOff x="328517" y="3621863"/>
            <a:chExt cx="2488907" cy="2507595"/>
          </a:xfrm>
        </p:grpSpPr>
        <p:pic>
          <p:nvPicPr>
            <p:cNvPr id="16395" name="Picture 6">
              <a:extLst>
                <a:ext uri="{FF2B5EF4-FFF2-40B4-BE49-F238E27FC236}">
                  <a16:creationId xmlns:a16="http://schemas.microsoft.com/office/drawing/2014/main" id="{68B5DE51-B183-4300-9D8D-EC25E7A312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6135" y="3621863"/>
              <a:ext cx="999178" cy="207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Rectangle 8">
              <a:extLst>
                <a:ext uri="{FF2B5EF4-FFF2-40B4-BE49-F238E27FC236}">
                  <a16:creationId xmlns:a16="http://schemas.microsoft.com/office/drawing/2014/main" id="{8C6C0B77-7570-4AF0-BAB6-39B042368C52}"/>
                </a:ext>
              </a:extLst>
            </p:cNvPr>
            <p:cNvSpPr>
              <a:spLocks noChangeArrowheads="1"/>
            </p:cNvSpPr>
            <p:nvPr/>
          </p:nvSpPr>
          <p:spPr bwMode="auto">
            <a:xfrm>
              <a:off x="328517" y="5760006"/>
              <a:ext cx="2488907" cy="36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C00000"/>
                  </a:solidFill>
                </a:rPr>
                <a:t>Exclamation Mark Girl</a:t>
              </a:r>
              <a:endParaRPr lang="en-US" altLang="en-US">
                <a:solidFill>
                  <a:srgbClr val="C00000"/>
                </a:solidFill>
              </a:endParaRPr>
            </a:p>
          </p:txBody>
        </p:sp>
      </p:grpSp>
      <p:grpSp>
        <p:nvGrpSpPr>
          <p:cNvPr id="7" name="capital">
            <a:extLst>
              <a:ext uri="{FF2B5EF4-FFF2-40B4-BE49-F238E27FC236}">
                <a16:creationId xmlns:a16="http://schemas.microsoft.com/office/drawing/2014/main" id="{D5BCB078-1028-4E30-9090-D464C06FB5DA}"/>
              </a:ext>
            </a:extLst>
          </p:cNvPr>
          <p:cNvGrpSpPr>
            <a:grpSpLocks/>
          </p:cNvGrpSpPr>
          <p:nvPr/>
        </p:nvGrpSpPr>
        <p:grpSpPr bwMode="auto">
          <a:xfrm>
            <a:off x="6067425" y="2800350"/>
            <a:ext cx="2544763" cy="2511425"/>
            <a:chOff x="6220661" y="3616542"/>
            <a:chExt cx="2544578" cy="2512998"/>
          </a:xfrm>
        </p:grpSpPr>
        <p:pic>
          <p:nvPicPr>
            <p:cNvPr id="16393" name="Picture 7">
              <a:extLst>
                <a:ext uri="{FF2B5EF4-FFF2-40B4-BE49-F238E27FC236}">
                  <a16:creationId xmlns:a16="http://schemas.microsoft.com/office/drawing/2014/main" id="{87903343-ED86-493A-A6B8-63CCF3BA0C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5164" y="3616542"/>
              <a:ext cx="1563186" cy="21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9">
              <a:extLst>
                <a:ext uri="{FF2B5EF4-FFF2-40B4-BE49-F238E27FC236}">
                  <a16:creationId xmlns:a16="http://schemas.microsoft.com/office/drawing/2014/main" id="{C76EF0AB-8C18-44C2-8D6C-3F71707EA468}"/>
                </a:ext>
              </a:extLst>
            </p:cNvPr>
            <p:cNvSpPr>
              <a:spLocks noChangeArrowheads="1"/>
            </p:cNvSpPr>
            <p:nvPr/>
          </p:nvSpPr>
          <p:spPr bwMode="auto">
            <a:xfrm>
              <a:off x="6220661" y="5760006"/>
              <a:ext cx="2544578" cy="36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a:solidFill>
                    <a:srgbClr val="C00000"/>
                  </a:solidFill>
                </a:rPr>
                <a:t>Captain Question Mark</a:t>
              </a:r>
            </a:p>
          </p:txBody>
        </p:sp>
      </p:grpSp>
      <p:sp>
        <p:nvSpPr>
          <p:cNvPr id="10" name="Rounded Rectangle 9">
            <a:extLst>
              <a:ext uri="{FF2B5EF4-FFF2-40B4-BE49-F238E27FC236}">
                <a16:creationId xmlns:a16="http://schemas.microsoft.com/office/drawing/2014/main" id="{FB61BAD5-4EFB-44DB-B83F-6E29C43021BF}"/>
              </a:ext>
            </a:extLst>
          </p:cNvPr>
          <p:cNvSpPr/>
          <p:nvPr/>
        </p:nvSpPr>
        <p:spPr>
          <a:xfrm>
            <a:off x="2306638" y="1798638"/>
            <a:ext cx="4530725" cy="561975"/>
          </a:xfrm>
          <a:prstGeom prst="roundRect">
            <a:avLst>
              <a:gd name="adj" fmla="val 27833"/>
            </a:avLst>
          </a:prstGeom>
          <a:solidFill>
            <a:schemeClr val="accent5"/>
          </a:solid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chemeClr val="bg1"/>
                </a:solidFill>
                <a:cs typeface="Twinkl" charset="0"/>
              </a:rPr>
              <a:t>Which way is the fair</a:t>
            </a:r>
          </a:p>
        </p:txBody>
      </p:sp>
      <p:sp>
        <p:nvSpPr>
          <p:cNvPr id="11" name="Rounded Rectangle 10">
            <a:extLst>
              <a:ext uri="{FF2B5EF4-FFF2-40B4-BE49-F238E27FC236}">
                <a16:creationId xmlns:a16="http://schemas.microsoft.com/office/drawing/2014/main" id="{93975E0B-A254-4C03-8BB9-60C7E9146355}"/>
              </a:ext>
            </a:extLst>
          </p:cNvPr>
          <p:cNvSpPr/>
          <p:nvPr/>
        </p:nvSpPr>
        <p:spPr>
          <a:xfrm>
            <a:off x="2306638" y="2519363"/>
            <a:ext cx="4530725" cy="561975"/>
          </a:xfrm>
          <a:prstGeom prst="roundRect">
            <a:avLst>
              <a:gd name="adj" fmla="val 27833"/>
            </a:avLst>
          </a:prstGeom>
          <a:solidFill>
            <a:schemeClr val="accent4"/>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000" dirty="0">
                <a:solidFill>
                  <a:schemeClr val="bg1"/>
                </a:solidFill>
                <a:cs typeface="Twinkl" charset="0"/>
              </a:rPr>
              <a:t>Which way is the fair?</a:t>
            </a:r>
          </a:p>
        </p:txBody>
      </p:sp>
      <p:sp>
        <p:nvSpPr>
          <p:cNvPr id="12" name="Rounded Rectangle 11">
            <a:extLst>
              <a:ext uri="{FF2B5EF4-FFF2-40B4-BE49-F238E27FC236}">
                <a16:creationId xmlns:a16="http://schemas.microsoft.com/office/drawing/2014/main" id="{A0CB35A7-070D-4177-9A94-09D93E67D626}"/>
              </a:ext>
            </a:extLst>
          </p:cNvPr>
          <p:cNvSpPr/>
          <p:nvPr/>
        </p:nvSpPr>
        <p:spPr>
          <a:xfrm>
            <a:off x="6584950" y="5465763"/>
            <a:ext cx="1803400" cy="663575"/>
          </a:xfrm>
          <a:prstGeom prst="roundRect">
            <a:avLst>
              <a:gd name="adj" fmla="val 27833"/>
            </a:avLst>
          </a:prstGeom>
          <a:solidFill>
            <a:schemeClr val="accent4"/>
          </a:solid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sz="2400" b="1" dirty="0">
                <a:solidFill>
                  <a:schemeClr val="bg1"/>
                </a:solidFill>
              </a:rPr>
              <a:t>Correct!</a:t>
            </a:r>
            <a:endParaRPr lang="en-US" altLang="en-US" sz="2400" dirty="0">
              <a:solidFill>
                <a:schemeClr val="bg1"/>
              </a:solidFill>
            </a:endParaRPr>
          </a:p>
        </p:txBody>
      </p:sp>
      <p:sp>
        <p:nvSpPr>
          <p:cNvPr id="13" name="Rounded Rectangle 12">
            <a:extLst>
              <a:ext uri="{FF2B5EF4-FFF2-40B4-BE49-F238E27FC236}">
                <a16:creationId xmlns:a16="http://schemas.microsoft.com/office/drawing/2014/main" id="{550C1E9A-81BC-406B-BD86-DCDE69F19129}"/>
              </a:ext>
            </a:extLst>
          </p:cNvPr>
          <p:cNvSpPr/>
          <p:nvPr/>
        </p:nvSpPr>
        <p:spPr>
          <a:xfrm>
            <a:off x="755650" y="5465763"/>
            <a:ext cx="1803400" cy="663575"/>
          </a:xfrm>
          <a:prstGeom prst="roundRect">
            <a:avLst>
              <a:gd name="adj" fmla="val 27833"/>
            </a:avLst>
          </a:prstGeom>
          <a:solidFill>
            <a:srgbClr val="C00000"/>
          </a:solidFill>
          <a:ln w="28575">
            <a:solidFill>
              <a:srgbClr val="D439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sz="2400" b="1" dirty="0">
                <a:solidFill>
                  <a:schemeClr val="bg1"/>
                </a:solidFill>
              </a:rPr>
              <a:t>Try again!</a:t>
            </a:r>
            <a:endParaRPr lang="en-US" altLang="en-US" sz="2400"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nextCondLst>
                <p:cond evt="onClick" delay="0">
                  <p:tgtEl>
                    <p:spTgt spid="4"/>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224</TotalTime>
  <Words>881</Words>
  <Application>Microsoft Office PowerPoint</Application>
  <PresentationFormat>On-screen Show (4:3)</PresentationFormat>
  <Paragraphs>127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Twinkl SemiBold</vt:lpstr>
      <vt:lpstr>Twinkl</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Choose the correct punctuation for the sentence.</vt:lpstr>
      <vt:lpstr>Choose the correct punctuation for the sentence.</vt:lpstr>
      <vt:lpstr>Choose the correct punctuation for the sentence.</vt:lpstr>
      <vt:lpstr>Choose the correct punctuation for the sentence.</vt:lpstr>
      <vt:lpstr>Choose the correct punctuation for the sentence.</vt:lpstr>
      <vt:lpstr>Choose the correct punctuation for the sentence.</vt:lpstr>
      <vt:lpstr>Choose the correct punctuation for the sentence.</vt:lpstr>
      <vt:lpstr>Choose the correct punctuation for the sentence.</vt:lpstr>
      <vt:lpstr>Choose the correct punctuation for the sentence.</vt:lpstr>
      <vt:lpstr>Choose the correct punctuation for the sentence.</vt:lpstr>
      <vt:lpstr>Choose the correct punctuation for the sentence.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Bracken Devlin</dc:creator>
  <cp:lastModifiedBy>yasmine Mohamed Helmy</cp:lastModifiedBy>
  <cp:revision>23</cp:revision>
  <dcterms:created xsi:type="dcterms:W3CDTF">2017-09-01T08:03:06Z</dcterms:created>
  <dcterms:modified xsi:type="dcterms:W3CDTF">2022-09-25T21:40:52Z</dcterms:modified>
</cp:coreProperties>
</file>