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9" r:id="rId2"/>
    <p:sldId id="272" r:id="rId3"/>
    <p:sldId id="273" r:id="rId4"/>
    <p:sldId id="274" r:id="rId5"/>
    <p:sldId id="280" r:id="rId6"/>
    <p:sldId id="282" r:id="rId7"/>
    <p:sldId id="275" r:id="rId8"/>
    <p:sldId id="281" r:id="rId9"/>
    <p:sldId id="276" r:id="rId10"/>
    <p:sldId id="277" r:id="rId11"/>
    <p:sldId id="278" r:id="rId12"/>
  </p:sldIdLst>
  <p:sldSz cx="9144000" cy="6858000" type="screen4x3"/>
  <p:notesSz cx="6858000" cy="9144000"/>
  <p:embeddedFontLst>
    <p:embeddedFont>
      <p:font typeface="Sassoon Infant Rg" panose="02000503030000020003" charset="0"/>
      <p:regular r:id="rId15"/>
      <p:bold r:id="rId16"/>
    </p:embeddedFon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winkl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CBC"/>
    <a:srgbClr val="FFFF67"/>
    <a:srgbClr val="00A1FF"/>
    <a:srgbClr val="0099FF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44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10/13/2023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9201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104" y="596348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1FBCBC"/>
                </a:solidFill>
              </a:rPr>
              <a:t>Building More Sentences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7951304" y="5512904"/>
            <a:ext cx="1192696" cy="1345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What are Finger Spaces? | Twinkl Teaching Wiki - Twink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5" y="3469569"/>
            <a:ext cx="7557398" cy="291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2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285" y="108984"/>
            <a:ext cx="8972715" cy="6636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3392" y="1595749"/>
            <a:ext cx="1245705" cy="45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Telling</a:t>
            </a:r>
          </a:p>
        </p:txBody>
      </p:sp>
    </p:spTree>
    <p:extLst>
      <p:ext uri="{BB962C8B-B14F-4D97-AF65-F5344CB8AC3E}">
        <p14:creationId xmlns:p14="http://schemas.microsoft.com/office/powerpoint/2010/main" val="501195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19270"/>
            <a:ext cx="9249491" cy="67387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7374" y="1245841"/>
            <a:ext cx="1060174" cy="463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Telling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94643" y="5247861"/>
            <a:ext cx="159612" cy="161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3728" y="6545815"/>
            <a:ext cx="967994" cy="245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53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473200"/>
            <a:ext cx="6988175" cy="49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What Does a Sentence Need?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3629025"/>
            <a:ext cx="7473950" cy="49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650" y="1473200"/>
            <a:ext cx="6048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Below is a full sentence. Can you tell your partner why?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976313"/>
            <a:ext cx="13970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>
          <a:xfrm>
            <a:off x="2927350" y="2335213"/>
            <a:ext cx="3279775" cy="495300"/>
          </a:xfrm>
          <a:prstGeom prst="rect">
            <a:avLst/>
          </a:prstGeom>
          <a:noFill/>
        </p:spPr>
        <p:txBody>
          <a:bodyPr lIns="108000" tIns="108000" rIns="108000" bIns="1080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4"/>
                </a:solidFill>
                <a:latin typeface="Twinkl" pitchFamily="50" charset="0"/>
              </a:rPr>
              <a:t>T</a:t>
            </a:r>
            <a:r>
              <a:rPr lang="en-GB" dirty="0">
                <a:latin typeface="Twinkl" pitchFamily="50" charset="0"/>
              </a:rPr>
              <a:t>he lady is shopping for food</a:t>
            </a:r>
            <a:r>
              <a:rPr lang="en-GB" b="1" dirty="0">
                <a:solidFill>
                  <a:schemeClr val="accent2"/>
                </a:solidFill>
                <a:latin typeface="Twinkl" pitchFamily="50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55650" y="3629025"/>
            <a:ext cx="6048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</a:rPr>
              <a:t>It is a good sentence because: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755650" y="4321175"/>
            <a:ext cx="7632700" cy="495300"/>
          </a:xfrm>
          <a:prstGeom prst="rect">
            <a:avLst/>
          </a:prstGeom>
          <a:noFill/>
        </p:spPr>
        <p:txBody>
          <a:bodyPr lIns="108000" tIns="108000" rIns="108000" bIns="108000" anchor="ctr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It starts with a </a:t>
            </a:r>
            <a:r>
              <a:rPr lang="en-GB" b="1" dirty="0">
                <a:solidFill>
                  <a:schemeClr val="accent4"/>
                </a:solidFill>
                <a:latin typeface="Twinkl" pitchFamily="50" charset="0"/>
              </a:rPr>
              <a:t>capital letter</a:t>
            </a:r>
            <a:r>
              <a:rPr lang="en-GB" dirty="0">
                <a:latin typeface="Twinkl" pitchFamily="50" charset="0"/>
              </a:rPr>
              <a:t>;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755650" y="4752975"/>
            <a:ext cx="7632700" cy="495300"/>
          </a:xfrm>
          <a:prstGeom prst="rect">
            <a:avLst/>
          </a:prstGeom>
          <a:noFill/>
        </p:spPr>
        <p:txBody>
          <a:bodyPr lIns="108000" tIns="108000" rIns="108000" bIns="108000" anchor="ctr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It has </a:t>
            </a:r>
            <a:r>
              <a:rPr lang="en-GB" b="1" dirty="0">
                <a:solidFill>
                  <a:schemeClr val="accent5"/>
                </a:solidFill>
                <a:latin typeface="Twinkl" pitchFamily="50" charset="0"/>
              </a:rPr>
              <a:t>finger spaces</a:t>
            </a:r>
            <a:r>
              <a:rPr lang="en-GB" dirty="0">
                <a:latin typeface="Twinkl" pitchFamily="50" charset="0"/>
              </a:rPr>
              <a:t> between each word;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55650" y="5183188"/>
            <a:ext cx="7632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</a:rPr>
              <a:t>It ends with a </a:t>
            </a:r>
            <a:r>
              <a:rPr lang="en-GB" altLang="en-US" b="1">
                <a:solidFill>
                  <a:schemeClr val="accent2"/>
                </a:solidFill>
              </a:rPr>
              <a:t>full stop</a:t>
            </a:r>
            <a:r>
              <a:rPr lang="en-GB" altLang="en-US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755650" y="5613400"/>
            <a:ext cx="7632700" cy="495300"/>
          </a:xfrm>
          <a:prstGeom prst="rect">
            <a:avLst/>
          </a:prstGeom>
          <a:noFill/>
        </p:spPr>
        <p:txBody>
          <a:bodyPr lIns="108000" tIns="108000" rIns="108000" bIns="108000" anchor="ctr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Twinkl" pitchFamily="50" charset="0"/>
              </a:rPr>
              <a:t>It </a:t>
            </a:r>
            <a:r>
              <a:rPr lang="en-GB" b="1" dirty="0">
                <a:solidFill>
                  <a:schemeClr val="accent6"/>
                </a:solidFill>
                <a:latin typeface="Twinkl" pitchFamily="50" charset="0"/>
              </a:rPr>
              <a:t>makes sense </a:t>
            </a:r>
            <a:r>
              <a:rPr lang="en-GB" dirty="0">
                <a:latin typeface="Twinkl" pitchFamily="50" charset="0"/>
              </a:rPr>
              <a:t>when you read it.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703"/>
          <a:stretch>
            <a:fillRect/>
          </a:stretch>
        </p:blipFill>
        <p:spPr bwMode="auto">
          <a:xfrm>
            <a:off x="3214688" y="2619375"/>
            <a:ext cx="4619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74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9" grpId="0" animBg="1"/>
      <p:bldP spid="6" grpId="0"/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teaching">
            <a:extLst>
              <a:ext uri="{FF2B5EF4-FFF2-40B4-BE49-F238E27FC236}">
                <a16:creationId xmlns:a16="http://schemas.microsoft.com/office/drawing/2014/main" id="{A25F6FA0-A7E4-D840-9175-1EC588FBA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1344" r="3115" b="3100"/>
          <a:stretch/>
        </p:blipFill>
        <p:spPr bwMode="auto">
          <a:xfrm>
            <a:off x="4594733" y="901110"/>
            <a:ext cx="3605912" cy="488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n T Forget Clipart Post It Note - Don T Forget Png , Free Transparent  Clipart - ClipartKey">
            <a:extLst>
              <a:ext uri="{FF2B5EF4-FFF2-40B4-BE49-F238E27FC236}">
                <a16:creationId xmlns:a16="http://schemas.microsoft.com/office/drawing/2014/main" id="{B458ADEE-3F7C-084F-AB9A-87316487D4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56" y="2000250"/>
            <a:ext cx="3506932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672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1956" y="1"/>
            <a:ext cx="924595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87617" y="1645960"/>
            <a:ext cx="1378226" cy="622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Narrow" panose="020B0606020202030204" pitchFamily="34" charset="0"/>
              </a:rPr>
              <a:t>Telling</a:t>
            </a:r>
          </a:p>
        </p:txBody>
      </p:sp>
    </p:spTree>
    <p:extLst>
      <p:ext uri="{BB962C8B-B14F-4D97-AF65-F5344CB8AC3E}">
        <p14:creationId xmlns:p14="http://schemas.microsoft.com/office/powerpoint/2010/main" val="2976681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3415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51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871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77809" y="0"/>
            <a:ext cx="1166191" cy="874643"/>
          </a:xfrm>
          <a:prstGeom prst="rect">
            <a:avLst/>
          </a:prstGeom>
          <a:solidFill>
            <a:srgbClr val="FFFF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14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9345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43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2224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70574" y="0"/>
            <a:ext cx="1073426" cy="695325"/>
          </a:xfrm>
          <a:prstGeom prst="rect">
            <a:avLst/>
          </a:prstGeom>
          <a:solidFill>
            <a:srgbClr val="00A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93565" y="584202"/>
            <a:ext cx="503583" cy="714511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04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20147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7391" y="344557"/>
            <a:ext cx="1046922" cy="42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Telling</a:t>
            </a:r>
          </a:p>
        </p:txBody>
      </p:sp>
    </p:spTree>
    <p:extLst>
      <p:ext uri="{BB962C8B-B14F-4D97-AF65-F5344CB8AC3E}">
        <p14:creationId xmlns:p14="http://schemas.microsoft.com/office/powerpoint/2010/main" val="1853055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70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Sassoon Infant Rg</vt:lpstr>
      <vt:lpstr>Arial Narrow</vt:lpstr>
      <vt:lpstr>Calibri</vt:lpstr>
      <vt:lpstr>Arial</vt:lpstr>
      <vt:lpstr>Twinkl</vt:lpstr>
      <vt:lpstr>Office Theme</vt:lpstr>
      <vt:lpstr>PowerPoint Presentation</vt:lpstr>
      <vt:lpstr>What Does a Sentence Need?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twiknl</dc:creator>
  <cp:lastModifiedBy>My Lap</cp:lastModifiedBy>
  <cp:revision>20</cp:revision>
  <dcterms:created xsi:type="dcterms:W3CDTF">2020-12-02T13:36:32Z</dcterms:created>
  <dcterms:modified xsi:type="dcterms:W3CDTF">2023-10-13T11:55:08Z</dcterms:modified>
</cp:coreProperties>
</file>