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312" r:id="rId6"/>
    <p:sldId id="269" r:id="rId7"/>
    <p:sldId id="280" r:id="rId8"/>
    <p:sldId id="283" r:id="rId9"/>
    <p:sldId id="313" r:id="rId10"/>
  </p:sldIdLst>
  <p:sldSz cx="9144000" cy="5143500" type="screen16x9"/>
  <p:notesSz cx="6858000" cy="9144000"/>
  <p:embeddedFontLst>
    <p:embeddedFont>
      <p:font typeface="Anaheim" panose="020B0604020202020204" charset="0"/>
      <p:regular r:id="rId12"/>
    </p:embeddedFont>
    <p:embeddedFont>
      <p:font typeface="Colonna MT" panose="04020805060202030203" pitchFamily="82" charset="0"/>
      <p:regular r:id="rId13"/>
    </p:embeddedFont>
    <p:embeddedFont>
      <p:font typeface="DM Sans" pitchFamily="2" charset="0"/>
      <p:regular r:id="rId14"/>
      <p:bold r:id="rId15"/>
      <p:italic r:id="rId16"/>
      <p:boldItalic r:id="rId17"/>
    </p:embeddedFont>
    <p:embeddedFont>
      <p:font typeface="Helvetica Neue" panose="020B0604020202020204" charset="0"/>
      <p:regular r:id="rId18"/>
      <p:bold r:id="rId19"/>
      <p:italic r:id="rId20"/>
      <p:boldItalic r:id="rId21"/>
    </p:embeddedFont>
    <p:embeddedFont>
      <p:font typeface="Jost" panose="020B0604020202020204" charset="0"/>
      <p:regular r:id="rId22"/>
      <p:bold r:id="rId23"/>
      <p:italic r:id="rId24"/>
      <p:boldItalic r:id="rId25"/>
    </p:embeddedFont>
    <p:embeddedFont>
      <p:font typeface="Paytone One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2DCAB6-7FB8-408E-AC38-6C1BEDE51AD7}">
  <a:tblStyle styleId="{132DCAB6-7FB8-408E-AC38-6C1BEDE51A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9B71430-64B9-4FFC-94DE-70B0B29CDEB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2a5531127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g2a5531127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2a553112794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5" name="Google Shape;1285;g2a553112794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g2a553112794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8" name="Google Shape;1308;g2a553112794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g2a553112794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0" name="Google Shape;1390;g2a553112794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g2637a9477f8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3" name="Google Shape;1933;g2637a9477f8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g2637a9477f8_1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3" name="Google Shape;2563;g2637a9477f8_1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2637a9477f8_1_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2" name="Google Shape;2682;g2637a9477f8_1_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829650" y="1001288"/>
            <a:ext cx="5484900" cy="262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829538" y="3778775"/>
            <a:ext cx="54849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6601" y="93522"/>
            <a:ext cx="8762487" cy="4941687"/>
            <a:chOff x="56601" y="93522"/>
            <a:chExt cx="8762487" cy="4941687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56601" y="93522"/>
              <a:ext cx="1147828" cy="4941687"/>
              <a:chOff x="56601" y="93522"/>
              <a:chExt cx="1147828" cy="4941687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507501" y="93522"/>
                <a:ext cx="696928" cy="394962"/>
                <a:chOff x="6848101" y="704660"/>
                <a:chExt cx="696928" cy="394962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6848101" y="704660"/>
                  <a:ext cx="696928" cy="39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0" h="3627" extrusionOk="0">
                      <a:moveTo>
                        <a:pt x="3920" y="1"/>
                      </a:moveTo>
                      <a:cubicBezTo>
                        <a:pt x="3627" y="1"/>
                        <a:pt x="3365" y="161"/>
                        <a:pt x="3183" y="373"/>
                      </a:cubicBezTo>
                      <a:lnTo>
                        <a:pt x="3183" y="373"/>
                      </a:lnTo>
                      <a:cubicBezTo>
                        <a:pt x="3063" y="271"/>
                        <a:pt x="2905" y="179"/>
                        <a:pt x="2702" y="108"/>
                      </a:cubicBezTo>
                      <a:cubicBezTo>
                        <a:pt x="2526" y="46"/>
                        <a:pt x="2380" y="20"/>
                        <a:pt x="2256" y="20"/>
                      </a:cubicBezTo>
                      <a:cubicBezTo>
                        <a:pt x="1521" y="20"/>
                        <a:pt x="1634" y="958"/>
                        <a:pt x="1634" y="958"/>
                      </a:cubicBezTo>
                      <a:cubicBezTo>
                        <a:pt x="1555" y="909"/>
                        <a:pt x="1469" y="886"/>
                        <a:pt x="1381" y="886"/>
                      </a:cubicBezTo>
                      <a:cubicBezTo>
                        <a:pt x="746" y="886"/>
                        <a:pt x="1" y="2068"/>
                        <a:pt x="815" y="2697"/>
                      </a:cubicBezTo>
                      <a:cubicBezTo>
                        <a:pt x="1075" y="2896"/>
                        <a:pt x="1323" y="2989"/>
                        <a:pt x="1535" y="3005"/>
                      </a:cubicBezTo>
                      <a:lnTo>
                        <a:pt x="1535" y="3005"/>
                      </a:lnTo>
                      <a:cubicBezTo>
                        <a:pt x="1601" y="3328"/>
                        <a:pt x="1825" y="3610"/>
                        <a:pt x="2312" y="3624"/>
                      </a:cubicBezTo>
                      <a:cubicBezTo>
                        <a:pt x="2354" y="3626"/>
                        <a:pt x="2396" y="3626"/>
                        <a:pt x="2437" y="3626"/>
                      </a:cubicBezTo>
                      <a:cubicBezTo>
                        <a:pt x="3062" y="3626"/>
                        <a:pt x="3488" y="3485"/>
                        <a:pt x="3734" y="3271"/>
                      </a:cubicBezTo>
                      <a:lnTo>
                        <a:pt x="3734" y="3271"/>
                      </a:lnTo>
                      <a:cubicBezTo>
                        <a:pt x="3785" y="3342"/>
                        <a:pt x="3849" y="3412"/>
                        <a:pt x="3929" y="3477"/>
                      </a:cubicBezTo>
                      <a:cubicBezTo>
                        <a:pt x="4042" y="3570"/>
                        <a:pt x="4181" y="3611"/>
                        <a:pt x="4333" y="3611"/>
                      </a:cubicBezTo>
                      <a:cubicBezTo>
                        <a:pt x="5174" y="3611"/>
                        <a:pt x="6399" y="2341"/>
                        <a:pt x="5700" y="1572"/>
                      </a:cubicBezTo>
                      <a:cubicBezTo>
                        <a:pt x="5499" y="1353"/>
                        <a:pt x="5284" y="1270"/>
                        <a:pt x="5082" y="1270"/>
                      </a:cubicBezTo>
                      <a:cubicBezTo>
                        <a:pt x="5065" y="1270"/>
                        <a:pt x="5049" y="1271"/>
                        <a:pt x="5032" y="1272"/>
                      </a:cubicBezTo>
                      <a:lnTo>
                        <a:pt x="5032" y="1272"/>
                      </a:lnTo>
                      <a:cubicBezTo>
                        <a:pt x="5048" y="899"/>
                        <a:pt x="4870" y="463"/>
                        <a:pt x="4415" y="159"/>
                      </a:cubicBezTo>
                      <a:cubicBezTo>
                        <a:pt x="4246" y="48"/>
                        <a:pt x="4078" y="1"/>
                        <a:pt x="39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accent3">
                      <a:alpha val="6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6930312" y="741804"/>
                  <a:ext cx="589956" cy="320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1" h="3789" extrusionOk="0">
                      <a:moveTo>
                        <a:pt x="3278" y="576"/>
                      </a:moveTo>
                      <a:cubicBezTo>
                        <a:pt x="3502" y="800"/>
                        <a:pt x="3540" y="1055"/>
                        <a:pt x="3483" y="1228"/>
                      </a:cubicBezTo>
                      <a:cubicBezTo>
                        <a:pt x="3417" y="1329"/>
                        <a:pt x="3353" y="1371"/>
                        <a:pt x="3296" y="1371"/>
                      </a:cubicBezTo>
                      <a:cubicBezTo>
                        <a:pt x="3098" y="1371"/>
                        <a:pt x="2995" y="859"/>
                        <a:pt x="3278" y="576"/>
                      </a:cubicBezTo>
                      <a:close/>
                      <a:moveTo>
                        <a:pt x="5023" y="1445"/>
                      </a:moveTo>
                      <a:lnTo>
                        <a:pt x="5023" y="1445"/>
                      </a:lnTo>
                      <a:cubicBezTo>
                        <a:pt x="4996" y="1720"/>
                        <a:pt x="4762" y="2017"/>
                        <a:pt x="4535" y="2017"/>
                      </a:cubicBezTo>
                      <a:cubicBezTo>
                        <a:pt x="4493" y="2017"/>
                        <a:pt x="4450" y="2006"/>
                        <a:pt x="4410" y="1983"/>
                      </a:cubicBezTo>
                      <a:cubicBezTo>
                        <a:pt x="4410" y="1848"/>
                        <a:pt x="4665" y="1522"/>
                        <a:pt x="5023" y="1445"/>
                      </a:cubicBezTo>
                      <a:close/>
                      <a:moveTo>
                        <a:pt x="1974" y="2200"/>
                      </a:moveTo>
                      <a:lnTo>
                        <a:pt x="1974" y="2200"/>
                      </a:lnTo>
                      <a:cubicBezTo>
                        <a:pt x="2387" y="2422"/>
                        <a:pt x="2199" y="3001"/>
                        <a:pt x="1743" y="3001"/>
                      </a:cubicBezTo>
                      <a:cubicBezTo>
                        <a:pt x="1726" y="3001"/>
                        <a:pt x="1710" y="3001"/>
                        <a:pt x="1692" y="2999"/>
                      </a:cubicBezTo>
                      <a:cubicBezTo>
                        <a:pt x="1667" y="2673"/>
                        <a:pt x="1731" y="2296"/>
                        <a:pt x="1974" y="2200"/>
                      </a:cubicBezTo>
                      <a:close/>
                      <a:moveTo>
                        <a:pt x="3885" y="2475"/>
                      </a:moveTo>
                      <a:cubicBezTo>
                        <a:pt x="4064" y="2647"/>
                        <a:pt x="4007" y="3037"/>
                        <a:pt x="3834" y="3210"/>
                      </a:cubicBezTo>
                      <a:cubicBezTo>
                        <a:pt x="3694" y="2935"/>
                        <a:pt x="3700" y="2603"/>
                        <a:pt x="3885" y="2475"/>
                      </a:cubicBezTo>
                      <a:close/>
                      <a:moveTo>
                        <a:pt x="3965" y="174"/>
                      </a:moveTo>
                      <a:cubicBezTo>
                        <a:pt x="4501" y="174"/>
                        <a:pt x="5039" y="735"/>
                        <a:pt x="5030" y="1273"/>
                      </a:cubicBezTo>
                      <a:cubicBezTo>
                        <a:pt x="4589" y="1343"/>
                        <a:pt x="4237" y="1746"/>
                        <a:pt x="4243" y="1989"/>
                      </a:cubicBezTo>
                      <a:cubicBezTo>
                        <a:pt x="4291" y="2140"/>
                        <a:pt x="4388" y="2201"/>
                        <a:pt x="4502" y="2201"/>
                      </a:cubicBezTo>
                      <a:cubicBezTo>
                        <a:pt x="4799" y="2201"/>
                        <a:pt x="5214" y="1784"/>
                        <a:pt x="5196" y="1433"/>
                      </a:cubicBezTo>
                      <a:lnTo>
                        <a:pt x="5196" y="1433"/>
                      </a:lnTo>
                      <a:cubicBezTo>
                        <a:pt x="6707" y="1732"/>
                        <a:pt x="5463" y="3604"/>
                        <a:pt x="4468" y="3604"/>
                      </a:cubicBezTo>
                      <a:cubicBezTo>
                        <a:pt x="4271" y="3604"/>
                        <a:pt x="4084" y="3530"/>
                        <a:pt x="3930" y="3357"/>
                      </a:cubicBezTo>
                      <a:cubicBezTo>
                        <a:pt x="4218" y="3140"/>
                        <a:pt x="4269" y="2366"/>
                        <a:pt x="3885" y="2302"/>
                      </a:cubicBezTo>
                      <a:cubicBezTo>
                        <a:pt x="3508" y="2398"/>
                        <a:pt x="3489" y="2948"/>
                        <a:pt x="3706" y="3325"/>
                      </a:cubicBezTo>
                      <a:cubicBezTo>
                        <a:pt x="3599" y="3460"/>
                        <a:pt x="3065" y="3615"/>
                        <a:pt x="2579" y="3615"/>
                      </a:cubicBezTo>
                      <a:cubicBezTo>
                        <a:pt x="2166" y="3615"/>
                        <a:pt x="1786" y="3503"/>
                        <a:pt x="1731" y="3172"/>
                      </a:cubicBezTo>
                      <a:cubicBezTo>
                        <a:pt x="2782" y="2993"/>
                        <a:pt x="2351" y="2038"/>
                        <a:pt x="1939" y="2038"/>
                      </a:cubicBezTo>
                      <a:cubicBezTo>
                        <a:pt x="1731" y="2038"/>
                        <a:pt x="1528" y="2279"/>
                        <a:pt x="1520" y="2980"/>
                      </a:cubicBezTo>
                      <a:cubicBezTo>
                        <a:pt x="168" y="2731"/>
                        <a:pt x="575" y="1075"/>
                        <a:pt x="1457" y="1075"/>
                      </a:cubicBezTo>
                      <a:cubicBezTo>
                        <a:pt x="1527" y="1075"/>
                        <a:pt x="1599" y="1085"/>
                        <a:pt x="1673" y="1107"/>
                      </a:cubicBezTo>
                      <a:cubicBezTo>
                        <a:pt x="1687" y="1116"/>
                        <a:pt x="1702" y="1120"/>
                        <a:pt x="1717" y="1120"/>
                      </a:cubicBezTo>
                      <a:cubicBezTo>
                        <a:pt x="1765" y="1120"/>
                        <a:pt x="1811" y="1079"/>
                        <a:pt x="1801" y="1030"/>
                      </a:cubicBezTo>
                      <a:cubicBezTo>
                        <a:pt x="1731" y="489"/>
                        <a:pt x="1992" y="190"/>
                        <a:pt x="2392" y="190"/>
                      </a:cubicBezTo>
                      <a:cubicBezTo>
                        <a:pt x="2611" y="190"/>
                        <a:pt x="2872" y="280"/>
                        <a:pt x="3144" y="467"/>
                      </a:cubicBezTo>
                      <a:cubicBezTo>
                        <a:pt x="2695" y="1184"/>
                        <a:pt x="3000" y="1523"/>
                        <a:pt x="3304" y="1523"/>
                      </a:cubicBezTo>
                      <a:cubicBezTo>
                        <a:pt x="3624" y="1523"/>
                        <a:pt x="3944" y="1149"/>
                        <a:pt x="3387" y="448"/>
                      </a:cubicBezTo>
                      <a:cubicBezTo>
                        <a:pt x="3559" y="255"/>
                        <a:pt x="3762" y="174"/>
                        <a:pt x="3965" y="174"/>
                      </a:cubicBezTo>
                      <a:close/>
                      <a:moveTo>
                        <a:pt x="3953" y="1"/>
                      </a:moveTo>
                      <a:cubicBezTo>
                        <a:pt x="3707" y="1"/>
                        <a:pt x="3462" y="99"/>
                        <a:pt x="3259" y="333"/>
                      </a:cubicBezTo>
                      <a:cubicBezTo>
                        <a:pt x="2985" y="129"/>
                        <a:pt x="2676" y="24"/>
                        <a:pt x="2401" y="24"/>
                      </a:cubicBezTo>
                      <a:cubicBezTo>
                        <a:pt x="1950" y="24"/>
                        <a:pt x="1590" y="307"/>
                        <a:pt x="1622" y="902"/>
                      </a:cubicBezTo>
                      <a:cubicBezTo>
                        <a:pt x="1597" y="901"/>
                        <a:pt x="1573" y="900"/>
                        <a:pt x="1549" y="900"/>
                      </a:cubicBezTo>
                      <a:cubicBezTo>
                        <a:pt x="232" y="900"/>
                        <a:pt x="1" y="2945"/>
                        <a:pt x="1552" y="3159"/>
                      </a:cubicBezTo>
                      <a:cubicBezTo>
                        <a:pt x="1648" y="3566"/>
                        <a:pt x="2013" y="3789"/>
                        <a:pt x="2437" y="3789"/>
                      </a:cubicBezTo>
                      <a:cubicBezTo>
                        <a:pt x="2466" y="3789"/>
                        <a:pt x="2495" y="3788"/>
                        <a:pt x="2523" y="3786"/>
                      </a:cubicBezTo>
                      <a:cubicBezTo>
                        <a:pt x="3080" y="3786"/>
                        <a:pt x="3521" y="3677"/>
                        <a:pt x="3809" y="3466"/>
                      </a:cubicBezTo>
                      <a:cubicBezTo>
                        <a:pt x="4008" y="3685"/>
                        <a:pt x="4241" y="3777"/>
                        <a:pt x="4480" y="3777"/>
                      </a:cubicBezTo>
                      <a:cubicBezTo>
                        <a:pt x="5652" y="3777"/>
                        <a:pt x="6971" y="1569"/>
                        <a:pt x="5202" y="1266"/>
                      </a:cubicBezTo>
                      <a:cubicBezTo>
                        <a:pt x="5207" y="625"/>
                        <a:pt x="4575" y="1"/>
                        <a:pt x="39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" name="Google Shape;16;p2"/>
              <p:cNvGrpSpPr/>
              <p:nvPr/>
            </p:nvGrpSpPr>
            <p:grpSpPr>
              <a:xfrm>
                <a:off x="56601" y="4640247"/>
                <a:ext cx="696928" cy="394962"/>
                <a:chOff x="6848101" y="704660"/>
                <a:chExt cx="696928" cy="394962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6848101" y="704660"/>
                  <a:ext cx="696928" cy="39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0" h="3627" extrusionOk="0">
                      <a:moveTo>
                        <a:pt x="3920" y="1"/>
                      </a:moveTo>
                      <a:cubicBezTo>
                        <a:pt x="3627" y="1"/>
                        <a:pt x="3365" y="161"/>
                        <a:pt x="3183" y="373"/>
                      </a:cubicBezTo>
                      <a:lnTo>
                        <a:pt x="3183" y="373"/>
                      </a:lnTo>
                      <a:cubicBezTo>
                        <a:pt x="3063" y="271"/>
                        <a:pt x="2905" y="179"/>
                        <a:pt x="2702" y="108"/>
                      </a:cubicBezTo>
                      <a:cubicBezTo>
                        <a:pt x="2526" y="46"/>
                        <a:pt x="2380" y="20"/>
                        <a:pt x="2256" y="20"/>
                      </a:cubicBezTo>
                      <a:cubicBezTo>
                        <a:pt x="1521" y="20"/>
                        <a:pt x="1634" y="958"/>
                        <a:pt x="1634" y="958"/>
                      </a:cubicBezTo>
                      <a:cubicBezTo>
                        <a:pt x="1555" y="909"/>
                        <a:pt x="1469" y="886"/>
                        <a:pt x="1381" y="886"/>
                      </a:cubicBezTo>
                      <a:cubicBezTo>
                        <a:pt x="746" y="886"/>
                        <a:pt x="1" y="2068"/>
                        <a:pt x="815" y="2697"/>
                      </a:cubicBezTo>
                      <a:cubicBezTo>
                        <a:pt x="1075" y="2896"/>
                        <a:pt x="1323" y="2989"/>
                        <a:pt x="1535" y="3005"/>
                      </a:cubicBezTo>
                      <a:lnTo>
                        <a:pt x="1535" y="3005"/>
                      </a:lnTo>
                      <a:cubicBezTo>
                        <a:pt x="1601" y="3328"/>
                        <a:pt x="1825" y="3610"/>
                        <a:pt x="2312" y="3624"/>
                      </a:cubicBezTo>
                      <a:cubicBezTo>
                        <a:pt x="2354" y="3626"/>
                        <a:pt x="2396" y="3626"/>
                        <a:pt x="2437" y="3626"/>
                      </a:cubicBezTo>
                      <a:cubicBezTo>
                        <a:pt x="3062" y="3626"/>
                        <a:pt x="3488" y="3485"/>
                        <a:pt x="3734" y="3271"/>
                      </a:cubicBezTo>
                      <a:lnTo>
                        <a:pt x="3734" y="3271"/>
                      </a:lnTo>
                      <a:cubicBezTo>
                        <a:pt x="3785" y="3342"/>
                        <a:pt x="3849" y="3412"/>
                        <a:pt x="3929" y="3477"/>
                      </a:cubicBezTo>
                      <a:cubicBezTo>
                        <a:pt x="4042" y="3570"/>
                        <a:pt x="4181" y="3611"/>
                        <a:pt x="4333" y="3611"/>
                      </a:cubicBezTo>
                      <a:cubicBezTo>
                        <a:pt x="5174" y="3611"/>
                        <a:pt x="6399" y="2341"/>
                        <a:pt x="5700" y="1572"/>
                      </a:cubicBezTo>
                      <a:cubicBezTo>
                        <a:pt x="5499" y="1353"/>
                        <a:pt x="5284" y="1270"/>
                        <a:pt x="5082" y="1270"/>
                      </a:cubicBezTo>
                      <a:cubicBezTo>
                        <a:pt x="5065" y="1270"/>
                        <a:pt x="5049" y="1271"/>
                        <a:pt x="5032" y="1272"/>
                      </a:cubicBezTo>
                      <a:lnTo>
                        <a:pt x="5032" y="1272"/>
                      </a:lnTo>
                      <a:cubicBezTo>
                        <a:pt x="5048" y="899"/>
                        <a:pt x="4870" y="463"/>
                        <a:pt x="4415" y="159"/>
                      </a:cubicBezTo>
                      <a:cubicBezTo>
                        <a:pt x="4246" y="48"/>
                        <a:pt x="4078" y="1"/>
                        <a:pt x="39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accent3">
                      <a:alpha val="6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6930312" y="741804"/>
                  <a:ext cx="589956" cy="320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1" h="3789" extrusionOk="0">
                      <a:moveTo>
                        <a:pt x="3278" y="576"/>
                      </a:moveTo>
                      <a:cubicBezTo>
                        <a:pt x="3502" y="800"/>
                        <a:pt x="3540" y="1055"/>
                        <a:pt x="3483" y="1228"/>
                      </a:cubicBezTo>
                      <a:cubicBezTo>
                        <a:pt x="3417" y="1329"/>
                        <a:pt x="3353" y="1371"/>
                        <a:pt x="3296" y="1371"/>
                      </a:cubicBezTo>
                      <a:cubicBezTo>
                        <a:pt x="3098" y="1371"/>
                        <a:pt x="2995" y="859"/>
                        <a:pt x="3278" y="576"/>
                      </a:cubicBezTo>
                      <a:close/>
                      <a:moveTo>
                        <a:pt x="5023" y="1445"/>
                      </a:moveTo>
                      <a:lnTo>
                        <a:pt x="5023" y="1445"/>
                      </a:lnTo>
                      <a:cubicBezTo>
                        <a:pt x="4996" y="1720"/>
                        <a:pt x="4762" y="2017"/>
                        <a:pt x="4535" y="2017"/>
                      </a:cubicBezTo>
                      <a:cubicBezTo>
                        <a:pt x="4493" y="2017"/>
                        <a:pt x="4450" y="2006"/>
                        <a:pt x="4410" y="1983"/>
                      </a:cubicBezTo>
                      <a:cubicBezTo>
                        <a:pt x="4410" y="1848"/>
                        <a:pt x="4665" y="1522"/>
                        <a:pt x="5023" y="1445"/>
                      </a:cubicBezTo>
                      <a:close/>
                      <a:moveTo>
                        <a:pt x="1974" y="2200"/>
                      </a:moveTo>
                      <a:lnTo>
                        <a:pt x="1974" y="2200"/>
                      </a:lnTo>
                      <a:cubicBezTo>
                        <a:pt x="2387" y="2422"/>
                        <a:pt x="2199" y="3001"/>
                        <a:pt x="1743" y="3001"/>
                      </a:cubicBezTo>
                      <a:cubicBezTo>
                        <a:pt x="1726" y="3001"/>
                        <a:pt x="1710" y="3001"/>
                        <a:pt x="1692" y="2999"/>
                      </a:cubicBezTo>
                      <a:cubicBezTo>
                        <a:pt x="1667" y="2673"/>
                        <a:pt x="1731" y="2296"/>
                        <a:pt x="1974" y="2200"/>
                      </a:cubicBezTo>
                      <a:close/>
                      <a:moveTo>
                        <a:pt x="3885" y="2475"/>
                      </a:moveTo>
                      <a:cubicBezTo>
                        <a:pt x="4064" y="2647"/>
                        <a:pt x="4007" y="3037"/>
                        <a:pt x="3834" y="3210"/>
                      </a:cubicBezTo>
                      <a:cubicBezTo>
                        <a:pt x="3694" y="2935"/>
                        <a:pt x="3700" y="2603"/>
                        <a:pt x="3885" y="2475"/>
                      </a:cubicBezTo>
                      <a:close/>
                      <a:moveTo>
                        <a:pt x="3965" y="174"/>
                      </a:moveTo>
                      <a:cubicBezTo>
                        <a:pt x="4501" y="174"/>
                        <a:pt x="5039" y="735"/>
                        <a:pt x="5030" y="1273"/>
                      </a:cubicBezTo>
                      <a:cubicBezTo>
                        <a:pt x="4589" y="1343"/>
                        <a:pt x="4237" y="1746"/>
                        <a:pt x="4243" y="1989"/>
                      </a:cubicBezTo>
                      <a:cubicBezTo>
                        <a:pt x="4291" y="2140"/>
                        <a:pt x="4388" y="2201"/>
                        <a:pt x="4502" y="2201"/>
                      </a:cubicBezTo>
                      <a:cubicBezTo>
                        <a:pt x="4799" y="2201"/>
                        <a:pt x="5214" y="1784"/>
                        <a:pt x="5196" y="1433"/>
                      </a:cubicBezTo>
                      <a:lnTo>
                        <a:pt x="5196" y="1433"/>
                      </a:lnTo>
                      <a:cubicBezTo>
                        <a:pt x="6707" y="1732"/>
                        <a:pt x="5463" y="3604"/>
                        <a:pt x="4468" y="3604"/>
                      </a:cubicBezTo>
                      <a:cubicBezTo>
                        <a:pt x="4271" y="3604"/>
                        <a:pt x="4084" y="3530"/>
                        <a:pt x="3930" y="3357"/>
                      </a:cubicBezTo>
                      <a:cubicBezTo>
                        <a:pt x="4218" y="3140"/>
                        <a:pt x="4269" y="2366"/>
                        <a:pt x="3885" y="2302"/>
                      </a:cubicBezTo>
                      <a:cubicBezTo>
                        <a:pt x="3508" y="2398"/>
                        <a:pt x="3489" y="2948"/>
                        <a:pt x="3706" y="3325"/>
                      </a:cubicBezTo>
                      <a:cubicBezTo>
                        <a:pt x="3599" y="3460"/>
                        <a:pt x="3065" y="3615"/>
                        <a:pt x="2579" y="3615"/>
                      </a:cubicBezTo>
                      <a:cubicBezTo>
                        <a:pt x="2166" y="3615"/>
                        <a:pt x="1786" y="3503"/>
                        <a:pt x="1731" y="3172"/>
                      </a:cubicBezTo>
                      <a:cubicBezTo>
                        <a:pt x="2782" y="2993"/>
                        <a:pt x="2351" y="2038"/>
                        <a:pt x="1939" y="2038"/>
                      </a:cubicBezTo>
                      <a:cubicBezTo>
                        <a:pt x="1731" y="2038"/>
                        <a:pt x="1528" y="2279"/>
                        <a:pt x="1520" y="2980"/>
                      </a:cubicBezTo>
                      <a:cubicBezTo>
                        <a:pt x="168" y="2731"/>
                        <a:pt x="575" y="1075"/>
                        <a:pt x="1457" y="1075"/>
                      </a:cubicBezTo>
                      <a:cubicBezTo>
                        <a:pt x="1527" y="1075"/>
                        <a:pt x="1599" y="1085"/>
                        <a:pt x="1673" y="1107"/>
                      </a:cubicBezTo>
                      <a:cubicBezTo>
                        <a:pt x="1687" y="1116"/>
                        <a:pt x="1702" y="1120"/>
                        <a:pt x="1717" y="1120"/>
                      </a:cubicBezTo>
                      <a:cubicBezTo>
                        <a:pt x="1765" y="1120"/>
                        <a:pt x="1811" y="1079"/>
                        <a:pt x="1801" y="1030"/>
                      </a:cubicBezTo>
                      <a:cubicBezTo>
                        <a:pt x="1731" y="489"/>
                        <a:pt x="1992" y="190"/>
                        <a:pt x="2392" y="190"/>
                      </a:cubicBezTo>
                      <a:cubicBezTo>
                        <a:pt x="2611" y="190"/>
                        <a:pt x="2872" y="280"/>
                        <a:pt x="3144" y="467"/>
                      </a:cubicBezTo>
                      <a:cubicBezTo>
                        <a:pt x="2695" y="1184"/>
                        <a:pt x="3000" y="1523"/>
                        <a:pt x="3304" y="1523"/>
                      </a:cubicBezTo>
                      <a:cubicBezTo>
                        <a:pt x="3624" y="1523"/>
                        <a:pt x="3944" y="1149"/>
                        <a:pt x="3387" y="448"/>
                      </a:cubicBezTo>
                      <a:cubicBezTo>
                        <a:pt x="3559" y="255"/>
                        <a:pt x="3762" y="174"/>
                        <a:pt x="3965" y="174"/>
                      </a:cubicBezTo>
                      <a:close/>
                      <a:moveTo>
                        <a:pt x="3953" y="1"/>
                      </a:moveTo>
                      <a:cubicBezTo>
                        <a:pt x="3707" y="1"/>
                        <a:pt x="3462" y="99"/>
                        <a:pt x="3259" y="333"/>
                      </a:cubicBezTo>
                      <a:cubicBezTo>
                        <a:pt x="2985" y="129"/>
                        <a:pt x="2676" y="24"/>
                        <a:pt x="2401" y="24"/>
                      </a:cubicBezTo>
                      <a:cubicBezTo>
                        <a:pt x="1950" y="24"/>
                        <a:pt x="1590" y="307"/>
                        <a:pt x="1622" y="902"/>
                      </a:cubicBezTo>
                      <a:cubicBezTo>
                        <a:pt x="1597" y="901"/>
                        <a:pt x="1573" y="900"/>
                        <a:pt x="1549" y="900"/>
                      </a:cubicBezTo>
                      <a:cubicBezTo>
                        <a:pt x="232" y="900"/>
                        <a:pt x="1" y="2945"/>
                        <a:pt x="1552" y="3159"/>
                      </a:cubicBezTo>
                      <a:cubicBezTo>
                        <a:pt x="1648" y="3566"/>
                        <a:pt x="2013" y="3789"/>
                        <a:pt x="2437" y="3789"/>
                      </a:cubicBezTo>
                      <a:cubicBezTo>
                        <a:pt x="2466" y="3789"/>
                        <a:pt x="2495" y="3788"/>
                        <a:pt x="2523" y="3786"/>
                      </a:cubicBezTo>
                      <a:cubicBezTo>
                        <a:pt x="3080" y="3786"/>
                        <a:pt x="3521" y="3677"/>
                        <a:pt x="3809" y="3466"/>
                      </a:cubicBezTo>
                      <a:cubicBezTo>
                        <a:pt x="4008" y="3685"/>
                        <a:pt x="4241" y="3777"/>
                        <a:pt x="4480" y="3777"/>
                      </a:cubicBezTo>
                      <a:cubicBezTo>
                        <a:pt x="5652" y="3777"/>
                        <a:pt x="6971" y="1569"/>
                        <a:pt x="5202" y="1266"/>
                      </a:cubicBezTo>
                      <a:cubicBezTo>
                        <a:pt x="5207" y="625"/>
                        <a:pt x="4575" y="1"/>
                        <a:pt x="39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9" name="Google Shape;19;p2"/>
            <p:cNvGrpSpPr/>
            <p:nvPr/>
          </p:nvGrpSpPr>
          <p:grpSpPr>
            <a:xfrm rot="-9217644">
              <a:off x="8399208" y="4279375"/>
              <a:ext cx="277293" cy="706948"/>
              <a:chOff x="-1728898" y="1051486"/>
              <a:chExt cx="274028" cy="706965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1728898" y="1051486"/>
                <a:ext cx="274028" cy="7069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6171" extrusionOk="0">
                    <a:moveTo>
                      <a:pt x="806" y="158"/>
                    </a:moveTo>
                    <a:cubicBezTo>
                      <a:pt x="877" y="228"/>
                      <a:pt x="998" y="592"/>
                      <a:pt x="1075" y="989"/>
                    </a:cubicBezTo>
                    <a:cubicBezTo>
                      <a:pt x="992" y="1155"/>
                      <a:pt x="570" y="2076"/>
                      <a:pt x="717" y="3214"/>
                    </a:cubicBezTo>
                    <a:cubicBezTo>
                      <a:pt x="519" y="3022"/>
                      <a:pt x="193" y="2670"/>
                      <a:pt x="173" y="2338"/>
                    </a:cubicBezTo>
                    <a:cubicBezTo>
                      <a:pt x="141" y="1865"/>
                      <a:pt x="589" y="458"/>
                      <a:pt x="806" y="158"/>
                    </a:cubicBezTo>
                    <a:close/>
                    <a:moveTo>
                      <a:pt x="1941" y="694"/>
                    </a:moveTo>
                    <a:cubicBezTo>
                      <a:pt x="1945" y="694"/>
                      <a:pt x="1948" y="694"/>
                      <a:pt x="1951" y="695"/>
                    </a:cubicBezTo>
                    <a:cubicBezTo>
                      <a:pt x="2008" y="778"/>
                      <a:pt x="1874" y="1174"/>
                      <a:pt x="1721" y="1628"/>
                    </a:cubicBezTo>
                    <a:cubicBezTo>
                      <a:pt x="1580" y="2133"/>
                      <a:pt x="1350" y="2862"/>
                      <a:pt x="889" y="3220"/>
                    </a:cubicBezTo>
                    <a:cubicBezTo>
                      <a:pt x="736" y="2095"/>
                      <a:pt x="1164" y="1187"/>
                      <a:pt x="1235" y="1059"/>
                    </a:cubicBezTo>
                    <a:cubicBezTo>
                      <a:pt x="1501" y="874"/>
                      <a:pt x="1838" y="694"/>
                      <a:pt x="1941" y="694"/>
                    </a:cubicBezTo>
                    <a:close/>
                    <a:moveTo>
                      <a:pt x="2085" y="4620"/>
                    </a:moveTo>
                    <a:cubicBezTo>
                      <a:pt x="2149" y="5202"/>
                      <a:pt x="2168" y="5841"/>
                      <a:pt x="2111" y="5989"/>
                    </a:cubicBezTo>
                    <a:cubicBezTo>
                      <a:pt x="1855" y="5873"/>
                      <a:pt x="1120" y="5298"/>
                      <a:pt x="985" y="5119"/>
                    </a:cubicBezTo>
                    <a:lnTo>
                      <a:pt x="985" y="5119"/>
                    </a:lnTo>
                    <a:cubicBezTo>
                      <a:pt x="1267" y="5141"/>
                      <a:pt x="1422" y="5163"/>
                      <a:pt x="1519" y="5163"/>
                    </a:cubicBezTo>
                    <a:cubicBezTo>
                      <a:pt x="1732" y="5163"/>
                      <a:pt x="1678" y="5058"/>
                      <a:pt x="2085" y="4620"/>
                    </a:cubicBezTo>
                    <a:close/>
                    <a:moveTo>
                      <a:pt x="820" y="0"/>
                    </a:moveTo>
                    <a:cubicBezTo>
                      <a:pt x="427" y="0"/>
                      <a:pt x="15" y="1783"/>
                      <a:pt x="1" y="2351"/>
                    </a:cubicBezTo>
                    <a:cubicBezTo>
                      <a:pt x="39" y="2894"/>
                      <a:pt x="730" y="3450"/>
                      <a:pt x="762" y="3476"/>
                    </a:cubicBezTo>
                    <a:cubicBezTo>
                      <a:pt x="864" y="3962"/>
                      <a:pt x="1075" y="4480"/>
                      <a:pt x="1465" y="4985"/>
                    </a:cubicBezTo>
                    <a:cubicBezTo>
                      <a:pt x="1293" y="4955"/>
                      <a:pt x="1158" y="4941"/>
                      <a:pt x="1056" y="4941"/>
                    </a:cubicBezTo>
                    <a:cubicBezTo>
                      <a:pt x="145" y="4941"/>
                      <a:pt x="1826" y="6035"/>
                      <a:pt x="2079" y="6161"/>
                    </a:cubicBezTo>
                    <a:cubicBezTo>
                      <a:pt x="2093" y="6167"/>
                      <a:pt x="2108" y="6170"/>
                      <a:pt x="2123" y="6170"/>
                    </a:cubicBezTo>
                    <a:cubicBezTo>
                      <a:pt x="2155" y="6170"/>
                      <a:pt x="2187" y="6157"/>
                      <a:pt x="2213" y="6136"/>
                    </a:cubicBezTo>
                    <a:cubicBezTo>
                      <a:pt x="2392" y="5976"/>
                      <a:pt x="2296" y="4934"/>
                      <a:pt x="2245" y="4486"/>
                    </a:cubicBezTo>
                    <a:cubicBezTo>
                      <a:pt x="2206" y="4428"/>
                      <a:pt x="2174" y="4392"/>
                      <a:pt x="2131" y="4392"/>
                    </a:cubicBezTo>
                    <a:cubicBezTo>
                      <a:pt x="2046" y="4392"/>
                      <a:pt x="1919" y="4531"/>
                      <a:pt x="1618" y="4908"/>
                    </a:cubicBezTo>
                    <a:cubicBezTo>
                      <a:pt x="1228" y="4409"/>
                      <a:pt x="1024" y="3898"/>
                      <a:pt x="928" y="3418"/>
                    </a:cubicBezTo>
                    <a:cubicBezTo>
                      <a:pt x="1363" y="3131"/>
                      <a:pt x="1765" y="2216"/>
                      <a:pt x="1887" y="1679"/>
                    </a:cubicBezTo>
                    <a:cubicBezTo>
                      <a:pt x="2193" y="901"/>
                      <a:pt x="2197" y="536"/>
                      <a:pt x="1920" y="536"/>
                    </a:cubicBezTo>
                    <a:cubicBezTo>
                      <a:pt x="1770" y="536"/>
                      <a:pt x="1536" y="645"/>
                      <a:pt x="1222" y="854"/>
                    </a:cubicBezTo>
                    <a:cubicBezTo>
                      <a:pt x="1104" y="237"/>
                      <a:pt x="964" y="0"/>
                      <a:pt x="8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762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accent3">
                    <a:alpha val="7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-1728898" y="1051486"/>
                <a:ext cx="274028" cy="7069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6171" extrusionOk="0">
                    <a:moveTo>
                      <a:pt x="806" y="158"/>
                    </a:moveTo>
                    <a:cubicBezTo>
                      <a:pt x="877" y="228"/>
                      <a:pt x="998" y="592"/>
                      <a:pt x="1075" y="989"/>
                    </a:cubicBezTo>
                    <a:cubicBezTo>
                      <a:pt x="992" y="1155"/>
                      <a:pt x="570" y="2076"/>
                      <a:pt x="717" y="3214"/>
                    </a:cubicBezTo>
                    <a:cubicBezTo>
                      <a:pt x="519" y="3022"/>
                      <a:pt x="193" y="2670"/>
                      <a:pt x="173" y="2338"/>
                    </a:cubicBezTo>
                    <a:cubicBezTo>
                      <a:pt x="141" y="1865"/>
                      <a:pt x="589" y="458"/>
                      <a:pt x="806" y="158"/>
                    </a:cubicBezTo>
                    <a:close/>
                    <a:moveTo>
                      <a:pt x="1941" y="694"/>
                    </a:moveTo>
                    <a:cubicBezTo>
                      <a:pt x="1945" y="694"/>
                      <a:pt x="1948" y="694"/>
                      <a:pt x="1951" y="695"/>
                    </a:cubicBezTo>
                    <a:cubicBezTo>
                      <a:pt x="2008" y="778"/>
                      <a:pt x="1874" y="1174"/>
                      <a:pt x="1721" y="1628"/>
                    </a:cubicBezTo>
                    <a:cubicBezTo>
                      <a:pt x="1580" y="2133"/>
                      <a:pt x="1350" y="2862"/>
                      <a:pt x="889" y="3220"/>
                    </a:cubicBezTo>
                    <a:cubicBezTo>
                      <a:pt x="736" y="2095"/>
                      <a:pt x="1164" y="1187"/>
                      <a:pt x="1235" y="1059"/>
                    </a:cubicBezTo>
                    <a:cubicBezTo>
                      <a:pt x="1501" y="874"/>
                      <a:pt x="1838" y="694"/>
                      <a:pt x="1941" y="694"/>
                    </a:cubicBezTo>
                    <a:close/>
                    <a:moveTo>
                      <a:pt x="2085" y="4620"/>
                    </a:moveTo>
                    <a:cubicBezTo>
                      <a:pt x="2149" y="5202"/>
                      <a:pt x="2168" y="5841"/>
                      <a:pt x="2111" y="5989"/>
                    </a:cubicBezTo>
                    <a:cubicBezTo>
                      <a:pt x="1855" y="5873"/>
                      <a:pt x="1120" y="5298"/>
                      <a:pt x="985" y="5119"/>
                    </a:cubicBezTo>
                    <a:lnTo>
                      <a:pt x="985" y="5119"/>
                    </a:lnTo>
                    <a:cubicBezTo>
                      <a:pt x="1267" y="5141"/>
                      <a:pt x="1422" y="5163"/>
                      <a:pt x="1519" y="5163"/>
                    </a:cubicBezTo>
                    <a:cubicBezTo>
                      <a:pt x="1732" y="5163"/>
                      <a:pt x="1678" y="5058"/>
                      <a:pt x="2085" y="4620"/>
                    </a:cubicBezTo>
                    <a:close/>
                    <a:moveTo>
                      <a:pt x="820" y="0"/>
                    </a:moveTo>
                    <a:cubicBezTo>
                      <a:pt x="427" y="0"/>
                      <a:pt x="15" y="1783"/>
                      <a:pt x="1" y="2351"/>
                    </a:cubicBezTo>
                    <a:cubicBezTo>
                      <a:pt x="39" y="2894"/>
                      <a:pt x="730" y="3450"/>
                      <a:pt x="762" y="3476"/>
                    </a:cubicBezTo>
                    <a:cubicBezTo>
                      <a:pt x="864" y="3962"/>
                      <a:pt x="1075" y="4480"/>
                      <a:pt x="1465" y="4985"/>
                    </a:cubicBezTo>
                    <a:cubicBezTo>
                      <a:pt x="1293" y="4955"/>
                      <a:pt x="1158" y="4941"/>
                      <a:pt x="1056" y="4941"/>
                    </a:cubicBezTo>
                    <a:cubicBezTo>
                      <a:pt x="145" y="4941"/>
                      <a:pt x="1826" y="6035"/>
                      <a:pt x="2079" y="6161"/>
                    </a:cubicBezTo>
                    <a:cubicBezTo>
                      <a:pt x="2093" y="6167"/>
                      <a:pt x="2108" y="6170"/>
                      <a:pt x="2123" y="6170"/>
                    </a:cubicBezTo>
                    <a:cubicBezTo>
                      <a:pt x="2155" y="6170"/>
                      <a:pt x="2187" y="6157"/>
                      <a:pt x="2213" y="6136"/>
                    </a:cubicBezTo>
                    <a:cubicBezTo>
                      <a:pt x="2392" y="5976"/>
                      <a:pt x="2296" y="4934"/>
                      <a:pt x="2245" y="4486"/>
                    </a:cubicBezTo>
                    <a:cubicBezTo>
                      <a:pt x="2206" y="4428"/>
                      <a:pt x="2174" y="4392"/>
                      <a:pt x="2131" y="4392"/>
                    </a:cubicBezTo>
                    <a:cubicBezTo>
                      <a:pt x="2046" y="4392"/>
                      <a:pt x="1919" y="4531"/>
                      <a:pt x="1618" y="4908"/>
                    </a:cubicBezTo>
                    <a:cubicBezTo>
                      <a:pt x="1228" y="4409"/>
                      <a:pt x="1024" y="3898"/>
                      <a:pt x="928" y="3418"/>
                    </a:cubicBezTo>
                    <a:cubicBezTo>
                      <a:pt x="1363" y="3131"/>
                      <a:pt x="1765" y="2216"/>
                      <a:pt x="1887" y="1679"/>
                    </a:cubicBezTo>
                    <a:cubicBezTo>
                      <a:pt x="2193" y="901"/>
                      <a:pt x="2197" y="536"/>
                      <a:pt x="1920" y="536"/>
                    </a:cubicBezTo>
                    <a:cubicBezTo>
                      <a:pt x="1770" y="536"/>
                      <a:pt x="1536" y="645"/>
                      <a:pt x="1222" y="854"/>
                    </a:cubicBezTo>
                    <a:cubicBezTo>
                      <a:pt x="1104" y="237"/>
                      <a:pt x="964" y="0"/>
                      <a:pt x="8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" name="Google Shape;22;p2"/>
          <p:cNvGrpSpPr/>
          <p:nvPr/>
        </p:nvGrpSpPr>
        <p:grpSpPr>
          <a:xfrm>
            <a:off x="337024" y="181688"/>
            <a:ext cx="8423784" cy="4868285"/>
            <a:chOff x="337024" y="181688"/>
            <a:chExt cx="8423784" cy="4868285"/>
          </a:xfrm>
        </p:grpSpPr>
        <p:sp>
          <p:nvSpPr>
            <p:cNvPr id="23" name="Google Shape;23;p2"/>
            <p:cNvSpPr/>
            <p:nvPr/>
          </p:nvSpPr>
          <p:spPr>
            <a:xfrm>
              <a:off x="1316104" y="4931322"/>
              <a:ext cx="144802" cy="100879"/>
            </a:xfrm>
            <a:custGeom>
              <a:avLst/>
              <a:gdLst/>
              <a:ahLst/>
              <a:cxnLst/>
              <a:rect l="l" t="t" r="r" b="b"/>
              <a:pathLst>
                <a:path w="1711" h="1192" extrusionOk="0">
                  <a:moveTo>
                    <a:pt x="861" y="170"/>
                  </a:moveTo>
                  <a:cubicBezTo>
                    <a:pt x="943" y="170"/>
                    <a:pt x="1028" y="198"/>
                    <a:pt x="1111" y="263"/>
                  </a:cubicBezTo>
                  <a:cubicBezTo>
                    <a:pt x="1463" y="528"/>
                    <a:pt x="1186" y="1018"/>
                    <a:pt x="843" y="1018"/>
                  </a:cubicBezTo>
                  <a:cubicBezTo>
                    <a:pt x="763" y="1018"/>
                    <a:pt x="680" y="991"/>
                    <a:pt x="599" y="928"/>
                  </a:cubicBezTo>
                  <a:lnTo>
                    <a:pt x="548" y="992"/>
                  </a:lnTo>
                  <a:lnTo>
                    <a:pt x="548" y="992"/>
                  </a:lnTo>
                  <a:lnTo>
                    <a:pt x="599" y="922"/>
                  </a:lnTo>
                  <a:cubicBezTo>
                    <a:pt x="248" y="659"/>
                    <a:pt x="518" y="170"/>
                    <a:pt x="861" y="170"/>
                  </a:cubicBezTo>
                  <a:close/>
                  <a:moveTo>
                    <a:pt x="865" y="0"/>
                  </a:moveTo>
                  <a:cubicBezTo>
                    <a:pt x="383" y="0"/>
                    <a:pt x="1" y="690"/>
                    <a:pt x="497" y="1063"/>
                  </a:cubicBezTo>
                  <a:cubicBezTo>
                    <a:pt x="610" y="1153"/>
                    <a:pt x="729" y="1191"/>
                    <a:pt x="842" y="1191"/>
                  </a:cubicBezTo>
                  <a:cubicBezTo>
                    <a:pt x="1323" y="1191"/>
                    <a:pt x="1710" y="497"/>
                    <a:pt x="1213" y="129"/>
                  </a:cubicBezTo>
                  <a:cubicBezTo>
                    <a:pt x="1098" y="39"/>
                    <a:pt x="979" y="0"/>
                    <a:pt x="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337024" y="869800"/>
              <a:ext cx="136085" cy="136424"/>
              <a:chOff x="-2497964" y="421050"/>
              <a:chExt cx="136085" cy="136424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2439145" y="421050"/>
                <a:ext cx="26828" cy="136424"/>
              </a:xfrm>
              <a:custGeom>
                <a:avLst/>
                <a:gdLst/>
                <a:ahLst/>
                <a:cxnLst/>
                <a:rect l="l" t="t" r="r" b="b"/>
                <a:pathLst>
                  <a:path w="317" h="1612" extrusionOk="0">
                    <a:moveTo>
                      <a:pt x="161" y="0"/>
                    </a:moveTo>
                    <a:cubicBezTo>
                      <a:pt x="1" y="0"/>
                      <a:pt x="97" y="1475"/>
                      <a:pt x="60" y="1525"/>
                    </a:cubicBezTo>
                    <a:cubicBezTo>
                      <a:pt x="60" y="1570"/>
                      <a:pt x="98" y="1608"/>
                      <a:pt x="143" y="1608"/>
                    </a:cubicBezTo>
                    <a:cubicBezTo>
                      <a:pt x="147" y="1610"/>
                      <a:pt x="152" y="1611"/>
                      <a:pt x="156" y="1611"/>
                    </a:cubicBezTo>
                    <a:cubicBezTo>
                      <a:pt x="316" y="1611"/>
                      <a:pt x="220" y="137"/>
                      <a:pt x="258" y="93"/>
                    </a:cubicBezTo>
                    <a:cubicBezTo>
                      <a:pt x="258" y="42"/>
                      <a:pt x="219" y="3"/>
                      <a:pt x="175" y="3"/>
                    </a:cubicBezTo>
                    <a:cubicBezTo>
                      <a:pt x="170" y="1"/>
                      <a:pt x="165" y="0"/>
                      <a:pt x="1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2485015" y="448301"/>
                <a:ext cx="119159" cy="81837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967" extrusionOk="0">
                    <a:moveTo>
                      <a:pt x="1345" y="0"/>
                    </a:moveTo>
                    <a:cubicBezTo>
                      <a:pt x="1136" y="0"/>
                      <a:pt x="123" y="813"/>
                      <a:pt x="64" y="813"/>
                    </a:cubicBezTo>
                    <a:cubicBezTo>
                      <a:pt x="1" y="858"/>
                      <a:pt x="32" y="967"/>
                      <a:pt x="116" y="967"/>
                    </a:cubicBezTo>
                    <a:cubicBezTo>
                      <a:pt x="128" y="967"/>
                      <a:pt x="148" y="960"/>
                      <a:pt x="160" y="954"/>
                    </a:cubicBezTo>
                    <a:lnTo>
                      <a:pt x="1356" y="142"/>
                    </a:lnTo>
                    <a:cubicBezTo>
                      <a:pt x="1394" y="116"/>
                      <a:pt x="1407" y="65"/>
                      <a:pt x="1382" y="27"/>
                    </a:cubicBezTo>
                    <a:cubicBezTo>
                      <a:pt x="1379" y="9"/>
                      <a:pt x="1366" y="0"/>
                      <a:pt x="1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-2470374" y="441446"/>
                <a:ext cx="92585" cy="95209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1125" extrusionOk="0">
                    <a:moveTo>
                      <a:pt x="66" y="0"/>
                    </a:moveTo>
                    <a:cubicBezTo>
                      <a:pt x="53" y="0"/>
                      <a:pt x="44" y="6"/>
                      <a:pt x="38" y="18"/>
                    </a:cubicBezTo>
                    <a:cubicBezTo>
                      <a:pt x="7" y="50"/>
                      <a:pt x="0" y="101"/>
                      <a:pt x="32" y="140"/>
                    </a:cubicBezTo>
                    <a:lnTo>
                      <a:pt x="914" y="1092"/>
                    </a:lnTo>
                    <a:cubicBezTo>
                      <a:pt x="934" y="1111"/>
                      <a:pt x="959" y="1124"/>
                      <a:pt x="978" y="1124"/>
                    </a:cubicBezTo>
                    <a:cubicBezTo>
                      <a:pt x="1049" y="1124"/>
                      <a:pt x="1093" y="1028"/>
                      <a:pt x="1042" y="977"/>
                    </a:cubicBezTo>
                    <a:cubicBezTo>
                      <a:pt x="989" y="971"/>
                      <a:pt x="235" y="0"/>
                      <a:pt x="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-2497964" y="479530"/>
                <a:ext cx="136085" cy="16503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95" extrusionOk="0">
                    <a:moveTo>
                      <a:pt x="1014" y="0"/>
                    </a:moveTo>
                    <a:cubicBezTo>
                      <a:pt x="717" y="0"/>
                      <a:pt x="380" y="17"/>
                      <a:pt x="213" y="17"/>
                    </a:cubicBezTo>
                    <a:cubicBezTo>
                      <a:pt x="154" y="17"/>
                      <a:pt x="116" y="15"/>
                      <a:pt x="109" y="9"/>
                    </a:cubicBezTo>
                    <a:cubicBezTo>
                      <a:pt x="107" y="9"/>
                      <a:pt x="105" y="9"/>
                      <a:pt x="103" y="9"/>
                    </a:cubicBezTo>
                    <a:cubicBezTo>
                      <a:pt x="0" y="9"/>
                      <a:pt x="2" y="176"/>
                      <a:pt x="109" y="176"/>
                    </a:cubicBezTo>
                    <a:cubicBezTo>
                      <a:pt x="114" y="172"/>
                      <a:pt x="138" y="170"/>
                      <a:pt x="178" y="170"/>
                    </a:cubicBezTo>
                    <a:cubicBezTo>
                      <a:pt x="335" y="170"/>
                      <a:pt x="730" y="194"/>
                      <a:pt x="1060" y="194"/>
                    </a:cubicBezTo>
                    <a:cubicBezTo>
                      <a:pt x="1361" y="194"/>
                      <a:pt x="1608" y="174"/>
                      <a:pt x="1573" y="99"/>
                    </a:cubicBezTo>
                    <a:cubicBezTo>
                      <a:pt x="1607" y="20"/>
                      <a:pt x="1334" y="0"/>
                      <a:pt x="10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>
              <a:off x="4366023" y="181688"/>
              <a:ext cx="274032" cy="218599"/>
            </a:xfrm>
            <a:custGeom>
              <a:avLst/>
              <a:gdLst/>
              <a:ahLst/>
              <a:cxnLst/>
              <a:rect l="l" t="t" r="r" b="b"/>
              <a:pathLst>
                <a:path w="3238" h="2583" extrusionOk="0">
                  <a:moveTo>
                    <a:pt x="2176" y="217"/>
                  </a:moveTo>
                  <a:lnTo>
                    <a:pt x="2176" y="217"/>
                  </a:lnTo>
                  <a:cubicBezTo>
                    <a:pt x="2150" y="345"/>
                    <a:pt x="2105" y="562"/>
                    <a:pt x="2035" y="856"/>
                  </a:cubicBezTo>
                  <a:cubicBezTo>
                    <a:pt x="1920" y="780"/>
                    <a:pt x="1792" y="690"/>
                    <a:pt x="1658" y="601"/>
                  </a:cubicBezTo>
                  <a:cubicBezTo>
                    <a:pt x="1920" y="396"/>
                    <a:pt x="2086" y="281"/>
                    <a:pt x="2176" y="217"/>
                  </a:cubicBezTo>
                  <a:close/>
                  <a:moveTo>
                    <a:pt x="808" y="262"/>
                  </a:moveTo>
                  <a:lnTo>
                    <a:pt x="808" y="262"/>
                  </a:lnTo>
                  <a:cubicBezTo>
                    <a:pt x="923" y="332"/>
                    <a:pt x="1134" y="460"/>
                    <a:pt x="1364" y="613"/>
                  </a:cubicBezTo>
                  <a:cubicBezTo>
                    <a:pt x="1242" y="709"/>
                    <a:pt x="1121" y="812"/>
                    <a:pt x="999" y="914"/>
                  </a:cubicBezTo>
                  <a:cubicBezTo>
                    <a:pt x="859" y="530"/>
                    <a:pt x="814" y="345"/>
                    <a:pt x="808" y="262"/>
                  </a:cubicBezTo>
                  <a:close/>
                  <a:moveTo>
                    <a:pt x="2137" y="1138"/>
                  </a:moveTo>
                  <a:cubicBezTo>
                    <a:pt x="2438" y="1355"/>
                    <a:pt x="2553" y="1464"/>
                    <a:pt x="2598" y="1515"/>
                  </a:cubicBezTo>
                  <a:cubicBezTo>
                    <a:pt x="2515" y="1541"/>
                    <a:pt x="2329" y="1573"/>
                    <a:pt x="2022" y="1604"/>
                  </a:cubicBezTo>
                  <a:cubicBezTo>
                    <a:pt x="2061" y="1451"/>
                    <a:pt x="2099" y="1291"/>
                    <a:pt x="2137" y="1138"/>
                  </a:cubicBezTo>
                  <a:close/>
                  <a:moveTo>
                    <a:pt x="1511" y="716"/>
                  </a:moveTo>
                  <a:cubicBezTo>
                    <a:pt x="1690" y="831"/>
                    <a:pt x="1850" y="933"/>
                    <a:pt x="1990" y="1035"/>
                  </a:cubicBezTo>
                  <a:cubicBezTo>
                    <a:pt x="1939" y="1227"/>
                    <a:pt x="1888" y="1432"/>
                    <a:pt x="1837" y="1624"/>
                  </a:cubicBezTo>
                  <a:cubicBezTo>
                    <a:pt x="1664" y="1636"/>
                    <a:pt x="1479" y="1643"/>
                    <a:pt x="1306" y="1656"/>
                  </a:cubicBezTo>
                  <a:cubicBezTo>
                    <a:pt x="1217" y="1445"/>
                    <a:pt x="1134" y="1253"/>
                    <a:pt x="1070" y="1080"/>
                  </a:cubicBezTo>
                  <a:cubicBezTo>
                    <a:pt x="1217" y="959"/>
                    <a:pt x="1364" y="831"/>
                    <a:pt x="1511" y="716"/>
                  </a:cubicBezTo>
                  <a:close/>
                  <a:moveTo>
                    <a:pt x="929" y="1195"/>
                  </a:moveTo>
                  <a:cubicBezTo>
                    <a:pt x="987" y="1336"/>
                    <a:pt x="1050" y="1496"/>
                    <a:pt x="1127" y="1656"/>
                  </a:cubicBezTo>
                  <a:cubicBezTo>
                    <a:pt x="1088" y="1658"/>
                    <a:pt x="1041" y="1659"/>
                    <a:pt x="991" y="1659"/>
                  </a:cubicBezTo>
                  <a:cubicBezTo>
                    <a:pt x="772" y="1659"/>
                    <a:pt x="488" y="1639"/>
                    <a:pt x="462" y="1624"/>
                  </a:cubicBezTo>
                  <a:cubicBezTo>
                    <a:pt x="533" y="1553"/>
                    <a:pt x="680" y="1413"/>
                    <a:pt x="929" y="1195"/>
                  </a:cubicBezTo>
                  <a:close/>
                  <a:moveTo>
                    <a:pt x="1792" y="1796"/>
                  </a:moveTo>
                  <a:lnTo>
                    <a:pt x="1792" y="1796"/>
                  </a:lnTo>
                  <a:cubicBezTo>
                    <a:pt x="1709" y="2084"/>
                    <a:pt x="1651" y="2244"/>
                    <a:pt x="1620" y="2327"/>
                  </a:cubicBezTo>
                  <a:cubicBezTo>
                    <a:pt x="1562" y="2205"/>
                    <a:pt x="1472" y="2020"/>
                    <a:pt x="1383" y="1822"/>
                  </a:cubicBezTo>
                  <a:cubicBezTo>
                    <a:pt x="1517" y="1815"/>
                    <a:pt x="1658" y="1809"/>
                    <a:pt x="1792" y="1796"/>
                  </a:cubicBezTo>
                  <a:close/>
                  <a:moveTo>
                    <a:pt x="2287" y="0"/>
                  </a:moveTo>
                  <a:cubicBezTo>
                    <a:pt x="2181" y="0"/>
                    <a:pt x="1950" y="147"/>
                    <a:pt x="1504" y="505"/>
                  </a:cubicBezTo>
                  <a:cubicBezTo>
                    <a:pt x="1105" y="242"/>
                    <a:pt x="841" y="57"/>
                    <a:pt x="716" y="57"/>
                  </a:cubicBezTo>
                  <a:cubicBezTo>
                    <a:pt x="567" y="57"/>
                    <a:pt x="615" y="320"/>
                    <a:pt x="865" y="1029"/>
                  </a:cubicBezTo>
                  <a:cubicBezTo>
                    <a:pt x="156" y="1603"/>
                    <a:pt x="0" y="1834"/>
                    <a:pt x="919" y="1834"/>
                  </a:cubicBezTo>
                  <a:cubicBezTo>
                    <a:pt x="1003" y="1834"/>
                    <a:pt x="1096" y="1832"/>
                    <a:pt x="1198" y="1828"/>
                  </a:cubicBezTo>
                  <a:cubicBezTo>
                    <a:pt x="1402" y="2186"/>
                    <a:pt x="1421" y="2487"/>
                    <a:pt x="1613" y="2583"/>
                  </a:cubicBezTo>
                  <a:cubicBezTo>
                    <a:pt x="1690" y="2583"/>
                    <a:pt x="1747" y="2583"/>
                    <a:pt x="1971" y="1777"/>
                  </a:cubicBezTo>
                  <a:cubicBezTo>
                    <a:pt x="2758" y="1688"/>
                    <a:pt x="3237" y="1681"/>
                    <a:pt x="2182" y="959"/>
                  </a:cubicBezTo>
                  <a:cubicBezTo>
                    <a:pt x="2283" y="430"/>
                    <a:pt x="2468" y="0"/>
                    <a:pt x="2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558288" y="3887403"/>
              <a:ext cx="202520" cy="163590"/>
            </a:xfrm>
            <a:custGeom>
              <a:avLst/>
              <a:gdLst/>
              <a:ahLst/>
              <a:cxnLst/>
              <a:rect l="l" t="t" r="r" b="b"/>
              <a:pathLst>
                <a:path w="2393" h="1933" extrusionOk="0">
                  <a:moveTo>
                    <a:pt x="1280" y="257"/>
                  </a:moveTo>
                  <a:cubicBezTo>
                    <a:pt x="1433" y="858"/>
                    <a:pt x="1318" y="781"/>
                    <a:pt x="1912" y="999"/>
                  </a:cubicBezTo>
                  <a:cubicBezTo>
                    <a:pt x="1375" y="1159"/>
                    <a:pt x="1420" y="1235"/>
                    <a:pt x="1190" y="1689"/>
                  </a:cubicBezTo>
                  <a:cubicBezTo>
                    <a:pt x="1011" y="1063"/>
                    <a:pt x="1152" y="1139"/>
                    <a:pt x="493" y="992"/>
                  </a:cubicBezTo>
                  <a:cubicBezTo>
                    <a:pt x="998" y="743"/>
                    <a:pt x="1056" y="852"/>
                    <a:pt x="1280" y="257"/>
                  </a:cubicBezTo>
                  <a:close/>
                  <a:moveTo>
                    <a:pt x="1301" y="1"/>
                  </a:moveTo>
                  <a:cubicBezTo>
                    <a:pt x="1219" y="1"/>
                    <a:pt x="1107" y="163"/>
                    <a:pt x="934" y="609"/>
                  </a:cubicBezTo>
                  <a:cubicBezTo>
                    <a:pt x="1" y="980"/>
                    <a:pt x="33" y="1082"/>
                    <a:pt x="896" y="1261"/>
                  </a:cubicBezTo>
                  <a:cubicBezTo>
                    <a:pt x="1056" y="1932"/>
                    <a:pt x="1113" y="1932"/>
                    <a:pt x="1177" y="1932"/>
                  </a:cubicBezTo>
                  <a:cubicBezTo>
                    <a:pt x="1235" y="1926"/>
                    <a:pt x="1286" y="1926"/>
                    <a:pt x="1567" y="1312"/>
                  </a:cubicBezTo>
                  <a:cubicBezTo>
                    <a:pt x="2296" y="1082"/>
                    <a:pt x="2392" y="960"/>
                    <a:pt x="1561" y="679"/>
                  </a:cubicBezTo>
                  <a:cubicBezTo>
                    <a:pt x="1477" y="358"/>
                    <a:pt x="1422" y="1"/>
                    <a:pt x="1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" name="Google Shape;31;p2"/>
            <p:cNvGrpSpPr/>
            <p:nvPr/>
          </p:nvGrpSpPr>
          <p:grpSpPr>
            <a:xfrm>
              <a:off x="4503961" y="4913550"/>
              <a:ext cx="136085" cy="136424"/>
              <a:chOff x="-2497964" y="421050"/>
              <a:chExt cx="136085" cy="136424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-2439145" y="421050"/>
                <a:ext cx="26828" cy="136424"/>
              </a:xfrm>
              <a:custGeom>
                <a:avLst/>
                <a:gdLst/>
                <a:ahLst/>
                <a:cxnLst/>
                <a:rect l="l" t="t" r="r" b="b"/>
                <a:pathLst>
                  <a:path w="317" h="1612" extrusionOk="0">
                    <a:moveTo>
                      <a:pt x="161" y="0"/>
                    </a:moveTo>
                    <a:cubicBezTo>
                      <a:pt x="1" y="0"/>
                      <a:pt x="97" y="1475"/>
                      <a:pt x="60" y="1525"/>
                    </a:cubicBezTo>
                    <a:cubicBezTo>
                      <a:pt x="60" y="1570"/>
                      <a:pt x="98" y="1608"/>
                      <a:pt x="143" y="1608"/>
                    </a:cubicBezTo>
                    <a:cubicBezTo>
                      <a:pt x="147" y="1610"/>
                      <a:pt x="152" y="1611"/>
                      <a:pt x="156" y="1611"/>
                    </a:cubicBezTo>
                    <a:cubicBezTo>
                      <a:pt x="316" y="1611"/>
                      <a:pt x="220" y="137"/>
                      <a:pt x="258" y="93"/>
                    </a:cubicBezTo>
                    <a:cubicBezTo>
                      <a:pt x="258" y="42"/>
                      <a:pt x="219" y="3"/>
                      <a:pt x="175" y="3"/>
                    </a:cubicBezTo>
                    <a:cubicBezTo>
                      <a:pt x="170" y="1"/>
                      <a:pt x="165" y="0"/>
                      <a:pt x="1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-2485015" y="448301"/>
                <a:ext cx="119159" cy="81837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967" extrusionOk="0">
                    <a:moveTo>
                      <a:pt x="1345" y="0"/>
                    </a:moveTo>
                    <a:cubicBezTo>
                      <a:pt x="1136" y="0"/>
                      <a:pt x="123" y="813"/>
                      <a:pt x="64" y="813"/>
                    </a:cubicBezTo>
                    <a:cubicBezTo>
                      <a:pt x="1" y="858"/>
                      <a:pt x="32" y="967"/>
                      <a:pt x="116" y="967"/>
                    </a:cubicBezTo>
                    <a:cubicBezTo>
                      <a:pt x="128" y="967"/>
                      <a:pt x="148" y="960"/>
                      <a:pt x="160" y="954"/>
                    </a:cubicBezTo>
                    <a:lnTo>
                      <a:pt x="1356" y="142"/>
                    </a:lnTo>
                    <a:cubicBezTo>
                      <a:pt x="1394" y="116"/>
                      <a:pt x="1407" y="65"/>
                      <a:pt x="1382" y="27"/>
                    </a:cubicBezTo>
                    <a:cubicBezTo>
                      <a:pt x="1379" y="9"/>
                      <a:pt x="1366" y="0"/>
                      <a:pt x="1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-2470374" y="441446"/>
                <a:ext cx="92585" cy="95209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1125" extrusionOk="0">
                    <a:moveTo>
                      <a:pt x="66" y="0"/>
                    </a:moveTo>
                    <a:cubicBezTo>
                      <a:pt x="53" y="0"/>
                      <a:pt x="44" y="6"/>
                      <a:pt x="38" y="18"/>
                    </a:cubicBezTo>
                    <a:cubicBezTo>
                      <a:pt x="7" y="50"/>
                      <a:pt x="0" y="101"/>
                      <a:pt x="32" y="140"/>
                    </a:cubicBezTo>
                    <a:lnTo>
                      <a:pt x="914" y="1092"/>
                    </a:lnTo>
                    <a:cubicBezTo>
                      <a:pt x="934" y="1111"/>
                      <a:pt x="959" y="1124"/>
                      <a:pt x="978" y="1124"/>
                    </a:cubicBezTo>
                    <a:cubicBezTo>
                      <a:pt x="1049" y="1124"/>
                      <a:pt x="1093" y="1028"/>
                      <a:pt x="1042" y="977"/>
                    </a:cubicBezTo>
                    <a:cubicBezTo>
                      <a:pt x="989" y="971"/>
                      <a:pt x="235" y="0"/>
                      <a:pt x="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-2497964" y="479530"/>
                <a:ext cx="136085" cy="16503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95" extrusionOk="0">
                    <a:moveTo>
                      <a:pt x="1014" y="0"/>
                    </a:moveTo>
                    <a:cubicBezTo>
                      <a:pt x="717" y="0"/>
                      <a:pt x="380" y="17"/>
                      <a:pt x="213" y="17"/>
                    </a:cubicBezTo>
                    <a:cubicBezTo>
                      <a:pt x="154" y="17"/>
                      <a:pt x="116" y="15"/>
                      <a:pt x="109" y="9"/>
                    </a:cubicBezTo>
                    <a:cubicBezTo>
                      <a:pt x="107" y="9"/>
                      <a:pt x="105" y="9"/>
                      <a:pt x="103" y="9"/>
                    </a:cubicBezTo>
                    <a:cubicBezTo>
                      <a:pt x="0" y="9"/>
                      <a:pt x="2" y="176"/>
                      <a:pt x="109" y="176"/>
                    </a:cubicBezTo>
                    <a:cubicBezTo>
                      <a:pt x="114" y="172"/>
                      <a:pt x="138" y="170"/>
                      <a:pt x="178" y="170"/>
                    </a:cubicBezTo>
                    <a:cubicBezTo>
                      <a:pt x="335" y="170"/>
                      <a:pt x="730" y="194"/>
                      <a:pt x="1060" y="194"/>
                    </a:cubicBezTo>
                    <a:cubicBezTo>
                      <a:pt x="1361" y="194"/>
                      <a:pt x="1608" y="174"/>
                      <a:pt x="1573" y="99"/>
                    </a:cubicBezTo>
                    <a:cubicBezTo>
                      <a:pt x="1607" y="20"/>
                      <a:pt x="1334" y="0"/>
                      <a:pt x="10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" name="Google Shape;36;p2"/>
          <p:cNvGrpSpPr/>
          <p:nvPr/>
        </p:nvGrpSpPr>
        <p:grpSpPr>
          <a:xfrm>
            <a:off x="6905428" y="4704751"/>
            <a:ext cx="252210" cy="256090"/>
            <a:chOff x="6815578" y="4704751"/>
            <a:chExt cx="252210" cy="256090"/>
          </a:xfrm>
        </p:grpSpPr>
        <p:sp>
          <p:nvSpPr>
            <p:cNvPr id="37" name="Google Shape;37;p2"/>
            <p:cNvSpPr/>
            <p:nvPr/>
          </p:nvSpPr>
          <p:spPr>
            <a:xfrm>
              <a:off x="6815591" y="4704751"/>
              <a:ext cx="252197" cy="256090"/>
            </a:xfrm>
            <a:custGeom>
              <a:avLst/>
              <a:gdLst/>
              <a:ahLst/>
              <a:cxnLst/>
              <a:rect l="l" t="t" r="r" b="b"/>
              <a:pathLst>
                <a:path w="2980" h="3026" extrusionOk="0">
                  <a:moveTo>
                    <a:pt x="2481" y="1"/>
                  </a:moveTo>
                  <a:lnTo>
                    <a:pt x="1451" y="596"/>
                  </a:lnTo>
                  <a:lnTo>
                    <a:pt x="499" y="263"/>
                  </a:lnTo>
                  <a:lnTo>
                    <a:pt x="863" y="1254"/>
                  </a:lnTo>
                  <a:lnTo>
                    <a:pt x="0" y="2060"/>
                  </a:lnTo>
                  <a:lnTo>
                    <a:pt x="1138" y="2156"/>
                  </a:lnTo>
                  <a:lnTo>
                    <a:pt x="1579" y="3025"/>
                  </a:lnTo>
                  <a:lnTo>
                    <a:pt x="2072" y="2079"/>
                  </a:lnTo>
                  <a:lnTo>
                    <a:pt x="2980" y="1804"/>
                  </a:lnTo>
                  <a:lnTo>
                    <a:pt x="2238" y="1101"/>
                  </a:lnTo>
                  <a:lnTo>
                    <a:pt x="2481" y="1"/>
                  </a:lnTo>
                  <a:close/>
                </a:path>
              </a:pathLst>
            </a:custGeom>
            <a:solidFill>
              <a:schemeClr val="dk1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3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815578" y="4704751"/>
              <a:ext cx="252197" cy="256090"/>
            </a:xfrm>
            <a:custGeom>
              <a:avLst/>
              <a:gdLst/>
              <a:ahLst/>
              <a:cxnLst/>
              <a:rect l="l" t="t" r="r" b="b"/>
              <a:pathLst>
                <a:path w="2980" h="3026" extrusionOk="0">
                  <a:moveTo>
                    <a:pt x="2481" y="1"/>
                  </a:moveTo>
                  <a:lnTo>
                    <a:pt x="1451" y="596"/>
                  </a:lnTo>
                  <a:lnTo>
                    <a:pt x="499" y="263"/>
                  </a:lnTo>
                  <a:lnTo>
                    <a:pt x="863" y="1254"/>
                  </a:lnTo>
                  <a:lnTo>
                    <a:pt x="0" y="2060"/>
                  </a:lnTo>
                  <a:lnTo>
                    <a:pt x="1138" y="2156"/>
                  </a:lnTo>
                  <a:lnTo>
                    <a:pt x="1579" y="3025"/>
                  </a:lnTo>
                  <a:lnTo>
                    <a:pt x="2072" y="2079"/>
                  </a:lnTo>
                  <a:lnTo>
                    <a:pt x="2980" y="1804"/>
                  </a:lnTo>
                  <a:lnTo>
                    <a:pt x="2238" y="1101"/>
                  </a:lnTo>
                  <a:lnTo>
                    <a:pt x="24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 rot="3064358">
            <a:off x="8236601" y="142903"/>
            <a:ext cx="845915" cy="597586"/>
            <a:chOff x="134038" y="135825"/>
            <a:chExt cx="845961" cy="597619"/>
          </a:xfrm>
        </p:grpSpPr>
        <p:sp>
          <p:nvSpPr>
            <p:cNvPr id="40" name="Google Shape;40;p2"/>
            <p:cNvSpPr/>
            <p:nvPr/>
          </p:nvSpPr>
          <p:spPr>
            <a:xfrm>
              <a:off x="218525" y="176775"/>
              <a:ext cx="761475" cy="556670"/>
            </a:xfrm>
            <a:custGeom>
              <a:avLst/>
              <a:gdLst/>
              <a:ahLst/>
              <a:cxnLst/>
              <a:rect l="l" t="t" r="r" b="b"/>
              <a:pathLst>
                <a:path w="98350" h="71898" extrusionOk="0">
                  <a:moveTo>
                    <a:pt x="44853" y="1"/>
                  </a:moveTo>
                  <a:cubicBezTo>
                    <a:pt x="38782" y="1"/>
                    <a:pt x="32900" y="1139"/>
                    <a:pt x="27173" y="3200"/>
                  </a:cubicBezTo>
                  <a:cubicBezTo>
                    <a:pt x="19116" y="6103"/>
                    <a:pt x="12200" y="10344"/>
                    <a:pt x="7209" y="16868"/>
                  </a:cubicBezTo>
                  <a:cubicBezTo>
                    <a:pt x="3328" y="21957"/>
                    <a:pt x="1273" y="27633"/>
                    <a:pt x="457" y="33700"/>
                  </a:cubicBezTo>
                  <a:cubicBezTo>
                    <a:pt x="294" y="34809"/>
                    <a:pt x="164" y="35918"/>
                    <a:pt x="0" y="37060"/>
                  </a:cubicBezTo>
                  <a:lnTo>
                    <a:pt x="0" y="43421"/>
                  </a:lnTo>
                  <a:cubicBezTo>
                    <a:pt x="294" y="45671"/>
                    <a:pt x="522" y="47922"/>
                    <a:pt x="914" y="50140"/>
                  </a:cubicBezTo>
                  <a:cubicBezTo>
                    <a:pt x="2153" y="57610"/>
                    <a:pt x="4502" y="64819"/>
                    <a:pt x="7894" y="71898"/>
                  </a:cubicBezTo>
                  <a:cubicBezTo>
                    <a:pt x="9591" y="71147"/>
                    <a:pt x="11254" y="70430"/>
                    <a:pt x="12918" y="69712"/>
                  </a:cubicBezTo>
                  <a:cubicBezTo>
                    <a:pt x="13245" y="69569"/>
                    <a:pt x="13521" y="69413"/>
                    <a:pt x="13842" y="69413"/>
                  </a:cubicBezTo>
                  <a:cubicBezTo>
                    <a:pt x="14033" y="69413"/>
                    <a:pt x="14240" y="69468"/>
                    <a:pt x="14484" y="69614"/>
                  </a:cubicBezTo>
                  <a:cubicBezTo>
                    <a:pt x="14643" y="69712"/>
                    <a:pt x="14798" y="69756"/>
                    <a:pt x="14943" y="69756"/>
                  </a:cubicBezTo>
                  <a:cubicBezTo>
                    <a:pt x="15333" y="69756"/>
                    <a:pt x="15655" y="69437"/>
                    <a:pt x="15821" y="68962"/>
                  </a:cubicBezTo>
                  <a:cubicBezTo>
                    <a:pt x="15919" y="68636"/>
                    <a:pt x="16213" y="68277"/>
                    <a:pt x="16539" y="68146"/>
                  </a:cubicBezTo>
                  <a:cubicBezTo>
                    <a:pt x="18463" y="67233"/>
                    <a:pt x="20421" y="66385"/>
                    <a:pt x="22410" y="65570"/>
                  </a:cubicBezTo>
                  <a:cubicBezTo>
                    <a:pt x="22528" y="65517"/>
                    <a:pt x="22666" y="65496"/>
                    <a:pt x="22811" y="65496"/>
                  </a:cubicBezTo>
                  <a:cubicBezTo>
                    <a:pt x="23028" y="65496"/>
                    <a:pt x="23258" y="65543"/>
                    <a:pt x="23454" y="65602"/>
                  </a:cubicBezTo>
                  <a:cubicBezTo>
                    <a:pt x="23665" y="65661"/>
                    <a:pt x="23850" y="65692"/>
                    <a:pt x="24013" y="65692"/>
                  </a:cubicBezTo>
                  <a:cubicBezTo>
                    <a:pt x="24481" y="65692"/>
                    <a:pt x="24770" y="65440"/>
                    <a:pt x="24987" y="64884"/>
                  </a:cubicBezTo>
                  <a:cubicBezTo>
                    <a:pt x="25118" y="64591"/>
                    <a:pt x="25411" y="64232"/>
                    <a:pt x="25738" y="64102"/>
                  </a:cubicBezTo>
                  <a:cubicBezTo>
                    <a:pt x="27369" y="63319"/>
                    <a:pt x="29065" y="62601"/>
                    <a:pt x="30728" y="61883"/>
                  </a:cubicBezTo>
                  <a:cubicBezTo>
                    <a:pt x="31126" y="61695"/>
                    <a:pt x="31497" y="61493"/>
                    <a:pt x="31918" y="61493"/>
                  </a:cubicBezTo>
                  <a:cubicBezTo>
                    <a:pt x="32153" y="61493"/>
                    <a:pt x="32405" y="61557"/>
                    <a:pt x="32686" y="61720"/>
                  </a:cubicBezTo>
                  <a:cubicBezTo>
                    <a:pt x="32805" y="61784"/>
                    <a:pt x="32921" y="61812"/>
                    <a:pt x="33030" y="61812"/>
                  </a:cubicBezTo>
                  <a:cubicBezTo>
                    <a:pt x="33428" y="61812"/>
                    <a:pt x="33753" y="61438"/>
                    <a:pt x="33958" y="61003"/>
                  </a:cubicBezTo>
                  <a:cubicBezTo>
                    <a:pt x="34088" y="60709"/>
                    <a:pt x="34317" y="60350"/>
                    <a:pt x="34610" y="60187"/>
                  </a:cubicBezTo>
                  <a:cubicBezTo>
                    <a:pt x="36502" y="59339"/>
                    <a:pt x="38394" y="58524"/>
                    <a:pt x="40351" y="57643"/>
                  </a:cubicBezTo>
                  <a:cubicBezTo>
                    <a:pt x="39829" y="56338"/>
                    <a:pt x="39307" y="55099"/>
                    <a:pt x="38818" y="53826"/>
                  </a:cubicBezTo>
                  <a:cubicBezTo>
                    <a:pt x="37513" y="50206"/>
                    <a:pt x="36469" y="46520"/>
                    <a:pt x="36633" y="42638"/>
                  </a:cubicBezTo>
                  <a:cubicBezTo>
                    <a:pt x="36828" y="38430"/>
                    <a:pt x="38949" y="35951"/>
                    <a:pt x="42961" y="35200"/>
                  </a:cubicBezTo>
                  <a:cubicBezTo>
                    <a:pt x="43660" y="35071"/>
                    <a:pt x="44353" y="35008"/>
                    <a:pt x="45044" y="35008"/>
                  </a:cubicBezTo>
                  <a:cubicBezTo>
                    <a:pt x="46094" y="35008"/>
                    <a:pt x="47137" y="35153"/>
                    <a:pt x="48180" y="35429"/>
                  </a:cubicBezTo>
                  <a:cubicBezTo>
                    <a:pt x="51638" y="36342"/>
                    <a:pt x="54410" y="38234"/>
                    <a:pt x="56726" y="40583"/>
                  </a:cubicBezTo>
                  <a:cubicBezTo>
                    <a:pt x="58945" y="42866"/>
                    <a:pt x="60902" y="45313"/>
                    <a:pt x="63087" y="47857"/>
                  </a:cubicBezTo>
                  <a:cubicBezTo>
                    <a:pt x="63185" y="47824"/>
                    <a:pt x="63544" y="47694"/>
                    <a:pt x="63870" y="47563"/>
                  </a:cubicBezTo>
                  <a:cubicBezTo>
                    <a:pt x="65795" y="46846"/>
                    <a:pt x="67687" y="46095"/>
                    <a:pt x="69611" y="45378"/>
                  </a:cubicBezTo>
                  <a:cubicBezTo>
                    <a:pt x="70113" y="45181"/>
                    <a:pt x="70586" y="44882"/>
                    <a:pt x="71118" y="44882"/>
                  </a:cubicBezTo>
                  <a:cubicBezTo>
                    <a:pt x="71381" y="44882"/>
                    <a:pt x="71658" y="44955"/>
                    <a:pt x="71960" y="45149"/>
                  </a:cubicBezTo>
                  <a:cubicBezTo>
                    <a:pt x="71975" y="45159"/>
                    <a:pt x="71995" y="45163"/>
                    <a:pt x="72019" y="45163"/>
                  </a:cubicBezTo>
                  <a:cubicBezTo>
                    <a:pt x="72249" y="45163"/>
                    <a:pt x="72842" y="44766"/>
                    <a:pt x="73167" y="44530"/>
                  </a:cubicBezTo>
                  <a:cubicBezTo>
                    <a:pt x="73493" y="44301"/>
                    <a:pt x="73656" y="43845"/>
                    <a:pt x="74015" y="43714"/>
                  </a:cubicBezTo>
                  <a:cubicBezTo>
                    <a:pt x="76200" y="42833"/>
                    <a:pt x="78386" y="41953"/>
                    <a:pt x="80637" y="41170"/>
                  </a:cubicBezTo>
                  <a:cubicBezTo>
                    <a:pt x="80801" y="41101"/>
                    <a:pt x="81000" y="41073"/>
                    <a:pt x="81210" y="41073"/>
                  </a:cubicBezTo>
                  <a:cubicBezTo>
                    <a:pt x="81499" y="41073"/>
                    <a:pt x="81807" y="41127"/>
                    <a:pt x="82072" y="41202"/>
                  </a:cubicBezTo>
                  <a:cubicBezTo>
                    <a:pt x="82250" y="41251"/>
                    <a:pt x="82409" y="41275"/>
                    <a:pt x="82554" y="41275"/>
                  </a:cubicBezTo>
                  <a:cubicBezTo>
                    <a:pt x="82994" y="41275"/>
                    <a:pt x="83294" y="41049"/>
                    <a:pt x="83540" y="40583"/>
                  </a:cubicBezTo>
                  <a:cubicBezTo>
                    <a:pt x="83736" y="40256"/>
                    <a:pt x="84062" y="39865"/>
                    <a:pt x="84421" y="39735"/>
                  </a:cubicBezTo>
                  <a:cubicBezTo>
                    <a:pt x="88596" y="38071"/>
                    <a:pt x="92771" y="36505"/>
                    <a:pt x="96947" y="34907"/>
                  </a:cubicBezTo>
                  <a:cubicBezTo>
                    <a:pt x="97371" y="34744"/>
                    <a:pt x="97762" y="34548"/>
                    <a:pt x="98349" y="34287"/>
                  </a:cubicBezTo>
                  <a:cubicBezTo>
                    <a:pt x="97045" y="32428"/>
                    <a:pt x="95838" y="30634"/>
                    <a:pt x="94533" y="28872"/>
                  </a:cubicBezTo>
                  <a:cubicBezTo>
                    <a:pt x="88042" y="20358"/>
                    <a:pt x="80408" y="12856"/>
                    <a:pt x="70688" y="7245"/>
                  </a:cubicBezTo>
                  <a:cubicBezTo>
                    <a:pt x="64033" y="3363"/>
                    <a:pt x="56792" y="852"/>
                    <a:pt x="48865" y="167"/>
                  </a:cubicBezTo>
                  <a:cubicBezTo>
                    <a:pt x="47518" y="55"/>
                    <a:pt x="46181" y="1"/>
                    <a:pt x="44853" y="1"/>
                  </a:cubicBezTo>
                  <a:close/>
                </a:path>
              </a:pathLst>
            </a:custGeom>
            <a:solidFill>
              <a:schemeClr val="dk1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3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" name="Google Shape;41;p2"/>
            <p:cNvGrpSpPr/>
            <p:nvPr/>
          </p:nvGrpSpPr>
          <p:grpSpPr>
            <a:xfrm rot="-168174">
              <a:off x="146811" y="155059"/>
              <a:ext cx="799920" cy="541969"/>
              <a:chOff x="-3708525" y="678582"/>
              <a:chExt cx="799923" cy="541971"/>
            </a:xfrm>
          </p:grpSpPr>
          <p:sp>
            <p:nvSpPr>
              <p:cNvPr id="42" name="Google Shape;42;p2"/>
              <p:cNvSpPr/>
              <p:nvPr/>
            </p:nvSpPr>
            <p:spPr>
              <a:xfrm>
                <a:off x="-3455732" y="890751"/>
                <a:ext cx="348506" cy="264892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3130" extrusionOk="0">
                    <a:moveTo>
                      <a:pt x="1849" y="1"/>
                    </a:moveTo>
                    <a:cubicBezTo>
                      <a:pt x="1646" y="1"/>
                      <a:pt x="1433" y="43"/>
                      <a:pt x="1209" y="137"/>
                    </a:cubicBezTo>
                    <a:cubicBezTo>
                      <a:pt x="0" y="649"/>
                      <a:pt x="294" y="2260"/>
                      <a:pt x="557" y="3130"/>
                    </a:cubicBezTo>
                    <a:lnTo>
                      <a:pt x="1234" y="2906"/>
                    </a:lnTo>
                    <a:cubicBezTo>
                      <a:pt x="804" y="1490"/>
                      <a:pt x="1212" y="805"/>
                      <a:pt x="1799" y="805"/>
                    </a:cubicBezTo>
                    <a:cubicBezTo>
                      <a:pt x="2293" y="805"/>
                      <a:pt x="2914" y="1290"/>
                      <a:pt x="3267" y="2234"/>
                    </a:cubicBezTo>
                    <a:lnTo>
                      <a:pt x="4118" y="1998"/>
                    </a:lnTo>
                    <a:cubicBezTo>
                      <a:pt x="3766" y="1288"/>
                      <a:pt x="2973" y="1"/>
                      <a:pt x="18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-3708525" y="678582"/>
                <a:ext cx="799923" cy="541971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6404" extrusionOk="0">
                    <a:moveTo>
                      <a:pt x="4711" y="0"/>
                    </a:moveTo>
                    <a:cubicBezTo>
                      <a:pt x="2202" y="0"/>
                      <a:pt x="0" y="2302"/>
                      <a:pt x="1274" y="6404"/>
                    </a:cubicBezTo>
                    <a:lnTo>
                      <a:pt x="1900" y="6193"/>
                    </a:lnTo>
                    <a:cubicBezTo>
                      <a:pt x="1517" y="4978"/>
                      <a:pt x="890" y="2011"/>
                      <a:pt x="3608" y="1040"/>
                    </a:cubicBezTo>
                    <a:cubicBezTo>
                      <a:pt x="4179" y="836"/>
                      <a:pt x="4694" y="748"/>
                      <a:pt x="5158" y="748"/>
                    </a:cubicBezTo>
                    <a:cubicBezTo>
                      <a:pt x="7531" y="748"/>
                      <a:pt x="8555" y="3059"/>
                      <a:pt x="8876" y="4006"/>
                    </a:cubicBezTo>
                    <a:lnTo>
                      <a:pt x="9451" y="3840"/>
                    </a:lnTo>
                    <a:cubicBezTo>
                      <a:pt x="8520" y="1216"/>
                      <a:pt x="6534" y="0"/>
                      <a:pt x="47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-3633203" y="741801"/>
                <a:ext cx="675855" cy="460895"/>
              </a:xfrm>
              <a:custGeom>
                <a:avLst/>
                <a:gdLst/>
                <a:ahLst/>
                <a:cxnLst/>
                <a:rect l="l" t="t" r="r" b="b"/>
                <a:pathLst>
                  <a:path w="7986" h="5446" extrusionOk="0">
                    <a:moveTo>
                      <a:pt x="4268" y="1"/>
                    </a:moveTo>
                    <a:cubicBezTo>
                      <a:pt x="3804" y="1"/>
                      <a:pt x="3289" y="89"/>
                      <a:pt x="2718" y="293"/>
                    </a:cubicBezTo>
                    <a:cubicBezTo>
                      <a:pt x="0" y="1264"/>
                      <a:pt x="627" y="4231"/>
                      <a:pt x="1010" y="5446"/>
                    </a:cubicBezTo>
                    <a:lnTo>
                      <a:pt x="1842" y="5165"/>
                    </a:lnTo>
                    <a:cubicBezTo>
                      <a:pt x="878" y="2502"/>
                      <a:pt x="2242" y="838"/>
                      <a:pt x="3907" y="838"/>
                    </a:cubicBezTo>
                    <a:cubicBezTo>
                      <a:pt x="5069" y="838"/>
                      <a:pt x="6377" y="1648"/>
                      <a:pt x="7142" y="3496"/>
                    </a:cubicBezTo>
                    <a:lnTo>
                      <a:pt x="7986" y="3259"/>
                    </a:lnTo>
                    <a:cubicBezTo>
                      <a:pt x="7665" y="2312"/>
                      <a:pt x="6641" y="1"/>
                      <a:pt x="42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-3549334" y="809167"/>
                <a:ext cx="520559" cy="369748"/>
              </a:xfrm>
              <a:custGeom>
                <a:avLst/>
                <a:gdLst/>
                <a:ahLst/>
                <a:cxnLst/>
                <a:rect l="l" t="t" r="r" b="b"/>
                <a:pathLst>
                  <a:path w="6151" h="4369" extrusionOk="0">
                    <a:moveTo>
                      <a:pt x="3057" y="0"/>
                    </a:moveTo>
                    <a:cubicBezTo>
                      <a:pt x="2936" y="0"/>
                      <a:pt x="2812" y="11"/>
                      <a:pt x="2686" y="34"/>
                    </a:cubicBezTo>
                    <a:cubicBezTo>
                      <a:pt x="0" y="520"/>
                      <a:pt x="448" y="3096"/>
                      <a:pt x="851" y="4369"/>
                    </a:cubicBezTo>
                    <a:lnTo>
                      <a:pt x="1663" y="4094"/>
                    </a:lnTo>
                    <a:cubicBezTo>
                      <a:pt x="997" y="2057"/>
                      <a:pt x="1814" y="992"/>
                      <a:pt x="2876" y="992"/>
                    </a:cubicBezTo>
                    <a:cubicBezTo>
                      <a:pt x="3702" y="992"/>
                      <a:pt x="4675" y="1634"/>
                      <a:pt x="5217" y="2962"/>
                    </a:cubicBezTo>
                    <a:lnTo>
                      <a:pt x="6151" y="2700"/>
                    </a:lnTo>
                    <a:cubicBezTo>
                      <a:pt x="5694" y="1774"/>
                      <a:pt x="4615" y="0"/>
                      <a:pt x="30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-3651568" y="732745"/>
                <a:ext cx="696928" cy="476975"/>
              </a:xfrm>
              <a:custGeom>
                <a:avLst/>
                <a:gdLst/>
                <a:ahLst/>
                <a:cxnLst/>
                <a:rect l="l" t="t" r="r" b="b"/>
                <a:pathLst>
                  <a:path w="8235" h="5636" extrusionOk="0">
                    <a:moveTo>
                      <a:pt x="4222" y="0"/>
                    </a:moveTo>
                    <a:cubicBezTo>
                      <a:pt x="2018" y="0"/>
                      <a:pt x="0" y="1882"/>
                      <a:pt x="1227" y="5636"/>
                    </a:cubicBezTo>
                    <a:cubicBezTo>
                      <a:pt x="1496" y="5572"/>
                      <a:pt x="492" y="3283"/>
                      <a:pt x="1522" y="1589"/>
                    </a:cubicBezTo>
                    <a:cubicBezTo>
                      <a:pt x="2095" y="626"/>
                      <a:pt x="3190" y="152"/>
                      <a:pt x="4296" y="152"/>
                    </a:cubicBezTo>
                    <a:cubicBezTo>
                      <a:pt x="5372" y="152"/>
                      <a:pt x="6460" y="601"/>
                      <a:pt x="7090" y="1486"/>
                    </a:cubicBezTo>
                    <a:cubicBezTo>
                      <a:pt x="7752" y="2203"/>
                      <a:pt x="8021" y="3387"/>
                      <a:pt x="8169" y="3387"/>
                    </a:cubicBezTo>
                    <a:cubicBezTo>
                      <a:pt x="8194" y="3387"/>
                      <a:pt x="8215" y="3353"/>
                      <a:pt x="8235" y="3277"/>
                    </a:cubicBezTo>
                    <a:cubicBezTo>
                      <a:pt x="7688" y="1091"/>
                      <a:pt x="5901" y="0"/>
                      <a:pt x="42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-3532577" y="801381"/>
                <a:ext cx="512858" cy="385151"/>
              </a:xfrm>
              <a:custGeom>
                <a:avLst/>
                <a:gdLst/>
                <a:ahLst/>
                <a:cxnLst/>
                <a:rect l="l" t="t" r="r" b="b"/>
                <a:pathLst>
                  <a:path w="6060" h="4551" extrusionOk="0">
                    <a:moveTo>
                      <a:pt x="2661" y="0"/>
                    </a:moveTo>
                    <a:cubicBezTo>
                      <a:pt x="1982" y="0"/>
                      <a:pt x="1286" y="357"/>
                      <a:pt x="659" y="1315"/>
                    </a:cubicBezTo>
                    <a:cubicBezTo>
                      <a:pt x="0" y="2670"/>
                      <a:pt x="486" y="4512"/>
                      <a:pt x="653" y="4550"/>
                    </a:cubicBezTo>
                    <a:cubicBezTo>
                      <a:pt x="915" y="4461"/>
                      <a:pt x="64" y="2792"/>
                      <a:pt x="812" y="1392"/>
                    </a:cubicBezTo>
                    <a:cubicBezTo>
                      <a:pt x="1387" y="504"/>
                      <a:pt x="2030" y="173"/>
                      <a:pt x="2660" y="173"/>
                    </a:cubicBezTo>
                    <a:cubicBezTo>
                      <a:pt x="4209" y="173"/>
                      <a:pt x="5681" y="2174"/>
                      <a:pt x="5876" y="2824"/>
                    </a:cubicBezTo>
                    <a:cubicBezTo>
                      <a:pt x="5891" y="2858"/>
                      <a:pt x="5919" y="2872"/>
                      <a:pt x="5947" y="2872"/>
                    </a:cubicBezTo>
                    <a:cubicBezTo>
                      <a:pt x="6002" y="2872"/>
                      <a:pt x="6059" y="2817"/>
                      <a:pt x="6030" y="2753"/>
                    </a:cubicBezTo>
                    <a:cubicBezTo>
                      <a:pt x="5809" y="2045"/>
                      <a:pt x="4286" y="0"/>
                      <a:pt x="26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-3452516" y="882880"/>
                <a:ext cx="364078" cy="280379"/>
              </a:xfrm>
              <a:custGeom>
                <a:avLst/>
                <a:gdLst/>
                <a:ahLst/>
                <a:cxnLst/>
                <a:rect l="l" t="t" r="r" b="b"/>
                <a:pathLst>
                  <a:path w="4302" h="3313" extrusionOk="0">
                    <a:moveTo>
                      <a:pt x="1756" y="1"/>
                    </a:moveTo>
                    <a:cubicBezTo>
                      <a:pt x="1256" y="1"/>
                      <a:pt x="789" y="243"/>
                      <a:pt x="480" y="761"/>
                    </a:cubicBezTo>
                    <a:cubicBezTo>
                      <a:pt x="1" y="1752"/>
                      <a:pt x="359" y="3280"/>
                      <a:pt x="519" y="3312"/>
                    </a:cubicBezTo>
                    <a:cubicBezTo>
                      <a:pt x="576" y="3312"/>
                      <a:pt x="621" y="3255"/>
                      <a:pt x="602" y="3197"/>
                    </a:cubicBezTo>
                    <a:cubicBezTo>
                      <a:pt x="49" y="1141"/>
                      <a:pt x="770" y="203"/>
                      <a:pt x="1720" y="203"/>
                    </a:cubicBezTo>
                    <a:cubicBezTo>
                      <a:pt x="2527" y="203"/>
                      <a:pt x="3500" y="880"/>
                      <a:pt x="3997" y="2123"/>
                    </a:cubicBezTo>
                    <a:cubicBezTo>
                      <a:pt x="4043" y="2148"/>
                      <a:pt x="4077" y="2160"/>
                      <a:pt x="4102" y="2160"/>
                    </a:cubicBezTo>
                    <a:cubicBezTo>
                      <a:pt x="4301" y="2160"/>
                      <a:pt x="3823" y="1384"/>
                      <a:pt x="3396" y="883"/>
                    </a:cubicBezTo>
                    <a:cubicBezTo>
                      <a:pt x="2930" y="312"/>
                      <a:pt x="2322" y="1"/>
                      <a:pt x="17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23">
            <a:extLst>
              <a:ext uri="{FF2B5EF4-FFF2-40B4-BE49-F238E27FC236}">
                <a16:creationId xmlns:a16="http://schemas.microsoft.com/office/drawing/2014/main" id="{6F66D884-1C1A-B018-3A47-0593C95D0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46794-33F2-4592-8D25-EC8ED14BB5F4}" type="datetimeFigureOut">
              <a:rPr lang="sl-SI"/>
              <a:pPr>
                <a:defRPr/>
              </a:pPr>
              <a:t>17. 01. 2024</a:t>
            </a:fld>
            <a:endParaRPr lang="sl-SI"/>
          </a:p>
        </p:txBody>
      </p:sp>
      <p:sp>
        <p:nvSpPr>
          <p:cNvPr id="3" name="Ograda noge 9">
            <a:extLst>
              <a:ext uri="{FF2B5EF4-FFF2-40B4-BE49-F238E27FC236}">
                <a16:creationId xmlns:a16="http://schemas.microsoft.com/office/drawing/2014/main" id="{0170C992-28B1-51E4-C4BB-7E79F4830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1">
            <a:extLst>
              <a:ext uri="{FF2B5EF4-FFF2-40B4-BE49-F238E27FC236}">
                <a16:creationId xmlns:a16="http://schemas.microsoft.com/office/drawing/2014/main" id="{F97BE48B-BE23-9728-615D-5B957097D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5E504-E990-46A6-A42C-59CBB65CDA75}" type="slidenum">
              <a:rPr lang="sl-SI" altLang="de-DE"/>
              <a:pPr/>
              <a:t>‹#›</a:t>
            </a:fld>
            <a:endParaRPr lang="sl-SI" altLang="de-DE"/>
          </a:p>
        </p:txBody>
      </p:sp>
    </p:spTree>
    <p:extLst>
      <p:ext uri="{BB962C8B-B14F-4D97-AF65-F5344CB8AC3E}">
        <p14:creationId xmlns:p14="http://schemas.microsoft.com/office/powerpoint/2010/main" val="217124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"/>
          <p:cNvSpPr txBox="1">
            <a:spLocks noGrp="1"/>
          </p:cNvSpPr>
          <p:nvPr>
            <p:ph type="title"/>
          </p:nvPr>
        </p:nvSpPr>
        <p:spPr>
          <a:xfrm>
            <a:off x="3363175" y="2261013"/>
            <a:ext cx="5067600" cy="99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title" idx="2" hasCustomPrompt="1"/>
          </p:nvPr>
        </p:nvSpPr>
        <p:spPr>
          <a:xfrm>
            <a:off x="5070925" y="1356825"/>
            <a:ext cx="1652100" cy="90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3363175" y="3411663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3" name="Google Shape;53;p3"/>
          <p:cNvGrpSpPr/>
          <p:nvPr/>
        </p:nvGrpSpPr>
        <p:grpSpPr>
          <a:xfrm>
            <a:off x="519713" y="132535"/>
            <a:ext cx="8357674" cy="4890650"/>
            <a:chOff x="519713" y="132535"/>
            <a:chExt cx="8357674" cy="4890650"/>
          </a:xfrm>
        </p:grpSpPr>
        <p:grpSp>
          <p:nvGrpSpPr>
            <p:cNvPr id="54" name="Google Shape;54;p3"/>
            <p:cNvGrpSpPr/>
            <p:nvPr/>
          </p:nvGrpSpPr>
          <p:grpSpPr>
            <a:xfrm>
              <a:off x="6621001" y="201685"/>
              <a:ext cx="696928" cy="394962"/>
              <a:chOff x="6848101" y="704660"/>
              <a:chExt cx="696928" cy="394962"/>
            </a:xfrm>
          </p:grpSpPr>
          <p:sp>
            <p:nvSpPr>
              <p:cNvPr id="55" name="Google Shape;55;p3"/>
              <p:cNvSpPr/>
              <p:nvPr/>
            </p:nvSpPr>
            <p:spPr>
              <a:xfrm>
                <a:off x="6848101" y="704660"/>
                <a:ext cx="696928" cy="394962"/>
              </a:xfrm>
              <a:custGeom>
                <a:avLst/>
                <a:gdLst/>
                <a:ahLst/>
                <a:cxnLst/>
                <a:rect l="l" t="t" r="r" b="b"/>
                <a:pathLst>
                  <a:path w="6400" h="3627" extrusionOk="0">
                    <a:moveTo>
                      <a:pt x="3920" y="1"/>
                    </a:moveTo>
                    <a:cubicBezTo>
                      <a:pt x="3627" y="1"/>
                      <a:pt x="3365" y="161"/>
                      <a:pt x="3183" y="373"/>
                    </a:cubicBezTo>
                    <a:lnTo>
                      <a:pt x="3183" y="373"/>
                    </a:lnTo>
                    <a:cubicBezTo>
                      <a:pt x="3063" y="271"/>
                      <a:pt x="2905" y="179"/>
                      <a:pt x="2702" y="108"/>
                    </a:cubicBezTo>
                    <a:cubicBezTo>
                      <a:pt x="2526" y="46"/>
                      <a:pt x="2380" y="20"/>
                      <a:pt x="2256" y="20"/>
                    </a:cubicBezTo>
                    <a:cubicBezTo>
                      <a:pt x="1521" y="20"/>
                      <a:pt x="1634" y="958"/>
                      <a:pt x="1634" y="958"/>
                    </a:cubicBezTo>
                    <a:cubicBezTo>
                      <a:pt x="1555" y="909"/>
                      <a:pt x="1469" y="886"/>
                      <a:pt x="1381" y="886"/>
                    </a:cubicBezTo>
                    <a:cubicBezTo>
                      <a:pt x="746" y="886"/>
                      <a:pt x="1" y="2068"/>
                      <a:pt x="815" y="2697"/>
                    </a:cubicBezTo>
                    <a:cubicBezTo>
                      <a:pt x="1075" y="2896"/>
                      <a:pt x="1323" y="2989"/>
                      <a:pt x="1535" y="3005"/>
                    </a:cubicBezTo>
                    <a:lnTo>
                      <a:pt x="1535" y="3005"/>
                    </a:lnTo>
                    <a:cubicBezTo>
                      <a:pt x="1601" y="3328"/>
                      <a:pt x="1825" y="3610"/>
                      <a:pt x="2312" y="3624"/>
                    </a:cubicBezTo>
                    <a:cubicBezTo>
                      <a:pt x="2354" y="3626"/>
                      <a:pt x="2396" y="3626"/>
                      <a:pt x="2437" y="3626"/>
                    </a:cubicBezTo>
                    <a:cubicBezTo>
                      <a:pt x="3062" y="3626"/>
                      <a:pt x="3488" y="3485"/>
                      <a:pt x="3734" y="3271"/>
                    </a:cubicBezTo>
                    <a:lnTo>
                      <a:pt x="3734" y="3271"/>
                    </a:lnTo>
                    <a:cubicBezTo>
                      <a:pt x="3785" y="3342"/>
                      <a:pt x="3849" y="3412"/>
                      <a:pt x="3929" y="3477"/>
                    </a:cubicBezTo>
                    <a:cubicBezTo>
                      <a:pt x="4042" y="3570"/>
                      <a:pt x="4181" y="3611"/>
                      <a:pt x="4333" y="3611"/>
                    </a:cubicBezTo>
                    <a:cubicBezTo>
                      <a:pt x="5174" y="3611"/>
                      <a:pt x="6399" y="2341"/>
                      <a:pt x="5700" y="1572"/>
                    </a:cubicBezTo>
                    <a:cubicBezTo>
                      <a:pt x="5499" y="1353"/>
                      <a:pt x="5284" y="1270"/>
                      <a:pt x="5082" y="1270"/>
                    </a:cubicBezTo>
                    <a:cubicBezTo>
                      <a:pt x="5065" y="1270"/>
                      <a:pt x="5049" y="1271"/>
                      <a:pt x="5032" y="1272"/>
                    </a:cubicBezTo>
                    <a:lnTo>
                      <a:pt x="5032" y="1272"/>
                    </a:lnTo>
                    <a:cubicBezTo>
                      <a:pt x="5048" y="899"/>
                      <a:pt x="4870" y="463"/>
                      <a:pt x="4415" y="159"/>
                    </a:cubicBezTo>
                    <a:cubicBezTo>
                      <a:pt x="4246" y="48"/>
                      <a:pt x="4078" y="1"/>
                      <a:pt x="3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3">
                    <a:alpha val="6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6930312" y="741804"/>
                <a:ext cx="589956" cy="320663"/>
              </a:xfrm>
              <a:custGeom>
                <a:avLst/>
                <a:gdLst/>
                <a:ahLst/>
                <a:cxnLst/>
                <a:rect l="l" t="t" r="r" b="b"/>
                <a:pathLst>
                  <a:path w="6971" h="3789" extrusionOk="0">
                    <a:moveTo>
                      <a:pt x="3278" y="576"/>
                    </a:moveTo>
                    <a:cubicBezTo>
                      <a:pt x="3502" y="800"/>
                      <a:pt x="3540" y="1055"/>
                      <a:pt x="3483" y="1228"/>
                    </a:cubicBezTo>
                    <a:cubicBezTo>
                      <a:pt x="3417" y="1329"/>
                      <a:pt x="3353" y="1371"/>
                      <a:pt x="3296" y="1371"/>
                    </a:cubicBezTo>
                    <a:cubicBezTo>
                      <a:pt x="3098" y="1371"/>
                      <a:pt x="2995" y="859"/>
                      <a:pt x="3278" y="576"/>
                    </a:cubicBezTo>
                    <a:close/>
                    <a:moveTo>
                      <a:pt x="5023" y="1445"/>
                    </a:moveTo>
                    <a:lnTo>
                      <a:pt x="5023" y="1445"/>
                    </a:lnTo>
                    <a:cubicBezTo>
                      <a:pt x="4996" y="1720"/>
                      <a:pt x="4762" y="2017"/>
                      <a:pt x="4535" y="2017"/>
                    </a:cubicBezTo>
                    <a:cubicBezTo>
                      <a:pt x="4493" y="2017"/>
                      <a:pt x="4450" y="2006"/>
                      <a:pt x="4410" y="1983"/>
                    </a:cubicBezTo>
                    <a:cubicBezTo>
                      <a:pt x="4410" y="1848"/>
                      <a:pt x="4665" y="1522"/>
                      <a:pt x="5023" y="1445"/>
                    </a:cubicBezTo>
                    <a:close/>
                    <a:moveTo>
                      <a:pt x="1974" y="2200"/>
                    </a:moveTo>
                    <a:lnTo>
                      <a:pt x="1974" y="2200"/>
                    </a:lnTo>
                    <a:cubicBezTo>
                      <a:pt x="2387" y="2422"/>
                      <a:pt x="2199" y="3001"/>
                      <a:pt x="1743" y="3001"/>
                    </a:cubicBezTo>
                    <a:cubicBezTo>
                      <a:pt x="1726" y="3001"/>
                      <a:pt x="1710" y="3001"/>
                      <a:pt x="1692" y="2999"/>
                    </a:cubicBezTo>
                    <a:cubicBezTo>
                      <a:pt x="1667" y="2673"/>
                      <a:pt x="1731" y="2296"/>
                      <a:pt x="1974" y="2200"/>
                    </a:cubicBezTo>
                    <a:close/>
                    <a:moveTo>
                      <a:pt x="3885" y="2475"/>
                    </a:moveTo>
                    <a:cubicBezTo>
                      <a:pt x="4064" y="2647"/>
                      <a:pt x="4007" y="3037"/>
                      <a:pt x="3834" y="3210"/>
                    </a:cubicBezTo>
                    <a:cubicBezTo>
                      <a:pt x="3694" y="2935"/>
                      <a:pt x="3700" y="2603"/>
                      <a:pt x="3885" y="2475"/>
                    </a:cubicBezTo>
                    <a:close/>
                    <a:moveTo>
                      <a:pt x="3965" y="174"/>
                    </a:moveTo>
                    <a:cubicBezTo>
                      <a:pt x="4501" y="174"/>
                      <a:pt x="5039" y="735"/>
                      <a:pt x="5030" y="1273"/>
                    </a:cubicBezTo>
                    <a:cubicBezTo>
                      <a:pt x="4589" y="1343"/>
                      <a:pt x="4237" y="1746"/>
                      <a:pt x="4243" y="1989"/>
                    </a:cubicBezTo>
                    <a:cubicBezTo>
                      <a:pt x="4291" y="2140"/>
                      <a:pt x="4388" y="2201"/>
                      <a:pt x="4502" y="2201"/>
                    </a:cubicBezTo>
                    <a:cubicBezTo>
                      <a:pt x="4799" y="2201"/>
                      <a:pt x="5214" y="1784"/>
                      <a:pt x="5196" y="1433"/>
                    </a:cubicBezTo>
                    <a:lnTo>
                      <a:pt x="5196" y="1433"/>
                    </a:lnTo>
                    <a:cubicBezTo>
                      <a:pt x="6707" y="1732"/>
                      <a:pt x="5463" y="3604"/>
                      <a:pt x="4468" y="3604"/>
                    </a:cubicBezTo>
                    <a:cubicBezTo>
                      <a:pt x="4271" y="3604"/>
                      <a:pt x="4084" y="3530"/>
                      <a:pt x="3930" y="3357"/>
                    </a:cubicBezTo>
                    <a:cubicBezTo>
                      <a:pt x="4218" y="3140"/>
                      <a:pt x="4269" y="2366"/>
                      <a:pt x="3885" y="2302"/>
                    </a:cubicBezTo>
                    <a:cubicBezTo>
                      <a:pt x="3508" y="2398"/>
                      <a:pt x="3489" y="2948"/>
                      <a:pt x="3706" y="3325"/>
                    </a:cubicBezTo>
                    <a:cubicBezTo>
                      <a:pt x="3599" y="3460"/>
                      <a:pt x="3065" y="3615"/>
                      <a:pt x="2579" y="3615"/>
                    </a:cubicBezTo>
                    <a:cubicBezTo>
                      <a:pt x="2166" y="3615"/>
                      <a:pt x="1786" y="3503"/>
                      <a:pt x="1731" y="3172"/>
                    </a:cubicBezTo>
                    <a:cubicBezTo>
                      <a:pt x="2782" y="2993"/>
                      <a:pt x="2351" y="2038"/>
                      <a:pt x="1939" y="2038"/>
                    </a:cubicBezTo>
                    <a:cubicBezTo>
                      <a:pt x="1731" y="2038"/>
                      <a:pt x="1528" y="2279"/>
                      <a:pt x="1520" y="2980"/>
                    </a:cubicBezTo>
                    <a:cubicBezTo>
                      <a:pt x="168" y="2731"/>
                      <a:pt x="575" y="1075"/>
                      <a:pt x="1457" y="1075"/>
                    </a:cubicBezTo>
                    <a:cubicBezTo>
                      <a:pt x="1527" y="1075"/>
                      <a:pt x="1599" y="1085"/>
                      <a:pt x="1673" y="1107"/>
                    </a:cubicBezTo>
                    <a:cubicBezTo>
                      <a:pt x="1687" y="1116"/>
                      <a:pt x="1702" y="1120"/>
                      <a:pt x="1717" y="1120"/>
                    </a:cubicBezTo>
                    <a:cubicBezTo>
                      <a:pt x="1765" y="1120"/>
                      <a:pt x="1811" y="1079"/>
                      <a:pt x="1801" y="1030"/>
                    </a:cubicBezTo>
                    <a:cubicBezTo>
                      <a:pt x="1731" y="489"/>
                      <a:pt x="1992" y="190"/>
                      <a:pt x="2392" y="190"/>
                    </a:cubicBezTo>
                    <a:cubicBezTo>
                      <a:pt x="2611" y="190"/>
                      <a:pt x="2872" y="280"/>
                      <a:pt x="3144" y="467"/>
                    </a:cubicBezTo>
                    <a:cubicBezTo>
                      <a:pt x="2695" y="1184"/>
                      <a:pt x="3000" y="1523"/>
                      <a:pt x="3304" y="1523"/>
                    </a:cubicBezTo>
                    <a:cubicBezTo>
                      <a:pt x="3624" y="1523"/>
                      <a:pt x="3944" y="1149"/>
                      <a:pt x="3387" y="448"/>
                    </a:cubicBezTo>
                    <a:cubicBezTo>
                      <a:pt x="3559" y="255"/>
                      <a:pt x="3762" y="174"/>
                      <a:pt x="3965" y="174"/>
                    </a:cubicBezTo>
                    <a:close/>
                    <a:moveTo>
                      <a:pt x="3953" y="1"/>
                    </a:moveTo>
                    <a:cubicBezTo>
                      <a:pt x="3707" y="1"/>
                      <a:pt x="3462" y="99"/>
                      <a:pt x="3259" y="333"/>
                    </a:cubicBezTo>
                    <a:cubicBezTo>
                      <a:pt x="2985" y="129"/>
                      <a:pt x="2676" y="24"/>
                      <a:pt x="2401" y="24"/>
                    </a:cubicBezTo>
                    <a:cubicBezTo>
                      <a:pt x="1950" y="24"/>
                      <a:pt x="1590" y="307"/>
                      <a:pt x="1622" y="902"/>
                    </a:cubicBezTo>
                    <a:cubicBezTo>
                      <a:pt x="1597" y="901"/>
                      <a:pt x="1573" y="900"/>
                      <a:pt x="1549" y="900"/>
                    </a:cubicBezTo>
                    <a:cubicBezTo>
                      <a:pt x="232" y="900"/>
                      <a:pt x="1" y="2945"/>
                      <a:pt x="1552" y="3159"/>
                    </a:cubicBezTo>
                    <a:cubicBezTo>
                      <a:pt x="1648" y="3566"/>
                      <a:pt x="2013" y="3789"/>
                      <a:pt x="2437" y="3789"/>
                    </a:cubicBezTo>
                    <a:cubicBezTo>
                      <a:pt x="2466" y="3789"/>
                      <a:pt x="2495" y="3788"/>
                      <a:pt x="2523" y="3786"/>
                    </a:cubicBezTo>
                    <a:cubicBezTo>
                      <a:pt x="3080" y="3786"/>
                      <a:pt x="3521" y="3677"/>
                      <a:pt x="3809" y="3466"/>
                    </a:cubicBezTo>
                    <a:cubicBezTo>
                      <a:pt x="4008" y="3685"/>
                      <a:pt x="4241" y="3777"/>
                      <a:pt x="4480" y="3777"/>
                    </a:cubicBezTo>
                    <a:cubicBezTo>
                      <a:pt x="5652" y="3777"/>
                      <a:pt x="6971" y="1569"/>
                      <a:pt x="5202" y="1266"/>
                    </a:cubicBezTo>
                    <a:cubicBezTo>
                      <a:pt x="5207" y="625"/>
                      <a:pt x="4575" y="1"/>
                      <a:pt x="39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" name="Google Shape;57;p3"/>
            <p:cNvGrpSpPr/>
            <p:nvPr/>
          </p:nvGrpSpPr>
          <p:grpSpPr>
            <a:xfrm>
              <a:off x="519713" y="132535"/>
              <a:ext cx="696928" cy="394962"/>
              <a:chOff x="6848101" y="704660"/>
              <a:chExt cx="696928" cy="394962"/>
            </a:xfrm>
          </p:grpSpPr>
          <p:sp>
            <p:nvSpPr>
              <p:cNvPr id="58" name="Google Shape;58;p3"/>
              <p:cNvSpPr/>
              <p:nvPr/>
            </p:nvSpPr>
            <p:spPr>
              <a:xfrm>
                <a:off x="6848101" y="704660"/>
                <a:ext cx="696928" cy="394962"/>
              </a:xfrm>
              <a:custGeom>
                <a:avLst/>
                <a:gdLst/>
                <a:ahLst/>
                <a:cxnLst/>
                <a:rect l="l" t="t" r="r" b="b"/>
                <a:pathLst>
                  <a:path w="6400" h="3627" extrusionOk="0">
                    <a:moveTo>
                      <a:pt x="3920" y="1"/>
                    </a:moveTo>
                    <a:cubicBezTo>
                      <a:pt x="3627" y="1"/>
                      <a:pt x="3365" y="161"/>
                      <a:pt x="3183" y="373"/>
                    </a:cubicBezTo>
                    <a:lnTo>
                      <a:pt x="3183" y="373"/>
                    </a:lnTo>
                    <a:cubicBezTo>
                      <a:pt x="3063" y="271"/>
                      <a:pt x="2905" y="179"/>
                      <a:pt x="2702" y="108"/>
                    </a:cubicBezTo>
                    <a:cubicBezTo>
                      <a:pt x="2526" y="46"/>
                      <a:pt x="2380" y="20"/>
                      <a:pt x="2256" y="20"/>
                    </a:cubicBezTo>
                    <a:cubicBezTo>
                      <a:pt x="1521" y="20"/>
                      <a:pt x="1634" y="958"/>
                      <a:pt x="1634" y="958"/>
                    </a:cubicBezTo>
                    <a:cubicBezTo>
                      <a:pt x="1555" y="909"/>
                      <a:pt x="1469" y="886"/>
                      <a:pt x="1381" y="886"/>
                    </a:cubicBezTo>
                    <a:cubicBezTo>
                      <a:pt x="746" y="886"/>
                      <a:pt x="1" y="2068"/>
                      <a:pt x="815" y="2697"/>
                    </a:cubicBezTo>
                    <a:cubicBezTo>
                      <a:pt x="1075" y="2896"/>
                      <a:pt x="1323" y="2989"/>
                      <a:pt x="1535" y="3005"/>
                    </a:cubicBezTo>
                    <a:lnTo>
                      <a:pt x="1535" y="3005"/>
                    </a:lnTo>
                    <a:cubicBezTo>
                      <a:pt x="1601" y="3328"/>
                      <a:pt x="1825" y="3610"/>
                      <a:pt x="2312" y="3624"/>
                    </a:cubicBezTo>
                    <a:cubicBezTo>
                      <a:pt x="2354" y="3626"/>
                      <a:pt x="2396" y="3626"/>
                      <a:pt x="2437" y="3626"/>
                    </a:cubicBezTo>
                    <a:cubicBezTo>
                      <a:pt x="3062" y="3626"/>
                      <a:pt x="3488" y="3485"/>
                      <a:pt x="3734" y="3271"/>
                    </a:cubicBezTo>
                    <a:lnTo>
                      <a:pt x="3734" y="3271"/>
                    </a:lnTo>
                    <a:cubicBezTo>
                      <a:pt x="3785" y="3342"/>
                      <a:pt x="3849" y="3412"/>
                      <a:pt x="3929" y="3477"/>
                    </a:cubicBezTo>
                    <a:cubicBezTo>
                      <a:pt x="4042" y="3570"/>
                      <a:pt x="4181" y="3611"/>
                      <a:pt x="4333" y="3611"/>
                    </a:cubicBezTo>
                    <a:cubicBezTo>
                      <a:pt x="5174" y="3611"/>
                      <a:pt x="6399" y="2341"/>
                      <a:pt x="5700" y="1572"/>
                    </a:cubicBezTo>
                    <a:cubicBezTo>
                      <a:pt x="5499" y="1353"/>
                      <a:pt x="5284" y="1270"/>
                      <a:pt x="5082" y="1270"/>
                    </a:cubicBezTo>
                    <a:cubicBezTo>
                      <a:pt x="5065" y="1270"/>
                      <a:pt x="5049" y="1271"/>
                      <a:pt x="5032" y="1272"/>
                    </a:cubicBezTo>
                    <a:lnTo>
                      <a:pt x="5032" y="1272"/>
                    </a:lnTo>
                    <a:cubicBezTo>
                      <a:pt x="5048" y="899"/>
                      <a:pt x="4870" y="463"/>
                      <a:pt x="4415" y="159"/>
                    </a:cubicBezTo>
                    <a:cubicBezTo>
                      <a:pt x="4246" y="48"/>
                      <a:pt x="4078" y="1"/>
                      <a:pt x="3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3">
                    <a:alpha val="6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6930312" y="741804"/>
                <a:ext cx="589956" cy="320663"/>
              </a:xfrm>
              <a:custGeom>
                <a:avLst/>
                <a:gdLst/>
                <a:ahLst/>
                <a:cxnLst/>
                <a:rect l="l" t="t" r="r" b="b"/>
                <a:pathLst>
                  <a:path w="6971" h="3789" extrusionOk="0">
                    <a:moveTo>
                      <a:pt x="3278" y="576"/>
                    </a:moveTo>
                    <a:cubicBezTo>
                      <a:pt x="3502" y="800"/>
                      <a:pt x="3540" y="1055"/>
                      <a:pt x="3483" y="1228"/>
                    </a:cubicBezTo>
                    <a:cubicBezTo>
                      <a:pt x="3417" y="1329"/>
                      <a:pt x="3353" y="1371"/>
                      <a:pt x="3296" y="1371"/>
                    </a:cubicBezTo>
                    <a:cubicBezTo>
                      <a:pt x="3098" y="1371"/>
                      <a:pt x="2995" y="859"/>
                      <a:pt x="3278" y="576"/>
                    </a:cubicBezTo>
                    <a:close/>
                    <a:moveTo>
                      <a:pt x="5023" y="1445"/>
                    </a:moveTo>
                    <a:lnTo>
                      <a:pt x="5023" y="1445"/>
                    </a:lnTo>
                    <a:cubicBezTo>
                      <a:pt x="4996" y="1720"/>
                      <a:pt x="4762" y="2017"/>
                      <a:pt x="4535" y="2017"/>
                    </a:cubicBezTo>
                    <a:cubicBezTo>
                      <a:pt x="4493" y="2017"/>
                      <a:pt x="4450" y="2006"/>
                      <a:pt x="4410" y="1983"/>
                    </a:cubicBezTo>
                    <a:cubicBezTo>
                      <a:pt x="4410" y="1848"/>
                      <a:pt x="4665" y="1522"/>
                      <a:pt x="5023" y="1445"/>
                    </a:cubicBezTo>
                    <a:close/>
                    <a:moveTo>
                      <a:pt x="1974" y="2200"/>
                    </a:moveTo>
                    <a:lnTo>
                      <a:pt x="1974" y="2200"/>
                    </a:lnTo>
                    <a:cubicBezTo>
                      <a:pt x="2387" y="2422"/>
                      <a:pt x="2199" y="3001"/>
                      <a:pt x="1743" y="3001"/>
                    </a:cubicBezTo>
                    <a:cubicBezTo>
                      <a:pt x="1726" y="3001"/>
                      <a:pt x="1710" y="3001"/>
                      <a:pt x="1692" y="2999"/>
                    </a:cubicBezTo>
                    <a:cubicBezTo>
                      <a:pt x="1667" y="2673"/>
                      <a:pt x="1731" y="2296"/>
                      <a:pt x="1974" y="2200"/>
                    </a:cubicBezTo>
                    <a:close/>
                    <a:moveTo>
                      <a:pt x="3885" y="2475"/>
                    </a:moveTo>
                    <a:cubicBezTo>
                      <a:pt x="4064" y="2647"/>
                      <a:pt x="4007" y="3037"/>
                      <a:pt x="3834" y="3210"/>
                    </a:cubicBezTo>
                    <a:cubicBezTo>
                      <a:pt x="3694" y="2935"/>
                      <a:pt x="3700" y="2603"/>
                      <a:pt x="3885" y="2475"/>
                    </a:cubicBezTo>
                    <a:close/>
                    <a:moveTo>
                      <a:pt x="3965" y="174"/>
                    </a:moveTo>
                    <a:cubicBezTo>
                      <a:pt x="4501" y="174"/>
                      <a:pt x="5039" y="735"/>
                      <a:pt x="5030" y="1273"/>
                    </a:cubicBezTo>
                    <a:cubicBezTo>
                      <a:pt x="4589" y="1343"/>
                      <a:pt x="4237" y="1746"/>
                      <a:pt x="4243" y="1989"/>
                    </a:cubicBezTo>
                    <a:cubicBezTo>
                      <a:pt x="4291" y="2140"/>
                      <a:pt x="4388" y="2201"/>
                      <a:pt x="4502" y="2201"/>
                    </a:cubicBezTo>
                    <a:cubicBezTo>
                      <a:pt x="4799" y="2201"/>
                      <a:pt x="5214" y="1784"/>
                      <a:pt x="5196" y="1433"/>
                    </a:cubicBezTo>
                    <a:lnTo>
                      <a:pt x="5196" y="1433"/>
                    </a:lnTo>
                    <a:cubicBezTo>
                      <a:pt x="6707" y="1732"/>
                      <a:pt x="5463" y="3604"/>
                      <a:pt x="4468" y="3604"/>
                    </a:cubicBezTo>
                    <a:cubicBezTo>
                      <a:pt x="4271" y="3604"/>
                      <a:pt x="4084" y="3530"/>
                      <a:pt x="3930" y="3357"/>
                    </a:cubicBezTo>
                    <a:cubicBezTo>
                      <a:pt x="4218" y="3140"/>
                      <a:pt x="4269" y="2366"/>
                      <a:pt x="3885" y="2302"/>
                    </a:cubicBezTo>
                    <a:cubicBezTo>
                      <a:pt x="3508" y="2398"/>
                      <a:pt x="3489" y="2948"/>
                      <a:pt x="3706" y="3325"/>
                    </a:cubicBezTo>
                    <a:cubicBezTo>
                      <a:pt x="3599" y="3460"/>
                      <a:pt x="3065" y="3615"/>
                      <a:pt x="2579" y="3615"/>
                    </a:cubicBezTo>
                    <a:cubicBezTo>
                      <a:pt x="2166" y="3615"/>
                      <a:pt x="1786" y="3503"/>
                      <a:pt x="1731" y="3172"/>
                    </a:cubicBezTo>
                    <a:cubicBezTo>
                      <a:pt x="2782" y="2993"/>
                      <a:pt x="2351" y="2038"/>
                      <a:pt x="1939" y="2038"/>
                    </a:cubicBezTo>
                    <a:cubicBezTo>
                      <a:pt x="1731" y="2038"/>
                      <a:pt x="1528" y="2279"/>
                      <a:pt x="1520" y="2980"/>
                    </a:cubicBezTo>
                    <a:cubicBezTo>
                      <a:pt x="168" y="2731"/>
                      <a:pt x="575" y="1075"/>
                      <a:pt x="1457" y="1075"/>
                    </a:cubicBezTo>
                    <a:cubicBezTo>
                      <a:pt x="1527" y="1075"/>
                      <a:pt x="1599" y="1085"/>
                      <a:pt x="1673" y="1107"/>
                    </a:cubicBezTo>
                    <a:cubicBezTo>
                      <a:pt x="1687" y="1116"/>
                      <a:pt x="1702" y="1120"/>
                      <a:pt x="1717" y="1120"/>
                    </a:cubicBezTo>
                    <a:cubicBezTo>
                      <a:pt x="1765" y="1120"/>
                      <a:pt x="1811" y="1079"/>
                      <a:pt x="1801" y="1030"/>
                    </a:cubicBezTo>
                    <a:cubicBezTo>
                      <a:pt x="1731" y="489"/>
                      <a:pt x="1992" y="190"/>
                      <a:pt x="2392" y="190"/>
                    </a:cubicBezTo>
                    <a:cubicBezTo>
                      <a:pt x="2611" y="190"/>
                      <a:pt x="2872" y="280"/>
                      <a:pt x="3144" y="467"/>
                    </a:cubicBezTo>
                    <a:cubicBezTo>
                      <a:pt x="2695" y="1184"/>
                      <a:pt x="3000" y="1523"/>
                      <a:pt x="3304" y="1523"/>
                    </a:cubicBezTo>
                    <a:cubicBezTo>
                      <a:pt x="3624" y="1523"/>
                      <a:pt x="3944" y="1149"/>
                      <a:pt x="3387" y="448"/>
                    </a:cubicBezTo>
                    <a:cubicBezTo>
                      <a:pt x="3559" y="255"/>
                      <a:pt x="3762" y="174"/>
                      <a:pt x="3965" y="174"/>
                    </a:cubicBezTo>
                    <a:close/>
                    <a:moveTo>
                      <a:pt x="3953" y="1"/>
                    </a:moveTo>
                    <a:cubicBezTo>
                      <a:pt x="3707" y="1"/>
                      <a:pt x="3462" y="99"/>
                      <a:pt x="3259" y="333"/>
                    </a:cubicBezTo>
                    <a:cubicBezTo>
                      <a:pt x="2985" y="129"/>
                      <a:pt x="2676" y="24"/>
                      <a:pt x="2401" y="24"/>
                    </a:cubicBezTo>
                    <a:cubicBezTo>
                      <a:pt x="1950" y="24"/>
                      <a:pt x="1590" y="307"/>
                      <a:pt x="1622" y="902"/>
                    </a:cubicBezTo>
                    <a:cubicBezTo>
                      <a:pt x="1597" y="901"/>
                      <a:pt x="1573" y="900"/>
                      <a:pt x="1549" y="900"/>
                    </a:cubicBezTo>
                    <a:cubicBezTo>
                      <a:pt x="232" y="900"/>
                      <a:pt x="1" y="2945"/>
                      <a:pt x="1552" y="3159"/>
                    </a:cubicBezTo>
                    <a:cubicBezTo>
                      <a:pt x="1648" y="3566"/>
                      <a:pt x="2013" y="3789"/>
                      <a:pt x="2437" y="3789"/>
                    </a:cubicBezTo>
                    <a:cubicBezTo>
                      <a:pt x="2466" y="3789"/>
                      <a:pt x="2495" y="3788"/>
                      <a:pt x="2523" y="3786"/>
                    </a:cubicBezTo>
                    <a:cubicBezTo>
                      <a:pt x="3080" y="3786"/>
                      <a:pt x="3521" y="3677"/>
                      <a:pt x="3809" y="3466"/>
                    </a:cubicBezTo>
                    <a:cubicBezTo>
                      <a:pt x="4008" y="3685"/>
                      <a:pt x="4241" y="3777"/>
                      <a:pt x="4480" y="3777"/>
                    </a:cubicBezTo>
                    <a:cubicBezTo>
                      <a:pt x="5652" y="3777"/>
                      <a:pt x="6971" y="1569"/>
                      <a:pt x="5202" y="1266"/>
                    </a:cubicBezTo>
                    <a:cubicBezTo>
                      <a:pt x="5207" y="625"/>
                      <a:pt x="4575" y="1"/>
                      <a:pt x="39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" name="Google Shape;60;p3"/>
            <p:cNvGrpSpPr/>
            <p:nvPr/>
          </p:nvGrpSpPr>
          <p:grpSpPr>
            <a:xfrm rot="-9217644">
              <a:off x="8457508" y="4291438"/>
              <a:ext cx="277293" cy="706948"/>
              <a:chOff x="-1728898" y="1051486"/>
              <a:chExt cx="274028" cy="706965"/>
            </a:xfrm>
          </p:grpSpPr>
          <p:sp>
            <p:nvSpPr>
              <p:cNvPr id="61" name="Google Shape;61;p3"/>
              <p:cNvSpPr/>
              <p:nvPr/>
            </p:nvSpPr>
            <p:spPr>
              <a:xfrm>
                <a:off x="-1728898" y="1051486"/>
                <a:ext cx="274028" cy="7069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6171" extrusionOk="0">
                    <a:moveTo>
                      <a:pt x="806" y="158"/>
                    </a:moveTo>
                    <a:cubicBezTo>
                      <a:pt x="877" y="228"/>
                      <a:pt x="998" y="592"/>
                      <a:pt x="1075" y="989"/>
                    </a:cubicBezTo>
                    <a:cubicBezTo>
                      <a:pt x="992" y="1155"/>
                      <a:pt x="570" y="2076"/>
                      <a:pt x="717" y="3214"/>
                    </a:cubicBezTo>
                    <a:cubicBezTo>
                      <a:pt x="519" y="3022"/>
                      <a:pt x="193" y="2670"/>
                      <a:pt x="173" y="2338"/>
                    </a:cubicBezTo>
                    <a:cubicBezTo>
                      <a:pt x="141" y="1865"/>
                      <a:pt x="589" y="458"/>
                      <a:pt x="806" y="158"/>
                    </a:cubicBezTo>
                    <a:close/>
                    <a:moveTo>
                      <a:pt x="1941" y="694"/>
                    </a:moveTo>
                    <a:cubicBezTo>
                      <a:pt x="1945" y="694"/>
                      <a:pt x="1948" y="694"/>
                      <a:pt x="1951" y="695"/>
                    </a:cubicBezTo>
                    <a:cubicBezTo>
                      <a:pt x="2008" y="778"/>
                      <a:pt x="1874" y="1174"/>
                      <a:pt x="1721" y="1628"/>
                    </a:cubicBezTo>
                    <a:cubicBezTo>
                      <a:pt x="1580" y="2133"/>
                      <a:pt x="1350" y="2862"/>
                      <a:pt x="889" y="3220"/>
                    </a:cubicBezTo>
                    <a:cubicBezTo>
                      <a:pt x="736" y="2095"/>
                      <a:pt x="1164" y="1187"/>
                      <a:pt x="1235" y="1059"/>
                    </a:cubicBezTo>
                    <a:cubicBezTo>
                      <a:pt x="1501" y="874"/>
                      <a:pt x="1838" y="694"/>
                      <a:pt x="1941" y="694"/>
                    </a:cubicBezTo>
                    <a:close/>
                    <a:moveTo>
                      <a:pt x="2085" y="4620"/>
                    </a:moveTo>
                    <a:cubicBezTo>
                      <a:pt x="2149" y="5202"/>
                      <a:pt x="2168" y="5841"/>
                      <a:pt x="2111" y="5989"/>
                    </a:cubicBezTo>
                    <a:cubicBezTo>
                      <a:pt x="1855" y="5873"/>
                      <a:pt x="1120" y="5298"/>
                      <a:pt x="985" y="5119"/>
                    </a:cubicBezTo>
                    <a:lnTo>
                      <a:pt x="985" y="5119"/>
                    </a:lnTo>
                    <a:cubicBezTo>
                      <a:pt x="1267" y="5141"/>
                      <a:pt x="1422" y="5163"/>
                      <a:pt x="1519" y="5163"/>
                    </a:cubicBezTo>
                    <a:cubicBezTo>
                      <a:pt x="1732" y="5163"/>
                      <a:pt x="1678" y="5058"/>
                      <a:pt x="2085" y="4620"/>
                    </a:cubicBezTo>
                    <a:close/>
                    <a:moveTo>
                      <a:pt x="820" y="0"/>
                    </a:moveTo>
                    <a:cubicBezTo>
                      <a:pt x="427" y="0"/>
                      <a:pt x="15" y="1783"/>
                      <a:pt x="1" y="2351"/>
                    </a:cubicBezTo>
                    <a:cubicBezTo>
                      <a:pt x="39" y="2894"/>
                      <a:pt x="730" y="3450"/>
                      <a:pt x="762" y="3476"/>
                    </a:cubicBezTo>
                    <a:cubicBezTo>
                      <a:pt x="864" y="3962"/>
                      <a:pt x="1075" y="4480"/>
                      <a:pt x="1465" y="4985"/>
                    </a:cubicBezTo>
                    <a:cubicBezTo>
                      <a:pt x="1293" y="4955"/>
                      <a:pt x="1158" y="4941"/>
                      <a:pt x="1056" y="4941"/>
                    </a:cubicBezTo>
                    <a:cubicBezTo>
                      <a:pt x="145" y="4941"/>
                      <a:pt x="1826" y="6035"/>
                      <a:pt x="2079" y="6161"/>
                    </a:cubicBezTo>
                    <a:cubicBezTo>
                      <a:pt x="2093" y="6167"/>
                      <a:pt x="2108" y="6170"/>
                      <a:pt x="2123" y="6170"/>
                    </a:cubicBezTo>
                    <a:cubicBezTo>
                      <a:pt x="2155" y="6170"/>
                      <a:pt x="2187" y="6157"/>
                      <a:pt x="2213" y="6136"/>
                    </a:cubicBezTo>
                    <a:cubicBezTo>
                      <a:pt x="2392" y="5976"/>
                      <a:pt x="2296" y="4934"/>
                      <a:pt x="2245" y="4486"/>
                    </a:cubicBezTo>
                    <a:cubicBezTo>
                      <a:pt x="2206" y="4428"/>
                      <a:pt x="2174" y="4392"/>
                      <a:pt x="2131" y="4392"/>
                    </a:cubicBezTo>
                    <a:cubicBezTo>
                      <a:pt x="2046" y="4392"/>
                      <a:pt x="1919" y="4531"/>
                      <a:pt x="1618" y="4908"/>
                    </a:cubicBezTo>
                    <a:cubicBezTo>
                      <a:pt x="1228" y="4409"/>
                      <a:pt x="1024" y="3898"/>
                      <a:pt x="928" y="3418"/>
                    </a:cubicBezTo>
                    <a:cubicBezTo>
                      <a:pt x="1363" y="3131"/>
                      <a:pt x="1765" y="2216"/>
                      <a:pt x="1887" y="1679"/>
                    </a:cubicBezTo>
                    <a:cubicBezTo>
                      <a:pt x="2193" y="901"/>
                      <a:pt x="2197" y="536"/>
                      <a:pt x="1920" y="536"/>
                    </a:cubicBezTo>
                    <a:cubicBezTo>
                      <a:pt x="1770" y="536"/>
                      <a:pt x="1536" y="645"/>
                      <a:pt x="1222" y="854"/>
                    </a:cubicBezTo>
                    <a:cubicBezTo>
                      <a:pt x="1104" y="237"/>
                      <a:pt x="964" y="0"/>
                      <a:pt x="8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762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accent3">
                    <a:alpha val="7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-1728898" y="1051486"/>
                <a:ext cx="274028" cy="7069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6171" extrusionOk="0">
                    <a:moveTo>
                      <a:pt x="806" y="158"/>
                    </a:moveTo>
                    <a:cubicBezTo>
                      <a:pt x="877" y="228"/>
                      <a:pt x="998" y="592"/>
                      <a:pt x="1075" y="989"/>
                    </a:cubicBezTo>
                    <a:cubicBezTo>
                      <a:pt x="992" y="1155"/>
                      <a:pt x="570" y="2076"/>
                      <a:pt x="717" y="3214"/>
                    </a:cubicBezTo>
                    <a:cubicBezTo>
                      <a:pt x="519" y="3022"/>
                      <a:pt x="193" y="2670"/>
                      <a:pt x="173" y="2338"/>
                    </a:cubicBezTo>
                    <a:cubicBezTo>
                      <a:pt x="141" y="1865"/>
                      <a:pt x="589" y="458"/>
                      <a:pt x="806" y="158"/>
                    </a:cubicBezTo>
                    <a:close/>
                    <a:moveTo>
                      <a:pt x="1941" y="694"/>
                    </a:moveTo>
                    <a:cubicBezTo>
                      <a:pt x="1945" y="694"/>
                      <a:pt x="1948" y="694"/>
                      <a:pt x="1951" y="695"/>
                    </a:cubicBezTo>
                    <a:cubicBezTo>
                      <a:pt x="2008" y="778"/>
                      <a:pt x="1874" y="1174"/>
                      <a:pt x="1721" y="1628"/>
                    </a:cubicBezTo>
                    <a:cubicBezTo>
                      <a:pt x="1580" y="2133"/>
                      <a:pt x="1350" y="2862"/>
                      <a:pt x="889" y="3220"/>
                    </a:cubicBezTo>
                    <a:cubicBezTo>
                      <a:pt x="736" y="2095"/>
                      <a:pt x="1164" y="1187"/>
                      <a:pt x="1235" y="1059"/>
                    </a:cubicBezTo>
                    <a:cubicBezTo>
                      <a:pt x="1501" y="874"/>
                      <a:pt x="1838" y="694"/>
                      <a:pt x="1941" y="694"/>
                    </a:cubicBezTo>
                    <a:close/>
                    <a:moveTo>
                      <a:pt x="2085" y="4620"/>
                    </a:moveTo>
                    <a:cubicBezTo>
                      <a:pt x="2149" y="5202"/>
                      <a:pt x="2168" y="5841"/>
                      <a:pt x="2111" y="5989"/>
                    </a:cubicBezTo>
                    <a:cubicBezTo>
                      <a:pt x="1855" y="5873"/>
                      <a:pt x="1120" y="5298"/>
                      <a:pt x="985" y="5119"/>
                    </a:cubicBezTo>
                    <a:lnTo>
                      <a:pt x="985" y="5119"/>
                    </a:lnTo>
                    <a:cubicBezTo>
                      <a:pt x="1267" y="5141"/>
                      <a:pt x="1422" y="5163"/>
                      <a:pt x="1519" y="5163"/>
                    </a:cubicBezTo>
                    <a:cubicBezTo>
                      <a:pt x="1732" y="5163"/>
                      <a:pt x="1678" y="5058"/>
                      <a:pt x="2085" y="4620"/>
                    </a:cubicBezTo>
                    <a:close/>
                    <a:moveTo>
                      <a:pt x="820" y="0"/>
                    </a:moveTo>
                    <a:cubicBezTo>
                      <a:pt x="427" y="0"/>
                      <a:pt x="15" y="1783"/>
                      <a:pt x="1" y="2351"/>
                    </a:cubicBezTo>
                    <a:cubicBezTo>
                      <a:pt x="39" y="2894"/>
                      <a:pt x="730" y="3450"/>
                      <a:pt x="762" y="3476"/>
                    </a:cubicBezTo>
                    <a:cubicBezTo>
                      <a:pt x="864" y="3962"/>
                      <a:pt x="1075" y="4480"/>
                      <a:pt x="1465" y="4985"/>
                    </a:cubicBezTo>
                    <a:cubicBezTo>
                      <a:pt x="1293" y="4955"/>
                      <a:pt x="1158" y="4941"/>
                      <a:pt x="1056" y="4941"/>
                    </a:cubicBezTo>
                    <a:cubicBezTo>
                      <a:pt x="145" y="4941"/>
                      <a:pt x="1826" y="6035"/>
                      <a:pt x="2079" y="6161"/>
                    </a:cubicBezTo>
                    <a:cubicBezTo>
                      <a:pt x="2093" y="6167"/>
                      <a:pt x="2108" y="6170"/>
                      <a:pt x="2123" y="6170"/>
                    </a:cubicBezTo>
                    <a:cubicBezTo>
                      <a:pt x="2155" y="6170"/>
                      <a:pt x="2187" y="6157"/>
                      <a:pt x="2213" y="6136"/>
                    </a:cubicBezTo>
                    <a:cubicBezTo>
                      <a:pt x="2392" y="5976"/>
                      <a:pt x="2296" y="4934"/>
                      <a:pt x="2245" y="4486"/>
                    </a:cubicBezTo>
                    <a:cubicBezTo>
                      <a:pt x="2206" y="4428"/>
                      <a:pt x="2174" y="4392"/>
                      <a:pt x="2131" y="4392"/>
                    </a:cubicBezTo>
                    <a:cubicBezTo>
                      <a:pt x="2046" y="4392"/>
                      <a:pt x="1919" y="4531"/>
                      <a:pt x="1618" y="4908"/>
                    </a:cubicBezTo>
                    <a:cubicBezTo>
                      <a:pt x="1228" y="4409"/>
                      <a:pt x="1024" y="3898"/>
                      <a:pt x="928" y="3418"/>
                    </a:cubicBezTo>
                    <a:cubicBezTo>
                      <a:pt x="1363" y="3131"/>
                      <a:pt x="1765" y="2216"/>
                      <a:pt x="1887" y="1679"/>
                    </a:cubicBezTo>
                    <a:cubicBezTo>
                      <a:pt x="2193" y="901"/>
                      <a:pt x="2197" y="536"/>
                      <a:pt x="1920" y="536"/>
                    </a:cubicBezTo>
                    <a:cubicBezTo>
                      <a:pt x="1770" y="536"/>
                      <a:pt x="1536" y="645"/>
                      <a:pt x="1222" y="854"/>
                    </a:cubicBezTo>
                    <a:cubicBezTo>
                      <a:pt x="1104" y="237"/>
                      <a:pt x="964" y="0"/>
                      <a:pt x="8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159698" y="132538"/>
            <a:ext cx="8771921" cy="4872863"/>
            <a:chOff x="159698" y="132538"/>
            <a:chExt cx="8771921" cy="4872863"/>
          </a:xfrm>
        </p:grpSpPr>
        <p:sp>
          <p:nvSpPr>
            <p:cNvPr id="64" name="Google Shape;64;p3"/>
            <p:cNvSpPr/>
            <p:nvPr/>
          </p:nvSpPr>
          <p:spPr>
            <a:xfrm>
              <a:off x="3559479" y="4750910"/>
              <a:ext cx="144802" cy="100879"/>
            </a:xfrm>
            <a:custGeom>
              <a:avLst/>
              <a:gdLst/>
              <a:ahLst/>
              <a:cxnLst/>
              <a:rect l="l" t="t" r="r" b="b"/>
              <a:pathLst>
                <a:path w="1711" h="1192" extrusionOk="0">
                  <a:moveTo>
                    <a:pt x="861" y="170"/>
                  </a:moveTo>
                  <a:cubicBezTo>
                    <a:pt x="943" y="170"/>
                    <a:pt x="1028" y="198"/>
                    <a:pt x="1111" y="263"/>
                  </a:cubicBezTo>
                  <a:cubicBezTo>
                    <a:pt x="1463" y="528"/>
                    <a:pt x="1186" y="1018"/>
                    <a:pt x="843" y="1018"/>
                  </a:cubicBezTo>
                  <a:cubicBezTo>
                    <a:pt x="763" y="1018"/>
                    <a:pt x="680" y="991"/>
                    <a:pt x="599" y="928"/>
                  </a:cubicBezTo>
                  <a:lnTo>
                    <a:pt x="548" y="992"/>
                  </a:lnTo>
                  <a:lnTo>
                    <a:pt x="548" y="992"/>
                  </a:lnTo>
                  <a:lnTo>
                    <a:pt x="599" y="922"/>
                  </a:lnTo>
                  <a:cubicBezTo>
                    <a:pt x="248" y="659"/>
                    <a:pt x="518" y="170"/>
                    <a:pt x="861" y="170"/>
                  </a:cubicBezTo>
                  <a:close/>
                  <a:moveTo>
                    <a:pt x="865" y="0"/>
                  </a:moveTo>
                  <a:cubicBezTo>
                    <a:pt x="383" y="0"/>
                    <a:pt x="1" y="690"/>
                    <a:pt x="497" y="1063"/>
                  </a:cubicBezTo>
                  <a:cubicBezTo>
                    <a:pt x="610" y="1153"/>
                    <a:pt x="729" y="1191"/>
                    <a:pt x="842" y="1191"/>
                  </a:cubicBezTo>
                  <a:cubicBezTo>
                    <a:pt x="1323" y="1191"/>
                    <a:pt x="1710" y="497"/>
                    <a:pt x="1213" y="129"/>
                  </a:cubicBezTo>
                  <a:cubicBezTo>
                    <a:pt x="1098" y="39"/>
                    <a:pt x="979" y="0"/>
                    <a:pt x="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159698" y="4786801"/>
              <a:ext cx="274032" cy="218599"/>
            </a:xfrm>
            <a:custGeom>
              <a:avLst/>
              <a:gdLst/>
              <a:ahLst/>
              <a:cxnLst/>
              <a:rect l="l" t="t" r="r" b="b"/>
              <a:pathLst>
                <a:path w="3238" h="2583" extrusionOk="0">
                  <a:moveTo>
                    <a:pt x="2176" y="217"/>
                  </a:moveTo>
                  <a:lnTo>
                    <a:pt x="2176" y="217"/>
                  </a:lnTo>
                  <a:cubicBezTo>
                    <a:pt x="2150" y="345"/>
                    <a:pt x="2105" y="562"/>
                    <a:pt x="2035" y="856"/>
                  </a:cubicBezTo>
                  <a:cubicBezTo>
                    <a:pt x="1920" y="780"/>
                    <a:pt x="1792" y="690"/>
                    <a:pt x="1658" y="601"/>
                  </a:cubicBezTo>
                  <a:cubicBezTo>
                    <a:pt x="1920" y="396"/>
                    <a:pt x="2086" y="281"/>
                    <a:pt x="2176" y="217"/>
                  </a:cubicBezTo>
                  <a:close/>
                  <a:moveTo>
                    <a:pt x="808" y="262"/>
                  </a:moveTo>
                  <a:lnTo>
                    <a:pt x="808" y="262"/>
                  </a:lnTo>
                  <a:cubicBezTo>
                    <a:pt x="923" y="332"/>
                    <a:pt x="1134" y="460"/>
                    <a:pt x="1364" y="613"/>
                  </a:cubicBezTo>
                  <a:cubicBezTo>
                    <a:pt x="1242" y="709"/>
                    <a:pt x="1121" y="812"/>
                    <a:pt x="999" y="914"/>
                  </a:cubicBezTo>
                  <a:cubicBezTo>
                    <a:pt x="859" y="530"/>
                    <a:pt x="814" y="345"/>
                    <a:pt x="808" y="262"/>
                  </a:cubicBezTo>
                  <a:close/>
                  <a:moveTo>
                    <a:pt x="2137" y="1138"/>
                  </a:moveTo>
                  <a:cubicBezTo>
                    <a:pt x="2438" y="1355"/>
                    <a:pt x="2553" y="1464"/>
                    <a:pt x="2598" y="1515"/>
                  </a:cubicBezTo>
                  <a:cubicBezTo>
                    <a:pt x="2515" y="1541"/>
                    <a:pt x="2329" y="1573"/>
                    <a:pt x="2022" y="1604"/>
                  </a:cubicBezTo>
                  <a:cubicBezTo>
                    <a:pt x="2061" y="1451"/>
                    <a:pt x="2099" y="1291"/>
                    <a:pt x="2137" y="1138"/>
                  </a:cubicBezTo>
                  <a:close/>
                  <a:moveTo>
                    <a:pt x="1511" y="716"/>
                  </a:moveTo>
                  <a:cubicBezTo>
                    <a:pt x="1690" y="831"/>
                    <a:pt x="1850" y="933"/>
                    <a:pt x="1990" y="1035"/>
                  </a:cubicBezTo>
                  <a:cubicBezTo>
                    <a:pt x="1939" y="1227"/>
                    <a:pt x="1888" y="1432"/>
                    <a:pt x="1837" y="1624"/>
                  </a:cubicBezTo>
                  <a:cubicBezTo>
                    <a:pt x="1664" y="1636"/>
                    <a:pt x="1479" y="1643"/>
                    <a:pt x="1306" y="1656"/>
                  </a:cubicBezTo>
                  <a:cubicBezTo>
                    <a:pt x="1217" y="1445"/>
                    <a:pt x="1134" y="1253"/>
                    <a:pt x="1070" y="1080"/>
                  </a:cubicBezTo>
                  <a:cubicBezTo>
                    <a:pt x="1217" y="959"/>
                    <a:pt x="1364" y="831"/>
                    <a:pt x="1511" y="716"/>
                  </a:cubicBezTo>
                  <a:close/>
                  <a:moveTo>
                    <a:pt x="929" y="1195"/>
                  </a:moveTo>
                  <a:cubicBezTo>
                    <a:pt x="987" y="1336"/>
                    <a:pt x="1050" y="1496"/>
                    <a:pt x="1127" y="1656"/>
                  </a:cubicBezTo>
                  <a:cubicBezTo>
                    <a:pt x="1088" y="1658"/>
                    <a:pt x="1041" y="1659"/>
                    <a:pt x="991" y="1659"/>
                  </a:cubicBezTo>
                  <a:cubicBezTo>
                    <a:pt x="772" y="1659"/>
                    <a:pt x="488" y="1639"/>
                    <a:pt x="462" y="1624"/>
                  </a:cubicBezTo>
                  <a:cubicBezTo>
                    <a:pt x="533" y="1553"/>
                    <a:pt x="680" y="1413"/>
                    <a:pt x="929" y="1195"/>
                  </a:cubicBezTo>
                  <a:close/>
                  <a:moveTo>
                    <a:pt x="1792" y="1796"/>
                  </a:moveTo>
                  <a:lnTo>
                    <a:pt x="1792" y="1796"/>
                  </a:lnTo>
                  <a:cubicBezTo>
                    <a:pt x="1709" y="2084"/>
                    <a:pt x="1651" y="2244"/>
                    <a:pt x="1620" y="2327"/>
                  </a:cubicBezTo>
                  <a:cubicBezTo>
                    <a:pt x="1562" y="2205"/>
                    <a:pt x="1472" y="2020"/>
                    <a:pt x="1383" y="1822"/>
                  </a:cubicBezTo>
                  <a:cubicBezTo>
                    <a:pt x="1517" y="1815"/>
                    <a:pt x="1658" y="1809"/>
                    <a:pt x="1792" y="1796"/>
                  </a:cubicBezTo>
                  <a:close/>
                  <a:moveTo>
                    <a:pt x="2287" y="0"/>
                  </a:moveTo>
                  <a:cubicBezTo>
                    <a:pt x="2181" y="0"/>
                    <a:pt x="1950" y="147"/>
                    <a:pt x="1504" y="505"/>
                  </a:cubicBezTo>
                  <a:cubicBezTo>
                    <a:pt x="1105" y="242"/>
                    <a:pt x="841" y="57"/>
                    <a:pt x="716" y="57"/>
                  </a:cubicBezTo>
                  <a:cubicBezTo>
                    <a:pt x="567" y="57"/>
                    <a:pt x="615" y="320"/>
                    <a:pt x="865" y="1029"/>
                  </a:cubicBezTo>
                  <a:cubicBezTo>
                    <a:pt x="156" y="1603"/>
                    <a:pt x="0" y="1834"/>
                    <a:pt x="919" y="1834"/>
                  </a:cubicBezTo>
                  <a:cubicBezTo>
                    <a:pt x="1003" y="1834"/>
                    <a:pt x="1096" y="1832"/>
                    <a:pt x="1198" y="1828"/>
                  </a:cubicBezTo>
                  <a:cubicBezTo>
                    <a:pt x="1402" y="2186"/>
                    <a:pt x="1421" y="2487"/>
                    <a:pt x="1613" y="2583"/>
                  </a:cubicBezTo>
                  <a:cubicBezTo>
                    <a:pt x="1690" y="2583"/>
                    <a:pt x="1747" y="2583"/>
                    <a:pt x="1971" y="1777"/>
                  </a:cubicBezTo>
                  <a:cubicBezTo>
                    <a:pt x="2758" y="1688"/>
                    <a:pt x="3237" y="1681"/>
                    <a:pt x="2182" y="959"/>
                  </a:cubicBezTo>
                  <a:cubicBezTo>
                    <a:pt x="2283" y="430"/>
                    <a:pt x="2468" y="0"/>
                    <a:pt x="2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" name="Google Shape;66;p3"/>
            <p:cNvGrpSpPr/>
            <p:nvPr/>
          </p:nvGrpSpPr>
          <p:grpSpPr>
            <a:xfrm>
              <a:off x="4136324" y="132538"/>
              <a:ext cx="136085" cy="136424"/>
              <a:chOff x="-2497964" y="421050"/>
              <a:chExt cx="136085" cy="136424"/>
            </a:xfrm>
          </p:grpSpPr>
          <p:sp>
            <p:nvSpPr>
              <p:cNvPr id="67" name="Google Shape;67;p3"/>
              <p:cNvSpPr/>
              <p:nvPr/>
            </p:nvSpPr>
            <p:spPr>
              <a:xfrm>
                <a:off x="-2439145" y="421050"/>
                <a:ext cx="26828" cy="136424"/>
              </a:xfrm>
              <a:custGeom>
                <a:avLst/>
                <a:gdLst/>
                <a:ahLst/>
                <a:cxnLst/>
                <a:rect l="l" t="t" r="r" b="b"/>
                <a:pathLst>
                  <a:path w="317" h="1612" extrusionOk="0">
                    <a:moveTo>
                      <a:pt x="161" y="0"/>
                    </a:moveTo>
                    <a:cubicBezTo>
                      <a:pt x="1" y="0"/>
                      <a:pt x="97" y="1475"/>
                      <a:pt x="60" y="1525"/>
                    </a:cubicBezTo>
                    <a:cubicBezTo>
                      <a:pt x="60" y="1570"/>
                      <a:pt x="98" y="1608"/>
                      <a:pt x="143" y="1608"/>
                    </a:cubicBezTo>
                    <a:cubicBezTo>
                      <a:pt x="147" y="1610"/>
                      <a:pt x="152" y="1611"/>
                      <a:pt x="156" y="1611"/>
                    </a:cubicBezTo>
                    <a:cubicBezTo>
                      <a:pt x="316" y="1611"/>
                      <a:pt x="220" y="137"/>
                      <a:pt x="258" y="93"/>
                    </a:cubicBezTo>
                    <a:cubicBezTo>
                      <a:pt x="258" y="42"/>
                      <a:pt x="219" y="3"/>
                      <a:pt x="175" y="3"/>
                    </a:cubicBezTo>
                    <a:cubicBezTo>
                      <a:pt x="170" y="1"/>
                      <a:pt x="165" y="0"/>
                      <a:pt x="1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-2485015" y="448301"/>
                <a:ext cx="119159" cy="81837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967" extrusionOk="0">
                    <a:moveTo>
                      <a:pt x="1345" y="0"/>
                    </a:moveTo>
                    <a:cubicBezTo>
                      <a:pt x="1136" y="0"/>
                      <a:pt x="123" y="813"/>
                      <a:pt x="64" y="813"/>
                    </a:cubicBezTo>
                    <a:cubicBezTo>
                      <a:pt x="1" y="858"/>
                      <a:pt x="32" y="967"/>
                      <a:pt x="116" y="967"/>
                    </a:cubicBezTo>
                    <a:cubicBezTo>
                      <a:pt x="128" y="967"/>
                      <a:pt x="148" y="960"/>
                      <a:pt x="160" y="954"/>
                    </a:cubicBezTo>
                    <a:lnTo>
                      <a:pt x="1356" y="142"/>
                    </a:lnTo>
                    <a:cubicBezTo>
                      <a:pt x="1394" y="116"/>
                      <a:pt x="1407" y="65"/>
                      <a:pt x="1382" y="27"/>
                    </a:cubicBezTo>
                    <a:cubicBezTo>
                      <a:pt x="1379" y="9"/>
                      <a:pt x="1366" y="0"/>
                      <a:pt x="1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-2470374" y="441446"/>
                <a:ext cx="92585" cy="95209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1125" extrusionOk="0">
                    <a:moveTo>
                      <a:pt x="66" y="0"/>
                    </a:moveTo>
                    <a:cubicBezTo>
                      <a:pt x="53" y="0"/>
                      <a:pt x="44" y="6"/>
                      <a:pt x="38" y="18"/>
                    </a:cubicBezTo>
                    <a:cubicBezTo>
                      <a:pt x="7" y="50"/>
                      <a:pt x="0" y="101"/>
                      <a:pt x="32" y="140"/>
                    </a:cubicBezTo>
                    <a:lnTo>
                      <a:pt x="914" y="1092"/>
                    </a:lnTo>
                    <a:cubicBezTo>
                      <a:pt x="934" y="1111"/>
                      <a:pt x="959" y="1124"/>
                      <a:pt x="978" y="1124"/>
                    </a:cubicBezTo>
                    <a:cubicBezTo>
                      <a:pt x="1049" y="1124"/>
                      <a:pt x="1093" y="1028"/>
                      <a:pt x="1042" y="977"/>
                    </a:cubicBezTo>
                    <a:cubicBezTo>
                      <a:pt x="989" y="971"/>
                      <a:pt x="235" y="0"/>
                      <a:pt x="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-2497964" y="479530"/>
                <a:ext cx="136085" cy="16503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95" extrusionOk="0">
                    <a:moveTo>
                      <a:pt x="1014" y="0"/>
                    </a:moveTo>
                    <a:cubicBezTo>
                      <a:pt x="717" y="0"/>
                      <a:pt x="380" y="17"/>
                      <a:pt x="213" y="17"/>
                    </a:cubicBezTo>
                    <a:cubicBezTo>
                      <a:pt x="154" y="17"/>
                      <a:pt x="116" y="15"/>
                      <a:pt x="109" y="9"/>
                    </a:cubicBezTo>
                    <a:cubicBezTo>
                      <a:pt x="107" y="9"/>
                      <a:pt x="105" y="9"/>
                      <a:pt x="103" y="9"/>
                    </a:cubicBezTo>
                    <a:cubicBezTo>
                      <a:pt x="0" y="9"/>
                      <a:pt x="2" y="176"/>
                      <a:pt x="109" y="176"/>
                    </a:cubicBezTo>
                    <a:cubicBezTo>
                      <a:pt x="114" y="172"/>
                      <a:pt x="138" y="170"/>
                      <a:pt x="178" y="170"/>
                    </a:cubicBezTo>
                    <a:cubicBezTo>
                      <a:pt x="335" y="170"/>
                      <a:pt x="730" y="194"/>
                      <a:pt x="1060" y="194"/>
                    </a:cubicBezTo>
                    <a:cubicBezTo>
                      <a:pt x="1361" y="194"/>
                      <a:pt x="1608" y="174"/>
                      <a:pt x="1573" y="99"/>
                    </a:cubicBezTo>
                    <a:cubicBezTo>
                      <a:pt x="1607" y="20"/>
                      <a:pt x="1334" y="0"/>
                      <a:pt x="10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5715649" y="4827900"/>
              <a:ext cx="136085" cy="136424"/>
              <a:chOff x="-2497964" y="421050"/>
              <a:chExt cx="136085" cy="136424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-2439145" y="421050"/>
                <a:ext cx="26828" cy="136424"/>
              </a:xfrm>
              <a:custGeom>
                <a:avLst/>
                <a:gdLst/>
                <a:ahLst/>
                <a:cxnLst/>
                <a:rect l="l" t="t" r="r" b="b"/>
                <a:pathLst>
                  <a:path w="317" h="1612" extrusionOk="0">
                    <a:moveTo>
                      <a:pt x="161" y="0"/>
                    </a:moveTo>
                    <a:cubicBezTo>
                      <a:pt x="1" y="0"/>
                      <a:pt x="97" y="1475"/>
                      <a:pt x="60" y="1525"/>
                    </a:cubicBezTo>
                    <a:cubicBezTo>
                      <a:pt x="60" y="1570"/>
                      <a:pt x="98" y="1608"/>
                      <a:pt x="143" y="1608"/>
                    </a:cubicBezTo>
                    <a:cubicBezTo>
                      <a:pt x="147" y="1610"/>
                      <a:pt x="152" y="1611"/>
                      <a:pt x="156" y="1611"/>
                    </a:cubicBezTo>
                    <a:cubicBezTo>
                      <a:pt x="316" y="1611"/>
                      <a:pt x="220" y="137"/>
                      <a:pt x="258" y="93"/>
                    </a:cubicBezTo>
                    <a:cubicBezTo>
                      <a:pt x="258" y="42"/>
                      <a:pt x="219" y="3"/>
                      <a:pt x="175" y="3"/>
                    </a:cubicBezTo>
                    <a:cubicBezTo>
                      <a:pt x="170" y="1"/>
                      <a:pt x="165" y="0"/>
                      <a:pt x="1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-2485015" y="448301"/>
                <a:ext cx="119159" cy="81837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967" extrusionOk="0">
                    <a:moveTo>
                      <a:pt x="1345" y="0"/>
                    </a:moveTo>
                    <a:cubicBezTo>
                      <a:pt x="1136" y="0"/>
                      <a:pt x="123" y="813"/>
                      <a:pt x="64" y="813"/>
                    </a:cubicBezTo>
                    <a:cubicBezTo>
                      <a:pt x="1" y="858"/>
                      <a:pt x="32" y="967"/>
                      <a:pt x="116" y="967"/>
                    </a:cubicBezTo>
                    <a:cubicBezTo>
                      <a:pt x="128" y="967"/>
                      <a:pt x="148" y="960"/>
                      <a:pt x="160" y="954"/>
                    </a:cubicBezTo>
                    <a:lnTo>
                      <a:pt x="1356" y="142"/>
                    </a:lnTo>
                    <a:cubicBezTo>
                      <a:pt x="1394" y="116"/>
                      <a:pt x="1407" y="65"/>
                      <a:pt x="1382" y="27"/>
                    </a:cubicBezTo>
                    <a:cubicBezTo>
                      <a:pt x="1379" y="9"/>
                      <a:pt x="1366" y="0"/>
                      <a:pt x="1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-2470374" y="441446"/>
                <a:ext cx="92585" cy="95209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1125" extrusionOk="0">
                    <a:moveTo>
                      <a:pt x="66" y="0"/>
                    </a:moveTo>
                    <a:cubicBezTo>
                      <a:pt x="53" y="0"/>
                      <a:pt x="44" y="6"/>
                      <a:pt x="38" y="18"/>
                    </a:cubicBezTo>
                    <a:cubicBezTo>
                      <a:pt x="7" y="50"/>
                      <a:pt x="0" y="101"/>
                      <a:pt x="32" y="140"/>
                    </a:cubicBezTo>
                    <a:lnTo>
                      <a:pt x="914" y="1092"/>
                    </a:lnTo>
                    <a:cubicBezTo>
                      <a:pt x="934" y="1111"/>
                      <a:pt x="959" y="1124"/>
                      <a:pt x="978" y="1124"/>
                    </a:cubicBezTo>
                    <a:cubicBezTo>
                      <a:pt x="1049" y="1124"/>
                      <a:pt x="1093" y="1028"/>
                      <a:pt x="1042" y="977"/>
                    </a:cubicBezTo>
                    <a:cubicBezTo>
                      <a:pt x="989" y="971"/>
                      <a:pt x="235" y="0"/>
                      <a:pt x="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-2497964" y="479530"/>
                <a:ext cx="136085" cy="16503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95" extrusionOk="0">
                    <a:moveTo>
                      <a:pt x="1014" y="0"/>
                    </a:moveTo>
                    <a:cubicBezTo>
                      <a:pt x="717" y="0"/>
                      <a:pt x="380" y="17"/>
                      <a:pt x="213" y="17"/>
                    </a:cubicBezTo>
                    <a:cubicBezTo>
                      <a:pt x="154" y="17"/>
                      <a:pt x="116" y="15"/>
                      <a:pt x="109" y="9"/>
                    </a:cubicBezTo>
                    <a:cubicBezTo>
                      <a:pt x="107" y="9"/>
                      <a:pt x="105" y="9"/>
                      <a:pt x="103" y="9"/>
                    </a:cubicBezTo>
                    <a:cubicBezTo>
                      <a:pt x="0" y="9"/>
                      <a:pt x="2" y="176"/>
                      <a:pt x="109" y="176"/>
                    </a:cubicBezTo>
                    <a:cubicBezTo>
                      <a:pt x="114" y="172"/>
                      <a:pt x="138" y="170"/>
                      <a:pt x="178" y="170"/>
                    </a:cubicBezTo>
                    <a:cubicBezTo>
                      <a:pt x="335" y="170"/>
                      <a:pt x="730" y="194"/>
                      <a:pt x="1060" y="194"/>
                    </a:cubicBezTo>
                    <a:cubicBezTo>
                      <a:pt x="1361" y="194"/>
                      <a:pt x="1608" y="174"/>
                      <a:pt x="1573" y="99"/>
                    </a:cubicBezTo>
                    <a:cubicBezTo>
                      <a:pt x="1607" y="20"/>
                      <a:pt x="1334" y="0"/>
                      <a:pt x="10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6" name="Google Shape;76;p3"/>
            <p:cNvSpPr/>
            <p:nvPr/>
          </p:nvSpPr>
          <p:spPr>
            <a:xfrm>
              <a:off x="8786817" y="2228035"/>
              <a:ext cx="144802" cy="100879"/>
            </a:xfrm>
            <a:custGeom>
              <a:avLst/>
              <a:gdLst/>
              <a:ahLst/>
              <a:cxnLst/>
              <a:rect l="l" t="t" r="r" b="b"/>
              <a:pathLst>
                <a:path w="1711" h="1192" extrusionOk="0">
                  <a:moveTo>
                    <a:pt x="861" y="170"/>
                  </a:moveTo>
                  <a:cubicBezTo>
                    <a:pt x="943" y="170"/>
                    <a:pt x="1028" y="198"/>
                    <a:pt x="1111" y="263"/>
                  </a:cubicBezTo>
                  <a:cubicBezTo>
                    <a:pt x="1463" y="528"/>
                    <a:pt x="1186" y="1018"/>
                    <a:pt x="843" y="1018"/>
                  </a:cubicBezTo>
                  <a:cubicBezTo>
                    <a:pt x="763" y="1018"/>
                    <a:pt x="680" y="991"/>
                    <a:pt x="599" y="928"/>
                  </a:cubicBezTo>
                  <a:lnTo>
                    <a:pt x="548" y="992"/>
                  </a:lnTo>
                  <a:lnTo>
                    <a:pt x="548" y="992"/>
                  </a:lnTo>
                  <a:lnTo>
                    <a:pt x="599" y="922"/>
                  </a:lnTo>
                  <a:cubicBezTo>
                    <a:pt x="248" y="659"/>
                    <a:pt x="518" y="170"/>
                    <a:pt x="861" y="170"/>
                  </a:cubicBezTo>
                  <a:close/>
                  <a:moveTo>
                    <a:pt x="865" y="0"/>
                  </a:moveTo>
                  <a:cubicBezTo>
                    <a:pt x="383" y="0"/>
                    <a:pt x="1" y="690"/>
                    <a:pt x="497" y="1063"/>
                  </a:cubicBezTo>
                  <a:cubicBezTo>
                    <a:pt x="610" y="1153"/>
                    <a:pt x="729" y="1191"/>
                    <a:pt x="842" y="1191"/>
                  </a:cubicBezTo>
                  <a:cubicBezTo>
                    <a:pt x="1323" y="1191"/>
                    <a:pt x="1710" y="497"/>
                    <a:pt x="1213" y="129"/>
                  </a:cubicBezTo>
                  <a:cubicBezTo>
                    <a:pt x="1098" y="39"/>
                    <a:pt x="979" y="0"/>
                    <a:pt x="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224304" y="2765747"/>
              <a:ext cx="144802" cy="100879"/>
            </a:xfrm>
            <a:custGeom>
              <a:avLst/>
              <a:gdLst/>
              <a:ahLst/>
              <a:cxnLst/>
              <a:rect l="l" t="t" r="r" b="b"/>
              <a:pathLst>
                <a:path w="1711" h="1192" extrusionOk="0">
                  <a:moveTo>
                    <a:pt x="861" y="170"/>
                  </a:moveTo>
                  <a:cubicBezTo>
                    <a:pt x="943" y="170"/>
                    <a:pt x="1028" y="198"/>
                    <a:pt x="1111" y="263"/>
                  </a:cubicBezTo>
                  <a:cubicBezTo>
                    <a:pt x="1463" y="528"/>
                    <a:pt x="1186" y="1018"/>
                    <a:pt x="843" y="1018"/>
                  </a:cubicBezTo>
                  <a:cubicBezTo>
                    <a:pt x="763" y="1018"/>
                    <a:pt x="680" y="991"/>
                    <a:pt x="599" y="928"/>
                  </a:cubicBezTo>
                  <a:lnTo>
                    <a:pt x="548" y="992"/>
                  </a:lnTo>
                  <a:lnTo>
                    <a:pt x="548" y="992"/>
                  </a:lnTo>
                  <a:lnTo>
                    <a:pt x="599" y="922"/>
                  </a:lnTo>
                  <a:cubicBezTo>
                    <a:pt x="248" y="659"/>
                    <a:pt x="518" y="170"/>
                    <a:pt x="861" y="170"/>
                  </a:cubicBezTo>
                  <a:close/>
                  <a:moveTo>
                    <a:pt x="865" y="0"/>
                  </a:moveTo>
                  <a:cubicBezTo>
                    <a:pt x="383" y="0"/>
                    <a:pt x="1" y="690"/>
                    <a:pt x="497" y="1063"/>
                  </a:cubicBezTo>
                  <a:cubicBezTo>
                    <a:pt x="610" y="1153"/>
                    <a:pt x="729" y="1191"/>
                    <a:pt x="842" y="1191"/>
                  </a:cubicBezTo>
                  <a:cubicBezTo>
                    <a:pt x="1323" y="1191"/>
                    <a:pt x="1710" y="497"/>
                    <a:pt x="1213" y="129"/>
                  </a:cubicBezTo>
                  <a:cubicBezTo>
                    <a:pt x="1098" y="39"/>
                    <a:pt x="979" y="0"/>
                    <a:pt x="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4" name="Google Shape;154;p6"/>
          <p:cNvGrpSpPr/>
          <p:nvPr/>
        </p:nvGrpSpPr>
        <p:grpSpPr>
          <a:xfrm>
            <a:off x="23076" y="342022"/>
            <a:ext cx="9104628" cy="4459462"/>
            <a:chOff x="23076" y="342022"/>
            <a:chExt cx="9104628" cy="4459462"/>
          </a:xfrm>
        </p:grpSpPr>
        <p:grpSp>
          <p:nvGrpSpPr>
            <p:cNvPr id="155" name="Google Shape;155;p6"/>
            <p:cNvGrpSpPr/>
            <p:nvPr/>
          </p:nvGrpSpPr>
          <p:grpSpPr>
            <a:xfrm flipH="1">
              <a:off x="23076" y="342022"/>
              <a:ext cx="696928" cy="394962"/>
              <a:chOff x="6848101" y="704660"/>
              <a:chExt cx="696928" cy="394962"/>
            </a:xfrm>
          </p:grpSpPr>
          <p:sp>
            <p:nvSpPr>
              <p:cNvPr id="156" name="Google Shape;156;p6"/>
              <p:cNvSpPr/>
              <p:nvPr/>
            </p:nvSpPr>
            <p:spPr>
              <a:xfrm>
                <a:off x="6848101" y="704660"/>
                <a:ext cx="696928" cy="394962"/>
              </a:xfrm>
              <a:custGeom>
                <a:avLst/>
                <a:gdLst/>
                <a:ahLst/>
                <a:cxnLst/>
                <a:rect l="l" t="t" r="r" b="b"/>
                <a:pathLst>
                  <a:path w="6400" h="3627" extrusionOk="0">
                    <a:moveTo>
                      <a:pt x="3920" y="1"/>
                    </a:moveTo>
                    <a:cubicBezTo>
                      <a:pt x="3627" y="1"/>
                      <a:pt x="3365" y="161"/>
                      <a:pt x="3183" y="373"/>
                    </a:cubicBezTo>
                    <a:lnTo>
                      <a:pt x="3183" y="373"/>
                    </a:lnTo>
                    <a:cubicBezTo>
                      <a:pt x="3063" y="271"/>
                      <a:pt x="2905" y="179"/>
                      <a:pt x="2702" y="108"/>
                    </a:cubicBezTo>
                    <a:cubicBezTo>
                      <a:pt x="2526" y="46"/>
                      <a:pt x="2380" y="20"/>
                      <a:pt x="2256" y="20"/>
                    </a:cubicBezTo>
                    <a:cubicBezTo>
                      <a:pt x="1521" y="20"/>
                      <a:pt x="1634" y="958"/>
                      <a:pt x="1634" y="958"/>
                    </a:cubicBezTo>
                    <a:cubicBezTo>
                      <a:pt x="1555" y="909"/>
                      <a:pt x="1469" y="886"/>
                      <a:pt x="1381" y="886"/>
                    </a:cubicBezTo>
                    <a:cubicBezTo>
                      <a:pt x="746" y="886"/>
                      <a:pt x="1" y="2068"/>
                      <a:pt x="815" y="2697"/>
                    </a:cubicBezTo>
                    <a:cubicBezTo>
                      <a:pt x="1075" y="2896"/>
                      <a:pt x="1323" y="2989"/>
                      <a:pt x="1535" y="3005"/>
                    </a:cubicBezTo>
                    <a:lnTo>
                      <a:pt x="1535" y="3005"/>
                    </a:lnTo>
                    <a:cubicBezTo>
                      <a:pt x="1601" y="3328"/>
                      <a:pt x="1825" y="3610"/>
                      <a:pt x="2312" y="3624"/>
                    </a:cubicBezTo>
                    <a:cubicBezTo>
                      <a:pt x="2354" y="3626"/>
                      <a:pt x="2396" y="3626"/>
                      <a:pt x="2437" y="3626"/>
                    </a:cubicBezTo>
                    <a:cubicBezTo>
                      <a:pt x="3062" y="3626"/>
                      <a:pt x="3488" y="3485"/>
                      <a:pt x="3734" y="3271"/>
                    </a:cubicBezTo>
                    <a:lnTo>
                      <a:pt x="3734" y="3271"/>
                    </a:lnTo>
                    <a:cubicBezTo>
                      <a:pt x="3785" y="3342"/>
                      <a:pt x="3849" y="3412"/>
                      <a:pt x="3929" y="3477"/>
                    </a:cubicBezTo>
                    <a:cubicBezTo>
                      <a:pt x="4042" y="3570"/>
                      <a:pt x="4181" y="3611"/>
                      <a:pt x="4333" y="3611"/>
                    </a:cubicBezTo>
                    <a:cubicBezTo>
                      <a:pt x="5174" y="3611"/>
                      <a:pt x="6399" y="2341"/>
                      <a:pt x="5700" y="1572"/>
                    </a:cubicBezTo>
                    <a:cubicBezTo>
                      <a:pt x="5499" y="1353"/>
                      <a:pt x="5284" y="1270"/>
                      <a:pt x="5082" y="1270"/>
                    </a:cubicBezTo>
                    <a:cubicBezTo>
                      <a:pt x="5065" y="1270"/>
                      <a:pt x="5049" y="1271"/>
                      <a:pt x="5032" y="1272"/>
                    </a:cubicBezTo>
                    <a:lnTo>
                      <a:pt x="5032" y="1272"/>
                    </a:lnTo>
                    <a:cubicBezTo>
                      <a:pt x="5048" y="899"/>
                      <a:pt x="4870" y="463"/>
                      <a:pt x="4415" y="159"/>
                    </a:cubicBezTo>
                    <a:cubicBezTo>
                      <a:pt x="4246" y="48"/>
                      <a:pt x="4078" y="1"/>
                      <a:pt x="3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3">
                    <a:alpha val="6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6930312" y="741804"/>
                <a:ext cx="589956" cy="320663"/>
              </a:xfrm>
              <a:custGeom>
                <a:avLst/>
                <a:gdLst/>
                <a:ahLst/>
                <a:cxnLst/>
                <a:rect l="l" t="t" r="r" b="b"/>
                <a:pathLst>
                  <a:path w="6971" h="3789" extrusionOk="0">
                    <a:moveTo>
                      <a:pt x="3278" y="576"/>
                    </a:moveTo>
                    <a:cubicBezTo>
                      <a:pt x="3502" y="800"/>
                      <a:pt x="3540" y="1055"/>
                      <a:pt x="3483" y="1228"/>
                    </a:cubicBezTo>
                    <a:cubicBezTo>
                      <a:pt x="3417" y="1329"/>
                      <a:pt x="3353" y="1371"/>
                      <a:pt x="3296" y="1371"/>
                    </a:cubicBezTo>
                    <a:cubicBezTo>
                      <a:pt x="3098" y="1371"/>
                      <a:pt x="2995" y="859"/>
                      <a:pt x="3278" y="576"/>
                    </a:cubicBezTo>
                    <a:close/>
                    <a:moveTo>
                      <a:pt x="5023" y="1445"/>
                    </a:moveTo>
                    <a:lnTo>
                      <a:pt x="5023" y="1445"/>
                    </a:lnTo>
                    <a:cubicBezTo>
                      <a:pt x="4996" y="1720"/>
                      <a:pt x="4762" y="2017"/>
                      <a:pt x="4535" y="2017"/>
                    </a:cubicBezTo>
                    <a:cubicBezTo>
                      <a:pt x="4493" y="2017"/>
                      <a:pt x="4450" y="2006"/>
                      <a:pt x="4410" y="1983"/>
                    </a:cubicBezTo>
                    <a:cubicBezTo>
                      <a:pt x="4410" y="1848"/>
                      <a:pt x="4665" y="1522"/>
                      <a:pt x="5023" y="1445"/>
                    </a:cubicBezTo>
                    <a:close/>
                    <a:moveTo>
                      <a:pt x="1974" y="2200"/>
                    </a:moveTo>
                    <a:lnTo>
                      <a:pt x="1974" y="2200"/>
                    </a:lnTo>
                    <a:cubicBezTo>
                      <a:pt x="2387" y="2422"/>
                      <a:pt x="2199" y="3001"/>
                      <a:pt x="1743" y="3001"/>
                    </a:cubicBezTo>
                    <a:cubicBezTo>
                      <a:pt x="1726" y="3001"/>
                      <a:pt x="1710" y="3001"/>
                      <a:pt x="1692" y="2999"/>
                    </a:cubicBezTo>
                    <a:cubicBezTo>
                      <a:pt x="1667" y="2673"/>
                      <a:pt x="1731" y="2296"/>
                      <a:pt x="1974" y="2200"/>
                    </a:cubicBezTo>
                    <a:close/>
                    <a:moveTo>
                      <a:pt x="3885" y="2475"/>
                    </a:moveTo>
                    <a:cubicBezTo>
                      <a:pt x="4064" y="2647"/>
                      <a:pt x="4007" y="3037"/>
                      <a:pt x="3834" y="3210"/>
                    </a:cubicBezTo>
                    <a:cubicBezTo>
                      <a:pt x="3694" y="2935"/>
                      <a:pt x="3700" y="2603"/>
                      <a:pt x="3885" y="2475"/>
                    </a:cubicBezTo>
                    <a:close/>
                    <a:moveTo>
                      <a:pt x="3965" y="174"/>
                    </a:moveTo>
                    <a:cubicBezTo>
                      <a:pt x="4501" y="174"/>
                      <a:pt x="5039" y="735"/>
                      <a:pt x="5030" y="1273"/>
                    </a:cubicBezTo>
                    <a:cubicBezTo>
                      <a:pt x="4589" y="1343"/>
                      <a:pt x="4237" y="1746"/>
                      <a:pt x="4243" y="1989"/>
                    </a:cubicBezTo>
                    <a:cubicBezTo>
                      <a:pt x="4291" y="2140"/>
                      <a:pt x="4388" y="2201"/>
                      <a:pt x="4502" y="2201"/>
                    </a:cubicBezTo>
                    <a:cubicBezTo>
                      <a:pt x="4799" y="2201"/>
                      <a:pt x="5214" y="1784"/>
                      <a:pt x="5196" y="1433"/>
                    </a:cubicBezTo>
                    <a:lnTo>
                      <a:pt x="5196" y="1433"/>
                    </a:lnTo>
                    <a:cubicBezTo>
                      <a:pt x="6707" y="1732"/>
                      <a:pt x="5463" y="3604"/>
                      <a:pt x="4468" y="3604"/>
                    </a:cubicBezTo>
                    <a:cubicBezTo>
                      <a:pt x="4271" y="3604"/>
                      <a:pt x="4084" y="3530"/>
                      <a:pt x="3930" y="3357"/>
                    </a:cubicBezTo>
                    <a:cubicBezTo>
                      <a:pt x="4218" y="3140"/>
                      <a:pt x="4269" y="2366"/>
                      <a:pt x="3885" y="2302"/>
                    </a:cubicBezTo>
                    <a:cubicBezTo>
                      <a:pt x="3508" y="2398"/>
                      <a:pt x="3489" y="2948"/>
                      <a:pt x="3706" y="3325"/>
                    </a:cubicBezTo>
                    <a:cubicBezTo>
                      <a:pt x="3599" y="3460"/>
                      <a:pt x="3065" y="3615"/>
                      <a:pt x="2579" y="3615"/>
                    </a:cubicBezTo>
                    <a:cubicBezTo>
                      <a:pt x="2166" y="3615"/>
                      <a:pt x="1786" y="3503"/>
                      <a:pt x="1731" y="3172"/>
                    </a:cubicBezTo>
                    <a:cubicBezTo>
                      <a:pt x="2782" y="2993"/>
                      <a:pt x="2351" y="2038"/>
                      <a:pt x="1939" y="2038"/>
                    </a:cubicBezTo>
                    <a:cubicBezTo>
                      <a:pt x="1731" y="2038"/>
                      <a:pt x="1528" y="2279"/>
                      <a:pt x="1520" y="2980"/>
                    </a:cubicBezTo>
                    <a:cubicBezTo>
                      <a:pt x="168" y="2731"/>
                      <a:pt x="575" y="1075"/>
                      <a:pt x="1457" y="1075"/>
                    </a:cubicBezTo>
                    <a:cubicBezTo>
                      <a:pt x="1527" y="1075"/>
                      <a:pt x="1599" y="1085"/>
                      <a:pt x="1673" y="1107"/>
                    </a:cubicBezTo>
                    <a:cubicBezTo>
                      <a:pt x="1687" y="1116"/>
                      <a:pt x="1702" y="1120"/>
                      <a:pt x="1717" y="1120"/>
                    </a:cubicBezTo>
                    <a:cubicBezTo>
                      <a:pt x="1765" y="1120"/>
                      <a:pt x="1811" y="1079"/>
                      <a:pt x="1801" y="1030"/>
                    </a:cubicBezTo>
                    <a:cubicBezTo>
                      <a:pt x="1731" y="489"/>
                      <a:pt x="1992" y="190"/>
                      <a:pt x="2392" y="190"/>
                    </a:cubicBezTo>
                    <a:cubicBezTo>
                      <a:pt x="2611" y="190"/>
                      <a:pt x="2872" y="280"/>
                      <a:pt x="3144" y="467"/>
                    </a:cubicBezTo>
                    <a:cubicBezTo>
                      <a:pt x="2695" y="1184"/>
                      <a:pt x="3000" y="1523"/>
                      <a:pt x="3304" y="1523"/>
                    </a:cubicBezTo>
                    <a:cubicBezTo>
                      <a:pt x="3624" y="1523"/>
                      <a:pt x="3944" y="1149"/>
                      <a:pt x="3387" y="448"/>
                    </a:cubicBezTo>
                    <a:cubicBezTo>
                      <a:pt x="3559" y="255"/>
                      <a:pt x="3762" y="174"/>
                      <a:pt x="3965" y="174"/>
                    </a:cubicBezTo>
                    <a:close/>
                    <a:moveTo>
                      <a:pt x="3953" y="1"/>
                    </a:moveTo>
                    <a:cubicBezTo>
                      <a:pt x="3707" y="1"/>
                      <a:pt x="3462" y="99"/>
                      <a:pt x="3259" y="333"/>
                    </a:cubicBezTo>
                    <a:cubicBezTo>
                      <a:pt x="2985" y="129"/>
                      <a:pt x="2676" y="24"/>
                      <a:pt x="2401" y="24"/>
                    </a:cubicBezTo>
                    <a:cubicBezTo>
                      <a:pt x="1950" y="24"/>
                      <a:pt x="1590" y="307"/>
                      <a:pt x="1622" y="902"/>
                    </a:cubicBezTo>
                    <a:cubicBezTo>
                      <a:pt x="1597" y="901"/>
                      <a:pt x="1573" y="900"/>
                      <a:pt x="1549" y="900"/>
                    </a:cubicBezTo>
                    <a:cubicBezTo>
                      <a:pt x="232" y="900"/>
                      <a:pt x="1" y="2945"/>
                      <a:pt x="1552" y="3159"/>
                    </a:cubicBezTo>
                    <a:cubicBezTo>
                      <a:pt x="1648" y="3566"/>
                      <a:pt x="2013" y="3789"/>
                      <a:pt x="2437" y="3789"/>
                    </a:cubicBezTo>
                    <a:cubicBezTo>
                      <a:pt x="2466" y="3789"/>
                      <a:pt x="2495" y="3788"/>
                      <a:pt x="2523" y="3786"/>
                    </a:cubicBezTo>
                    <a:cubicBezTo>
                      <a:pt x="3080" y="3786"/>
                      <a:pt x="3521" y="3677"/>
                      <a:pt x="3809" y="3466"/>
                    </a:cubicBezTo>
                    <a:cubicBezTo>
                      <a:pt x="4008" y="3685"/>
                      <a:pt x="4241" y="3777"/>
                      <a:pt x="4480" y="3777"/>
                    </a:cubicBezTo>
                    <a:cubicBezTo>
                      <a:pt x="5652" y="3777"/>
                      <a:pt x="6971" y="1569"/>
                      <a:pt x="5202" y="1266"/>
                    </a:cubicBezTo>
                    <a:cubicBezTo>
                      <a:pt x="5207" y="625"/>
                      <a:pt x="4575" y="1"/>
                      <a:pt x="39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" name="Google Shape;158;p6"/>
            <p:cNvGrpSpPr/>
            <p:nvPr/>
          </p:nvGrpSpPr>
          <p:grpSpPr>
            <a:xfrm flipH="1">
              <a:off x="8430776" y="4406522"/>
              <a:ext cx="696928" cy="394962"/>
              <a:chOff x="6848101" y="704660"/>
              <a:chExt cx="696928" cy="394962"/>
            </a:xfrm>
          </p:grpSpPr>
          <p:sp>
            <p:nvSpPr>
              <p:cNvPr id="159" name="Google Shape;159;p6"/>
              <p:cNvSpPr/>
              <p:nvPr/>
            </p:nvSpPr>
            <p:spPr>
              <a:xfrm>
                <a:off x="6848101" y="704660"/>
                <a:ext cx="696928" cy="394962"/>
              </a:xfrm>
              <a:custGeom>
                <a:avLst/>
                <a:gdLst/>
                <a:ahLst/>
                <a:cxnLst/>
                <a:rect l="l" t="t" r="r" b="b"/>
                <a:pathLst>
                  <a:path w="6400" h="3627" extrusionOk="0">
                    <a:moveTo>
                      <a:pt x="3920" y="1"/>
                    </a:moveTo>
                    <a:cubicBezTo>
                      <a:pt x="3627" y="1"/>
                      <a:pt x="3365" y="161"/>
                      <a:pt x="3183" y="373"/>
                    </a:cubicBezTo>
                    <a:lnTo>
                      <a:pt x="3183" y="373"/>
                    </a:lnTo>
                    <a:cubicBezTo>
                      <a:pt x="3063" y="271"/>
                      <a:pt x="2905" y="179"/>
                      <a:pt x="2702" y="108"/>
                    </a:cubicBezTo>
                    <a:cubicBezTo>
                      <a:pt x="2526" y="46"/>
                      <a:pt x="2380" y="20"/>
                      <a:pt x="2256" y="20"/>
                    </a:cubicBezTo>
                    <a:cubicBezTo>
                      <a:pt x="1521" y="20"/>
                      <a:pt x="1634" y="958"/>
                      <a:pt x="1634" y="958"/>
                    </a:cubicBezTo>
                    <a:cubicBezTo>
                      <a:pt x="1555" y="909"/>
                      <a:pt x="1469" y="886"/>
                      <a:pt x="1381" y="886"/>
                    </a:cubicBezTo>
                    <a:cubicBezTo>
                      <a:pt x="746" y="886"/>
                      <a:pt x="1" y="2068"/>
                      <a:pt x="815" y="2697"/>
                    </a:cubicBezTo>
                    <a:cubicBezTo>
                      <a:pt x="1075" y="2896"/>
                      <a:pt x="1323" y="2989"/>
                      <a:pt x="1535" y="3005"/>
                    </a:cubicBezTo>
                    <a:lnTo>
                      <a:pt x="1535" y="3005"/>
                    </a:lnTo>
                    <a:cubicBezTo>
                      <a:pt x="1601" y="3328"/>
                      <a:pt x="1825" y="3610"/>
                      <a:pt x="2312" y="3624"/>
                    </a:cubicBezTo>
                    <a:cubicBezTo>
                      <a:pt x="2354" y="3626"/>
                      <a:pt x="2396" y="3626"/>
                      <a:pt x="2437" y="3626"/>
                    </a:cubicBezTo>
                    <a:cubicBezTo>
                      <a:pt x="3062" y="3626"/>
                      <a:pt x="3488" y="3485"/>
                      <a:pt x="3734" y="3271"/>
                    </a:cubicBezTo>
                    <a:lnTo>
                      <a:pt x="3734" y="3271"/>
                    </a:lnTo>
                    <a:cubicBezTo>
                      <a:pt x="3785" y="3342"/>
                      <a:pt x="3849" y="3412"/>
                      <a:pt x="3929" y="3477"/>
                    </a:cubicBezTo>
                    <a:cubicBezTo>
                      <a:pt x="4042" y="3570"/>
                      <a:pt x="4181" y="3611"/>
                      <a:pt x="4333" y="3611"/>
                    </a:cubicBezTo>
                    <a:cubicBezTo>
                      <a:pt x="5174" y="3611"/>
                      <a:pt x="6399" y="2341"/>
                      <a:pt x="5700" y="1572"/>
                    </a:cubicBezTo>
                    <a:cubicBezTo>
                      <a:pt x="5499" y="1353"/>
                      <a:pt x="5284" y="1270"/>
                      <a:pt x="5082" y="1270"/>
                    </a:cubicBezTo>
                    <a:cubicBezTo>
                      <a:pt x="5065" y="1270"/>
                      <a:pt x="5049" y="1271"/>
                      <a:pt x="5032" y="1272"/>
                    </a:cubicBezTo>
                    <a:lnTo>
                      <a:pt x="5032" y="1272"/>
                    </a:lnTo>
                    <a:cubicBezTo>
                      <a:pt x="5048" y="899"/>
                      <a:pt x="4870" y="463"/>
                      <a:pt x="4415" y="159"/>
                    </a:cubicBezTo>
                    <a:cubicBezTo>
                      <a:pt x="4246" y="48"/>
                      <a:pt x="4078" y="1"/>
                      <a:pt x="3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3">
                    <a:alpha val="6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6930312" y="741804"/>
                <a:ext cx="589956" cy="320663"/>
              </a:xfrm>
              <a:custGeom>
                <a:avLst/>
                <a:gdLst/>
                <a:ahLst/>
                <a:cxnLst/>
                <a:rect l="l" t="t" r="r" b="b"/>
                <a:pathLst>
                  <a:path w="6971" h="3789" extrusionOk="0">
                    <a:moveTo>
                      <a:pt x="3278" y="576"/>
                    </a:moveTo>
                    <a:cubicBezTo>
                      <a:pt x="3502" y="800"/>
                      <a:pt x="3540" y="1055"/>
                      <a:pt x="3483" y="1228"/>
                    </a:cubicBezTo>
                    <a:cubicBezTo>
                      <a:pt x="3417" y="1329"/>
                      <a:pt x="3353" y="1371"/>
                      <a:pt x="3296" y="1371"/>
                    </a:cubicBezTo>
                    <a:cubicBezTo>
                      <a:pt x="3098" y="1371"/>
                      <a:pt x="2995" y="859"/>
                      <a:pt x="3278" y="576"/>
                    </a:cubicBezTo>
                    <a:close/>
                    <a:moveTo>
                      <a:pt x="5023" y="1445"/>
                    </a:moveTo>
                    <a:lnTo>
                      <a:pt x="5023" y="1445"/>
                    </a:lnTo>
                    <a:cubicBezTo>
                      <a:pt x="4996" y="1720"/>
                      <a:pt x="4762" y="2017"/>
                      <a:pt x="4535" y="2017"/>
                    </a:cubicBezTo>
                    <a:cubicBezTo>
                      <a:pt x="4493" y="2017"/>
                      <a:pt x="4450" y="2006"/>
                      <a:pt x="4410" y="1983"/>
                    </a:cubicBezTo>
                    <a:cubicBezTo>
                      <a:pt x="4410" y="1848"/>
                      <a:pt x="4665" y="1522"/>
                      <a:pt x="5023" y="1445"/>
                    </a:cubicBezTo>
                    <a:close/>
                    <a:moveTo>
                      <a:pt x="1974" y="2200"/>
                    </a:moveTo>
                    <a:lnTo>
                      <a:pt x="1974" y="2200"/>
                    </a:lnTo>
                    <a:cubicBezTo>
                      <a:pt x="2387" y="2422"/>
                      <a:pt x="2199" y="3001"/>
                      <a:pt x="1743" y="3001"/>
                    </a:cubicBezTo>
                    <a:cubicBezTo>
                      <a:pt x="1726" y="3001"/>
                      <a:pt x="1710" y="3001"/>
                      <a:pt x="1692" y="2999"/>
                    </a:cubicBezTo>
                    <a:cubicBezTo>
                      <a:pt x="1667" y="2673"/>
                      <a:pt x="1731" y="2296"/>
                      <a:pt x="1974" y="2200"/>
                    </a:cubicBezTo>
                    <a:close/>
                    <a:moveTo>
                      <a:pt x="3885" y="2475"/>
                    </a:moveTo>
                    <a:cubicBezTo>
                      <a:pt x="4064" y="2647"/>
                      <a:pt x="4007" y="3037"/>
                      <a:pt x="3834" y="3210"/>
                    </a:cubicBezTo>
                    <a:cubicBezTo>
                      <a:pt x="3694" y="2935"/>
                      <a:pt x="3700" y="2603"/>
                      <a:pt x="3885" y="2475"/>
                    </a:cubicBezTo>
                    <a:close/>
                    <a:moveTo>
                      <a:pt x="3965" y="174"/>
                    </a:moveTo>
                    <a:cubicBezTo>
                      <a:pt x="4501" y="174"/>
                      <a:pt x="5039" y="735"/>
                      <a:pt x="5030" y="1273"/>
                    </a:cubicBezTo>
                    <a:cubicBezTo>
                      <a:pt x="4589" y="1343"/>
                      <a:pt x="4237" y="1746"/>
                      <a:pt x="4243" y="1989"/>
                    </a:cubicBezTo>
                    <a:cubicBezTo>
                      <a:pt x="4291" y="2140"/>
                      <a:pt x="4388" y="2201"/>
                      <a:pt x="4502" y="2201"/>
                    </a:cubicBezTo>
                    <a:cubicBezTo>
                      <a:pt x="4799" y="2201"/>
                      <a:pt x="5214" y="1784"/>
                      <a:pt x="5196" y="1433"/>
                    </a:cubicBezTo>
                    <a:lnTo>
                      <a:pt x="5196" y="1433"/>
                    </a:lnTo>
                    <a:cubicBezTo>
                      <a:pt x="6707" y="1732"/>
                      <a:pt x="5463" y="3604"/>
                      <a:pt x="4468" y="3604"/>
                    </a:cubicBezTo>
                    <a:cubicBezTo>
                      <a:pt x="4271" y="3604"/>
                      <a:pt x="4084" y="3530"/>
                      <a:pt x="3930" y="3357"/>
                    </a:cubicBezTo>
                    <a:cubicBezTo>
                      <a:pt x="4218" y="3140"/>
                      <a:pt x="4269" y="2366"/>
                      <a:pt x="3885" y="2302"/>
                    </a:cubicBezTo>
                    <a:cubicBezTo>
                      <a:pt x="3508" y="2398"/>
                      <a:pt x="3489" y="2948"/>
                      <a:pt x="3706" y="3325"/>
                    </a:cubicBezTo>
                    <a:cubicBezTo>
                      <a:pt x="3599" y="3460"/>
                      <a:pt x="3065" y="3615"/>
                      <a:pt x="2579" y="3615"/>
                    </a:cubicBezTo>
                    <a:cubicBezTo>
                      <a:pt x="2166" y="3615"/>
                      <a:pt x="1786" y="3503"/>
                      <a:pt x="1731" y="3172"/>
                    </a:cubicBezTo>
                    <a:cubicBezTo>
                      <a:pt x="2782" y="2993"/>
                      <a:pt x="2351" y="2038"/>
                      <a:pt x="1939" y="2038"/>
                    </a:cubicBezTo>
                    <a:cubicBezTo>
                      <a:pt x="1731" y="2038"/>
                      <a:pt x="1528" y="2279"/>
                      <a:pt x="1520" y="2980"/>
                    </a:cubicBezTo>
                    <a:cubicBezTo>
                      <a:pt x="168" y="2731"/>
                      <a:pt x="575" y="1075"/>
                      <a:pt x="1457" y="1075"/>
                    </a:cubicBezTo>
                    <a:cubicBezTo>
                      <a:pt x="1527" y="1075"/>
                      <a:pt x="1599" y="1085"/>
                      <a:pt x="1673" y="1107"/>
                    </a:cubicBezTo>
                    <a:cubicBezTo>
                      <a:pt x="1687" y="1116"/>
                      <a:pt x="1702" y="1120"/>
                      <a:pt x="1717" y="1120"/>
                    </a:cubicBezTo>
                    <a:cubicBezTo>
                      <a:pt x="1765" y="1120"/>
                      <a:pt x="1811" y="1079"/>
                      <a:pt x="1801" y="1030"/>
                    </a:cubicBezTo>
                    <a:cubicBezTo>
                      <a:pt x="1731" y="489"/>
                      <a:pt x="1992" y="190"/>
                      <a:pt x="2392" y="190"/>
                    </a:cubicBezTo>
                    <a:cubicBezTo>
                      <a:pt x="2611" y="190"/>
                      <a:pt x="2872" y="280"/>
                      <a:pt x="3144" y="467"/>
                    </a:cubicBezTo>
                    <a:cubicBezTo>
                      <a:pt x="2695" y="1184"/>
                      <a:pt x="3000" y="1523"/>
                      <a:pt x="3304" y="1523"/>
                    </a:cubicBezTo>
                    <a:cubicBezTo>
                      <a:pt x="3624" y="1523"/>
                      <a:pt x="3944" y="1149"/>
                      <a:pt x="3387" y="448"/>
                    </a:cubicBezTo>
                    <a:cubicBezTo>
                      <a:pt x="3559" y="255"/>
                      <a:pt x="3762" y="174"/>
                      <a:pt x="3965" y="174"/>
                    </a:cubicBezTo>
                    <a:close/>
                    <a:moveTo>
                      <a:pt x="3953" y="1"/>
                    </a:moveTo>
                    <a:cubicBezTo>
                      <a:pt x="3707" y="1"/>
                      <a:pt x="3462" y="99"/>
                      <a:pt x="3259" y="333"/>
                    </a:cubicBezTo>
                    <a:cubicBezTo>
                      <a:pt x="2985" y="129"/>
                      <a:pt x="2676" y="24"/>
                      <a:pt x="2401" y="24"/>
                    </a:cubicBezTo>
                    <a:cubicBezTo>
                      <a:pt x="1950" y="24"/>
                      <a:pt x="1590" y="307"/>
                      <a:pt x="1622" y="902"/>
                    </a:cubicBezTo>
                    <a:cubicBezTo>
                      <a:pt x="1597" y="901"/>
                      <a:pt x="1573" y="900"/>
                      <a:pt x="1549" y="900"/>
                    </a:cubicBezTo>
                    <a:cubicBezTo>
                      <a:pt x="232" y="900"/>
                      <a:pt x="1" y="2945"/>
                      <a:pt x="1552" y="3159"/>
                    </a:cubicBezTo>
                    <a:cubicBezTo>
                      <a:pt x="1648" y="3566"/>
                      <a:pt x="2013" y="3789"/>
                      <a:pt x="2437" y="3789"/>
                    </a:cubicBezTo>
                    <a:cubicBezTo>
                      <a:pt x="2466" y="3789"/>
                      <a:pt x="2495" y="3788"/>
                      <a:pt x="2523" y="3786"/>
                    </a:cubicBezTo>
                    <a:cubicBezTo>
                      <a:pt x="3080" y="3786"/>
                      <a:pt x="3521" y="3677"/>
                      <a:pt x="3809" y="3466"/>
                    </a:cubicBezTo>
                    <a:cubicBezTo>
                      <a:pt x="4008" y="3685"/>
                      <a:pt x="4241" y="3777"/>
                      <a:pt x="4480" y="3777"/>
                    </a:cubicBezTo>
                    <a:cubicBezTo>
                      <a:pt x="5652" y="3777"/>
                      <a:pt x="6971" y="1569"/>
                      <a:pt x="5202" y="1266"/>
                    </a:cubicBezTo>
                    <a:cubicBezTo>
                      <a:pt x="5207" y="625"/>
                      <a:pt x="4575" y="1"/>
                      <a:pt x="39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1" name="Google Shape;161;p6"/>
          <p:cNvGrpSpPr/>
          <p:nvPr/>
        </p:nvGrpSpPr>
        <p:grpSpPr>
          <a:xfrm>
            <a:off x="385866" y="283401"/>
            <a:ext cx="8599085" cy="4685640"/>
            <a:chOff x="385866" y="283401"/>
            <a:chExt cx="8599085" cy="4685640"/>
          </a:xfrm>
        </p:grpSpPr>
        <p:grpSp>
          <p:nvGrpSpPr>
            <p:cNvPr id="162" name="Google Shape;162;p6"/>
            <p:cNvGrpSpPr/>
            <p:nvPr/>
          </p:nvGrpSpPr>
          <p:grpSpPr>
            <a:xfrm flipH="1">
              <a:off x="8732741" y="283401"/>
              <a:ext cx="252210" cy="256090"/>
              <a:chOff x="6815578" y="4704751"/>
              <a:chExt cx="252210" cy="256090"/>
            </a:xfrm>
          </p:grpSpPr>
          <p:sp>
            <p:nvSpPr>
              <p:cNvPr id="163" name="Google Shape;163;p6"/>
              <p:cNvSpPr/>
              <p:nvPr/>
            </p:nvSpPr>
            <p:spPr>
              <a:xfrm>
                <a:off x="6815591" y="4704751"/>
                <a:ext cx="252197" cy="256090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3026" extrusionOk="0">
                    <a:moveTo>
                      <a:pt x="2481" y="1"/>
                    </a:moveTo>
                    <a:lnTo>
                      <a:pt x="1451" y="596"/>
                    </a:lnTo>
                    <a:lnTo>
                      <a:pt x="499" y="263"/>
                    </a:lnTo>
                    <a:lnTo>
                      <a:pt x="863" y="1254"/>
                    </a:lnTo>
                    <a:lnTo>
                      <a:pt x="0" y="2060"/>
                    </a:lnTo>
                    <a:lnTo>
                      <a:pt x="1138" y="2156"/>
                    </a:lnTo>
                    <a:lnTo>
                      <a:pt x="1579" y="3025"/>
                    </a:lnTo>
                    <a:lnTo>
                      <a:pt x="2072" y="2079"/>
                    </a:lnTo>
                    <a:lnTo>
                      <a:pt x="2980" y="1804"/>
                    </a:lnTo>
                    <a:lnTo>
                      <a:pt x="2238" y="1101"/>
                    </a:lnTo>
                    <a:lnTo>
                      <a:pt x="2481" y="1"/>
                    </a:lnTo>
                    <a:close/>
                  </a:path>
                </a:pathLst>
              </a:custGeom>
              <a:solidFill>
                <a:schemeClr val="dk1"/>
              </a:solidFill>
              <a:ln w="1143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accent3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6815578" y="4704751"/>
                <a:ext cx="252197" cy="256090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3026" extrusionOk="0">
                    <a:moveTo>
                      <a:pt x="2481" y="1"/>
                    </a:moveTo>
                    <a:lnTo>
                      <a:pt x="1451" y="596"/>
                    </a:lnTo>
                    <a:lnTo>
                      <a:pt x="499" y="263"/>
                    </a:lnTo>
                    <a:lnTo>
                      <a:pt x="863" y="1254"/>
                    </a:lnTo>
                    <a:lnTo>
                      <a:pt x="0" y="2060"/>
                    </a:lnTo>
                    <a:lnTo>
                      <a:pt x="1138" y="2156"/>
                    </a:lnTo>
                    <a:lnTo>
                      <a:pt x="1579" y="3025"/>
                    </a:lnTo>
                    <a:lnTo>
                      <a:pt x="2072" y="2079"/>
                    </a:lnTo>
                    <a:lnTo>
                      <a:pt x="2980" y="1804"/>
                    </a:lnTo>
                    <a:lnTo>
                      <a:pt x="2238" y="1101"/>
                    </a:lnTo>
                    <a:lnTo>
                      <a:pt x="248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6"/>
            <p:cNvGrpSpPr/>
            <p:nvPr/>
          </p:nvGrpSpPr>
          <p:grpSpPr>
            <a:xfrm flipH="1">
              <a:off x="385866" y="4712951"/>
              <a:ext cx="252210" cy="256090"/>
              <a:chOff x="6815578" y="4704751"/>
              <a:chExt cx="252210" cy="256090"/>
            </a:xfrm>
          </p:grpSpPr>
          <p:sp>
            <p:nvSpPr>
              <p:cNvPr id="166" name="Google Shape;166;p6"/>
              <p:cNvSpPr/>
              <p:nvPr/>
            </p:nvSpPr>
            <p:spPr>
              <a:xfrm>
                <a:off x="6815591" y="4704751"/>
                <a:ext cx="252197" cy="256090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3026" extrusionOk="0">
                    <a:moveTo>
                      <a:pt x="2481" y="1"/>
                    </a:moveTo>
                    <a:lnTo>
                      <a:pt x="1451" y="596"/>
                    </a:lnTo>
                    <a:lnTo>
                      <a:pt x="499" y="263"/>
                    </a:lnTo>
                    <a:lnTo>
                      <a:pt x="863" y="1254"/>
                    </a:lnTo>
                    <a:lnTo>
                      <a:pt x="0" y="2060"/>
                    </a:lnTo>
                    <a:lnTo>
                      <a:pt x="1138" y="2156"/>
                    </a:lnTo>
                    <a:lnTo>
                      <a:pt x="1579" y="3025"/>
                    </a:lnTo>
                    <a:lnTo>
                      <a:pt x="2072" y="2079"/>
                    </a:lnTo>
                    <a:lnTo>
                      <a:pt x="2980" y="1804"/>
                    </a:lnTo>
                    <a:lnTo>
                      <a:pt x="2238" y="1101"/>
                    </a:lnTo>
                    <a:lnTo>
                      <a:pt x="2481" y="1"/>
                    </a:lnTo>
                    <a:close/>
                  </a:path>
                </a:pathLst>
              </a:custGeom>
              <a:solidFill>
                <a:schemeClr val="dk1"/>
              </a:solidFill>
              <a:ln w="1143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accent3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6815578" y="4704751"/>
                <a:ext cx="252197" cy="256090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3026" extrusionOk="0">
                    <a:moveTo>
                      <a:pt x="2481" y="1"/>
                    </a:moveTo>
                    <a:lnTo>
                      <a:pt x="1451" y="596"/>
                    </a:lnTo>
                    <a:lnTo>
                      <a:pt x="499" y="263"/>
                    </a:lnTo>
                    <a:lnTo>
                      <a:pt x="863" y="1254"/>
                    </a:lnTo>
                    <a:lnTo>
                      <a:pt x="0" y="2060"/>
                    </a:lnTo>
                    <a:lnTo>
                      <a:pt x="1138" y="2156"/>
                    </a:lnTo>
                    <a:lnTo>
                      <a:pt x="1579" y="3025"/>
                    </a:lnTo>
                    <a:lnTo>
                      <a:pt x="2072" y="2079"/>
                    </a:lnTo>
                    <a:lnTo>
                      <a:pt x="2980" y="1804"/>
                    </a:lnTo>
                    <a:lnTo>
                      <a:pt x="2238" y="1101"/>
                    </a:lnTo>
                    <a:lnTo>
                      <a:pt x="248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8" name="Google Shape;168;p6"/>
          <p:cNvGrpSpPr/>
          <p:nvPr/>
        </p:nvGrpSpPr>
        <p:grpSpPr>
          <a:xfrm>
            <a:off x="216559" y="119803"/>
            <a:ext cx="8768397" cy="4939333"/>
            <a:chOff x="216559" y="119803"/>
            <a:chExt cx="8768397" cy="4939333"/>
          </a:xfrm>
        </p:grpSpPr>
        <p:grpSp>
          <p:nvGrpSpPr>
            <p:cNvPr id="169" name="Google Shape;169;p6"/>
            <p:cNvGrpSpPr/>
            <p:nvPr/>
          </p:nvGrpSpPr>
          <p:grpSpPr>
            <a:xfrm flipH="1">
              <a:off x="8036808" y="4832638"/>
              <a:ext cx="136085" cy="136424"/>
              <a:chOff x="-2497964" y="421050"/>
              <a:chExt cx="136085" cy="136424"/>
            </a:xfrm>
          </p:grpSpPr>
          <p:sp>
            <p:nvSpPr>
              <p:cNvPr id="170" name="Google Shape;170;p6"/>
              <p:cNvSpPr/>
              <p:nvPr/>
            </p:nvSpPr>
            <p:spPr>
              <a:xfrm>
                <a:off x="-2439145" y="421050"/>
                <a:ext cx="26828" cy="136424"/>
              </a:xfrm>
              <a:custGeom>
                <a:avLst/>
                <a:gdLst/>
                <a:ahLst/>
                <a:cxnLst/>
                <a:rect l="l" t="t" r="r" b="b"/>
                <a:pathLst>
                  <a:path w="317" h="1612" extrusionOk="0">
                    <a:moveTo>
                      <a:pt x="161" y="0"/>
                    </a:moveTo>
                    <a:cubicBezTo>
                      <a:pt x="1" y="0"/>
                      <a:pt x="97" y="1475"/>
                      <a:pt x="60" y="1525"/>
                    </a:cubicBezTo>
                    <a:cubicBezTo>
                      <a:pt x="60" y="1570"/>
                      <a:pt x="98" y="1608"/>
                      <a:pt x="143" y="1608"/>
                    </a:cubicBezTo>
                    <a:cubicBezTo>
                      <a:pt x="147" y="1610"/>
                      <a:pt x="152" y="1611"/>
                      <a:pt x="156" y="1611"/>
                    </a:cubicBezTo>
                    <a:cubicBezTo>
                      <a:pt x="316" y="1611"/>
                      <a:pt x="220" y="137"/>
                      <a:pt x="258" y="93"/>
                    </a:cubicBezTo>
                    <a:cubicBezTo>
                      <a:pt x="258" y="42"/>
                      <a:pt x="219" y="3"/>
                      <a:pt x="175" y="3"/>
                    </a:cubicBezTo>
                    <a:cubicBezTo>
                      <a:pt x="170" y="1"/>
                      <a:pt x="165" y="0"/>
                      <a:pt x="1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>
                <a:off x="-2485015" y="448301"/>
                <a:ext cx="119159" cy="81837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967" extrusionOk="0">
                    <a:moveTo>
                      <a:pt x="1345" y="0"/>
                    </a:moveTo>
                    <a:cubicBezTo>
                      <a:pt x="1136" y="0"/>
                      <a:pt x="123" y="813"/>
                      <a:pt x="64" y="813"/>
                    </a:cubicBezTo>
                    <a:cubicBezTo>
                      <a:pt x="1" y="858"/>
                      <a:pt x="32" y="967"/>
                      <a:pt x="116" y="967"/>
                    </a:cubicBezTo>
                    <a:cubicBezTo>
                      <a:pt x="128" y="967"/>
                      <a:pt x="148" y="960"/>
                      <a:pt x="160" y="954"/>
                    </a:cubicBezTo>
                    <a:lnTo>
                      <a:pt x="1356" y="142"/>
                    </a:lnTo>
                    <a:cubicBezTo>
                      <a:pt x="1394" y="116"/>
                      <a:pt x="1407" y="65"/>
                      <a:pt x="1382" y="27"/>
                    </a:cubicBezTo>
                    <a:cubicBezTo>
                      <a:pt x="1379" y="9"/>
                      <a:pt x="1366" y="0"/>
                      <a:pt x="1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>
                <a:off x="-2470374" y="441446"/>
                <a:ext cx="92585" cy="95209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1125" extrusionOk="0">
                    <a:moveTo>
                      <a:pt x="66" y="0"/>
                    </a:moveTo>
                    <a:cubicBezTo>
                      <a:pt x="53" y="0"/>
                      <a:pt x="44" y="6"/>
                      <a:pt x="38" y="18"/>
                    </a:cubicBezTo>
                    <a:cubicBezTo>
                      <a:pt x="7" y="50"/>
                      <a:pt x="0" y="101"/>
                      <a:pt x="32" y="140"/>
                    </a:cubicBezTo>
                    <a:lnTo>
                      <a:pt x="914" y="1092"/>
                    </a:lnTo>
                    <a:cubicBezTo>
                      <a:pt x="934" y="1111"/>
                      <a:pt x="959" y="1124"/>
                      <a:pt x="978" y="1124"/>
                    </a:cubicBezTo>
                    <a:cubicBezTo>
                      <a:pt x="1049" y="1124"/>
                      <a:pt x="1093" y="1028"/>
                      <a:pt x="1042" y="977"/>
                    </a:cubicBezTo>
                    <a:cubicBezTo>
                      <a:pt x="989" y="971"/>
                      <a:pt x="235" y="0"/>
                      <a:pt x="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>
                <a:off x="-2497964" y="479530"/>
                <a:ext cx="136085" cy="16503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95" extrusionOk="0">
                    <a:moveTo>
                      <a:pt x="1014" y="0"/>
                    </a:moveTo>
                    <a:cubicBezTo>
                      <a:pt x="717" y="0"/>
                      <a:pt x="380" y="17"/>
                      <a:pt x="213" y="17"/>
                    </a:cubicBezTo>
                    <a:cubicBezTo>
                      <a:pt x="154" y="17"/>
                      <a:pt x="116" y="15"/>
                      <a:pt x="109" y="9"/>
                    </a:cubicBezTo>
                    <a:cubicBezTo>
                      <a:pt x="107" y="9"/>
                      <a:pt x="105" y="9"/>
                      <a:pt x="103" y="9"/>
                    </a:cubicBezTo>
                    <a:cubicBezTo>
                      <a:pt x="0" y="9"/>
                      <a:pt x="2" y="176"/>
                      <a:pt x="109" y="176"/>
                    </a:cubicBezTo>
                    <a:cubicBezTo>
                      <a:pt x="114" y="172"/>
                      <a:pt x="138" y="170"/>
                      <a:pt x="178" y="170"/>
                    </a:cubicBezTo>
                    <a:cubicBezTo>
                      <a:pt x="335" y="170"/>
                      <a:pt x="730" y="194"/>
                      <a:pt x="1060" y="194"/>
                    </a:cubicBezTo>
                    <a:cubicBezTo>
                      <a:pt x="1361" y="194"/>
                      <a:pt x="1608" y="174"/>
                      <a:pt x="1573" y="99"/>
                    </a:cubicBezTo>
                    <a:cubicBezTo>
                      <a:pt x="1607" y="20"/>
                      <a:pt x="1334" y="0"/>
                      <a:pt x="10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" name="Google Shape;174;p6"/>
            <p:cNvSpPr/>
            <p:nvPr/>
          </p:nvSpPr>
          <p:spPr>
            <a:xfrm flipH="1">
              <a:off x="8003597" y="119803"/>
              <a:ext cx="202520" cy="163590"/>
            </a:xfrm>
            <a:custGeom>
              <a:avLst/>
              <a:gdLst/>
              <a:ahLst/>
              <a:cxnLst/>
              <a:rect l="l" t="t" r="r" b="b"/>
              <a:pathLst>
                <a:path w="2393" h="1933" extrusionOk="0">
                  <a:moveTo>
                    <a:pt x="1280" y="257"/>
                  </a:moveTo>
                  <a:cubicBezTo>
                    <a:pt x="1433" y="858"/>
                    <a:pt x="1318" y="781"/>
                    <a:pt x="1912" y="999"/>
                  </a:cubicBezTo>
                  <a:cubicBezTo>
                    <a:pt x="1375" y="1159"/>
                    <a:pt x="1420" y="1235"/>
                    <a:pt x="1190" y="1689"/>
                  </a:cubicBezTo>
                  <a:cubicBezTo>
                    <a:pt x="1011" y="1063"/>
                    <a:pt x="1152" y="1139"/>
                    <a:pt x="493" y="992"/>
                  </a:cubicBezTo>
                  <a:cubicBezTo>
                    <a:pt x="998" y="743"/>
                    <a:pt x="1056" y="852"/>
                    <a:pt x="1280" y="257"/>
                  </a:cubicBezTo>
                  <a:close/>
                  <a:moveTo>
                    <a:pt x="1301" y="1"/>
                  </a:moveTo>
                  <a:cubicBezTo>
                    <a:pt x="1219" y="1"/>
                    <a:pt x="1107" y="163"/>
                    <a:pt x="934" y="609"/>
                  </a:cubicBezTo>
                  <a:cubicBezTo>
                    <a:pt x="1" y="980"/>
                    <a:pt x="33" y="1082"/>
                    <a:pt x="896" y="1261"/>
                  </a:cubicBezTo>
                  <a:cubicBezTo>
                    <a:pt x="1056" y="1932"/>
                    <a:pt x="1113" y="1932"/>
                    <a:pt x="1177" y="1932"/>
                  </a:cubicBezTo>
                  <a:cubicBezTo>
                    <a:pt x="1235" y="1926"/>
                    <a:pt x="1286" y="1926"/>
                    <a:pt x="1567" y="1312"/>
                  </a:cubicBezTo>
                  <a:cubicBezTo>
                    <a:pt x="2296" y="1082"/>
                    <a:pt x="2392" y="960"/>
                    <a:pt x="1561" y="679"/>
                  </a:cubicBezTo>
                  <a:cubicBezTo>
                    <a:pt x="1477" y="358"/>
                    <a:pt x="1422" y="1"/>
                    <a:pt x="1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5" name="Google Shape;175;p6"/>
            <p:cNvGrpSpPr/>
            <p:nvPr/>
          </p:nvGrpSpPr>
          <p:grpSpPr>
            <a:xfrm flipH="1">
              <a:off x="651958" y="133388"/>
              <a:ext cx="136085" cy="136424"/>
              <a:chOff x="-2497964" y="421050"/>
              <a:chExt cx="136085" cy="136424"/>
            </a:xfrm>
          </p:grpSpPr>
          <p:sp>
            <p:nvSpPr>
              <p:cNvPr id="176" name="Google Shape;176;p6"/>
              <p:cNvSpPr/>
              <p:nvPr/>
            </p:nvSpPr>
            <p:spPr>
              <a:xfrm>
                <a:off x="-2439145" y="421050"/>
                <a:ext cx="26828" cy="136424"/>
              </a:xfrm>
              <a:custGeom>
                <a:avLst/>
                <a:gdLst/>
                <a:ahLst/>
                <a:cxnLst/>
                <a:rect l="l" t="t" r="r" b="b"/>
                <a:pathLst>
                  <a:path w="317" h="1612" extrusionOk="0">
                    <a:moveTo>
                      <a:pt x="161" y="0"/>
                    </a:moveTo>
                    <a:cubicBezTo>
                      <a:pt x="1" y="0"/>
                      <a:pt x="97" y="1475"/>
                      <a:pt x="60" y="1525"/>
                    </a:cubicBezTo>
                    <a:cubicBezTo>
                      <a:pt x="60" y="1570"/>
                      <a:pt x="98" y="1608"/>
                      <a:pt x="143" y="1608"/>
                    </a:cubicBezTo>
                    <a:cubicBezTo>
                      <a:pt x="147" y="1610"/>
                      <a:pt x="152" y="1611"/>
                      <a:pt x="156" y="1611"/>
                    </a:cubicBezTo>
                    <a:cubicBezTo>
                      <a:pt x="316" y="1611"/>
                      <a:pt x="220" y="137"/>
                      <a:pt x="258" y="93"/>
                    </a:cubicBezTo>
                    <a:cubicBezTo>
                      <a:pt x="258" y="42"/>
                      <a:pt x="219" y="3"/>
                      <a:pt x="175" y="3"/>
                    </a:cubicBezTo>
                    <a:cubicBezTo>
                      <a:pt x="170" y="1"/>
                      <a:pt x="165" y="0"/>
                      <a:pt x="1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6"/>
              <p:cNvSpPr/>
              <p:nvPr/>
            </p:nvSpPr>
            <p:spPr>
              <a:xfrm>
                <a:off x="-2485015" y="448301"/>
                <a:ext cx="119159" cy="81837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967" extrusionOk="0">
                    <a:moveTo>
                      <a:pt x="1345" y="0"/>
                    </a:moveTo>
                    <a:cubicBezTo>
                      <a:pt x="1136" y="0"/>
                      <a:pt x="123" y="813"/>
                      <a:pt x="64" y="813"/>
                    </a:cubicBezTo>
                    <a:cubicBezTo>
                      <a:pt x="1" y="858"/>
                      <a:pt x="32" y="967"/>
                      <a:pt x="116" y="967"/>
                    </a:cubicBezTo>
                    <a:cubicBezTo>
                      <a:pt x="128" y="967"/>
                      <a:pt x="148" y="960"/>
                      <a:pt x="160" y="954"/>
                    </a:cubicBezTo>
                    <a:lnTo>
                      <a:pt x="1356" y="142"/>
                    </a:lnTo>
                    <a:cubicBezTo>
                      <a:pt x="1394" y="116"/>
                      <a:pt x="1407" y="65"/>
                      <a:pt x="1382" y="27"/>
                    </a:cubicBezTo>
                    <a:cubicBezTo>
                      <a:pt x="1379" y="9"/>
                      <a:pt x="1366" y="0"/>
                      <a:pt x="1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>
                <a:off x="-2470374" y="441446"/>
                <a:ext cx="92585" cy="95209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1125" extrusionOk="0">
                    <a:moveTo>
                      <a:pt x="66" y="0"/>
                    </a:moveTo>
                    <a:cubicBezTo>
                      <a:pt x="53" y="0"/>
                      <a:pt x="44" y="6"/>
                      <a:pt x="38" y="18"/>
                    </a:cubicBezTo>
                    <a:cubicBezTo>
                      <a:pt x="7" y="50"/>
                      <a:pt x="0" y="101"/>
                      <a:pt x="32" y="140"/>
                    </a:cubicBezTo>
                    <a:lnTo>
                      <a:pt x="914" y="1092"/>
                    </a:lnTo>
                    <a:cubicBezTo>
                      <a:pt x="934" y="1111"/>
                      <a:pt x="959" y="1124"/>
                      <a:pt x="978" y="1124"/>
                    </a:cubicBezTo>
                    <a:cubicBezTo>
                      <a:pt x="1049" y="1124"/>
                      <a:pt x="1093" y="1028"/>
                      <a:pt x="1042" y="977"/>
                    </a:cubicBezTo>
                    <a:cubicBezTo>
                      <a:pt x="989" y="971"/>
                      <a:pt x="235" y="0"/>
                      <a:pt x="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6"/>
              <p:cNvSpPr/>
              <p:nvPr/>
            </p:nvSpPr>
            <p:spPr>
              <a:xfrm>
                <a:off x="-2497964" y="479530"/>
                <a:ext cx="136085" cy="16503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95" extrusionOk="0">
                    <a:moveTo>
                      <a:pt x="1014" y="0"/>
                    </a:moveTo>
                    <a:cubicBezTo>
                      <a:pt x="717" y="0"/>
                      <a:pt x="380" y="17"/>
                      <a:pt x="213" y="17"/>
                    </a:cubicBezTo>
                    <a:cubicBezTo>
                      <a:pt x="154" y="17"/>
                      <a:pt x="116" y="15"/>
                      <a:pt x="109" y="9"/>
                    </a:cubicBezTo>
                    <a:cubicBezTo>
                      <a:pt x="107" y="9"/>
                      <a:pt x="105" y="9"/>
                      <a:pt x="103" y="9"/>
                    </a:cubicBezTo>
                    <a:cubicBezTo>
                      <a:pt x="0" y="9"/>
                      <a:pt x="2" y="176"/>
                      <a:pt x="109" y="176"/>
                    </a:cubicBezTo>
                    <a:cubicBezTo>
                      <a:pt x="114" y="172"/>
                      <a:pt x="138" y="170"/>
                      <a:pt x="178" y="170"/>
                    </a:cubicBezTo>
                    <a:cubicBezTo>
                      <a:pt x="335" y="170"/>
                      <a:pt x="730" y="194"/>
                      <a:pt x="1060" y="194"/>
                    </a:cubicBezTo>
                    <a:cubicBezTo>
                      <a:pt x="1361" y="194"/>
                      <a:pt x="1608" y="174"/>
                      <a:pt x="1573" y="99"/>
                    </a:cubicBezTo>
                    <a:cubicBezTo>
                      <a:pt x="1607" y="20"/>
                      <a:pt x="1334" y="0"/>
                      <a:pt x="10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" name="Google Shape;180;p6"/>
            <p:cNvGrpSpPr/>
            <p:nvPr/>
          </p:nvGrpSpPr>
          <p:grpSpPr>
            <a:xfrm flipH="1">
              <a:off x="8848871" y="1604213"/>
              <a:ext cx="136085" cy="136424"/>
              <a:chOff x="-2497964" y="421050"/>
              <a:chExt cx="136085" cy="136424"/>
            </a:xfrm>
          </p:grpSpPr>
          <p:sp>
            <p:nvSpPr>
              <p:cNvPr id="181" name="Google Shape;181;p6"/>
              <p:cNvSpPr/>
              <p:nvPr/>
            </p:nvSpPr>
            <p:spPr>
              <a:xfrm>
                <a:off x="-2439145" y="421050"/>
                <a:ext cx="26828" cy="136424"/>
              </a:xfrm>
              <a:custGeom>
                <a:avLst/>
                <a:gdLst/>
                <a:ahLst/>
                <a:cxnLst/>
                <a:rect l="l" t="t" r="r" b="b"/>
                <a:pathLst>
                  <a:path w="317" h="1612" extrusionOk="0">
                    <a:moveTo>
                      <a:pt x="161" y="0"/>
                    </a:moveTo>
                    <a:cubicBezTo>
                      <a:pt x="1" y="0"/>
                      <a:pt x="97" y="1475"/>
                      <a:pt x="60" y="1525"/>
                    </a:cubicBezTo>
                    <a:cubicBezTo>
                      <a:pt x="60" y="1570"/>
                      <a:pt x="98" y="1608"/>
                      <a:pt x="143" y="1608"/>
                    </a:cubicBezTo>
                    <a:cubicBezTo>
                      <a:pt x="147" y="1610"/>
                      <a:pt x="152" y="1611"/>
                      <a:pt x="156" y="1611"/>
                    </a:cubicBezTo>
                    <a:cubicBezTo>
                      <a:pt x="316" y="1611"/>
                      <a:pt x="220" y="137"/>
                      <a:pt x="258" y="93"/>
                    </a:cubicBezTo>
                    <a:cubicBezTo>
                      <a:pt x="258" y="42"/>
                      <a:pt x="219" y="3"/>
                      <a:pt x="175" y="3"/>
                    </a:cubicBezTo>
                    <a:cubicBezTo>
                      <a:pt x="170" y="1"/>
                      <a:pt x="165" y="0"/>
                      <a:pt x="1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>
                <a:off x="-2485015" y="448301"/>
                <a:ext cx="119159" cy="81837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967" extrusionOk="0">
                    <a:moveTo>
                      <a:pt x="1345" y="0"/>
                    </a:moveTo>
                    <a:cubicBezTo>
                      <a:pt x="1136" y="0"/>
                      <a:pt x="123" y="813"/>
                      <a:pt x="64" y="813"/>
                    </a:cubicBezTo>
                    <a:cubicBezTo>
                      <a:pt x="1" y="858"/>
                      <a:pt x="32" y="967"/>
                      <a:pt x="116" y="967"/>
                    </a:cubicBezTo>
                    <a:cubicBezTo>
                      <a:pt x="128" y="967"/>
                      <a:pt x="148" y="960"/>
                      <a:pt x="160" y="954"/>
                    </a:cubicBezTo>
                    <a:lnTo>
                      <a:pt x="1356" y="142"/>
                    </a:lnTo>
                    <a:cubicBezTo>
                      <a:pt x="1394" y="116"/>
                      <a:pt x="1407" y="65"/>
                      <a:pt x="1382" y="27"/>
                    </a:cubicBezTo>
                    <a:cubicBezTo>
                      <a:pt x="1379" y="9"/>
                      <a:pt x="1366" y="0"/>
                      <a:pt x="1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6"/>
              <p:cNvSpPr/>
              <p:nvPr/>
            </p:nvSpPr>
            <p:spPr>
              <a:xfrm>
                <a:off x="-2470374" y="441446"/>
                <a:ext cx="92585" cy="95209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1125" extrusionOk="0">
                    <a:moveTo>
                      <a:pt x="66" y="0"/>
                    </a:moveTo>
                    <a:cubicBezTo>
                      <a:pt x="53" y="0"/>
                      <a:pt x="44" y="6"/>
                      <a:pt x="38" y="18"/>
                    </a:cubicBezTo>
                    <a:cubicBezTo>
                      <a:pt x="7" y="50"/>
                      <a:pt x="0" y="101"/>
                      <a:pt x="32" y="140"/>
                    </a:cubicBezTo>
                    <a:lnTo>
                      <a:pt x="914" y="1092"/>
                    </a:lnTo>
                    <a:cubicBezTo>
                      <a:pt x="934" y="1111"/>
                      <a:pt x="959" y="1124"/>
                      <a:pt x="978" y="1124"/>
                    </a:cubicBezTo>
                    <a:cubicBezTo>
                      <a:pt x="1049" y="1124"/>
                      <a:pt x="1093" y="1028"/>
                      <a:pt x="1042" y="977"/>
                    </a:cubicBezTo>
                    <a:cubicBezTo>
                      <a:pt x="989" y="971"/>
                      <a:pt x="235" y="0"/>
                      <a:pt x="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6"/>
              <p:cNvSpPr/>
              <p:nvPr/>
            </p:nvSpPr>
            <p:spPr>
              <a:xfrm>
                <a:off x="-2497964" y="479530"/>
                <a:ext cx="136085" cy="16503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95" extrusionOk="0">
                    <a:moveTo>
                      <a:pt x="1014" y="0"/>
                    </a:moveTo>
                    <a:cubicBezTo>
                      <a:pt x="717" y="0"/>
                      <a:pt x="380" y="17"/>
                      <a:pt x="213" y="17"/>
                    </a:cubicBezTo>
                    <a:cubicBezTo>
                      <a:pt x="154" y="17"/>
                      <a:pt x="116" y="15"/>
                      <a:pt x="109" y="9"/>
                    </a:cubicBezTo>
                    <a:cubicBezTo>
                      <a:pt x="107" y="9"/>
                      <a:pt x="105" y="9"/>
                      <a:pt x="103" y="9"/>
                    </a:cubicBezTo>
                    <a:cubicBezTo>
                      <a:pt x="0" y="9"/>
                      <a:pt x="2" y="176"/>
                      <a:pt x="109" y="176"/>
                    </a:cubicBezTo>
                    <a:cubicBezTo>
                      <a:pt x="114" y="172"/>
                      <a:pt x="138" y="170"/>
                      <a:pt x="178" y="170"/>
                    </a:cubicBezTo>
                    <a:cubicBezTo>
                      <a:pt x="335" y="170"/>
                      <a:pt x="730" y="194"/>
                      <a:pt x="1060" y="194"/>
                    </a:cubicBezTo>
                    <a:cubicBezTo>
                      <a:pt x="1361" y="194"/>
                      <a:pt x="1608" y="174"/>
                      <a:pt x="1573" y="99"/>
                    </a:cubicBezTo>
                    <a:cubicBezTo>
                      <a:pt x="1607" y="20"/>
                      <a:pt x="1334" y="0"/>
                      <a:pt x="10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" name="Google Shape;185;p6"/>
            <p:cNvGrpSpPr/>
            <p:nvPr/>
          </p:nvGrpSpPr>
          <p:grpSpPr>
            <a:xfrm flipH="1">
              <a:off x="1437396" y="4922713"/>
              <a:ext cx="136085" cy="136424"/>
              <a:chOff x="-2497964" y="421050"/>
              <a:chExt cx="136085" cy="136424"/>
            </a:xfrm>
          </p:grpSpPr>
          <p:sp>
            <p:nvSpPr>
              <p:cNvPr id="186" name="Google Shape;186;p6"/>
              <p:cNvSpPr/>
              <p:nvPr/>
            </p:nvSpPr>
            <p:spPr>
              <a:xfrm>
                <a:off x="-2439145" y="421050"/>
                <a:ext cx="26828" cy="136424"/>
              </a:xfrm>
              <a:custGeom>
                <a:avLst/>
                <a:gdLst/>
                <a:ahLst/>
                <a:cxnLst/>
                <a:rect l="l" t="t" r="r" b="b"/>
                <a:pathLst>
                  <a:path w="317" h="1612" extrusionOk="0">
                    <a:moveTo>
                      <a:pt x="161" y="0"/>
                    </a:moveTo>
                    <a:cubicBezTo>
                      <a:pt x="1" y="0"/>
                      <a:pt x="97" y="1475"/>
                      <a:pt x="60" y="1525"/>
                    </a:cubicBezTo>
                    <a:cubicBezTo>
                      <a:pt x="60" y="1570"/>
                      <a:pt x="98" y="1608"/>
                      <a:pt x="143" y="1608"/>
                    </a:cubicBezTo>
                    <a:cubicBezTo>
                      <a:pt x="147" y="1610"/>
                      <a:pt x="152" y="1611"/>
                      <a:pt x="156" y="1611"/>
                    </a:cubicBezTo>
                    <a:cubicBezTo>
                      <a:pt x="316" y="1611"/>
                      <a:pt x="220" y="137"/>
                      <a:pt x="258" y="93"/>
                    </a:cubicBezTo>
                    <a:cubicBezTo>
                      <a:pt x="258" y="42"/>
                      <a:pt x="219" y="3"/>
                      <a:pt x="175" y="3"/>
                    </a:cubicBezTo>
                    <a:cubicBezTo>
                      <a:pt x="170" y="1"/>
                      <a:pt x="165" y="0"/>
                      <a:pt x="1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>
                <a:off x="-2485015" y="448301"/>
                <a:ext cx="119159" cy="81837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967" extrusionOk="0">
                    <a:moveTo>
                      <a:pt x="1345" y="0"/>
                    </a:moveTo>
                    <a:cubicBezTo>
                      <a:pt x="1136" y="0"/>
                      <a:pt x="123" y="813"/>
                      <a:pt x="64" y="813"/>
                    </a:cubicBezTo>
                    <a:cubicBezTo>
                      <a:pt x="1" y="858"/>
                      <a:pt x="32" y="967"/>
                      <a:pt x="116" y="967"/>
                    </a:cubicBezTo>
                    <a:cubicBezTo>
                      <a:pt x="128" y="967"/>
                      <a:pt x="148" y="960"/>
                      <a:pt x="160" y="954"/>
                    </a:cubicBezTo>
                    <a:lnTo>
                      <a:pt x="1356" y="142"/>
                    </a:lnTo>
                    <a:cubicBezTo>
                      <a:pt x="1394" y="116"/>
                      <a:pt x="1407" y="65"/>
                      <a:pt x="1382" y="27"/>
                    </a:cubicBezTo>
                    <a:cubicBezTo>
                      <a:pt x="1379" y="9"/>
                      <a:pt x="1366" y="0"/>
                      <a:pt x="1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6"/>
              <p:cNvSpPr/>
              <p:nvPr/>
            </p:nvSpPr>
            <p:spPr>
              <a:xfrm>
                <a:off x="-2470374" y="441446"/>
                <a:ext cx="92585" cy="95209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1125" extrusionOk="0">
                    <a:moveTo>
                      <a:pt x="66" y="0"/>
                    </a:moveTo>
                    <a:cubicBezTo>
                      <a:pt x="53" y="0"/>
                      <a:pt x="44" y="6"/>
                      <a:pt x="38" y="18"/>
                    </a:cubicBezTo>
                    <a:cubicBezTo>
                      <a:pt x="7" y="50"/>
                      <a:pt x="0" y="101"/>
                      <a:pt x="32" y="140"/>
                    </a:cubicBezTo>
                    <a:lnTo>
                      <a:pt x="914" y="1092"/>
                    </a:lnTo>
                    <a:cubicBezTo>
                      <a:pt x="934" y="1111"/>
                      <a:pt x="959" y="1124"/>
                      <a:pt x="978" y="1124"/>
                    </a:cubicBezTo>
                    <a:cubicBezTo>
                      <a:pt x="1049" y="1124"/>
                      <a:pt x="1093" y="1028"/>
                      <a:pt x="1042" y="977"/>
                    </a:cubicBezTo>
                    <a:cubicBezTo>
                      <a:pt x="989" y="971"/>
                      <a:pt x="235" y="0"/>
                      <a:pt x="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6"/>
              <p:cNvSpPr/>
              <p:nvPr/>
            </p:nvSpPr>
            <p:spPr>
              <a:xfrm>
                <a:off x="-2497964" y="479530"/>
                <a:ext cx="136085" cy="16503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95" extrusionOk="0">
                    <a:moveTo>
                      <a:pt x="1014" y="0"/>
                    </a:moveTo>
                    <a:cubicBezTo>
                      <a:pt x="717" y="0"/>
                      <a:pt x="380" y="17"/>
                      <a:pt x="213" y="17"/>
                    </a:cubicBezTo>
                    <a:cubicBezTo>
                      <a:pt x="154" y="17"/>
                      <a:pt x="116" y="15"/>
                      <a:pt x="109" y="9"/>
                    </a:cubicBezTo>
                    <a:cubicBezTo>
                      <a:pt x="107" y="9"/>
                      <a:pt x="105" y="9"/>
                      <a:pt x="103" y="9"/>
                    </a:cubicBezTo>
                    <a:cubicBezTo>
                      <a:pt x="0" y="9"/>
                      <a:pt x="2" y="176"/>
                      <a:pt x="109" y="176"/>
                    </a:cubicBezTo>
                    <a:cubicBezTo>
                      <a:pt x="114" y="172"/>
                      <a:pt x="138" y="170"/>
                      <a:pt x="178" y="170"/>
                    </a:cubicBezTo>
                    <a:cubicBezTo>
                      <a:pt x="335" y="170"/>
                      <a:pt x="730" y="194"/>
                      <a:pt x="1060" y="194"/>
                    </a:cubicBezTo>
                    <a:cubicBezTo>
                      <a:pt x="1361" y="194"/>
                      <a:pt x="1608" y="174"/>
                      <a:pt x="1573" y="99"/>
                    </a:cubicBezTo>
                    <a:cubicBezTo>
                      <a:pt x="1607" y="20"/>
                      <a:pt x="1334" y="0"/>
                      <a:pt x="10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0" name="Google Shape;190;p6"/>
            <p:cNvSpPr/>
            <p:nvPr/>
          </p:nvSpPr>
          <p:spPr>
            <a:xfrm flipH="1">
              <a:off x="216559" y="3884603"/>
              <a:ext cx="202520" cy="163590"/>
            </a:xfrm>
            <a:custGeom>
              <a:avLst/>
              <a:gdLst/>
              <a:ahLst/>
              <a:cxnLst/>
              <a:rect l="l" t="t" r="r" b="b"/>
              <a:pathLst>
                <a:path w="2393" h="1933" extrusionOk="0">
                  <a:moveTo>
                    <a:pt x="1280" y="257"/>
                  </a:moveTo>
                  <a:cubicBezTo>
                    <a:pt x="1433" y="858"/>
                    <a:pt x="1318" y="781"/>
                    <a:pt x="1912" y="999"/>
                  </a:cubicBezTo>
                  <a:cubicBezTo>
                    <a:pt x="1375" y="1159"/>
                    <a:pt x="1420" y="1235"/>
                    <a:pt x="1190" y="1689"/>
                  </a:cubicBezTo>
                  <a:cubicBezTo>
                    <a:pt x="1011" y="1063"/>
                    <a:pt x="1152" y="1139"/>
                    <a:pt x="493" y="992"/>
                  </a:cubicBezTo>
                  <a:cubicBezTo>
                    <a:pt x="998" y="743"/>
                    <a:pt x="1056" y="852"/>
                    <a:pt x="1280" y="257"/>
                  </a:cubicBezTo>
                  <a:close/>
                  <a:moveTo>
                    <a:pt x="1301" y="1"/>
                  </a:moveTo>
                  <a:cubicBezTo>
                    <a:pt x="1219" y="1"/>
                    <a:pt x="1107" y="163"/>
                    <a:pt x="934" y="609"/>
                  </a:cubicBezTo>
                  <a:cubicBezTo>
                    <a:pt x="1" y="980"/>
                    <a:pt x="33" y="1082"/>
                    <a:pt x="896" y="1261"/>
                  </a:cubicBezTo>
                  <a:cubicBezTo>
                    <a:pt x="1056" y="1932"/>
                    <a:pt x="1113" y="1932"/>
                    <a:pt x="1177" y="1932"/>
                  </a:cubicBezTo>
                  <a:cubicBezTo>
                    <a:pt x="1235" y="1926"/>
                    <a:pt x="1286" y="1926"/>
                    <a:pt x="1567" y="1312"/>
                  </a:cubicBezTo>
                  <a:cubicBezTo>
                    <a:pt x="2296" y="1082"/>
                    <a:pt x="2392" y="960"/>
                    <a:pt x="1561" y="679"/>
                  </a:cubicBezTo>
                  <a:cubicBezTo>
                    <a:pt x="1477" y="358"/>
                    <a:pt x="1422" y="1"/>
                    <a:pt x="1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"/>
          <p:cNvSpPr txBox="1">
            <a:spLocks noGrp="1"/>
          </p:cNvSpPr>
          <p:nvPr>
            <p:ph type="title"/>
          </p:nvPr>
        </p:nvSpPr>
        <p:spPr>
          <a:xfrm>
            <a:off x="713225" y="1410892"/>
            <a:ext cx="48729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9"/>
          <p:cNvSpPr txBox="1">
            <a:spLocks noGrp="1"/>
          </p:cNvSpPr>
          <p:nvPr>
            <p:ph type="subTitle" idx="1"/>
          </p:nvPr>
        </p:nvSpPr>
        <p:spPr>
          <a:xfrm>
            <a:off x="713225" y="3061525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9"/>
          <p:cNvSpPr/>
          <p:nvPr/>
        </p:nvSpPr>
        <p:spPr>
          <a:xfrm>
            <a:off x="6545879" y="264022"/>
            <a:ext cx="144802" cy="100879"/>
          </a:xfrm>
          <a:custGeom>
            <a:avLst/>
            <a:gdLst/>
            <a:ahLst/>
            <a:cxnLst/>
            <a:rect l="l" t="t" r="r" b="b"/>
            <a:pathLst>
              <a:path w="1711" h="1192" extrusionOk="0">
                <a:moveTo>
                  <a:pt x="861" y="170"/>
                </a:moveTo>
                <a:cubicBezTo>
                  <a:pt x="943" y="170"/>
                  <a:pt x="1028" y="198"/>
                  <a:pt x="1111" y="263"/>
                </a:cubicBezTo>
                <a:cubicBezTo>
                  <a:pt x="1463" y="528"/>
                  <a:pt x="1186" y="1018"/>
                  <a:pt x="843" y="1018"/>
                </a:cubicBezTo>
                <a:cubicBezTo>
                  <a:pt x="763" y="1018"/>
                  <a:pt x="680" y="991"/>
                  <a:pt x="599" y="928"/>
                </a:cubicBezTo>
                <a:lnTo>
                  <a:pt x="548" y="992"/>
                </a:lnTo>
                <a:lnTo>
                  <a:pt x="548" y="992"/>
                </a:lnTo>
                <a:lnTo>
                  <a:pt x="599" y="922"/>
                </a:lnTo>
                <a:cubicBezTo>
                  <a:pt x="248" y="659"/>
                  <a:pt x="518" y="170"/>
                  <a:pt x="861" y="170"/>
                </a:cubicBezTo>
                <a:close/>
                <a:moveTo>
                  <a:pt x="865" y="0"/>
                </a:moveTo>
                <a:cubicBezTo>
                  <a:pt x="383" y="0"/>
                  <a:pt x="1" y="690"/>
                  <a:pt x="497" y="1063"/>
                </a:cubicBezTo>
                <a:cubicBezTo>
                  <a:pt x="610" y="1153"/>
                  <a:pt x="729" y="1191"/>
                  <a:pt x="842" y="1191"/>
                </a:cubicBezTo>
                <a:cubicBezTo>
                  <a:pt x="1323" y="1191"/>
                  <a:pt x="1710" y="497"/>
                  <a:pt x="1213" y="129"/>
                </a:cubicBezTo>
                <a:cubicBezTo>
                  <a:pt x="1098" y="39"/>
                  <a:pt x="979" y="0"/>
                  <a:pt x="8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" name="Google Shape;270;p9"/>
          <p:cNvGrpSpPr/>
          <p:nvPr/>
        </p:nvGrpSpPr>
        <p:grpSpPr>
          <a:xfrm>
            <a:off x="200404" y="246250"/>
            <a:ext cx="8667329" cy="4782268"/>
            <a:chOff x="200404" y="246250"/>
            <a:chExt cx="8667329" cy="4782268"/>
          </a:xfrm>
        </p:grpSpPr>
        <p:sp>
          <p:nvSpPr>
            <p:cNvPr id="271" name="Google Shape;271;p9"/>
            <p:cNvSpPr/>
            <p:nvPr/>
          </p:nvSpPr>
          <p:spPr>
            <a:xfrm>
              <a:off x="8665213" y="1340428"/>
              <a:ext cx="202520" cy="163590"/>
            </a:xfrm>
            <a:custGeom>
              <a:avLst/>
              <a:gdLst/>
              <a:ahLst/>
              <a:cxnLst/>
              <a:rect l="l" t="t" r="r" b="b"/>
              <a:pathLst>
                <a:path w="2393" h="1933" extrusionOk="0">
                  <a:moveTo>
                    <a:pt x="1280" y="257"/>
                  </a:moveTo>
                  <a:cubicBezTo>
                    <a:pt x="1433" y="858"/>
                    <a:pt x="1318" y="781"/>
                    <a:pt x="1912" y="999"/>
                  </a:cubicBezTo>
                  <a:cubicBezTo>
                    <a:pt x="1375" y="1159"/>
                    <a:pt x="1420" y="1235"/>
                    <a:pt x="1190" y="1689"/>
                  </a:cubicBezTo>
                  <a:cubicBezTo>
                    <a:pt x="1011" y="1063"/>
                    <a:pt x="1152" y="1139"/>
                    <a:pt x="493" y="992"/>
                  </a:cubicBezTo>
                  <a:cubicBezTo>
                    <a:pt x="998" y="743"/>
                    <a:pt x="1056" y="852"/>
                    <a:pt x="1280" y="257"/>
                  </a:cubicBezTo>
                  <a:close/>
                  <a:moveTo>
                    <a:pt x="1301" y="1"/>
                  </a:moveTo>
                  <a:cubicBezTo>
                    <a:pt x="1219" y="1"/>
                    <a:pt x="1107" y="163"/>
                    <a:pt x="934" y="609"/>
                  </a:cubicBezTo>
                  <a:cubicBezTo>
                    <a:pt x="1" y="980"/>
                    <a:pt x="33" y="1082"/>
                    <a:pt x="896" y="1261"/>
                  </a:cubicBezTo>
                  <a:cubicBezTo>
                    <a:pt x="1056" y="1932"/>
                    <a:pt x="1113" y="1932"/>
                    <a:pt x="1177" y="1932"/>
                  </a:cubicBezTo>
                  <a:cubicBezTo>
                    <a:pt x="1235" y="1926"/>
                    <a:pt x="1286" y="1926"/>
                    <a:pt x="1567" y="1312"/>
                  </a:cubicBezTo>
                  <a:cubicBezTo>
                    <a:pt x="2296" y="1082"/>
                    <a:pt x="2392" y="960"/>
                    <a:pt x="1561" y="679"/>
                  </a:cubicBezTo>
                  <a:cubicBezTo>
                    <a:pt x="1477" y="358"/>
                    <a:pt x="1422" y="1"/>
                    <a:pt x="1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2360601" y="4864928"/>
              <a:ext cx="202520" cy="163590"/>
            </a:xfrm>
            <a:custGeom>
              <a:avLst/>
              <a:gdLst/>
              <a:ahLst/>
              <a:cxnLst/>
              <a:rect l="l" t="t" r="r" b="b"/>
              <a:pathLst>
                <a:path w="2393" h="1933" extrusionOk="0">
                  <a:moveTo>
                    <a:pt x="1280" y="257"/>
                  </a:moveTo>
                  <a:cubicBezTo>
                    <a:pt x="1433" y="858"/>
                    <a:pt x="1318" y="781"/>
                    <a:pt x="1912" y="999"/>
                  </a:cubicBezTo>
                  <a:cubicBezTo>
                    <a:pt x="1375" y="1159"/>
                    <a:pt x="1420" y="1235"/>
                    <a:pt x="1190" y="1689"/>
                  </a:cubicBezTo>
                  <a:cubicBezTo>
                    <a:pt x="1011" y="1063"/>
                    <a:pt x="1152" y="1139"/>
                    <a:pt x="493" y="992"/>
                  </a:cubicBezTo>
                  <a:cubicBezTo>
                    <a:pt x="998" y="743"/>
                    <a:pt x="1056" y="852"/>
                    <a:pt x="1280" y="257"/>
                  </a:cubicBezTo>
                  <a:close/>
                  <a:moveTo>
                    <a:pt x="1301" y="1"/>
                  </a:moveTo>
                  <a:cubicBezTo>
                    <a:pt x="1219" y="1"/>
                    <a:pt x="1107" y="163"/>
                    <a:pt x="934" y="609"/>
                  </a:cubicBezTo>
                  <a:cubicBezTo>
                    <a:pt x="1" y="980"/>
                    <a:pt x="33" y="1082"/>
                    <a:pt x="896" y="1261"/>
                  </a:cubicBezTo>
                  <a:cubicBezTo>
                    <a:pt x="1056" y="1932"/>
                    <a:pt x="1113" y="1932"/>
                    <a:pt x="1177" y="1932"/>
                  </a:cubicBezTo>
                  <a:cubicBezTo>
                    <a:pt x="1235" y="1926"/>
                    <a:pt x="1286" y="1926"/>
                    <a:pt x="1567" y="1312"/>
                  </a:cubicBezTo>
                  <a:cubicBezTo>
                    <a:pt x="2296" y="1082"/>
                    <a:pt x="2392" y="960"/>
                    <a:pt x="1561" y="679"/>
                  </a:cubicBezTo>
                  <a:cubicBezTo>
                    <a:pt x="1477" y="358"/>
                    <a:pt x="1422" y="1"/>
                    <a:pt x="1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3" name="Google Shape;273;p9"/>
            <p:cNvGrpSpPr/>
            <p:nvPr/>
          </p:nvGrpSpPr>
          <p:grpSpPr>
            <a:xfrm>
              <a:off x="1905024" y="246250"/>
              <a:ext cx="136085" cy="136424"/>
              <a:chOff x="-2497964" y="421050"/>
              <a:chExt cx="136085" cy="136424"/>
            </a:xfrm>
          </p:grpSpPr>
          <p:sp>
            <p:nvSpPr>
              <p:cNvPr id="274" name="Google Shape;274;p9"/>
              <p:cNvSpPr/>
              <p:nvPr/>
            </p:nvSpPr>
            <p:spPr>
              <a:xfrm>
                <a:off x="-2439145" y="421050"/>
                <a:ext cx="26828" cy="136424"/>
              </a:xfrm>
              <a:custGeom>
                <a:avLst/>
                <a:gdLst/>
                <a:ahLst/>
                <a:cxnLst/>
                <a:rect l="l" t="t" r="r" b="b"/>
                <a:pathLst>
                  <a:path w="317" h="1612" extrusionOk="0">
                    <a:moveTo>
                      <a:pt x="161" y="0"/>
                    </a:moveTo>
                    <a:cubicBezTo>
                      <a:pt x="1" y="0"/>
                      <a:pt x="97" y="1475"/>
                      <a:pt x="60" y="1525"/>
                    </a:cubicBezTo>
                    <a:cubicBezTo>
                      <a:pt x="60" y="1570"/>
                      <a:pt x="98" y="1608"/>
                      <a:pt x="143" y="1608"/>
                    </a:cubicBezTo>
                    <a:cubicBezTo>
                      <a:pt x="147" y="1610"/>
                      <a:pt x="152" y="1611"/>
                      <a:pt x="156" y="1611"/>
                    </a:cubicBezTo>
                    <a:cubicBezTo>
                      <a:pt x="316" y="1611"/>
                      <a:pt x="220" y="137"/>
                      <a:pt x="258" y="93"/>
                    </a:cubicBezTo>
                    <a:cubicBezTo>
                      <a:pt x="258" y="42"/>
                      <a:pt x="219" y="3"/>
                      <a:pt x="175" y="3"/>
                    </a:cubicBezTo>
                    <a:cubicBezTo>
                      <a:pt x="170" y="1"/>
                      <a:pt x="165" y="0"/>
                      <a:pt x="1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9"/>
              <p:cNvSpPr/>
              <p:nvPr/>
            </p:nvSpPr>
            <p:spPr>
              <a:xfrm>
                <a:off x="-2485015" y="448301"/>
                <a:ext cx="119159" cy="81837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967" extrusionOk="0">
                    <a:moveTo>
                      <a:pt x="1345" y="0"/>
                    </a:moveTo>
                    <a:cubicBezTo>
                      <a:pt x="1136" y="0"/>
                      <a:pt x="123" y="813"/>
                      <a:pt x="64" y="813"/>
                    </a:cubicBezTo>
                    <a:cubicBezTo>
                      <a:pt x="1" y="858"/>
                      <a:pt x="32" y="967"/>
                      <a:pt x="116" y="967"/>
                    </a:cubicBezTo>
                    <a:cubicBezTo>
                      <a:pt x="128" y="967"/>
                      <a:pt x="148" y="960"/>
                      <a:pt x="160" y="954"/>
                    </a:cubicBezTo>
                    <a:lnTo>
                      <a:pt x="1356" y="142"/>
                    </a:lnTo>
                    <a:cubicBezTo>
                      <a:pt x="1394" y="116"/>
                      <a:pt x="1407" y="65"/>
                      <a:pt x="1382" y="27"/>
                    </a:cubicBezTo>
                    <a:cubicBezTo>
                      <a:pt x="1379" y="9"/>
                      <a:pt x="1366" y="0"/>
                      <a:pt x="1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9"/>
              <p:cNvSpPr/>
              <p:nvPr/>
            </p:nvSpPr>
            <p:spPr>
              <a:xfrm>
                <a:off x="-2470374" y="441446"/>
                <a:ext cx="92585" cy="95209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1125" extrusionOk="0">
                    <a:moveTo>
                      <a:pt x="66" y="0"/>
                    </a:moveTo>
                    <a:cubicBezTo>
                      <a:pt x="53" y="0"/>
                      <a:pt x="44" y="6"/>
                      <a:pt x="38" y="18"/>
                    </a:cubicBezTo>
                    <a:cubicBezTo>
                      <a:pt x="7" y="50"/>
                      <a:pt x="0" y="101"/>
                      <a:pt x="32" y="140"/>
                    </a:cubicBezTo>
                    <a:lnTo>
                      <a:pt x="914" y="1092"/>
                    </a:lnTo>
                    <a:cubicBezTo>
                      <a:pt x="934" y="1111"/>
                      <a:pt x="959" y="1124"/>
                      <a:pt x="978" y="1124"/>
                    </a:cubicBezTo>
                    <a:cubicBezTo>
                      <a:pt x="1049" y="1124"/>
                      <a:pt x="1093" y="1028"/>
                      <a:pt x="1042" y="977"/>
                    </a:cubicBezTo>
                    <a:cubicBezTo>
                      <a:pt x="989" y="971"/>
                      <a:pt x="235" y="0"/>
                      <a:pt x="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9"/>
              <p:cNvSpPr/>
              <p:nvPr/>
            </p:nvSpPr>
            <p:spPr>
              <a:xfrm>
                <a:off x="-2497964" y="479530"/>
                <a:ext cx="136085" cy="16503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95" extrusionOk="0">
                    <a:moveTo>
                      <a:pt x="1014" y="0"/>
                    </a:moveTo>
                    <a:cubicBezTo>
                      <a:pt x="717" y="0"/>
                      <a:pt x="380" y="17"/>
                      <a:pt x="213" y="17"/>
                    </a:cubicBezTo>
                    <a:cubicBezTo>
                      <a:pt x="154" y="17"/>
                      <a:pt x="116" y="15"/>
                      <a:pt x="109" y="9"/>
                    </a:cubicBezTo>
                    <a:cubicBezTo>
                      <a:pt x="107" y="9"/>
                      <a:pt x="105" y="9"/>
                      <a:pt x="103" y="9"/>
                    </a:cubicBezTo>
                    <a:cubicBezTo>
                      <a:pt x="0" y="9"/>
                      <a:pt x="2" y="176"/>
                      <a:pt x="109" y="176"/>
                    </a:cubicBezTo>
                    <a:cubicBezTo>
                      <a:pt x="114" y="172"/>
                      <a:pt x="138" y="170"/>
                      <a:pt x="178" y="170"/>
                    </a:cubicBezTo>
                    <a:cubicBezTo>
                      <a:pt x="335" y="170"/>
                      <a:pt x="730" y="194"/>
                      <a:pt x="1060" y="194"/>
                    </a:cubicBezTo>
                    <a:cubicBezTo>
                      <a:pt x="1361" y="194"/>
                      <a:pt x="1608" y="174"/>
                      <a:pt x="1573" y="99"/>
                    </a:cubicBezTo>
                    <a:cubicBezTo>
                      <a:pt x="1607" y="20"/>
                      <a:pt x="1334" y="0"/>
                      <a:pt x="10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8" name="Google Shape;278;p9"/>
            <p:cNvGrpSpPr/>
            <p:nvPr/>
          </p:nvGrpSpPr>
          <p:grpSpPr>
            <a:xfrm>
              <a:off x="6080474" y="4878513"/>
              <a:ext cx="136085" cy="136424"/>
              <a:chOff x="-2497964" y="421050"/>
              <a:chExt cx="136085" cy="136424"/>
            </a:xfrm>
          </p:grpSpPr>
          <p:sp>
            <p:nvSpPr>
              <p:cNvPr id="279" name="Google Shape;279;p9"/>
              <p:cNvSpPr/>
              <p:nvPr/>
            </p:nvSpPr>
            <p:spPr>
              <a:xfrm>
                <a:off x="-2439145" y="421050"/>
                <a:ext cx="26828" cy="136424"/>
              </a:xfrm>
              <a:custGeom>
                <a:avLst/>
                <a:gdLst/>
                <a:ahLst/>
                <a:cxnLst/>
                <a:rect l="l" t="t" r="r" b="b"/>
                <a:pathLst>
                  <a:path w="317" h="1612" extrusionOk="0">
                    <a:moveTo>
                      <a:pt x="161" y="0"/>
                    </a:moveTo>
                    <a:cubicBezTo>
                      <a:pt x="1" y="0"/>
                      <a:pt x="97" y="1475"/>
                      <a:pt x="60" y="1525"/>
                    </a:cubicBezTo>
                    <a:cubicBezTo>
                      <a:pt x="60" y="1570"/>
                      <a:pt x="98" y="1608"/>
                      <a:pt x="143" y="1608"/>
                    </a:cubicBezTo>
                    <a:cubicBezTo>
                      <a:pt x="147" y="1610"/>
                      <a:pt x="152" y="1611"/>
                      <a:pt x="156" y="1611"/>
                    </a:cubicBezTo>
                    <a:cubicBezTo>
                      <a:pt x="316" y="1611"/>
                      <a:pt x="220" y="137"/>
                      <a:pt x="258" y="93"/>
                    </a:cubicBezTo>
                    <a:cubicBezTo>
                      <a:pt x="258" y="42"/>
                      <a:pt x="219" y="3"/>
                      <a:pt x="175" y="3"/>
                    </a:cubicBezTo>
                    <a:cubicBezTo>
                      <a:pt x="170" y="1"/>
                      <a:pt x="165" y="0"/>
                      <a:pt x="1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9"/>
              <p:cNvSpPr/>
              <p:nvPr/>
            </p:nvSpPr>
            <p:spPr>
              <a:xfrm>
                <a:off x="-2485015" y="448301"/>
                <a:ext cx="119159" cy="81837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967" extrusionOk="0">
                    <a:moveTo>
                      <a:pt x="1345" y="0"/>
                    </a:moveTo>
                    <a:cubicBezTo>
                      <a:pt x="1136" y="0"/>
                      <a:pt x="123" y="813"/>
                      <a:pt x="64" y="813"/>
                    </a:cubicBezTo>
                    <a:cubicBezTo>
                      <a:pt x="1" y="858"/>
                      <a:pt x="32" y="967"/>
                      <a:pt x="116" y="967"/>
                    </a:cubicBezTo>
                    <a:cubicBezTo>
                      <a:pt x="128" y="967"/>
                      <a:pt x="148" y="960"/>
                      <a:pt x="160" y="954"/>
                    </a:cubicBezTo>
                    <a:lnTo>
                      <a:pt x="1356" y="142"/>
                    </a:lnTo>
                    <a:cubicBezTo>
                      <a:pt x="1394" y="116"/>
                      <a:pt x="1407" y="65"/>
                      <a:pt x="1382" y="27"/>
                    </a:cubicBezTo>
                    <a:cubicBezTo>
                      <a:pt x="1379" y="9"/>
                      <a:pt x="1366" y="0"/>
                      <a:pt x="1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9"/>
              <p:cNvSpPr/>
              <p:nvPr/>
            </p:nvSpPr>
            <p:spPr>
              <a:xfrm>
                <a:off x="-2470374" y="441446"/>
                <a:ext cx="92585" cy="95209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1125" extrusionOk="0">
                    <a:moveTo>
                      <a:pt x="66" y="0"/>
                    </a:moveTo>
                    <a:cubicBezTo>
                      <a:pt x="53" y="0"/>
                      <a:pt x="44" y="6"/>
                      <a:pt x="38" y="18"/>
                    </a:cubicBezTo>
                    <a:cubicBezTo>
                      <a:pt x="7" y="50"/>
                      <a:pt x="0" y="101"/>
                      <a:pt x="32" y="140"/>
                    </a:cubicBezTo>
                    <a:lnTo>
                      <a:pt x="914" y="1092"/>
                    </a:lnTo>
                    <a:cubicBezTo>
                      <a:pt x="934" y="1111"/>
                      <a:pt x="959" y="1124"/>
                      <a:pt x="978" y="1124"/>
                    </a:cubicBezTo>
                    <a:cubicBezTo>
                      <a:pt x="1049" y="1124"/>
                      <a:pt x="1093" y="1028"/>
                      <a:pt x="1042" y="977"/>
                    </a:cubicBezTo>
                    <a:cubicBezTo>
                      <a:pt x="989" y="971"/>
                      <a:pt x="235" y="0"/>
                      <a:pt x="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9"/>
              <p:cNvSpPr/>
              <p:nvPr/>
            </p:nvSpPr>
            <p:spPr>
              <a:xfrm>
                <a:off x="-2497964" y="479530"/>
                <a:ext cx="136085" cy="16503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95" extrusionOk="0">
                    <a:moveTo>
                      <a:pt x="1014" y="0"/>
                    </a:moveTo>
                    <a:cubicBezTo>
                      <a:pt x="717" y="0"/>
                      <a:pt x="380" y="17"/>
                      <a:pt x="213" y="17"/>
                    </a:cubicBezTo>
                    <a:cubicBezTo>
                      <a:pt x="154" y="17"/>
                      <a:pt x="116" y="15"/>
                      <a:pt x="109" y="9"/>
                    </a:cubicBezTo>
                    <a:cubicBezTo>
                      <a:pt x="107" y="9"/>
                      <a:pt x="105" y="9"/>
                      <a:pt x="103" y="9"/>
                    </a:cubicBezTo>
                    <a:cubicBezTo>
                      <a:pt x="0" y="9"/>
                      <a:pt x="2" y="176"/>
                      <a:pt x="109" y="176"/>
                    </a:cubicBezTo>
                    <a:cubicBezTo>
                      <a:pt x="114" y="172"/>
                      <a:pt x="138" y="170"/>
                      <a:pt x="178" y="170"/>
                    </a:cubicBezTo>
                    <a:cubicBezTo>
                      <a:pt x="335" y="170"/>
                      <a:pt x="730" y="194"/>
                      <a:pt x="1060" y="194"/>
                    </a:cubicBezTo>
                    <a:cubicBezTo>
                      <a:pt x="1361" y="194"/>
                      <a:pt x="1608" y="174"/>
                      <a:pt x="1573" y="99"/>
                    </a:cubicBezTo>
                    <a:cubicBezTo>
                      <a:pt x="1607" y="20"/>
                      <a:pt x="1334" y="0"/>
                      <a:pt x="10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3" name="Google Shape;283;p9"/>
            <p:cNvSpPr/>
            <p:nvPr/>
          </p:nvSpPr>
          <p:spPr>
            <a:xfrm>
              <a:off x="200404" y="4075197"/>
              <a:ext cx="144802" cy="100879"/>
            </a:xfrm>
            <a:custGeom>
              <a:avLst/>
              <a:gdLst/>
              <a:ahLst/>
              <a:cxnLst/>
              <a:rect l="l" t="t" r="r" b="b"/>
              <a:pathLst>
                <a:path w="1711" h="1192" extrusionOk="0">
                  <a:moveTo>
                    <a:pt x="861" y="170"/>
                  </a:moveTo>
                  <a:cubicBezTo>
                    <a:pt x="943" y="170"/>
                    <a:pt x="1028" y="198"/>
                    <a:pt x="1111" y="263"/>
                  </a:cubicBezTo>
                  <a:cubicBezTo>
                    <a:pt x="1463" y="528"/>
                    <a:pt x="1186" y="1018"/>
                    <a:pt x="843" y="1018"/>
                  </a:cubicBezTo>
                  <a:cubicBezTo>
                    <a:pt x="763" y="1018"/>
                    <a:pt x="680" y="991"/>
                    <a:pt x="599" y="928"/>
                  </a:cubicBezTo>
                  <a:lnTo>
                    <a:pt x="548" y="992"/>
                  </a:lnTo>
                  <a:lnTo>
                    <a:pt x="548" y="992"/>
                  </a:lnTo>
                  <a:lnTo>
                    <a:pt x="599" y="922"/>
                  </a:lnTo>
                  <a:cubicBezTo>
                    <a:pt x="248" y="659"/>
                    <a:pt x="518" y="170"/>
                    <a:pt x="861" y="170"/>
                  </a:cubicBezTo>
                  <a:close/>
                  <a:moveTo>
                    <a:pt x="865" y="0"/>
                  </a:moveTo>
                  <a:cubicBezTo>
                    <a:pt x="383" y="0"/>
                    <a:pt x="1" y="690"/>
                    <a:pt x="497" y="1063"/>
                  </a:cubicBezTo>
                  <a:cubicBezTo>
                    <a:pt x="610" y="1153"/>
                    <a:pt x="729" y="1191"/>
                    <a:pt x="842" y="1191"/>
                  </a:cubicBezTo>
                  <a:cubicBezTo>
                    <a:pt x="1323" y="1191"/>
                    <a:pt x="1710" y="497"/>
                    <a:pt x="1213" y="129"/>
                  </a:cubicBezTo>
                  <a:cubicBezTo>
                    <a:pt x="1098" y="39"/>
                    <a:pt x="979" y="0"/>
                    <a:pt x="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" name="Google Shape;284;p9"/>
          <p:cNvGrpSpPr/>
          <p:nvPr/>
        </p:nvGrpSpPr>
        <p:grpSpPr>
          <a:xfrm>
            <a:off x="7267289" y="4603996"/>
            <a:ext cx="1836038" cy="508815"/>
            <a:chOff x="7382764" y="4506121"/>
            <a:chExt cx="1836038" cy="508815"/>
          </a:xfrm>
        </p:grpSpPr>
        <p:sp>
          <p:nvSpPr>
            <p:cNvPr id="285" name="Google Shape;285;p9"/>
            <p:cNvSpPr/>
            <p:nvPr/>
          </p:nvSpPr>
          <p:spPr>
            <a:xfrm>
              <a:off x="7382764" y="4506121"/>
              <a:ext cx="1836038" cy="508815"/>
            </a:xfrm>
            <a:custGeom>
              <a:avLst/>
              <a:gdLst/>
              <a:ahLst/>
              <a:cxnLst/>
              <a:rect l="l" t="t" r="r" b="b"/>
              <a:pathLst>
                <a:path w="30850" h="8549" extrusionOk="0">
                  <a:moveTo>
                    <a:pt x="20566" y="1"/>
                  </a:moveTo>
                  <a:cubicBezTo>
                    <a:pt x="20492" y="1"/>
                    <a:pt x="20421" y="22"/>
                    <a:pt x="20355" y="66"/>
                  </a:cubicBezTo>
                  <a:cubicBezTo>
                    <a:pt x="19181" y="849"/>
                    <a:pt x="15495" y="5318"/>
                    <a:pt x="15495" y="5318"/>
                  </a:cubicBezTo>
                  <a:cubicBezTo>
                    <a:pt x="15495" y="5318"/>
                    <a:pt x="13106" y="32"/>
                    <a:pt x="12214" y="32"/>
                  </a:cubicBezTo>
                  <a:cubicBezTo>
                    <a:pt x="12173" y="32"/>
                    <a:pt x="12136" y="43"/>
                    <a:pt x="12102" y="66"/>
                  </a:cubicBezTo>
                  <a:cubicBezTo>
                    <a:pt x="11287" y="588"/>
                    <a:pt x="7307" y="4567"/>
                    <a:pt x="7307" y="4567"/>
                  </a:cubicBezTo>
                  <a:cubicBezTo>
                    <a:pt x="7307" y="4567"/>
                    <a:pt x="4631" y="446"/>
                    <a:pt x="3520" y="446"/>
                  </a:cubicBezTo>
                  <a:cubicBezTo>
                    <a:pt x="3487" y="446"/>
                    <a:pt x="3456" y="450"/>
                    <a:pt x="3425" y="457"/>
                  </a:cubicBezTo>
                  <a:cubicBezTo>
                    <a:pt x="2381" y="718"/>
                    <a:pt x="0" y="8449"/>
                    <a:pt x="783" y="8449"/>
                  </a:cubicBezTo>
                  <a:cubicBezTo>
                    <a:pt x="783" y="8449"/>
                    <a:pt x="10747" y="8548"/>
                    <a:pt x="19155" y="8548"/>
                  </a:cubicBezTo>
                  <a:cubicBezTo>
                    <a:pt x="25227" y="8548"/>
                    <a:pt x="30488" y="8496"/>
                    <a:pt x="30598" y="8319"/>
                  </a:cubicBezTo>
                  <a:cubicBezTo>
                    <a:pt x="30849" y="7941"/>
                    <a:pt x="29278" y="1213"/>
                    <a:pt x="28083" y="1213"/>
                  </a:cubicBezTo>
                  <a:cubicBezTo>
                    <a:pt x="28040" y="1213"/>
                    <a:pt x="27998" y="1222"/>
                    <a:pt x="27955" y="1240"/>
                  </a:cubicBezTo>
                  <a:cubicBezTo>
                    <a:pt x="26781" y="1762"/>
                    <a:pt x="24041" y="5840"/>
                    <a:pt x="24041" y="5840"/>
                  </a:cubicBezTo>
                  <a:cubicBezTo>
                    <a:pt x="24041" y="5840"/>
                    <a:pt x="21804" y="1"/>
                    <a:pt x="20566" y="1"/>
                  </a:cubicBezTo>
                  <a:close/>
                </a:path>
              </a:pathLst>
            </a:custGeom>
            <a:solidFill>
              <a:schemeClr val="dk1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3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6" name="Google Shape;286;p9"/>
            <p:cNvGrpSpPr/>
            <p:nvPr/>
          </p:nvGrpSpPr>
          <p:grpSpPr>
            <a:xfrm>
              <a:off x="7382764" y="4506121"/>
              <a:ext cx="1836038" cy="508815"/>
              <a:chOff x="6937425" y="-3088300"/>
              <a:chExt cx="771250" cy="213725"/>
            </a:xfrm>
          </p:grpSpPr>
          <p:sp>
            <p:nvSpPr>
              <p:cNvPr id="287" name="Google Shape;287;p9"/>
              <p:cNvSpPr/>
              <p:nvPr/>
            </p:nvSpPr>
            <p:spPr>
              <a:xfrm>
                <a:off x="6937425" y="-3088300"/>
                <a:ext cx="771250" cy="21372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8549" extrusionOk="0">
                    <a:moveTo>
                      <a:pt x="20566" y="1"/>
                    </a:moveTo>
                    <a:cubicBezTo>
                      <a:pt x="20492" y="1"/>
                      <a:pt x="20421" y="22"/>
                      <a:pt x="20355" y="66"/>
                    </a:cubicBezTo>
                    <a:cubicBezTo>
                      <a:pt x="19181" y="849"/>
                      <a:pt x="15495" y="5318"/>
                      <a:pt x="15495" y="5318"/>
                    </a:cubicBezTo>
                    <a:cubicBezTo>
                      <a:pt x="15495" y="5318"/>
                      <a:pt x="13106" y="32"/>
                      <a:pt x="12214" y="32"/>
                    </a:cubicBezTo>
                    <a:cubicBezTo>
                      <a:pt x="12173" y="32"/>
                      <a:pt x="12136" y="43"/>
                      <a:pt x="12102" y="66"/>
                    </a:cubicBezTo>
                    <a:cubicBezTo>
                      <a:pt x="11287" y="588"/>
                      <a:pt x="7307" y="4567"/>
                      <a:pt x="7307" y="4567"/>
                    </a:cubicBezTo>
                    <a:cubicBezTo>
                      <a:pt x="7307" y="4567"/>
                      <a:pt x="4631" y="446"/>
                      <a:pt x="3520" y="446"/>
                    </a:cubicBezTo>
                    <a:cubicBezTo>
                      <a:pt x="3487" y="446"/>
                      <a:pt x="3456" y="450"/>
                      <a:pt x="3425" y="457"/>
                    </a:cubicBezTo>
                    <a:cubicBezTo>
                      <a:pt x="2381" y="718"/>
                      <a:pt x="0" y="8449"/>
                      <a:pt x="783" y="8449"/>
                    </a:cubicBezTo>
                    <a:cubicBezTo>
                      <a:pt x="783" y="8449"/>
                      <a:pt x="10747" y="8548"/>
                      <a:pt x="19155" y="8548"/>
                    </a:cubicBezTo>
                    <a:cubicBezTo>
                      <a:pt x="25227" y="8548"/>
                      <a:pt x="30488" y="8496"/>
                      <a:pt x="30598" y="8319"/>
                    </a:cubicBezTo>
                    <a:cubicBezTo>
                      <a:pt x="30849" y="7941"/>
                      <a:pt x="29278" y="1213"/>
                      <a:pt x="28083" y="1213"/>
                    </a:cubicBezTo>
                    <a:cubicBezTo>
                      <a:pt x="28040" y="1213"/>
                      <a:pt x="27998" y="1222"/>
                      <a:pt x="27955" y="1240"/>
                    </a:cubicBezTo>
                    <a:cubicBezTo>
                      <a:pt x="26781" y="1762"/>
                      <a:pt x="24041" y="5840"/>
                      <a:pt x="24041" y="5840"/>
                    </a:cubicBezTo>
                    <a:cubicBezTo>
                      <a:pt x="24041" y="5840"/>
                      <a:pt x="21804" y="1"/>
                      <a:pt x="205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9"/>
              <p:cNvSpPr/>
              <p:nvPr/>
            </p:nvSpPr>
            <p:spPr>
              <a:xfrm>
                <a:off x="6965950" y="-3028775"/>
                <a:ext cx="714400" cy="147650"/>
              </a:xfrm>
              <a:custGeom>
                <a:avLst/>
                <a:gdLst/>
                <a:ahLst/>
                <a:cxnLst/>
                <a:rect l="l" t="t" r="r" b="b"/>
                <a:pathLst>
                  <a:path w="28576" h="5906" extrusionOk="0">
                    <a:moveTo>
                      <a:pt x="10407" y="1"/>
                    </a:moveTo>
                    <a:cubicBezTo>
                      <a:pt x="9624" y="33"/>
                      <a:pt x="7569" y="2447"/>
                      <a:pt x="5840" y="4665"/>
                    </a:cubicBezTo>
                    <a:cubicBezTo>
                      <a:pt x="4926" y="3426"/>
                      <a:pt x="3132" y="1077"/>
                      <a:pt x="2774" y="784"/>
                    </a:cubicBezTo>
                    <a:cubicBezTo>
                      <a:pt x="2676" y="710"/>
                      <a:pt x="2523" y="674"/>
                      <a:pt x="2397" y="674"/>
                    </a:cubicBezTo>
                    <a:cubicBezTo>
                      <a:pt x="2356" y="674"/>
                      <a:pt x="2317" y="678"/>
                      <a:pt x="2284" y="686"/>
                    </a:cubicBezTo>
                    <a:cubicBezTo>
                      <a:pt x="2056" y="751"/>
                      <a:pt x="1534" y="882"/>
                      <a:pt x="99" y="4763"/>
                    </a:cubicBezTo>
                    <a:cubicBezTo>
                      <a:pt x="1" y="5024"/>
                      <a:pt x="131" y="5285"/>
                      <a:pt x="392" y="5383"/>
                    </a:cubicBezTo>
                    <a:cubicBezTo>
                      <a:pt x="444" y="5405"/>
                      <a:pt x="497" y="5416"/>
                      <a:pt x="549" y="5416"/>
                    </a:cubicBezTo>
                    <a:cubicBezTo>
                      <a:pt x="730" y="5416"/>
                      <a:pt x="904" y="5292"/>
                      <a:pt x="979" y="5090"/>
                    </a:cubicBezTo>
                    <a:cubicBezTo>
                      <a:pt x="1469" y="3850"/>
                      <a:pt x="2089" y="2382"/>
                      <a:pt x="2447" y="1795"/>
                    </a:cubicBezTo>
                    <a:cubicBezTo>
                      <a:pt x="3002" y="2480"/>
                      <a:pt x="4307" y="4144"/>
                      <a:pt x="5481" y="5709"/>
                    </a:cubicBezTo>
                    <a:cubicBezTo>
                      <a:pt x="5579" y="5807"/>
                      <a:pt x="5709" y="5872"/>
                      <a:pt x="5840" y="5905"/>
                    </a:cubicBezTo>
                    <a:cubicBezTo>
                      <a:pt x="6003" y="5905"/>
                      <a:pt x="6133" y="5840"/>
                      <a:pt x="6231" y="5709"/>
                    </a:cubicBezTo>
                    <a:cubicBezTo>
                      <a:pt x="7732" y="3752"/>
                      <a:pt x="9624" y="1534"/>
                      <a:pt x="10309" y="1045"/>
                    </a:cubicBezTo>
                    <a:cubicBezTo>
                      <a:pt x="10407" y="1208"/>
                      <a:pt x="10570" y="1436"/>
                      <a:pt x="10733" y="1664"/>
                    </a:cubicBezTo>
                    <a:cubicBezTo>
                      <a:pt x="12005" y="3687"/>
                      <a:pt x="13245" y="5514"/>
                      <a:pt x="14354" y="5579"/>
                    </a:cubicBezTo>
                    <a:cubicBezTo>
                      <a:pt x="14366" y="5579"/>
                      <a:pt x="14378" y="5580"/>
                      <a:pt x="14391" y="5580"/>
                    </a:cubicBezTo>
                    <a:cubicBezTo>
                      <a:pt x="15263" y="5580"/>
                      <a:pt x="16264" y="4447"/>
                      <a:pt x="17550" y="2871"/>
                    </a:cubicBezTo>
                    <a:cubicBezTo>
                      <a:pt x="17877" y="2447"/>
                      <a:pt x="18333" y="1893"/>
                      <a:pt x="18594" y="1632"/>
                    </a:cubicBezTo>
                    <a:cubicBezTo>
                      <a:pt x="18725" y="1795"/>
                      <a:pt x="18920" y="2023"/>
                      <a:pt x="19084" y="2252"/>
                    </a:cubicBezTo>
                    <a:cubicBezTo>
                      <a:pt x="20435" y="4073"/>
                      <a:pt x="21654" y="5604"/>
                      <a:pt x="22717" y="5604"/>
                    </a:cubicBezTo>
                    <a:cubicBezTo>
                      <a:pt x="22834" y="5604"/>
                      <a:pt x="22950" y="5585"/>
                      <a:pt x="23063" y="5546"/>
                    </a:cubicBezTo>
                    <a:cubicBezTo>
                      <a:pt x="23781" y="5318"/>
                      <a:pt x="24466" y="4339"/>
                      <a:pt x="25477" y="2839"/>
                    </a:cubicBezTo>
                    <a:cubicBezTo>
                      <a:pt x="25771" y="2382"/>
                      <a:pt x="26162" y="1795"/>
                      <a:pt x="26423" y="1501"/>
                    </a:cubicBezTo>
                    <a:cubicBezTo>
                      <a:pt x="26749" y="2154"/>
                      <a:pt x="27304" y="3687"/>
                      <a:pt x="27630" y="4763"/>
                    </a:cubicBezTo>
                    <a:cubicBezTo>
                      <a:pt x="27680" y="4966"/>
                      <a:pt x="27849" y="5089"/>
                      <a:pt x="28043" y="5089"/>
                    </a:cubicBezTo>
                    <a:cubicBezTo>
                      <a:pt x="28100" y="5089"/>
                      <a:pt x="28158" y="5079"/>
                      <a:pt x="28217" y="5057"/>
                    </a:cubicBezTo>
                    <a:cubicBezTo>
                      <a:pt x="28445" y="4992"/>
                      <a:pt x="28576" y="4731"/>
                      <a:pt x="28511" y="4470"/>
                    </a:cubicBezTo>
                    <a:cubicBezTo>
                      <a:pt x="28348" y="3948"/>
                      <a:pt x="27499" y="1208"/>
                      <a:pt x="26978" y="621"/>
                    </a:cubicBezTo>
                    <a:cubicBezTo>
                      <a:pt x="26847" y="458"/>
                      <a:pt x="26651" y="392"/>
                      <a:pt x="26488" y="392"/>
                    </a:cubicBezTo>
                    <a:cubicBezTo>
                      <a:pt x="25966" y="425"/>
                      <a:pt x="25575" y="1012"/>
                      <a:pt x="24694" y="2317"/>
                    </a:cubicBezTo>
                    <a:cubicBezTo>
                      <a:pt x="24107" y="3198"/>
                      <a:pt x="23226" y="4502"/>
                      <a:pt x="22770" y="4665"/>
                    </a:cubicBezTo>
                    <a:cubicBezTo>
                      <a:pt x="22752" y="4670"/>
                      <a:pt x="22733" y="4672"/>
                      <a:pt x="22713" y="4672"/>
                    </a:cubicBezTo>
                    <a:cubicBezTo>
                      <a:pt x="22288" y="4672"/>
                      <a:pt x="21328" y="3690"/>
                      <a:pt x="19834" y="1697"/>
                    </a:cubicBezTo>
                    <a:cubicBezTo>
                      <a:pt x="19410" y="1143"/>
                      <a:pt x="19181" y="849"/>
                      <a:pt x="19018" y="718"/>
                    </a:cubicBezTo>
                    <a:cubicBezTo>
                      <a:pt x="18920" y="653"/>
                      <a:pt x="18692" y="588"/>
                      <a:pt x="18594" y="588"/>
                    </a:cubicBezTo>
                    <a:cubicBezTo>
                      <a:pt x="18138" y="621"/>
                      <a:pt x="17713" y="1143"/>
                      <a:pt x="16833" y="2284"/>
                    </a:cubicBezTo>
                    <a:cubicBezTo>
                      <a:pt x="16187" y="3027"/>
                      <a:pt x="14901" y="4633"/>
                      <a:pt x="14433" y="4633"/>
                    </a:cubicBezTo>
                    <a:cubicBezTo>
                      <a:pt x="14428" y="4633"/>
                      <a:pt x="14423" y="4633"/>
                      <a:pt x="14419" y="4633"/>
                    </a:cubicBezTo>
                    <a:cubicBezTo>
                      <a:pt x="13669" y="4600"/>
                      <a:pt x="12103" y="2121"/>
                      <a:pt x="11516" y="1175"/>
                    </a:cubicBezTo>
                    <a:cubicBezTo>
                      <a:pt x="11222" y="718"/>
                      <a:pt x="11026" y="360"/>
                      <a:pt x="10863" y="197"/>
                    </a:cubicBezTo>
                    <a:cubicBezTo>
                      <a:pt x="10765" y="66"/>
                      <a:pt x="10602" y="1"/>
                      <a:pt x="104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9" name="Google Shape;289;p9"/>
          <p:cNvGrpSpPr/>
          <p:nvPr/>
        </p:nvGrpSpPr>
        <p:grpSpPr>
          <a:xfrm>
            <a:off x="200401" y="246247"/>
            <a:ext cx="8578841" cy="4671075"/>
            <a:chOff x="200401" y="246247"/>
            <a:chExt cx="8578841" cy="4671075"/>
          </a:xfrm>
        </p:grpSpPr>
        <p:grpSp>
          <p:nvGrpSpPr>
            <p:cNvPr id="290" name="Google Shape;290;p9"/>
            <p:cNvGrpSpPr/>
            <p:nvPr/>
          </p:nvGrpSpPr>
          <p:grpSpPr>
            <a:xfrm>
              <a:off x="8082313" y="246247"/>
              <a:ext cx="696928" cy="394962"/>
              <a:chOff x="6848101" y="704660"/>
              <a:chExt cx="696928" cy="394962"/>
            </a:xfrm>
          </p:grpSpPr>
          <p:sp>
            <p:nvSpPr>
              <p:cNvPr id="291" name="Google Shape;291;p9"/>
              <p:cNvSpPr/>
              <p:nvPr/>
            </p:nvSpPr>
            <p:spPr>
              <a:xfrm>
                <a:off x="6848101" y="704660"/>
                <a:ext cx="696928" cy="394962"/>
              </a:xfrm>
              <a:custGeom>
                <a:avLst/>
                <a:gdLst/>
                <a:ahLst/>
                <a:cxnLst/>
                <a:rect l="l" t="t" r="r" b="b"/>
                <a:pathLst>
                  <a:path w="6400" h="3627" extrusionOk="0">
                    <a:moveTo>
                      <a:pt x="3920" y="1"/>
                    </a:moveTo>
                    <a:cubicBezTo>
                      <a:pt x="3627" y="1"/>
                      <a:pt x="3365" y="161"/>
                      <a:pt x="3183" y="373"/>
                    </a:cubicBezTo>
                    <a:lnTo>
                      <a:pt x="3183" y="373"/>
                    </a:lnTo>
                    <a:cubicBezTo>
                      <a:pt x="3063" y="271"/>
                      <a:pt x="2905" y="179"/>
                      <a:pt x="2702" y="108"/>
                    </a:cubicBezTo>
                    <a:cubicBezTo>
                      <a:pt x="2526" y="46"/>
                      <a:pt x="2380" y="20"/>
                      <a:pt x="2256" y="20"/>
                    </a:cubicBezTo>
                    <a:cubicBezTo>
                      <a:pt x="1521" y="20"/>
                      <a:pt x="1634" y="958"/>
                      <a:pt x="1634" y="958"/>
                    </a:cubicBezTo>
                    <a:cubicBezTo>
                      <a:pt x="1555" y="909"/>
                      <a:pt x="1469" y="886"/>
                      <a:pt x="1381" y="886"/>
                    </a:cubicBezTo>
                    <a:cubicBezTo>
                      <a:pt x="746" y="886"/>
                      <a:pt x="1" y="2068"/>
                      <a:pt x="815" y="2697"/>
                    </a:cubicBezTo>
                    <a:cubicBezTo>
                      <a:pt x="1075" y="2896"/>
                      <a:pt x="1323" y="2989"/>
                      <a:pt x="1535" y="3005"/>
                    </a:cubicBezTo>
                    <a:lnTo>
                      <a:pt x="1535" y="3005"/>
                    </a:lnTo>
                    <a:cubicBezTo>
                      <a:pt x="1601" y="3328"/>
                      <a:pt x="1825" y="3610"/>
                      <a:pt x="2312" y="3624"/>
                    </a:cubicBezTo>
                    <a:cubicBezTo>
                      <a:pt x="2354" y="3626"/>
                      <a:pt x="2396" y="3626"/>
                      <a:pt x="2437" y="3626"/>
                    </a:cubicBezTo>
                    <a:cubicBezTo>
                      <a:pt x="3062" y="3626"/>
                      <a:pt x="3488" y="3485"/>
                      <a:pt x="3734" y="3271"/>
                    </a:cubicBezTo>
                    <a:lnTo>
                      <a:pt x="3734" y="3271"/>
                    </a:lnTo>
                    <a:cubicBezTo>
                      <a:pt x="3785" y="3342"/>
                      <a:pt x="3849" y="3412"/>
                      <a:pt x="3929" y="3477"/>
                    </a:cubicBezTo>
                    <a:cubicBezTo>
                      <a:pt x="4042" y="3570"/>
                      <a:pt x="4181" y="3611"/>
                      <a:pt x="4333" y="3611"/>
                    </a:cubicBezTo>
                    <a:cubicBezTo>
                      <a:pt x="5174" y="3611"/>
                      <a:pt x="6399" y="2341"/>
                      <a:pt x="5700" y="1572"/>
                    </a:cubicBezTo>
                    <a:cubicBezTo>
                      <a:pt x="5499" y="1353"/>
                      <a:pt x="5284" y="1270"/>
                      <a:pt x="5082" y="1270"/>
                    </a:cubicBezTo>
                    <a:cubicBezTo>
                      <a:pt x="5065" y="1270"/>
                      <a:pt x="5049" y="1271"/>
                      <a:pt x="5032" y="1272"/>
                    </a:cubicBezTo>
                    <a:lnTo>
                      <a:pt x="5032" y="1272"/>
                    </a:lnTo>
                    <a:cubicBezTo>
                      <a:pt x="5048" y="899"/>
                      <a:pt x="4870" y="463"/>
                      <a:pt x="4415" y="159"/>
                    </a:cubicBezTo>
                    <a:cubicBezTo>
                      <a:pt x="4246" y="48"/>
                      <a:pt x="4078" y="1"/>
                      <a:pt x="3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3">
                    <a:alpha val="6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9"/>
              <p:cNvSpPr/>
              <p:nvPr/>
            </p:nvSpPr>
            <p:spPr>
              <a:xfrm>
                <a:off x="6930312" y="741804"/>
                <a:ext cx="589956" cy="320663"/>
              </a:xfrm>
              <a:custGeom>
                <a:avLst/>
                <a:gdLst/>
                <a:ahLst/>
                <a:cxnLst/>
                <a:rect l="l" t="t" r="r" b="b"/>
                <a:pathLst>
                  <a:path w="6971" h="3789" extrusionOk="0">
                    <a:moveTo>
                      <a:pt x="3278" y="576"/>
                    </a:moveTo>
                    <a:cubicBezTo>
                      <a:pt x="3502" y="800"/>
                      <a:pt x="3540" y="1055"/>
                      <a:pt x="3483" y="1228"/>
                    </a:cubicBezTo>
                    <a:cubicBezTo>
                      <a:pt x="3417" y="1329"/>
                      <a:pt x="3353" y="1371"/>
                      <a:pt x="3296" y="1371"/>
                    </a:cubicBezTo>
                    <a:cubicBezTo>
                      <a:pt x="3098" y="1371"/>
                      <a:pt x="2995" y="859"/>
                      <a:pt x="3278" y="576"/>
                    </a:cubicBezTo>
                    <a:close/>
                    <a:moveTo>
                      <a:pt x="5023" y="1445"/>
                    </a:moveTo>
                    <a:lnTo>
                      <a:pt x="5023" y="1445"/>
                    </a:lnTo>
                    <a:cubicBezTo>
                      <a:pt x="4996" y="1720"/>
                      <a:pt x="4762" y="2017"/>
                      <a:pt x="4535" y="2017"/>
                    </a:cubicBezTo>
                    <a:cubicBezTo>
                      <a:pt x="4493" y="2017"/>
                      <a:pt x="4450" y="2006"/>
                      <a:pt x="4410" y="1983"/>
                    </a:cubicBezTo>
                    <a:cubicBezTo>
                      <a:pt x="4410" y="1848"/>
                      <a:pt x="4665" y="1522"/>
                      <a:pt x="5023" y="1445"/>
                    </a:cubicBezTo>
                    <a:close/>
                    <a:moveTo>
                      <a:pt x="1974" y="2200"/>
                    </a:moveTo>
                    <a:lnTo>
                      <a:pt x="1974" y="2200"/>
                    </a:lnTo>
                    <a:cubicBezTo>
                      <a:pt x="2387" y="2422"/>
                      <a:pt x="2199" y="3001"/>
                      <a:pt x="1743" y="3001"/>
                    </a:cubicBezTo>
                    <a:cubicBezTo>
                      <a:pt x="1726" y="3001"/>
                      <a:pt x="1710" y="3001"/>
                      <a:pt x="1692" y="2999"/>
                    </a:cubicBezTo>
                    <a:cubicBezTo>
                      <a:pt x="1667" y="2673"/>
                      <a:pt x="1731" y="2296"/>
                      <a:pt x="1974" y="2200"/>
                    </a:cubicBezTo>
                    <a:close/>
                    <a:moveTo>
                      <a:pt x="3885" y="2475"/>
                    </a:moveTo>
                    <a:cubicBezTo>
                      <a:pt x="4064" y="2647"/>
                      <a:pt x="4007" y="3037"/>
                      <a:pt x="3834" y="3210"/>
                    </a:cubicBezTo>
                    <a:cubicBezTo>
                      <a:pt x="3694" y="2935"/>
                      <a:pt x="3700" y="2603"/>
                      <a:pt x="3885" y="2475"/>
                    </a:cubicBezTo>
                    <a:close/>
                    <a:moveTo>
                      <a:pt x="3965" y="174"/>
                    </a:moveTo>
                    <a:cubicBezTo>
                      <a:pt x="4501" y="174"/>
                      <a:pt x="5039" y="735"/>
                      <a:pt x="5030" y="1273"/>
                    </a:cubicBezTo>
                    <a:cubicBezTo>
                      <a:pt x="4589" y="1343"/>
                      <a:pt x="4237" y="1746"/>
                      <a:pt x="4243" y="1989"/>
                    </a:cubicBezTo>
                    <a:cubicBezTo>
                      <a:pt x="4291" y="2140"/>
                      <a:pt x="4388" y="2201"/>
                      <a:pt x="4502" y="2201"/>
                    </a:cubicBezTo>
                    <a:cubicBezTo>
                      <a:pt x="4799" y="2201"/>
                      <a:pt x="5214" y="1784"/>
                      <a:pt x="5196" y="1433"/>
                    </a:cubicBezTo>
                    <a:lnTo>
                      <a:pt x="5196" y="1433"/>
                    </a:lnTo>
                    <a:cubicBezTo>
                      <a:pt x="6707" y="1732"/>
                      <a:pt x="5463" y="3604"/>
                      <a:pt x="4468" y="3604"/>
                    </a:cubicBezTo>
                    <a:cubicBezTo>
                      <a:pt x="4271" y="3604"/>
                      <a:pt x="4084" y="3530"/>
                      <a:pt x="3930" y="3357"/>
                    </a:cubicBezTo>
                    <a:cubicBezTo>
                      <a:pt x="4218" y="3140"/>
                      <a:pt x="4269" y="2366"/>
                      <a:pt x="3885" y="2302"/>
                    </a:cubicBezTo>
                    <a:cubicBezTo>
                      <a:pt x="3508" y="2398"/>
                      <a:pt x="3489" y="2948"/>
                      <a:pt x="3706" y="3325"/>
                    </a:cubicBezTo>
                    <a:cubicBezTo>
                      <a:pt x="3599" y="3460"/>
                      <a:pt x="3065" y="3615"/>
                      <a:pt x="2579" y="3615"/>
                    </a:cubicBezTo>
                    <a:cubicBezTo>
                      <a:pt x="2166" y="3615"/>
                      <a:pt x="1786" y="3503"/>
                      <a:pt x="1731" y="3172"/>
                    </a:cubicBezTo>
                    <a:cubicBezTo>
                      <a:pt x="2782" y="2993"/>
                      <a:pt x="2351" y="2038"/>
                      <a:pt x="1939" y="2038"/>
                    </a:cubicBezTo>
                    <a:cubicBezTo>
                      <a:pt x="1731" y="2038"/>
                      <a:pt x="1528" y="2279"/>
                      <a:pt x="1520" y="2980"/>
                    </a:cubicBezTo>
                    <a:cubicBezTo>
                      <a:pt x="168" y="2731"/>
                      <a:pt x="575" y="1075"/>
                      <a:pt x="1457" y="1075"/>
                    </a:cubicBezTo>
                    <a:cubicBezTo>
                      <a:pt x="1527" y="1075"/>
                      <a:pt x="1599" y="1085"/>
                      <a:pt x="1673" y="1107"/>
                    </a:cubicBezTo>
                    <a:cubicBezTo>
                      <a:pt x="1687" y="1116"/>
                      <a:pt x="1702" y="1120"/>
                      <a:pt x="1717" y="1120"/>
                    </a:cubicBezTo>
                    <a:cubicBezTo>
                      <a:pt x="1765" y="1120"/>
                      <a:pt x="1811" y="1079"/>
                      <a:pt x="1801" y="1030"/>
                    </a:cubicBezTo>
                    <a:cubicBezTo>
                      <a:pt x="1731" y="489"/>
                      <a:pt x="1992" y="190"/>
                      <a:pt x="2392" y="190"/>
                    </a:cubicBezTo>
                    <a:cubicBezTo>
                      <a:pt x="2611" y="190"/>
                      <a:pt x="2872" y="280"/>
                      <a:pt x="3144" y="467"/>
                    </a:cubicBezTo>
                    <a:cubicBezTo>
                      <a:pt x="2695" y="1184"/>
                      <a:pt x="3000" y="1523"/>
                      <a:pt x="3304" y="1523"/>
                    </a:cubicBezTo>
                    <a:cubicBezTo>
                      <a:pt x="3624" y="1523"/>
                      <a:pt x="3944" y="1149"/>
                      <a:pt x="3387" y="448"/>
                    </a:cubicBezTo>
                    <a:cubicBezTo>
                      <a:pt x="3559" y="255"/>
                      <a:pt x="3762" y="174"/>
                      <a:pt x="3965" y="174"/>
                    </a:cubicBezTo>
                    <a:close/>
                    <a:moveTo>
                      <a:pt x="3953" y="1"/>
                    </a:moveTo>
                    <a:cubicBezTo>
                      <a:pt x="3707" y="1"/>
                      <a:pt x="3462" y="99"/>
                      <a:pt x="3259" y="333"/>
                    </a:cubicBezTo>
                    <a:cubicBezTo>
                      <a:pt x="2985" y="129"/>
                      <a:pt x="2676" y="24"/>
                      <a:pt x="2401" y="24"/>
                    </a:cubicBezTo>
                    <a:cubicBezTo>
                      <a:pt x="1950" y="24"/>
                      <a:pt x="1590" y="307"/>
                      <a:pt x="1622" y="902"/>
                    </a:cubicBezTo>
                    <a:cubicBezTo>
                      <a:pt x="1597" y="901"/>
                      <a:pt x="1573" y="900"/>
                      <a:pt x="1549" y="900"/>
                    </a:cubicBezTo>
                    <a:cubicBezTo>
                      <a:pt x="232" y="900"/>
                      <a:pt x="1" y="2945"/>
                      <a:pt x="1552" y="3159"/>
                    </a:cubicBezTo>
                    <a:cubicBezTo>
                      <a:pt x="1648" y="3566"/>
                      <a:pt x="2013" y="3789"/>
                      <a:pt x="2437" y="3789"/>
                    </a:cubicBezTo>
                    <a:cubicBezTo>
                      <a:pt x="2466" y="3789"/>
                      <a:pt x="2495" y="3788"/>
                      <a:pt x="2523" y="3786"/>
                    </a:cubicBezTo>
                    <a:cubicBezTo>
                      <a:pt x="3080" y="3786"/>
                      <a:pt x="3521" y="3677"/>
                      <a:pt x="3809" y="3466"/>
                    </a:cubicBezTo>
                    <a:cubicBezTo>
                      <a:pt x="4008" y="3685"/>
                      <a:pt x="4241" y="3777"/>
                      <a:pt x="4480" y="3777"/>
                    </a:cubicBezTo>
                    <a:cubicBezTo>
                      <a:pt x="5652" y="3777"/>
                      <a:pt x="6971" y="1569"/>
                      <a:pt x="5202" y="1266"/>
                    </a:cubicBezTo>
                    <a:cubicBezTo>
                      <a:pt x="5207" y="625"/>
                      <a:pt x="4575" y="1"/>
                      <a:pt x="39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" name="Google Shape;293;p9"/>
            <p:cNvGrpSpPr/>
            <p:nvPr/>
          </p:nvGrpSpPr>
          <p:grpSpPr>
            <a:xfrm>
              <a:off x="200401" y="4522360"/>
              <a:ext cx="696928" cy="394962"/>
              <a:chOff x="6848101" y="704660"/>
              <a:chExt cx="696928" cy="394962"/>
            </a:xfrm>
          </p:grpSpPr>
          <p:sp>
            <p:nvSpPr>
              <p:cNvPr id="294" name="Google Shape;294;p9"/>
              <p:cNvSpPr/>
              <p:nvPr/>
            </p:nvSpPr>
            <p:spPr>
              <a:xfrm>
                <a:off x="6848101" y="704660"/>
                <a:ext cx="696928" cy="394962"/>
              </a:xfrm>
              <a:custGeom>
                <a:avLst/>
                <a:gdLst/>
                <a:ahLst/>
                <a:cxnLst/>
                <a:rect l="l" t="t" r="r" b="b"/>
                <a:pathLst>
                  <a:path w="6400" h="3627" extrusionOk="0">
                    <a:moveTo>
                      <a:pt x="3920" y="1"/>
                    </a:moveTo>
                    <a:cubicBezTo>
                      <a:pt x="3627" y="1"/>
                      <a:pt x="3365" y="161"/>
                      <a:pt x="3183" y="373"/>
                    </a:cubicBezTo>
                    <a:lnTo>
                      <a:pt x="3183" y="373"/>
                    </a:lnTo>
                    <a:cubicBezTo>
                      <a:pt x="3063" y="271"/>
                      <a:pt x="2905" y="179"/>
                      <a:pt x="2702" y="108"/>
                    </a:cubicBezTo>
                    <a:cubicBezTo>
                      <a:pt x="2526" y="46"/>
                      <a:pt x="2380" y="20"/>
                      <a:pt x="2256" y="20"/>
                    </a:cubicBezTo>
                    <a:cubicBezTo>
                      <a:pt x="1521" y="20"/>
                      <a:pt x="1634" y="958"/>
                      <a:pt x="1634" y="958"/>
                    </a:cubicBezTo>
                    <a:cubicBezTo>
                      <a:pt x="1555" y="909"/>
                      <a:pt x="1469" y="886"/>
                      <a:pt x="1381" y="886"/>
                    </a:cubicBezTo>
                    <a:cubicBezTo>
                      <a:pt x="746" y="886"/>
                      <a:pt x="1" y="2068"/>
                      <a:pt x="815" y="2697"/>
                    </a:cubicBezTo>
                    <a:cubicBezTo>
                      <a:pt x="1075" y="2896"/>
                      <a:pt x="1323" y="2989"/>
                      <a:pt x="1535" y="3005"/>
                    </a:cubicBezTo>
                    <a:lnTo>
                      <a:pt x="1535" y="3005"/>
                    </a:lnTo>
                    <a:cubicBezTo>
                      <a:pt x="1601" y="3328"/>
                      <a:pt x="1825" y="3610"/>
                      <a:pt x="2312" y="3624"/>
                    </a:cubicBezTo>
                    <a:cubicBezTo>
                      <a:pt x="2354" y="3626"/>
                      <a:pt x="2396" y="3626"/>
                      <a:pt x="2437" y="3626"/>
                    </a:cubicBezTo>
                    <a:cubicBezTo>
                      <a:pt x="3062" y="3626"/>
                      <a:pt x="3488" y="3485"/>
                      <a:pt x="3734" y="3271"/>
                    </a:cubicBezTo>
                    <a:lnTo>
                      <a:pt x="3734" y="3271"/>
                    </a:lnTo>
                    <a:cubicBezTo>
                      <a:pt x="3785" y="3342"/>
                      <a:pt x="3849" y="3412"/>
                      <a:pt x="3929" y="3477"/>
                    </a:cubicBezTo>
                    <a:cubicBezTo>
                      <a:pt x="4042" y="3570"/>
                      <a:pt x="4181" y="3611"/>
                      <a:pt x="4333" y="3611"/>
                    </a:cubicBezTo>
                    <a:cubicBezTo>
                      <a:pt x="5174" y="3611"/>
                      <a:pt x="6399" y="2341"/>
                      <a:pt x="5700" y="1572"/>
                    </a:cubicBezTo>
                    <a:cubicBezTo>
                      <a:pt x="5499" y="1353"/>
                      <a:pt x="5284" y="1270"/>
                      <a:pt x="5082" y="1270"/>
                    </a:cubicBezTo>
                    <a:cubicBezTo>
                      <a:pt x="5065" y="1270"/>
                      <a:pt x="5049" y="1271"/>
                      <a:pt x="5032" y="1272"/>
                    </a:cubicBezTo>
                    <a:lnTo>
                      <a:pt x="5032" y="1272"/>
                    </a:lnTo>
                    <a:cubicBezTo>
                      <a:pt x="5048" y="899"/>
                      <a:pt x="4870" y="463"/>
                      <a:pt x="4415" y="159"/>
                    </a:cubicBezTo>
                    <a:cubicBezTo>
                      <a:pt x="4246" y="48"/>
                      <a:pt x="4078" y="1"/>
                      <a:pt x="3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3">
                    <a:alpha val="6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9"/>
              <p:cNvSpPr/>
              <p:nvPr/>
            </p:nvSpPr>
            <p:spPr>
              <a:xfrm>
                <a:off x="6930312" y="741804"/>
                <a:ext cx="589956" cy="320663"/>
              </a:xfrm>
              <a:custGeom>
                <a:avLst/>
                <a:gdLst/>
                <a:ahLst/>
                <a:cxnLst/>
                <a:rect l="l" t="t" r="r" b="b"/>
                <a:pathLst>
                  <a:path w="6971" h="3789" extrusionOk="0">
                    <a:moveTo>
                      <a:pt x="3278" y="576"/>
                    </a:moveTo>
                    <a:cubicBezTo>
                      <a:pt x="3502" y="800"/>
                      <a:pt x="3540" y="1055"/>
                      <a:pt x="3483" y="1228"/>
                    </a:cubicBezTo>
                    <a:cubicBezTo>
                      <a:pt x="3417" y="1329"/>
                      <a:pt x="3353" y="1371"/>
                      <a:pt x="3296" y="1371"/>
                    </a:cubicBezTo>
                    <a:cubicBezTo>
                      <a:pt x="3098" y="1371"/>
                      <a:pt x="2995" y="859"/>
                      <a:pt x="3278" y="576"/>
                    </a:cubicBezTo>
                    <a:close/>
                    <a:moveTo>
                      <a:pt x="5023" y="1445"/>
                    </a:moveTo>
                    <a:lnTo>
                      <a:pt x="5023" y="1445"/>
                    </a:lnTo>
                    <a:cubicBezTo>
                      <a:pt x="4996" y="1720"/>
                      <a:pt x="4762" y="2017"/>
                      <a:pt x="4535" y="2017"/>
                    </a:cubicBezTo>
                    <a:cubicBezTo>
                      <a:pt x="4493" y="2017"/>
                      <a:pt x="4450" y="2006"/>
                      <a:pt x="4410" y="1983"/>
                    </a:cubicBezTo>
                    <a:cubicBezTo>
                      <a:pt x="4410" y="1848"/>
                      <a:pt x="4665" y="1522"/>
                      <a:pt x="5023" y="1445"/>
                    </a:cubicBezTo>
                    <a:close/>
                    <a:moveTo>
                      <a:pt x="1974" y="2200"/>
                    </a:moveTo>
                    <a:lnTo>
                      <a:pt x="1974" y="2200"/>
                    </a:lnTo>
                    <a:cubicBezTo>
                      <a:pt x="2387" y="2422"/>
                      <a:pt x="2199" y="3001"/>
                      <a:pt x="1743" y="3001"/>
                    </a:cubicBezTo>
                    <a:cubicBezTo>
                      <a:pt x="1726" y="3001"/>
                      <a:pt x="1710" y="3001"/>
                      <a:pt x="1692" y="2999"/>
                    </a:cubicBezTo>
                    <a:cubicBezTo>
                      <a:pt x="1667" y="2673"/>
                      <a:pt x="1731" y="2296"/>
                      <a:pt x="1974" y="2200"/>
                    </a:cubicBezTo>
                    <a:close/>
                    <a:moveTo>
                      <a:pt x="3885" y="2475"/>
                    </a:moveTo>
                    <a:cubicBezTo>
                      <a:pt x="4064" y="2647"/>
                      <a:pt x="4007" y="3037"/>
                      <a:pt x="3834" y="3210"/>
                    </a:cubicBezTo>
                    <a:cubicBezTo>
                      <a:pt x="3694" y="2935"/>
                      <a:pt x="3700" y="2603"/>
                      <a:pt x="3885" y="2475"/>
                    </a:cubicBezTo>
                    <a:close/>
                    <a:moveTo>
                      <a:pt x="3965" y="174"/>
                    </a:moveTo>
                    <a:cubicBezTo>
                      <a:pt x="4501" y="174"/>
                      <a:pt x="5039" y="735"/>
                      <a:pt x="5030" y="1273"/>
                    </a:cubicBezTo>
                    <a:cubicBezTo>
                      <a:pt x="4589" y="1343"/>
                      <a:pt x="4237" y="1746"/>
                      <a:pt x="4243" y="1989"/>
                    </a:cubicBezTo>
                    <a:cubicBezTo>
                      <a:pt x="4291" y="2140"/>
                      <a:pt x="4388" y="2201"/>
                      <a:pt x="4502" y="2201"/>
                    </a:cubicBezTo>
                    <a:cubicBezTo>
                      <a:pt x="4799" y="2201"/>
                      <a:pt x="5214" y="1784"/>
                      <a:pt x="5196" y="1433"/>
                    </a:cubicBezTo>
                    <a:lnTo>
                      <a:pt x="5196" y="1433"/>
                    </a:lnTo>
                    <a:cubicBezTo>
                      <a:pt x="6707" y="1732"/>
                      <a:pt x="5463" y="3604"/>
                      <a:pt x="4468" y="3604"/>
                    </a:cubicBezTo>
                    <a:cubicBezTo>
                      <a:pt x="4271" y="3604"/>
                      <a:pt x="4084" y="3530"/>
                      <a:pt x="3930" y="3357"/>
                    </a:cubicBezTo>
                    <a:cubicBezTo>
                      <a:pt x="4218" y="3140"/>
                      <a:pt x="4269" y="2366"/>
                      <a:pt x="3885" y="2302"/>
                    </a:cubicBezTo>
                    <a:cubicBezTo>
                      <a:pt x="3508" y="2398"/>
                      <a:pt x="3489" y="2948"/>
                      <a:pt x="3706" y="3325"/>
                    </a:cubicBezTo>
                    <a:cubicBezTo>
                      <a:pt x="3599" y="3460"/>
                      <a:pt x="3065" y="3615"/>
                      <a:pt x="2579" y="3615"/>
                    </a:cubicBezTo>
                    <a:cubicBezTo>
                      <a:pt x="2166" y="3615"/>
                      <a:pt x="1786" y="3503"/>
                      <a:pt x="1731" y="3172"/>
                    </a:cubicBezTo>
                    <a:cubicBezTo>
                      <a:pt x="2782" y="2993"/>
                      <a:pt x="2351" y="2038"/>
                      <a:pt x="1939" y="2038"/>
                    </a:cubicBezTo>
                    <a:cubicBezTo>
                      <a:pt x="1731" y="2038"/>
                      <a:pt x="1528" y="2279"/>
                      <a:pt x="1520" y="2980"/>
                    </a:cubicBezTo>
                    <a:cubicBezTo>
                      <a:pt x="168" y="2731"/>
                      <a:pt x="575" y="1075"/>
                      <a:pt x="1457" y="1075"/>
                    </a:cubicBezTo>
                    <a:cubicBezTo>
                      <a:pt x="1527" y="1075"/>
                      <a:pt x="1599" y="1085"/>
                      <a:pt x="1673" y="1107"/>
                    </a:cubicBezTo>
                    <a:cubicBezTo>
                      <a:pt x="1687" y="1116"/>
                      <a:pt x="1702" y="1120"/>
                      <a:pt x="1717" y="1120"/>
                    </a:cubicBezTo>
                    <a:cubicBezTo>
                      <a:pt x="1765" y="1120"/>
                      <a:pt x="1811" y="1079"/>
                      <a:pt x="1801" y="1030"/>
                    </a:cubicBezTo>
                    <a:cubicBezTo>
                      <a:pt x="1731" y="489"/>
                      <a:pt x="1992" y="190"/>
                      <a:pt x="2392" y="190"/>
                    </a:cubicBezTo>
                    <a:cubicBezTo>
                      <a:pt x="2611" y="190"/>
                      <a:pt x="2872" y="280"/>
                      <a:pt x="3144" y="467"/>
                    </a:cubicBezTo>
                    <a:cubicBezTo>
                      <a:pt x="2695" y="1184"/>
                      <a:pt x="3000" y="1523"/>
                      <a:pt x="3304" y="1523"/>
                    </a:cubicBezTo>
                    <a:cubicBezTo>
                      <a:pt x="3624" y="1523"/>
                      <a:pt x="3944" y="1149"/>
                      <a:pt x="3387" y="448"/>
                    </a:cubicBezTo>
                    <a:cubicBezTo>
                      <a:pt x="3559" y="255"/>
                      <a:pt x="3762" y="174"/>
                      <a:pt x="3965" y="174"/>
                    </a:cubicBezTo>
                    <a:close/>
                    <a:moveTo>
                      <a:pt x="3953" y="1"/>
                    </a:moveTo>
                    <a:cubicBezTo>
                      <a:pt x="3707" y="1"/>
                      <a:pt x="3462" y="99"/>
                      <a:pt x="3259" y="333"/>
                    </a:cubicBezTo>
                    <a:cubicBezTo>
                      <a:pt x="2985" y="129"/>
                      <a:pt x="2676" y="24"/>
                      <a:pt x="2401" y="24"/>
                    </a:cubicBezTo>
                    <a:cubicBezTo>
                      <a:pt x="1950" y="24"/>
                      <a:pt x="1590" y="307"/>
                      <a:pt x="1622" y="902"/>
                    </a:cubicBezTo>
                    <a:cubicBezTo>
                      <a:pt x="1597" y="901"/>
                      <a:pt x="1573" y="900"/>
                      <a:pt x="1549" y="900"/>
                    </a:cubicBezTo>
                    <a:cubicBezTo>
                      <a:pt x="232" y="900"/>
                      <a:pt x="1" y="2945"/>
                      <a:pt x="1552" y="3159"/>
                    </a:cubicBezTo>
                    <a:cubicBezTo>
                      <a:pt x="1648" y="3566"/>
                      <a:pt x="2013" y="3789"/>
                      <a:pt x="2437" y="3789"/>
                    </a:cubicBezTo>
                    <a:cubicBezTo>
                      <a:pt x="2466" y="3789"/>
                      <a:pt x="2495" y="3788"/>
                      <a:pt x="2523" y="3786"/>
                    </a:cubicBezTo>
                    <a:cubicBezTo>
                      <a:pt x="3080" y="3786"/>
                      <a:pt x="3521" y="3677"/>
                      <a:pt x="3809" y="3466"/>
                    </a:cubicBezTo>
                    <a:cubicBezTo>
                      <a:pt x="4008" y="3685"/>
                      <a:pt x="4241" y="3777"/>
                      <a:pt x="4480" y="3777"/>
                    </a:cubicBezTo>
                    <a:cubicBezTo>
                      <a:pt x="5652" y="3777"/>
                      <a:pt x="6971" y="1569"/>
                      <a:pt x="5202" y="1266"/>
                    </a:cubicBezTo>
                    <a:cubicBezTo>
                      <a:pt x="5207" y="625"/>
                      <a:pt x="4575" y="1"/>
                      <a:pt x="39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6" name="Google Shape;296;p9"/>
          <p:cNvGrpSpPr/>
          <p:nvPr/>
        </p:nvGrpSpPr>
        <p:grpSpPr>
          <a:xfrm>
            <a:off x="5" y="227520"/>
            <a:ext cx="1086918" cy="2044235"/>
            <a:chOff x="-125325" y="277462"/>
            <a:chExt cx="1503761" cy="2757263"/>
          </a:xfrm>
        </p:grpSpPr>
        <p:grpSp>
          <p:nvGrpSpPr>
            <p:cNvPr id="297" name="Google Shape;297;p9"/>
            <p:cNvGrpSpPr/>
            <p:nvPr/>
          </p:nvGrpSpPr>
          <p:grpSpPr>
            <a:xfrm>
              <a:off x="237761" y="277462"/>
              <a:ext cx="1140675" cy="975220"/>
              <a:chOff x="12230800" y="-7184850"/>
              <a:chExt cx="1688138" cy="1443273"/>
            </a:xfrm>
          </p:grpSpPr>
          <p:sp>
            <p:nvSpPr>
              <p:cNvPr id="298" name="Google Shape;298;p9"/>
              <p:cNvSpPr/>
              <p:nvPr/>
            </p:nvSpPr>
            <p:spPr>
              <a:xfrm>
                <a:off x="12230800" y="-7022180"/>
                <a:ext cx="794311" cy="920916"/>
              </a:xfrm>
              <a:custGeom>
                <a:avLst/>
                <a:gdLst/>
                <a:ahLst/>
                <a:cxnLst/>
                <a:rect l="l" t="t" r="r" b="b"/>
                <a:pathLst>
                  <a:path w="47365" h="49948" extrusionOk="0">
                    <a:moveTo>
                      <a:pt x="25539" y="1"/>
                    </a:moveTo>
                    <a:cubicBezTo>
                      <a:pt x="21826" y="1"/>
                      <a:pt x="18062" y="942"/>
                      <a:pt x="14680" y="2443"/>
                    </a:cubicBezTo>
                    <a:cubicBezTo>
                      <a:pt x="12037" y="3618"/>
                      <a:pt x="10602" y="5673"/>
                      <a:pt x="10048" y="8152"/>
                    </a:cubicBezTo>
                    <a:cubicBezTo>
                      <a:pt x="9167" y="12164"/>
                      <a:pt x="10504" y="15850"/>
                      <a:pt x="12298" y="19471"/>
                    </a:cubicBezTo>
                    <a:cubicBezTo>
                      <a:pt x="13244" y="21330"/>
                      <a:pt x="14386" y="23124"/>
                      <a:pt x="15528" y="25082"/>
                    </a:cubicBezTo>
                    <a:cubicBezTo>
                      <a:pt x="14517" y="25277"/>
                      <a:pt x="13668" y="25440"/>
                      <a:pt x="12853" y="25603"/>
                    </a:cubicBezTo>
                    <a:cubicBezTo>
                      <a:pt x="11385" y="25864"/>
                      <a:pt x="9852" y="26028"/>
                      <a:pt x="8449" y="26452"/>
                    </a:cubicBezTo>
                    <a:cubicBezTo>
                      <a:pt x="3752" y="27854"/>
                      <a:pt x="1371" y="30921"/>
                      <a:pt x="33" y="34672"/>
                    </a:cubicBezTo>
                    <a:cubicBezTo>
                      <a:pt x="33" y="36368"/>
                      <a:pt x="33" y="38097"/>
                      <a:pt x="1" y="39793"/>
                    </a:cubicBezTo>
                    <a:cubicBezTo>
                      <a:pt x="1501" y="43773"/>
                      <a:pt x="4600" y="46578"/>
                      <a:pt x="9265" y="48013"/>
                    </a:cubicBezTo>
                    <a:cubicBezTo>
                      <a:pt x="13435" y="49289"/>
                      <a:pt x="17565" y="49948"/>
                      <a:pt x="21630" y="49948"/>
                    </a:cubicBezTo>
                    <a:cubicBezTo>
                      <a:pt x="27231" y="49948"/>
                      <a:pt x="32710" y="48697"/>
                      <a:pt x="38003" y="46089"/>
                    </a:cubicBezTo>
                    <a:cubicBezTo>
                      <a:pt x="44168" y="43022"/>
                      <a:pt x="47365" y="38325"/>
                      <a:pt x="47104" y="32258"/>
                    </a:cubicBezTo>
                    <a:cubicBezTo>
                      <a:pt x="46973" y="29355"/>
                      <a:pt x="46843" y="26452"/>
                      <a:pt x="46386" y="23581"/>
                    </a:cubicBezTo>
                    <a:cubicBezTo>
                      <a:pt x="45473" y="17644"/>
                      <a:pt x="43809" y="11838"/>
                      <a:pt x="39732" y="6684"/>
                    </a:cubicBezTo>
                    <a:cubicBezTo>
                      <a:pt x="35914" y="1873"/>
                      <a:pt x="30778" y="1"/>
                      <a:pt x="255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1143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accent3">
                    <a:alpha val="8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9"/>
              <p:cNvSpPr/>
              <p:nvPr/>
            </p:nvSpPr>
            <p:spPr>
              <a:xfrm>
                <a:off x="12990601" y="-6632329"/>
                <a:ext cx="928337" cy="890753"/>
              </a:xfrm>
              <a:custGeom>
                <a:avLst/>
                <a:gdLst/>
                <a:ahLst/>
                <a:cxnLst/>
                <a:rect l="l" t="t" r="r" b="b"/>
                <a:pathLst>
                  <a:path w="55357" h="48312" extrusionOk="0">
                    <a:moveTo>
                      <a:pt x="37390" y="0"/>
                    </a:moveTo>
                    <a:cubicBezTo>
                      <a:pt x="33976" y="0"/>
                      <a:pt x="30658" y="727"/>
                      <a:pt x="27434" y="1816"/>
                    </a:cubicBezTo>
                    <a:cubicBezTo>
                      <a:pt x="18888" y="4719"/>
                      <a:pt x="11679" y="9286"/>
                      <a:pt x="5187" y="14571"/>
                    </a:cubicBezTo>
                    <a:cubicBezTo>
                      <a:pt x="1893" y="17278"/>
                      <a:pt x="229" y="20638"/>
                      <a:pt x="164" y="24520"/>
                    </a:cubicBezTo>
                    <a:cubicBezTo>
                      <a:pt x="1" y="34273"/>
                      <a:pt x="9624" y="45005"/>
                      <a:pt x="21008" y="47745"/>
                    </a:cubicBezTo>
                    <a:cubicBezTo>
                      <a:pt x="22587" y="48124"/>
                      <a:pt x="24109" y="48312"/>
                      <a:pt x="25565" y="48312"/>
                    </a:cubicBezTo>
                    <a:cubicBezTo>
                      <a:pt x="30123" y="48312"/>
                      <a:pt x="34033" y="46470"/>
                      <a:pt x="37024" y="42885"/>
                    </a:cubicBezTo>
                    <a:cubicBezTo>
                      <a:pt x="40351" y="38905"/>
                      <a:pt x="40058" y="33882"/>
                      <a:pt x="36241" y="29641"/>
                    </a:cubicBezTo>
                    <a:cubicBezTo>
                      <a:pt x="35654" y="28989"/>
                      <a:pt x="35132" y="28271"/>
                      <a:pt x="34382" y="27358"/>
                    </a:cubicBezTo>
                    <a:cubicBezTo>
                      <a:pt x="35556" y="27097"/>
                      <a:pt x="36209" y="26934"/>
                      <a:pt x="36894" y="26770"/>
                    </a:cubicBezTo>
                    <a:cubicBezTo>
                      <a:pt x="41982" y="25531"/>
                      <a:pt x="46843" y="23933"/>
                      <a:pt x="50855" y="20964"/>
                    </a:cubicBezTo>
                    <a:cubicBezTo>
                      <a:pt x="53726" y="18811"/>
                      <a:pt x="55357" y="16234"/>
                      <a:pt x="54933" y="12907"/>
                    </a:cubicBezTo>
                    <a:cubicBezTo>
                      <a:pt x="54215" y="7590"/>
                      <a:pt x="48246" y="1751"/>
                      <a:pt x="41917" y="446"/>
                    </a:cubicBezTo>
                    <a:cubicBezTo>
                      <a:pt x="40390" y="139"/>
                      <a:pt x="38881" y="0"/>
                      <a:pt x="373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1143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accent3">
                    <a:alpha val="8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9"/>
              <p:cNvSpPr/>
              <p:nvPr/>
            </p:nvSpPr>
            <p:spPr>
              <a:xfrm>
                <a:off x="13153062" y="-6984956"/>
                <a:ext cx="605581" cy="413756"/>
              </a:xfrm>
              <a:custGeom>
                <a:avLst/>
                <a:gdLst/>
                <a:ahLst/>
                <a:cxnLst/>
                <a:rect l="l" t="t" r="r" b="b"/>
                <a:pathLst>
                  <a:path w="36111" h="22441" extrusionOk="0">
                    <a:moveTo>
                      <a:pt x="29359" y="0"/>
                    </a:moveTo>
                    <a:cubicBezTo>
                      <a:pt x="26358" y="1044"/>
                      <a:pt x="23259" y="1794"/>
                      <a:pt x="20649" y="3132"/>
                    </a:cubicBezTo>
                    <a:cubicBezTo>
                      <a:pt x="12820" y="7177"/>
                      <a:pt x="7014" y="12950"/>
                      <a:pt x="1501" y="18952"/>
                    </a:cubicBezTo>
                    <a:cubicBezTo>
                      <a:pt x="523" y="20029"/>
                      <a:pt x="1" y="21138"/>
                      <a:pt x="1501" y="22051"/>
                    </a:cubicBezTo>
                    <a:cubicBezTo>
                      <a:pt x="1967" y="22325"/>
                      <a:pt x="2395" y="22441"/>
                      <a:pt x="2795" y="22441"/>
                    </a:cubicBezTo>
                    <a:cubicBezTo>
                      <a:pt x="3681" y="22441"/>
                      <a:pt x="4425" y="21868"/>
                      <a:pt x="5122" y="21171"/>
                    </a:cubicBezTo>
                    <a:cubicBezTo>
                      <a:pt x="7503" y="18691"/>
                      <a:pt x="9852" y="16180"/>
                      <a:pt x="12429" y="13864"/>
                    </a:cubicBezTo>
                    <a:cubicBezTo>
                      <a:pt x="16278" y="10439"/>
                      <a:pt x="20258" y="7111"/>
                      <a:pt x="25510" y="5056"/>
                    </a:cubicBezTo>
                    <a:cubicBezTo>
                      <a:pt x="26805" y="4555"/>
                      <a:pt x="28100" y="4201"/>
                      <a:pt x="29410" y="4201"/>
                    </a:cubicBezTo>
                    <a:cubicBezTo>
                      <a:pt x="30574" y="4201"/>
                      <a:pt x="31750" y="4481"/>
                      <a:pt x="32947" y="5187"/>
                    </a:cubicBezTo>
                    <a:cubicBezTo>
                      <a:pt x="33137" y="5296"/>
                      <a:pt x="33383" y="5336"/>
                      <a:pt x="33662" y="5336"/>
                    </a:cubicBezTo>
                    <a:cubicBezTo>
                      <a:pt x="34387" y="5336"/>
                      <a:pt x="35334" y="5062"/>
                      <a:pt x="36111" y="4991"/>
                    </a:cubicBezTo>
                    <a:cubicBezTo>
                      <a:pt x="35915" y="4078"/>
                      <a:pt x="36078" y="2708"/>
                      <a:pt x="35393" y="2316"/>
                    </a:cubicBezTo>
                    <a:cubicBezTo>
                      <a:pt x="33697" y="1338"/>
                      <a:pt x="31642" y="816"/>
                      <a:pt x="29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1143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accent3">
                    <a:alpha val="8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9"/>
              <p:cNvSpPr/>
              <p:nvPr/>
            </p:nvSpPr>
            <p:spPr>
              <a:xfrm>
                <a:off x="13009198" y="-7184850"/>
                <a:ext cx="177812" cy="556536"/>
              </a:xfrm>
              <a:custGeom>
                <a:avLst/>
                <a:gdLst/>
                <a:ahLst/>
                <a:cxnLst/>
                <a:rect l="l" t="t" r="r" b="b"/>
                <a:pathLst>
                  <a:path w="10603" h="30185" extrusionOk="0">
                    <a:moveTo>
                      <a:pt x="2723" y="0"/>
                    </a:moveTo>
                    <a:cubicBezTo>
                      <a:pt x="2220" y="0"/>
                      <a:pt x="1711" y="178"/>
                      <a:pt x="1208" y="600"/>
                    </a:cubicBezTo>
                    <a:cubicBezTo>
                      <a:pt x="1" y="1611"/>
                      <a:pt x="490" y="2622"/>
                      <a:pt x="1632" y="3503"/>
                    </a:cubicBezTo>
                    <a:cubicBezTo>
                      <a:pt x="4274" y="5525"/>
                      <a:pt x="5481" y="8102"/>
                      <a:pt x="5905" y="10973"/>
                    </a:cubicBezTo>
                    <a:cubicBezTo>
                      <a:pt x="6753" y="16616"/>
                      <a:pt x="4992" y="21900"/>
                      <a:pt x="2741" y="27120"/>
                    </a:cubicBezTo>
                    <a:cubicBezTo>
                      <a:pt x="2252" y="28261"/>
                      <a:pt x="1991" y="29436"/>
                      <a:pt x="3622" y="29990"/>
                    </a:cubicBezTo>
                    <a:cubicBezTo>
                      <a:pt x="4006" y="30123"/>
                      <a:pt x="4354" y="30184"/>
                      <a:pt x="4668" y="30184"/>
                    </a:cubicBezTo>
                    <a:cubicBezTo>
                      <a:pt x="5741" y="30184"/>
                      <a:pt x="6429" y="29474"/>
                      <a:pt x="6884" y="28490"/>
                    </a:cubicBezTo>
                    <a:cubicBezTo>
                      <a:pt x="9102" y="23727"/>
                      <a:pt x="10537" y="18867"/>
                      <a:pt x="10602" y="14072"/>
                    </a:cubicBezTo>
                    <a:cubicBezTo>
                      <a:pt x="10570" y="8852"/>
                      <a:pt x="9265" y="4384"/>
                      <a:pt x="4763" y="861"/>
                    </a:cubicBezTo>
                    <a:cubicBezTo>
                      <a:pt x="4117" y="347"/>
                      <a:pt x="3426" y="0"/>
                      <a:pt x="27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1143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accent3">
                    <a:alpha val="8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2" name="Google Shape;302;p9"/>
            <p:cNvGrpSpPr/>
            <p:nvPr/>
          </p:nvGrpSpPr>
          <p:grpSpPr>
            <a:xfrm>
              <a:off x="300488" y="308345"/>
              <a:ext cx="1015187" cy="913438"/>
              <a:chOff x="11614025" y="-9026150"/>
              <a:chExt cx="538275" cy="484300"/>
            </a:xfrm>
          </p:grpSpPr>
          <p:sp>
            <p:nvSpPr>
              <p:cNvPr id="303" name="Google Shape;303;p9"/>
              <p:cNvSpPr/>
              <p:nvPr/>
            </p:nvSpPr>
            <p:spPr>
              <a:xfrm>
                <a:off x="11791650" y="-8840550"/>
                <a:ext cx="360650" cy="298700"/>
              </a:xfrm>
              <a:custGeom>
                <a:avLst/>
                <a:gdLst/>
                <a:ahLst/>
                <a:cxnLst/>
                <a:rect l="l" t="t" r="r" b="b"/>
                <a:pathLst>
                  <a:path w="14426" h="11948" extrusionOk="0">
                    <a:moveTo>
                      <a:pt x="10005" y="0"/>
                    </a:moveTo>
                    <a:cubicBezTo>
                      <a:pt x="7144" y="0"/>
                      <a:pt x="3932" y="3089"/>
                      <a:pt x="3932" y="3089"/>
                    </a:cubicBezTo>
                    <a:cubicBezTo>
                      <a:pt x="0" y="6184"/>
                      <a:pt x="4267" y="11948"/>
                      <a:pt x="7565" y="11948"/>
                    </a:cubicBezTo>
                    <a:cubicBezTo>
                      <a:pt x="8126" y="11948"/>
                      <a:pt x="8659" y="11781"/>
                      <a:pt x="9118" y="11407"/>
                    </a:cubicBezTo>
                    <a:cubicBezTo>
                      <a:pt x="11099" y="9811"/>
                      <a:pt x="10387" y="7776"/>
                      <a:pt x="9195" y="6777"/>
                    </a:cubicBezTo>
                    <a:lnTo>
                      <a:pt x="9195" y="6777"/>
                    </a:lnTo>
                    <a:cubicBezTo>
                      <a:pt x="11479" y="6292"/>
                      <a:pt x="14425" y="4866"/>
                      <a:pt x="13326" y="2437"/>
                    </a:cubicBezTo>
                    <a:cubicBezTo>
                      <a:pt x="12506" y="625"/>
                      <a:pt x="11291" y="0"/>
                      <a:pt x="100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9"/>
              <p:cNvSpPr/>
              <p:nvPr/>
            </p:nvSpPr>
            <p:spPr>
              <a:xfrm>
                <a:off x="11898900" y="-8781150"/>
                <a:ext cx="139475" cy="189900"/>
              </a:xfrm>
              <a:custGeom>
                <a:avLst/>
                <a:gdLst/>
                <a:ahLst/>
                <a:cxnLst/>
                <a:rect l="l" t="t" r="r" b="b"/>
                <a:pathLst>
                  <a:path w="5579" h="7596" extrusionOk="0">
                    <a:moveTo>
                      <a:pt x="3425" y="1"/>
                    </a:moveTo>
                    <a:cubicBezTo>
                      <a:pt x="2262" y="1"/>
                      <a:pt x="1021" y="459"/>
                      <a:pt x="816" y="550"/>
                    </a:cubicBezTo>
                    <a:cubicBezTo>
                      <a:pt x="588" y="615"/>
                      <a:pt x="457" y="876"/>
                      <a:pt x="555" y="1104"/>
                    </a:cubicBezTo>
                    <a:cubicBezTo>
                      <a:pt x="628" y="1299"/>
                      <a:pt x="791" y="1403"/>
                      <a:pt x="964" y="1403"/>
                    </a:cubicBezTo>
                    <a:cubicBezTo>
                      <a:pt x="1023" y="1403"/>
                      <a:pt x="1084" y="1390"/>
                      <a:pt x="1142" y="1365"/>
                    </a:cubicBezTo>
                    <a:cubicBezTo>
                      <a:pt x="1566" y="1224"/>
                      <a:pt x="2652" y="896"/>
                      <a:pt x="3494" y="896"/>
                    </a:cubicBezTo>
                    <a:cubicBezTo>
                      <a:pt x="3818" y="896"/>
                      <a:pt x="4107" y="945"/>
                      <a:pt x="4306" y="1072"/>
                    </a:cubicBezTo>
                    <a:cubicBezTo>
                      <a:pt x="4502" y="1202"/>
                      <a:pt x="4567" y="1333"/>
                      <a:pt x="4600" y="1594"/>
                    </a:cubicBezTo>
                    <a:cubicBezTo>
                      <a:pt x="4600" y="1724"/>
                      <a:pt x="4665" y="2148"/>
                      <a:pt x="4013" y="2572"/>
                    </a:cubicBezTo>
                    <a:cubicBezTo>
                      <a:pt x="3817" y="2735"/>
                      <a:pt x="3556" y="2866"/>
                      <a:pt x="3295" y="2964"/>
                    </a:cubicBezTo>
                    <a:cubicBezTo>
                      <a:pt x="2904" y="2801"/>
                      <a:pt x="2512" y="2670"/>
                      <a:pt x="2186" y="2638"/>
                    </a:cubicBezTo>
                    <a:cubicBezTo>
                      <a:pt x="2079" y="2623"/>
                      <a:pt x="1982" y="2616"/>
                      <a:pt x="1892" y="2616"/>
                    </a:cubicBezTo>
                    <a:cubicBezTo>
                      <a:pt x="1375" y="2616"/>
                      <a:pt x="1118" y="2835"/>
                      <a:pt x="979" y="3029"/>
                    </a:cubicBezTo>
                    <a:cubicBezTo>
                      <a:pt x="849" y="3257"/>
                      <a:pt x="849" y="3551"/>
                      <a:pt x="1044" y="3779"/>
                    </a:cubicBezTo>
                    <a:cubicBezTo>
                      <a:pt x="1233" y="4002"/>
                      <a:pt x="1592" y="4090"/>
                      <a:pt x="2009" y="4090"/>
                    </a:cubicBezTo>
                    <a:cubicBezTo>
                      <a:pt x="2386" y="4090"/>
                      <a:pt x="2810" y="4018"/>
                      <a:pt x="3197" y="3910"/>
                    </a:cubicBezTo>
                    <a:cubicBezTo>
                      <a:pt x="3621" y="4138"/>
                      <a:pt x="4013" y="4399"/>
                      <a:pt x="4241" y="4758"/>
                    </a:cubicBezTo>
                    <a:cubicBezTo>
                      <a:pt x="4469" y="5051"/>
                      <a:pt x="4665" y="5541"/>
                      <a:pt x="3947" y="6193"/>
                    </a:cubicBezTo>
                    <a:cubicBezTo>
                      <a:pt x="3576" y="6538"/>
                      <a:pt x="3205" y="6710"/>
                      <a:pt x="2869" y="6710"/>
                    </a:cubicBezTo>
                    <a:cubicBezTo>
                      <a:pt x="2792" y="6710"/>
                      <a:pt x="2716" y="6701"/>
                      <a:pt x="2643" y="6682"/>
                    </a:cubicBezTo>
                    <a:cubicBezTo>
                      <a:pt x="1762" y="6454"/>
                      <a:pt x="1110" y="5182"/>
                      <a:pt x="914" y="4725"/>
                    </a:cubicBezTo>
                    <a:cubicBezTo>
                      <a:pt x="841" y="4531"/>
                      <a:pt x="678" y="4427"/>
                      <a:pt x="505" y="4427"/>
                    </a:cubicBezTo>
                    <a:cubicBezTo>
                      <a:pt x="445" y="4427"/>
                      <a:pt x="385" y="4439"/>
                      <a:pt x="327" y="4464"/>
                    </a:cubicBezTo>
                    <a:cubicBezTo>
                      <a:pt x="98" y="4529"/>
                      <a:pt x="0" y="4790"/>
                      <a:pt x="66" y="5051"/>
                    </a:cubicBezTo>
                    <a:cubicBezTo>
                      <a:pt x="98" y="5117"/>
                      <a:pt x="914" y="7204"/>
                      <a:pt x="2414" y="7563"/>
                    </a:cubicBezTo>
                    <a:cubicBezTo>
                      <a:pt x="2577" y="7596"/>
                      <a:pt x="2708" y="7596"/>
                      <a:pt x="2871" y="7596"/>
                    </a:cubicBezTo>
                    <a:cubicBezTo>
                      <a:pt x="3426" y="7596"/>
                      <a:pt x="4013" y="7335"/>
                      <a:pt x="4567" y="6846"/>
                    </a:cubicBezTo>
                    <a:cubicBezTo>
                      <a:pt x="5415" y="6063"/>
                      <a:pt x="5415" y="5312"/>
                      <a:pt x="5252" y="4790"/>
                    </a:cubicBezTo>
                    <a:cubicBezTo>
                      <a:pt x="5089" y="4301"/>
                      <a:pt x="4730" y="3844"/>
                      <a:pt x="4241" y="3518"/>
                    </a:cubicBezTo>
                    <a:cubicBezTo>
                      <a:pt x="5122" y="3029"/>
                      <a:pt x="5578" y="2311"/>
                      <a:pt x="5513" y="1496"/>
                    </a:cubicBezTo>
                    <a:cubicBezTo>
                      <a:pt x="5448" y="974"/>
                      <a:pt x="5187" y="582"/>
                      <a:pt x="4796" y="322"/>
                    </a:cubicBezTo>
                    <a:cubicBezTo>
                      <a:pt x="4413" y="86"/>
                      <a:pt x="3926" y="1"/>
                      <a:pt x="34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9"/>
              <p:cNvSpPr/>
              <p:nvPr/>
            </p:nvSpPr>
            <p:spPr>
              <a:xfrm>
                <a:off x="11614025" y="-8971375"/>
                <a:ext cx="253625" cy="308200"/>
              </a:xfrm>
              <a:custGeom>
                <a:avLst/>
                <a:gdLst/>
                <a:ahLst/>
                <a:cxnLst/>
                <a:rect l="l" t="t" r="r" b="b"/>
                <a:pathLst>
                  <a:path w="10145" h="12328" extrusionOk="0">
                    <a:moveTo>
                      <a:pt x="5427" y="0"/>
                    </a:moveTo>
                    <a:cubicBezTo>
                      <a:pt x="4922" y="0"/>
                      <a:pt x="4359" y="102"/>
                      <a:pt x="3730" y="330"/>
                    </a:cubicBezTo>
                    <a:cubicBezTo>
                      <a:pt x="1199" y="1238"/>
                      <a:pt x="2238" y="4355"/>
                      <a:pt x="3486" y="6325"/>
                    </a:cubicBezTo>
                    <a:lnTo>
                      <a:pt x="3486" y="6325"/>
                    </a:lnTo>
                    <a:cubicBezTo>
                      <a:pt x="3374" y="6313"/>
                      <a:pt x="3260" y="6308"/>
                      <a:pt x="3145" y="6308"/>
                    </a:cubicBezTo>
                    <a:cubicBezTo>
                      <a:pt x="1670" y="6308"/>
                      <a:pt x="1" y="7250"/>
                      <a:pt x="207" y="9594"/>
                    </a:cubicBezTo>
                    <a:cubicBezTo>
                      <a:pt x="364" y="11386"/>
                      <a:pt x="2355" y="12327"/>
                      <a:pt x="4484" y="12327"/>
                    </a:cubicBezTo>
                    <a:cubicBezTo>
                      <a:pt x="7201" y="12327"/>
                      <a:pt x="10145" y="10794"/>
                      <a:pt x="9797" y="7539"/>
                    </a:cubicBezTo>
                    <a:cubicBezTo>
                      <a:pt x="9797" y="7539"/>
                      <a:pt x="9771" y="0"/>
                      <a:pt x="54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9"/>
              <p:cNvSpPr/>
              <p:nvPr/>
            </p:nvSpPr>
            <p:spPr>
              <a:xfrm>
                <a:off x="11662400" y="-8883300"/>
                <a:ext cx="181875" cy="178700"/>
              </a:xfrm>
              <a:custGeom>
                <a:avLst/>
                <a:gdLst/>
                <a:ahLst/>
                <a:cxnLst/>
                <a:rect l="l" t="t" r="r" b="b"/>
                <a:pathLst>
                  <a:path w="7275" h="7148" extrusionOk="0">
                    <a:moveTo>
                      <a:pt x="4228" y="0"/>
                    </a:moveTo>
                    <a:cubicBezTo>
                      <a:pt x="3877" y="0"/>
                      <a:pt x="3526" y="116"/>
                      <a:pt x="3230" y="363"/>
                    </a:cubicBezTo>
                    <a:cubicBezTo>
                      <a:pt x="2578" y="852"/>
                      <a:pt x="2382" y="1700"/>
                      <a:pt x="2643" y="2646"/>
                    </a:cubicBezTo>
                    <a:cubicBezTo>
                      <a:pt x="2447" y="2613"/>
                      <a:pt x="2255" y="2595"/>
                      <a:pt x="2068" y="2595"/>
                    </a:cubicBezTo>
                    <a:cubicBezTo>
                      <a:pt x="1693" y="2595"/>
                      <a:pt x="1338" y="2668"/>
                      <a:pt x="1012" y="2842"/>
                    </a:cubicBezTo>
                    <a:cubicBezTo>
                      <a:pt x="555" y="3070"/>
                      <a:pt x="1" y="3592"/>
                      <a:pt x="33" y="4766"/>
                    </a:cubicBezTo>
                    <a:cubicBezTo>
                      <a:pt x="66" y="5712"/>
                      <a:pt x="425" y="6397"/>
                      <a:pt x="1045" y="6789"/>
                    </a:cubicBezTo>
                    <a:cubicBezTo>
                      <a:pt x="1436" y="7050"/>
                      <a:pt x="1958" y="7148"/>
                      <a:pt x="2415" y="7148"/>
                    </a:cubicBezTo>
                    <a:cubicBezTo>
                      <a:pt x="3458" y="7148"/>
                      <a:pt x="4404" y="6724"/>
                      <a:pt x="4470" y="6724"/>
                    </a:cubicBezTo>
                    <a:cubicBezTo>
                      <a:pt x="4698" y="6626"/>
                      <a:pt x="4796" y="6365"/>
                      <a:pt x="4698" y="6136"/>
                    </a:cubicBezTo>
                    <a:cubicBezTo>
                      <a:pt x="4623" y="5960"/>
                      <a:pt x="4450" y="5843"/>
                      <a:pt x="4271" y="5843"/>
                    </a:cubicBezTo>
                    <a:cubicBezTo>
                      <a:pt x="4217" y="5843"/>
                      <a:pt x="4163" y="5853"/>
                      <a:pt x="4111" y="5875"/>
                    </a:cubicBezTo>
                    <a:cubicBezTo>
                      <a:pt x="3803" y="6007"/>
                      <a:pt x="3066" y="6243"/>
                      <a:pt x="2388" y="6243"/>
                    </a:cubicBezTo>
                    <a:cubicBezTo>
                      <a:pt x="2060" y="6243"/>
                      <a:pt x="1746" y="6188"/>
                      <a:pt x="1501" y="6039"/>
                    </a:cubicBezTo>
                    <a:cubicBezTo>
                      <a:pt x="1142" y="5810"/>
                      <a:pt x="947" y="5386"/>
                      <a:pt x="947" y="4734"/>
                    </a:cubicBezTo>
                    <a:cubicBezTo>
                      <a:pt x="914" y="3788"/>
                      <a:pt x="1371" y="3592"/>
                      <a:pt x="1762" y="3527"/>
                    </a:cubicBezTo>
                    <a:cubicBezTo>
                      <a:pt x="1863" y="3510"/>
                      <a:pt x="1971" y="3502"/>
                      <a:pt x="2082" y="3502"/>
                    </a:cubicBezTo>
                    <a:cubicBezTo>
                      <a:pt x="2402" y="3502"/>
                      <a:pt x="2752" y="3569"/>
                      <a:pt x="3067" y="3690"/>
                    </a:cubicBezTo>
                    <a:cubicBezTo>
                      <a:pt x="3482" y="4424"/>
                      <a:pt x="4116" y="5159"/>
                      <a:pt x="4663" y="5159"/>
                    </a:cubicBezTo>
                    <a:cubicBezTo>
                      <a:pt x="4675" y="5159"/>
                      <a:pt x="4686" y="5158"/>
                      <a:pt x="4698" y="5158"/>
                    </a:cubicBezTo>
                    <a:cubicBezTo>
                      <a:pt x="4959" y="5125"/>
                      <a:pt x="5187" y="4929"/>
                      <a:pt x="5252" y="4636"/>
                    </a:cubicBezTo>
                    <a:cubicBezTo>
                      <a:pt x="5318" y="4408"/>
                      <a:pt x="5285" y="3983"/>
                      <a:pt x="4698" y="3527"/>
                    </a:cubicBezTo>
                    <a:cubicBezTo>
                      <a:pt x="4437" y="3331"/>
                      <a:pt x="4111" y="3135"/>
                      <a:pt x="3719" y="2972"/>
                    </a:cubicBezTo>
                    <a:cubicBezTo>
                      <a:pt x="3589" y="2711"/>
                      <a:pt x="3491" y="2450"/>
                      <a:pt x="3458" y="2189"/>
                    </a:cubicBezTo>
                    <a:cubicBezTo>
                      <a:pt x="3328" y="1407"/>
                      <a:pt x="3654" y="1146"/>
                      <a:pt x="3785" y="1080"/>
                    </a:cubicBezTo>
                    <a:cubicBezTo>
                      <a:pt x="3936" y="954"/>
                      <a:pt x="4068" y="906"/>
                      <a:pt x="4211" y="906"/>
                    </a:cubicBezTo>
                    <a:cubicBezTo>
                      <a:pt x="4253" y="906"/>
                      <a:pt x="4295" y="910"/>
                      <a:pt x="4339" y="917"/>
                    </a:cubicBezTo>
                    <a:cubicBezTo>
                      <a:pt x="5089" y="1113"/>
                      <a:pt x="5970" y="2548"/>
                      <a:pt x="6329" y="3396"/>
                    </a:cubicBezTo>
                    <a:cubicBezTo>
                      <a:pt x="6401" y="3565"/>
                      <a:pt x="6562" y="3662"/>
                      <a:pt x="6734" y="3662"/>
                    </a:cubicBezTo>
                    <a:cubicBezTo>
                      <a:pt x="6794" y="3662"/>
                      <a:pt x="6856" y="3650"/>
                      <a:pt x="6916" y="3625"/>
                    </a:cubicBezTo>
                    <a:cubicBezTo>
                      <a:pt x="7144" y="3527"/>
                      <a:pt x="7275" y="3266"/>
                      <a:pt x="7144" y="3037"/>
                    </a:cubicBezTo>
                    <a:cubicBezTo>
                      <a:pt x="7047" y="2777"/>
                      <a:pt x="6003" y="395"/>
                      <a:pt x="4567" y="36"/>
                    </a:cubicBezTo>
                    <a:cubicBezTo>
                      <a:pt x="4456" y="12"/>
                      <a:pt x="4342" y="0"/>
                      <a:pt x="42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9"/>
              <p:cNvSpPr/>
              <p:nvPr/>
            </p:nvSpPr>
            <p:spPr>
              <a:xfrm>
                <a:off x="11901350" y="-8956150"/>
                <a:ext cx="185950" cy="135750"/>
              </a:xfrm>
              <a:custGeom>
                <a:avLst/>
                <a:gdLst/>
                <a:ahLst/>
                <a:cxnLst/>
                <a:rect l="l" t="t" r="r" b="b"/>
                <a:pathLst>
                  <a:path w="7438" h="5430" extrusionOk="0">
                    <a:moveTo>
                      <a:pt x="5956" y="1"/>
                    </a:moveTo>
                    <a:cubicBezTo>
                      <a:pt x="5875" y="1"/>
                      <a:pt x="5793" y="5"/>
                      <a:pt x="5709" y="15"/>
                    </a:cubicBezTo>
                    <a:cubicBezTo>
                      <a:pt x="3295" y="308"/>
                      <a:pt x="261" y="4549"/>
                      <a:pt x="131" y="4712"/>
                    </a:cubicBezTo>
                    <a:cubicBezTo>
                      <a:pt x="0" y="4940"/>
                      <a:pt x="33" y="5201"/>
                      <a:pt x="229" y="5364"/>
                    </a:cubicBezTo>
                    <a:cubicBezTo>
                      <a:pt x="326" y="5397"/>
                      <a:pt x="392" y="5430"/>
                      <a:pt x="490" y="5430"/>
                    </a:cubicBezTo>
                    <a:cubicBezTo>
                      <a:pt x="653" y="5430"/>
                      <a:pt x="783" y="5364"/>
                      <a:pt x="848" y="5234"/>
                    </a:cubicBezTo>
                    <a:cubicBezTo>
                      <a:pt x="1664" y="4092"/>
                      <a:pt x="4143" y="1124"/>
                      <a:pt x="5807" y="928"/>
                    </a:cubicBezTo>
                    <a:cubicBezTo>
                      <a:pt x="5860" y="923"/>
                      <a:pt x="5911" y="920"/>
                      <a:pt x="5961" y="920"/>
                    </a:cubicBezTo>
                    <a:cubicBezTo>
                      <a:pt x="6218" y="920"/>
                      <a:pt x="6436" y="992"/>
                      <a:pt x="6655" y="1156"/>
                    </a:cubicBezTo>
                    <a:cubicBezTo>
                      <a:pt x="6733" y="1234"/>
                      <a:pt x="6840" y="1275"/>
                      <a:pt x="6949" y="1275"/>
                    </a:cubicBezTo>
                    <a:cubicBezTo>
                      <a:pt x="7068" y="1275"/>
                      <a:pt x="7189" y="1226"/>
                      <a:pt x="7275" y="1124"/>
                    </a:cubicBezTo>
                    <a:cubicBezTo>
                      <a:pt x="7438" y="961"/>
                      <a:pt x="7438" y="667"/>
                      <a:pt x="7242" y="504"/>
                    </a:cubicBezTo>
                    <a:cubicBezTo>
                      <a:pt x="6878" y="168"/>
                      <a:pt x="6443" y="1"/>
                      <a:pt x="5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9"/>
              <p:cNvSpPr/>
              <p:nvPr/>
            </p:nvSpPr>
            <p:spPr>
              <a:xfrm>
                <a:off x="11857300" y="-9026150"/>
                <a:ext cx="84025" cy="187000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7480" extrusionOk="0">
                    <a:moveTo>
                      <a:pt x="494" y="0"/>
                    </a:moveTo>
                    <a:cubicBezTo>
                      <a:pt x="373" y="0"/>
                      <a:pt x="254" y="50"/>
                      <a:pt x="164" y="140"/>
                    </a:cubicBezTo>
                    <a:cubicBezTo>
                      <a:pt x="1" y="336"/>
                      <a:pt x="33" y="629"/>
                      <a:pt x="197" y="792"/>
                    </a:cubicBezTo>
                    <a:cubicBezTo>
                      <a:pt x="2284" y="2554"/>
                      <a:pt x="458" y="6794"/>
                      <a:pt x="458" y="6827"/>
                    </a:cubicBezTo>
                    <a:cubicBezTo>
                      <a:pt x="360" y="7055"/>
                      <a:pt x="458" y="7349"/>
                      <a:pt x="686" y="7447"/>
                    </a:cubicBezTo>
                    <a:cubicBezTo>
                      <a:pt x="751" y="7447"/>
                      <a:pt x="784" y="7479"/>
                      <a:pt x="849" y="7479"/>
                    </a:cubicBezTo>
                    <a:cubicBezTo>
                      <a:pt x="1045" y="7479"/>
                      <a:pt x="1208" y="7381"/>
                      <a:pt x="1273" y="7218"/>
                    </a:cubicBezTo>
                    <a:cubicBezTo>
                      <a:pt x="1371" y="6990"/>
                      <a:pt x="3361" y="2293"/>
                      <a:pt x="784" y="107"/>
                    </a:cubicBezTo>
                    <a:cubicBezTo>
                      <a:pt x="696" y="34"/>
                      <a:pt x="594" y="0"/>
                      <a:pt x="4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9" name="Google Shape;309;p9"/>
            <p:cNvSpPr/>
            <p:nvPr/>
          </p:nvSpPr>
          <p:spPr>
            <a:xfrm rot="10800000">
              <a:off x="-125325" y="1221775"/>
              <a:ext cx="777200" cy="1812950"/>
            </a:xfrm>
            <a:custGeom>
              <a:avLst/>
              <a:gdLst/>
              <a:ahLst/>
              <a:cxnLst/>
              <a:rect l="l" t="t" r="r" b="b"/>
              <a:pathLst>
                <a:path w="31088" h="72518" extrusionOk="0">
                  <a:moveTo>
                    <a:pt x="18057" y="0"/>
                  </a:moveTo>
                  <a:cubicBezTo>
                    <a:pt x="18040" y="0"/>
                    <a:pt x="18024" y="1"/>
                    <a:pt x="18007" y="4"/>
                  </a:cubicBezTo>
                  <a:cubicBezTo>
                    <a:pt x="17354" y="36"/>
                    <a:pt x="16735" y="134"/>
                    <a:pt x="16148" y="265"/>
                  </a:cubicBezTo>
                  <a:cubicBezTo>
                    <a:pt x="15919" y="330"/>
                    <a:pt x="15756" y="558"/>
                    <a:pt x="15821" y="819"/>
                  </a:cubicBezTo>
                  <a:cubicBezTo>
                    <a:pt x="15854" y="1015"/>
                    <a:pt x="16050" y="1145"/>
                    <a:pt x="16245" y="1145"/>
                  </a:cubicBezTo>
                  <a:lnTo>
                    <a:pt x="16343" y="1145"/>
                  </a:lnTo>
                  <a:cubicBezTo>
                    <a:pt x="16898" y="1015"/>
                    <a:pt x="17485" y="950"/>
                    <a:pt x="18072" y="884"/>
                  </a:cubicBezTo>
                  <a:cubicBezTo>
                    <a:pt x="18300" y="884"/>
                    <a:pt x="18496" y="656"/>
                    <a:pt x="18464" y="428"/>
                  </a:cubicBezTo>
                  <a:cubicBezTo>
                    <a:pt x="18464" y="186"/>
                    <a:pt x="18267" y="0"/>
                    <a:pt x="18057" y="0"/>
                  </a:cubicBezTo>
                  <a:close/>
                  <a:moveTo>
                    <a:pt x="19783" y="0"/>
                  </a:moveTo>
                  <a:cubicBezTo>
                    <a:pt x="19573" y="0"/>
                    <a:pt x="19377" y="186"/>
                    <a:pt x="19377" y="428"/>
                  </a:cubicBezTo>
                  <a:cubicBezTo>
                    <a:pt x="19344" y="656"/>
                    <a:pt x="19540" y="884"/>
                    <a:pt x="19801" y="884"/>
                  </a:cubicBezTo>
                  <a:cubicBezTo>
                    <a:pt x="20355" y="950"/>
                    <a:pt x="20943" y="1015"/>
                    <a:pt x="21530" y="1113"/>
                  </a:cubicBezTo>
                  <a:cubicBezTo>
                    <a:pt x="21530" y="1113"/>
                    <a:pt x="21562" y="1145"/>
                    <a:pt x="21595" y="1145"/>
                  </a:cubicBezTo>
                  <a:cubicBezTo>
                    <a:pt x="21823" y="1145"/>
                    <a:pt x="21986" y="982"/>
                    <a:pt x="22052" y="754"/>
                  </a:cubicBezTo>
                  <a:cubicBezTo>
                    <a:pt x="22084" y="526"/>
                    <a:pt x="21921" y="297"/>
                    <a:pt x="21693" y="232"/>
                  </a:cubicBezTo>
                  <a:cubicBezTo>
                    <a:pt x="21073" y="134"/>
                    <a:pt x="20453" y="36"/>
                    <a:pt x="19834" y="4"/>
                  </a:cubicBezTo>
                  <a:cubicBezTo>
                    <a:pt x="19817" y="1"/>
                    <a:pt x="19800" y="0"/>
                    <a:pt x="19783" y="0"/>
                  </a:cubicBezTo>
                  <a:close/>
                  <a:moveTo>
                    <a:pt x="23327" y="688"/>
                  </a:moveTo>
                  <a:cubicBezTo>
                    <a:pt x="23148" y="688"/>
                    <a:pt x="22975" y="806"/>
                    <a:pt x="22900" y="982"/>
                  </a:cubicBezTo>
                  <a:cubicBezTo>
                    <a:pt x="22835" y="1243"/>
                    <a:pt x="22965" y="1472"/>
                    <a:pt x="23193" y="1569"/>
                  </a:cubicBezTo>
                  <a:cubicBezTo>
                    <a:pt x="23748" y="1765"/>
                    <a:pt x="24302" y="1961"/>
                    <a:pt x="24792" y="2222"/>
                  </a:cubicBezTo>
                  <a:cubicBezTo>
                    <a:pt x="24857" y="2254"/>
                    <a:pt x="24922" y="2287"/>
                    <a:pt x="24987" y="2287"/>
                  </a:cubicBezTo>
                  <a:cubicBezTo>
                    <a:pt x="25151" y="2287"/>
                    <a:pt x="25314" y="2189"/>
                    <a:pt x="25412" y="2026"/>
                  </a:cubicBezTo>
                  <a:cubicBezTo>
                    <a:pt x="25509" y="1798"/>
                    <a:pt x="25412" y="1537"/>
                    <a:pt x="25216" y="1406"/>
                  </a:cubicBezTo>
                  <a:cubicBezTo>
                    <a:pt x="24661" y="1145"/>
                    <a:pt x="24074" y="917"/>
                    <a:pt x="23487" y="721"/>
                  </a:cubicBezTo>
                  <a:cubicBezTo>
                    <a:pt x="23435" y="699"/>
                    <a:pt x="23381" y="688"/>
                    <a:pt x="23327" y="688"/>
                  </a:cubicBezTo>
                  <a:close/>
                  <a:moveTo>
                    <a:pt x="26540" y="2292"/>
                  </a:moveTo>
                  <a:cubicBezTo>
                    <a:pt x="26397" y="2292"/>
                    <a:pt x="26261" y="2363"/>
                    <a:pt x="26162" y="2483"/>
                  </a:cubicBezTo>
                  <a:cubicBezTo>
                    <a:pt x="26031" y="2679"/>
                    <a:pt x="26064" y="2972"/>
                    <a:pt x="26292" y="3103"/>
                  </a:cubicBezTo>
                  <a:cubicBezTo>
                    <a:pt x="26749" y="3461"/>
                    <a:pt x="27206" y="3820"/>
                    <a:pt x="27597" y="4212"/>
                  </a:cubicBezTo>
                  <a:cubicBezTo>
                    <a:pt x="27695" y="4310"/>
                    <a:pt x="27793" y="4342"/>
                    <a:pt x="27923" y="4342"/>
                  </a:cubicBezTo>
                  <a:cubicBezTo>
                    <a:pt x="28021" y="4342"/>
                    <a:pt x="28152" y="4310"/>
                    <a:pt x="28249" y="4212"/>
                  </a:cubicBezTo>
                  <a:cubicBezTo>
                    <a:pt x="28413" y="4049"/>
                    <a:pt x="28413" y="3755"/>
                    <a:pt x="28249" y="3559"/>
                  </a:cubicBezTo>
                  <a:cubicBezTo>
                    <a:pt x="27793" y="3135"/>
                    <a:pt x="27336" y="2744"/>
                    <a:pt x="26814" y="2385"/>
                  </a:cubicBezTo>
                  <a:cubicBezTo>
                    <a:pt x="26725" y="2321"/>
                    <a:pt x="26631" y="2292"/>
                    <a:pt x="26540" y="2292"/>
                  </a:cubicBezTo>
                  <a:close/>
                  <a:moveTo>
                    <a:pt x="29052" y="4829"/>
                  </a:moveTo>
                  <a:cubicBezTo>
                    <a:pt x="28970" y="4829"/>
                    <a:pt x="28885" y="4850"/>
                    <a:pt x="28804" y="4897"/>
                  </a:cubicBezTo>
                  <a:cubicBezTo>
                    <a:pt x="28608" y="5060"/>
                    <a:pt x="28543" y="5321"/>
                    <a:pt x="28706" y="5516"/>
                  </a:cubicBezTo>
                  <a:cubicBezTo>
                    <a:pt x="29032" y="6006"/>
                    <a:pt x="29293" y="6495"/>
                    <a:pt x="29522" y="7017"/>
                  </a:cubicBezTo>
                  <a:cubicBezTo>
                    <a:pt x="29587" y="7213"/>
                    <a:pt x="29750" y="7311"/>
                    <a:pt x="29913" y="7311"/>
                  </a:cubicBezTo>
                  <a:cubicBezTo>
                    <a:pt x="29978" y="7311"/>
                    <a:pt x="30044" y="7278"/>
                    <a:pt x="30109" y="7278"/>
                  </a:cubicBezTo>
                  <a:cubicBezTo>
                    <a:pt x="30337" y="7180"/>
                    <a:pt x="30435" y="6919"/>
                    <a:pt x="30337" y="6691"/>
                  </a:cubicBezTo>
                  <a:cubicBezTo>
                    <a:pt x="30109" y="6104"/>
                    <a:pt x="29783" y="5549"/>
                    <a:pt x="29424" y="5027"/>
                  </a:cubicBezTo>
                  <a:cubicBezTo>
                    <a:pt x="29340" y="4901"/>
                    <a:pt x="29201" y="4829"/>
                    <a:pt x="29052" y="4829"/>
                  </a:cubicBezTo>
                  <a:close/>
                  <a:moveTo>
                    <a:pt x="30473" y="8112"/>
                  </a:moveTo>
                  <a:cubicBezTo>
                    <a:pt x="30439" y="8112"/>
                    <a:pt x="30404" y="8116"/>
                    <a:pt x="30370" y="8126"/>
                  </a:cubicBezTo>
                  <a:cubicBezTo>
                    <a:pt x="30109" y="8159"/>
                    <a:pt x="29978" y="8420"/>
                    <a:pt x="30011" y="8648"/>
                  </a:cubicBezTo>
                  <a:cubicBezTo>
                    <a:pt x="30109" y="9202"/>
                    <a:pt x="30174" y="9757"/>
                    <a:pt x="30207" y="10344"/>
                  </a:cubicBezTo>
                  <a:cubicBezTo>
                    <a:pt x="30207" y="10605"/>
                    <a:pt x="30402" y="10801"/>
                    <a:pt x="30631" y="10801"/>
                  </a:cubicBezTo>
                  <a:lnTo>
                    <a:pt x="30663" y="10801"/>
                  </a:lnTo>
                  <a:cubicBezTo>
                    <a:pt x="30892" y="10801"/>
                    <a:pt x="31087" y="10573"/>
                    <a:pt x="31087" y="10344"/>
                  </a:cubicBezTo>
                  <a:cubicBezTo>
                    <a:pt x="31087" y="9692"/>
                    <a:pt x="31022" y="9072"/>
                    <a:pt x="30892" y="8485"/>
                  </a:cubicBezTo>
                  <a:cubicBezTo>
                    <a:pt x="30864" y="8263"/>
                    <a:pt x="30671" y="8112"/>
                    <a:pt x="30473" y="8112"/>
                  </a:cubicBezTo>
                  <a:close/>
                  <a:moveTo>
                    <a:pt x="30541" y="11678"/>
                  </a:moveTo>
                  <a:cubicBezTo>
                    <a:pt x="30305" y="11678"/>
                    <a:pt x="30106" y="11862"/>
                    <a:pt x="30076" y="12073"/>
                  </a:cubicBezTo>
                  <a:cubicBezTo>
                    <a:pt x="30011" y="12628"/>
                    <a:pt x="29880" y="13215"/>
                    <a:pt x="29750" y="13769"/>
                  </a:cubicBezTo>
                  <a:cubicBezTo>
                    <a:pt x="29652" y="14030"/>
                    <a:pt x="29815" y="14259"/>
                    <a:pt x="30044" y="14324"/>
                  </a:cubicBezTo>
                  <a:cubicBezTo>
                    <a:pt x="30076" y="14356"/>
                    <a:pt x="30109" y="14356"/>
                    <a:pt x="30174" y="14356"/>
                  </a:cubicBezTo>
                  <a:cubicBezTo>
                    <a:pt x="30370" y="14356"/>
                    <a:pt x="30533" y="14226"/>
                    <a:pt x="30598" y="13998"/>
                  </a:cubicBezTo>
                  <a:cubicBezTo>
                    <a:pt x="30761" y="13410"/>
                    <a:pt x="30892" y="12791"/>
                    <a:pt x="30990" y="12204"/>
                  </a:cubicBezTo>
                  <a:cubicBezTo>
                    <a:pt x="31022" y="11943"/>
                    <a:pt x="30826" y="11714"/>
                    <a:pt x="30598" y="11682"/>
                  </a:cubicBezTo>
                  <a:cubicBezTo>
                    <a:pt x="30579" y="11679"/>
                    <a:pt x="30560" y="11678"/>
                    <a:pt x="30541" y="11678"/>
                  </a:cubicBezTo>
                  <a:close/>
                  <a:moveTo>
                    <a:pt x="29590" y="15139"/>
                  </a:moveTo>
                  <a:cubicBezTo>
                    <a:pt x="29411" y="15139"/>
                    <a:pt x="29238" y="15257"/>
                    <a:pt x="29163" y="15433"/>
                  </a:cubicBezTo>
                  <a:cubicBezTo>
                    <a:pt x="28967" y="15955"/>
                    <a:pt x="28739" y="16509"/>
                    <a:pt x="28445" y="17031"/>
                  </a:cubicBezTo>
                  <a:cubicBezTo>
                    <a:pt x="28347" y="17260"/>
                    <a:pt x="28445" y="17521"/>
                    <a:pt x="28674" y="17651"/>
                  </a:cubicBezTo>
                  <a:cubicBezTo>
                    <a:pt x="28739" y="17684"/>
                    <a:pt x="28804" y="17684"/>
                    <a:pt x="28869" y="17684"/>
                  </a:cubicBezTo>
                  <a:cubicBezTo>
                    <a:pt x="29032" y="17684"/>
                    <a:pt x="29195" y="17586"/>
                    <a:pt x="29261" y="17455"/>
                  </a:cubicBezTo>
                  <a:cubicBezTo>
                    <a:pt x="29554" y="16868"/>
                    <a:pt x="29783" y="16314"/>
                    <a:pt x="30011" y="15759"/>
                  </a:cubicBezTo>
                  <a:cubicBezTo>
                    <a:pt x="30109" y="15531"/>
                    <a:pt x="29978" y="15270"/>
                    <a:pt x="29750" y="15172"/>
                  </a:cubicBezTo>
                  <a:cubicBezTo>
                    <a:pt x="29698" y="15149"/>
                    <a:pt x="29644" y="15139"/>
                    <a:pt x="29590" y="15139"/>
                  </a:cubicBezTo>
                  <a:close/>
                  <a:moveTo>
                    <a:pt x="27993" y="18367"/>
                  </a:moveTo>
                  <a:cubicBezTo>
                    <a:pt x="27843" y="18367"/>
                    <a:pt x="27694" y="18447"/>
                    <a:pt x="27630" y="18597"/>
                  </a:cubicBezTo>
                  <a:cubicBezTo>
                    <a:pt x="27434" y="18891"/>
                    <a:pt x="27271" y="19184"/>
                    <a:pt x="27075" y="19478"/>
                  </a:cubicBezTo>
                  <a:cubicBezTo>
                    <a:pt x="26945" y="19673"/>
                    <a:pt x="26814" y="19869"/>
                    <a:pt x="26684" y="20098"/>
                  </a:cubicBezTo>
                  <a:cubicBezTo>
                    <a:pt x="26521" y="20293"/>
                    <a:pt x="26586" y="20587"/>
                    <a:pt x="26782" y="20717"/>
                  </a:cubicBezTo>
                  <a:cubicBezTo>
                    <a:pt x="26879" y="20750"/>
                    <a:pt x="26945" y="20783"/>
                    <a:pt x="27043" y="20783"/>
                  </a:cubicBezTo>
                  <a:cubicBezTo>
                    <a:pt x="27173" y="20783"/>
                    <a:pt x="27336" y="20717"/>
                    <a:pt x="27401" y="20587"/>
                  </a:cubicBezTo>
                  <a:cubicBezTo>
                    <a:pt x="27564" y="20391"/>
                    <a:pt x="27695" y="20163"/>
                    <a:pt x="27825" y="19934"/>
                  </a:cubicBezTo>
                  <a:cubicBezTo>
                    <a:pt x="28021" y="19641"/>
                    <a:pt x="28217" y="19347"/>
                    <a:pt x="28380" y="19054"/>
                  </a:cubicBezTo>
                  <a:cubicBezTo>
                    <a:pt x="28510" y="18825"/>
                    <a:pt x="28445" y="18564"/>
                    <a:pt x="28217" y="18434"/>
                  </a:cubicBezTo>
                  <a:cubicBezTo>
                    <a:pt x="28150" y="18389"/>
                    <a:pt x="28071" y="18367"/>
                    <a:pt x="27993" y="18367"/>
                  </a:cubicBezTo>
                  <a:close/>
                  <a:moveTo>
                    <a:pt x="26002" y="21342"/>
                  </a:moveTo>
                  <a:cubicBezTo>
                    <a:pt x="25860" y="21342"/>
                    <a:pt x="25720" y="21413"/>
                    <a:pt x="25640" y="21533"/>
                  </a:cubicBezTo>
                  <a:cubicBezTo>
                    <a:pt x="25281" y="21989"/>
                    <a:pt x="24890" y="22446"/>
                    <a:pt x="24498" y="22870"/>
                  </a:cubicBezTo>
                  <a:cubicBezTo>
                    <a:pt x="24335" y="23066"/>
                    <a:pt x="24368" y="23360"/>
                    <a:pt x="24531" y="23523"/>
                  </a:cubicBezTo>
                  <a:cubicBezTo>
                    <a:pt x="24629" y="23588"/>
                    <a:pt x="24727" y="23620"/>
                    <a:pt x="24857" y="23620"/>
                  </a:cubicBezTo>
                  <a:cubicBezTo>
                    <a:pt x="24955" y="23620"/>
                    <a:pt x="25085" y="23588"/>
                    <a:pt x="25183" y="23490"/>
                  </a:cubicBezTo>
                  <a:cubicBezTo>
                    <a:pt x="25575" y="23033"/>
                    <a:pt x="25966" y="22544"/>
                    <a:pt x="26358" y="22055"/>
                  </a:cubicBezTo>
                  <a:cubicBezTo>
                    <a:pt x="26488" y="21859"/>
                    <a:pt x="26455" y="21598"/>
                    <a:pt x="26260" y="21435"/>
                  </a:cubicBezTo>
                  <a:cubicBezTo>
                    <a:pt x="26183" y="21371"/>
                    <a:pt x="26092" y="21342"/>
                    <a:pt x="26002" y="21342"/>
                  </a:cubicBezTo>
                  <a:close/>
                  <a:moveTo>
                    <a:pt x="10611" y="23323"/>
                  </a:moveTo>
                  <a:cubicBezTo>
                    <a:pt x="10374" y="23323"/>
                    <a:pt x="10178" y="23509"/>
                    <a:pt x="10178" y="23751"/>
                  </a:cubicBezTo>
                  <a:cubicBezTo>
                    <a:pt x="10178" y="24012"/>
                    <a:pt x="10374" y="24208"/>
                    <a:pt x="10602" y="24208"/>
                  </a:cubicBezTo>
                  <a:cubicBezTo>
                    <a:pt x="11059" y="24240"/>
                    <a:pt x="11581" y="24403"/>
                    <a:pt x="12135" y="24697"/>
                  </a:cubicBezTo>
                  <a:cubicBezTo>
                    <a:pt x="12201" y="24697"/>
                    <a:pt x="12266" y="24730"/>
                    <a:pt x="12331" y="24730"/>
                  </a:cubicBezTo>
                  <a:cubicBezTo>
                    <a:pt x="12494" y="24730"/>
                    <a:pt x="12657" y="24632"/>
                    <a:pt x="12755" y="24469"/>
                  </a:cubicBezTo>
                  <a:cubicBezTo>
                    <a:pt x="12853" y="24240"/>
                    <a:pt x="12755" y="23979"/>
                    <a:pt x="12527" y="23881"/>
                  </a:cubicBezTo>
                  <a:cubicBezTo>
                    <a:pt x="11874" y="23523"/>
                    <a:pt x="11222" y="23360"/>
                    <a:pt x="10667" y="23327"/>
                  </a:cubicBezTo>
                  <a:cubicBezTo>
                    <a:pt x="10648" y="23324"/>
                    <a:pt x="10629" y="23323"/>
                    <a:pt x="10611" y="23323"/>
                  </a:cubicBezTo>
                  <a:close/>
                  <a:moveTo>
                    <a:pt x="23601" y="24020"/>
                  </a:moveTo>
                  <a:cubicBezTo>
                    <a:pt x="23487" y="24020"/>
                    <a:pt x="23373" y="24061"/>
                    <a:pt x="23291" y="24142"/>
                  </a:cubicBezTo>
                  <a:cubicBezTo>
                    <a:pt x="22867" y="24566"/>
                    <a:pt x="22411" y="24925"/>
                    <a:pt x="21954" y="25284"/>
                  </a:cubicBezTo>
                  <a:cubicBezTo>
                    <a:pt x="21758" y="25447"/>
                    <a:pt x="21726" y="25741"/>
                    <a:pt x="21889" y="25936"/>
                  </a:cubicBezTo>
                  <a:cubicBezTo>
                    <a:pt x="21986" y="26034"/>
                    <a:pt x="22117" y="26100"/>
                    <a:pt x="22247" y="26100"/>
                  </a:cubicBezTo>
                  <a:cubicBezTo>
                    <a:pt x="22345" y="26100"/>
                    <a:pt x="22443" y="26067"/>
                    <a:pt x="22508" y="26002"/>
                  </a:cubicBezTo>
                  <a:cubicBezTo>
                    <a:pt x="22998" y="25643"/>
                    <a:pt x="23454" y="25219"/>
                    <a:pt x="23911" y="24795"/>
                  </a:cubicBezTo>
                  <a:cubicBezTo>
                    <a:pt x="24074" y="24632"/>
                    <a:pt x="24107" y="24338"/>
                    <a:pt x="23911" y="24142"/>
                  </a:cubicBezTo>
                  <a:cubicBezTo>
                    <a:pt x="23829" y="24061"/>
                    <a:pt x="23715" y="24020"/>
                    <a:pt x="23601" y="24020"/>
                  </a:cubicBezTo>
                  <a:close/>
                  <a:moveTo>
                    <a:pt x="8987" y="23922"/>
                  </a:moveTo>
                  <a:cubicBezTo>
                    <a:pt x="8873" y="23922"/>
                    <a:pt x="8759" y="23963"/>
                    <a:pt x="8678" y="24045"/>
                  </a:cubicBezTo>
                  <a:cubicBezTo>
                    <a:pt x="8612" y="24110"/>
                    <a:pt x="8580" y="24142"/>
                    <a:pt x="8547" y="24208"/>
                  </a:cubicBezTo>
                  <a:cubicBezTo>
                    <a:pt x="8058" y="24762"/>
                    <a:pt x="7829" y="25349"/>
                    <a:pt x="7829" y="25969"/>
                  </a:cubicBezTo>
                  <a:cubicBezTo>
                    <a:pt x="7829" y="26230"/>
                    <a:pt x="8025" y="26426"/>
                    <a:pt x="8286" y="26426"/>
                  </a:cubicBezTo>
                  <a:cubicBezTo>
                    <a:pt x="8514" y="26426"/>
                    <a:pt x="8710" y="26230"/>
                    <a:pt x="8710" y="25969"/>
                  </a:cubicBezTo>
                  <a:cubicBezTo>
                    <a:pt x="8710" y="25578"/>
                    <a:pt x="8906" y="25186"/>
                    <a:pt x="9232" y="24795"/>
                  </a:cubicBezTo>
                  <a:cubicBezTo>
                    <a:pt x="9265" y="24762"/>
                    <a:pt x="9297" y="24730"/>
                    <a:pt x="9297" y="24697"/>
                  </a:cubicBezTo>
                  <a:cubicBezTo>
                    <a:pt x="9493" y="24501"/>
                    <a:pt x="9493" y="24240"/>
                    <a:pt x="9297" y="24045"/>
                  </a:cubicBezTo>
                  <a:cubicBezTo>
                    <a:pt x="9216" y="23963"/>
                    <a:pt x="9102" y="23922"/>
                    <a:pt x="8987" y="23922"/>
                  </a:cubicBezTo>
                  <a:close/>
                  <a:moveTo>
                    <a:pt x="13860" y="24814"/>
                  </a:moveTo>
                  <a:cubicBezTo>
                    <a:pt x="13721" y="24814"/>
                    <a:pt x="13584" y="24873"/>
                    <a:pt x="13505" y="24991"/>
                  </a:cubicBezTo>
                  <a:cubicBezTo>
                    <a:pt x="13342" y="25186"/>
                    <a:pt x="13375" y="25447"/>
                    <a:pt x="13571" y="25610"/>
                  </a:cubicBezTo>
                  <a:cubicBezTo>
                    <a:pt x="13995" y="25936"/>
                    <a:pt x="14451" y="26328"/>
                    <a:pt x="14875" y="26785"/>
                  </a:cubicBezTo>
                  <a:cubicBezTo>
                    <a:pt x="14941" y="26850"/>
                    <a:pt x="15071" y="26915"/>
                    <a:pt x="15202" y="26915"/>
                  </a:cubicBezTo>
                  <a:cubicBezTo>
                    <a:pt x="15299" y="26915"/>
                    <a:pt x="15430" y="26850"/>
                    <a:pt x="15495" y="26785"/>
                  </a:cubicBezTo>
                  <a:cubicBezTo>
                    <a:pt x="15691" y="26589"/>
                    <a:pt x="15691" y="26295"/>
                    <a:pt x="15495" y="26132"/>
                  </a:cubicBezTo>
                  <a:cubicBezTo>
                    <a:pt x="15038" y="25676"/>
                    <a:pt x="14582" y="25251"/>
                    <a:pt x="14125" y="24893"/>
                  </a:cubicBezTo>
                  <a:cubicBezTo>
                    <a:pt x="14047" y="24840"/>
                    <a:pt x="13953" y="24814"/>
                    <a:pt x="13860" y="24814"/>
                  </a:cubicBezTo>
                  <a:close/>
                  <a:moveTo>
                    <a:pt x="20784" y="26260"/>
                  </a:moveTo>
                  <a:cubicBezTo>
                    <a:pt x="20702" y="26260"/>
                    <a:pt x="20621" y="26282"/>
                    <a:pt x="20551" y="26328"/>
                  </a:cubicBezTo>
                  <a:cubicBezTo>
                    <a:pt x="20029" y="26654"/>
                    <a:pt x="19540" y="26948"/>
                    <a:pt x="19018" y="27176"/>
                  </a:cubicBezTo>
                  <a:cubicBezTo>
                    <a:pt x="18790" y="27307"/>
                    <a:pt x="18724" y="27567"/>
                    <a:pt x="18822" y="27796"/>
                  </a:cubicBezTo>
                  <a:cubicBezTo>
                    <a:pt x="18920" y="27959"/>
                    <a:pt x="19051" y="28057"/>
                    <a:pt x="19214" y="28057"/>
                  </a:cubicBezTo>
                  <a:cubicBezTo>
                    <a:pt x="19279" y="28057"/>
                    <a:pt x="19377" y="28024"/>
                    <a:pt x="19410" y="27992"/>
                  </a:cubicBezTo>
                  <a:cubicBezTo>
                    <a:pt x="19964" y="27731"/>
                    <a:pt x="20486" y="27404"/>
                    <a:pt x="21040" y="27078"/>
                  </a:cubicBezTo>
                  <a:cubicBezTo>
                    <a:pt x="21236" y="26948"/>
                    <a:pt x="21301" y="26654"/>
                    <a:pt x="21171" y="26458"/>
                  </a:cubicBezTo>
                  <a:cubicBezTo>
                    <a:pt x="21087" y="26332"/>
                    <a:pt x="20934" y="26260"/>
                    <a:pt x="20784" y="26260"/>
                  </a:cubicBezTo>
                  <a:close/>
                  <a:moveTo>
                    <a:pt x="9020" y="27119"/>
                  </a:moveTo>
                  <a:cubicBezTo>
                    <a:pt x="8906" y="27119"/>
                    <a:pt x="8792" y="27160"/>
                    <a:pt x="8710" y="27241"/>
                  </a:cubicBezTo>
                  <a:cubicBezTo>
                    <a:pt x="8514" y="27437"/>
                    <a:pt x="8514" y="27698"/>
                    <a:pt x="8710" y="27894"/>
                  </a:cubicBezTo>
                  <a:cubicBezTo>
                    <a:pt x="9134" y="28285"/>
                    <a:pt x="9689" y="28644"/>
                    <a:pt x="10374" y="28905"/>
                  </a:cubicBezTo>
                  <a:cubicBezTo>
                    <a:pt x="10439" y="28938"/>
                    <a:pt x="10472" y="28938"/>
                    <a:pt x="10537" y="28938"/>
                  </a:cubicBezTo>
                  <a:cubicBezTo>
                    <a:pt x="10700" y="28938"/>
                    <a:pt x="10896" y="28840"/>
                    <a:pt x="10961" y="28677"/>
                  </a:cubicBezTo>
                  <a:cubicBezTo>
                    <a:pt x="11059" y="28448"/>
                    <a:pt x="10928" y="28187"/>
                    <a:pt x="10700" y="28089"/>
                  </a:cubicBezTo>
                  <a:cubicBezTo>
                    <a:pt x="10145" y="27861"/>
                    <a:pt x="9656" y="27567"/>
                    <a:pt x="9330" y="27241"/>
                  </a:cubicBezTo>
                  <a:cubicBezTo>
                    <a:pt x="9248" y="27160"/>
                    <a:pt x="9134" y="27119"/>
                    <a:pt x="9020" y="27119"/>
                  </a:cubicBezTo>
                  <a:close/>
                  <a:moveTo>
                    <a:pt x="12281" y="28477"/>
                  </a:moveTo>
                  <a:cubicBezTo>
                    <a:pt x="12070" y="28477"/>
                    <a:pt x="11872" y="28661"/>
                    <a:pt x="11842" y="28872"/>
                  </a:cubicBezTo>
                  <a:cubicBezTo>
                    <a:pt x="11776" y="29133"/>
                    <a:pt x="11972" y="29362"/>
                    <a:pt x="12201" y="29394"/>
                  </a:cubicBezTo>
                  <a:cubicBezTo>
                    <a:pt x="12657" y="29459"/>
                    <a:pt x="13081" y="29492"/>
                    <a:pt x="13571" y="29492"/>
                  </a:cubicBezTo>
                  <a:cubicBezTo>
                    <a:pt x="13734" y="29492"/>
                    <a:pt x="13897" y="29459"/>
                    <a:pt x="14092" y="29459"/>
                  </a:cubicBezTo>
                  <a:cubicBezTo>
                    <a:pt x="14321" y="29459"/>
                    <a:pt x="14517" y="29231"/>
                    <a:pt x="14517" y="29003"/>
                  </a:cubicBezTo>
                  <a:cubicBezTo>
                    <a:pt x="14517" y="28761"/>
                    <a:pt x="14320" y="28575"/>
                    <a:pt x="14110" y="28575"/>
                  </a:cubicBezTo>
                  <a:cubicBezTo>
                    <a:pt x="14093" y="28575"/>
                    <a:pt x="14077" y="28576"/>
                    <a:pt x="14060" y="28579"/>
                  </a:cubicBezTo>
                  <a:cubicBezTo>
                    <a:pt x="13440" y="28579"/>
                    <a:pt x="12886" y="28579"/>
                    <a:pt x="12331" y="28481"/>
                  </a:cubicBezTo>
                  <a:cubicBezTo>
                    <a:pt x="12314" y="28478"/>
                    <a:pt x="12297" y="28477"/>
                    <a:pt x="12281" y="28477"/>
                  </a:cubicBezTo>
                  <a:close/>
                  <a:moveTo>
                    <a:pt x="16382" y="27356"/>
                  </a:moveTo>
                  <a:cubicBezTo>
                    <a:pt x="16290" y="27356"/>
                    <a:pt x="16197" y="27383"/>
                    <a:pt x="16115" y="27437"/>
                  </a:cubicBezTo>
                  <a:cubicBezTo>
                    <a:pt x="15919" y="27600"/>
                    <a:pt x="15887" y="27894"/>
                    <a:pt x="16050" y="28089"/>
                  </a:cubicBezTo>
                  <a:cubicBezTo>
                    <a:pt x="16082" y="28155"/>
                    <a:pt x="16115" y="28187"/>
                    <a:pt x="16180" y="28252"/>
                  </a:cubicBezTo>
                  <a:cubicBezTo>
                    <a:pt x="16050" y="28285"/>
                    <a:pt x="15887" y="28318"/>
                    <a:pt x="15756" y="28350"/>
                  </a:cubicBezTo>
                  <a:cubicBezTo>
                    <a:pt x="15528" y="28416"/>
                    <a:pt x="15365" y="28644"/>
                    <a:pt x="15397" y="28872"/>
                  </a:cubicBezTo>
                  <a:cubicBezTo>
                    <a:pt x="15453" y="29094"/>
                    <a:pt x="15626" y="29245"/>
                    <a:pt x="15838" y="29245"/>
                  </a:cubicBezTo>
                  <a:cubicBezTo>
                    <a:pt x="15875" y="29245"/>
                    <a:pt x="15913" y="29241"/>
                    <a:pt x="15952" y="29231"/>
                  </a:cubicBezTo>
                  <a:cubicBezTo>
                    <a:pt x="16213" y="29166"/>
                    <a:pt x="16474" y="29101"/>
                    <a:pt x="16767" y="29035"/>
                  </a:cubicBezTo>
                  <a:cubicBezTo>
                    <a:pt x="16865" y="29198"/>
                    <a:pt x="16996" y="29329"/>
                    <a:pt x="17093" y="29492"/>
                  </a:cubicBezTo>
                  <a:cubicBezTo>
                    <a:pt x="17191" y="29623"/>
                    <a:pt x="17322" y="29688"/>
                    <a:pt x="17452" y="29688"/>
                  </a:cubicBezTo>
                  <a:cubicBezTo>
                    <a:pt x="17550" y="29688"/>
                    <a:pt x="17648" y="29655"/>
                    <a:pt x="17713" y="29623"/>
                  </a:cubicBezTo>
                  <a:cubicBezTo>
                    <a:pt x="17909" y="29492"/>
                    <a:pt x="17974" y="29198"/>
                    <a:pt x="17844" y="29003"/>
                  </a:cubicBezTo>
                  <a:cubicBezTo>
                    <a:pt x="17779" y="28905"/>
                    <a:pt x="17713" y="28840"/>
                    <a:pt x="17681" y="28742"/>
                  </a:cubicBezTo>
                  <a:lnTo>
                    <a:pt x="17713" y="28742"/>
                  </a:lnTo>
                  <a:cubicBezTo>
                    <a:pt x="17974" y="28644"/>
                    <a:pt x="18072" y="28383"/>
                    <a:pt x="18007" y="28155"/>
                  </a:cubicBezTo>
                  <a:cubicBezTo>
                    <a:pt x="17931" y="27979"/>
                    <a:pt x="17759" y="27861"/>
                    <a:pt x="17580" y="27861"/>
                  </a:cubicBezTo>
                  <a:cubicBezTo>
                    <a:pt x="17526" y="27861"/>
                    <a:pt x="17472" y="27871"/>
                    <a:pt x="17420" y="27894"/>
                  </a:cubicBezTo>
                  <a:cubicBezTo>
                    <a:pt x="17322" y="27926"/>
                    <a:pt x="17224" y="27959"/>
                    <a:pt x="17126" y="27992"/>
                  </a:cubicBezTo>
                  <a:cubicBezTo>
                    <a:pt x="16996" y="27828"/>
                    <a:pt x="16865" y="27665"/>
                    <a:pt x="16735" y="27502"/>
                  </a:cubicBezTo>
                  <a:cubicBezTo>
                    <a:pt x="16640" y="27407"/>
                    <a:pt x="16511" y="27356"/>
                    <a:pt x="16382" y="27356"/>
                  </a:cubicBezTo>
                  <a:close/>
                  <a:moveTo>
                    <a:pt x="18427" y="30306"/>
                  </a:moveTo>
                  <a:cubicBezTo>
                    <a:pt x="18348" y="30306"/>
                    <a:pt x="18270" y="30328"/>
                    <a:pt x="18203" y="30373"/>
                  </a:cubicBezTo>
                  <a:cubicBezTo>
                    <a:pt x="17974" y="30503"/>
                    <a:pt x="17909" y="30764"/>
                    <a:pt x="18039" y="30993"/>
                  </a:cubicBezTo>
                  <a:cubicBezTo>
                    <a:pt x="18300" y="31482"/>
                    <a:pt x="18594" y="32004"/>
                    <a:pt x="18822" y="32558"/>
                  </a:cubicBezTo>
                  <a:cubicBezTo>
                    <a:pt x="18920" y="32721"/>
                    <a:pt x="19083" y="32819"/>
                    <a:pt x="19246" y="32819"/>
                  </a:cubicBezTo>
                  <a:cubicBezTo>
                    <a:pt x="19312" y="32819"/>
                    <a:pt x="19377" y="32787"/>
                    <a:pt x="19442" y="32754"/>
                  </a:cubicBezTo>
                  <a:cubicBezTo>
                    <a:pt x="19670" y="32656"/>
                    <a:pt x="19768" y="32395"/>
                    <a:pt x="19638" y="32167"/>
                  </a:cubicBezTo>
                  <a:cubicBezTo>
                    <a:pt x="19377" y="31612"/>
                    <a:pt x="19116" y="31058"/>
                    <a:pt x="18790" y="30536"/>
                  </a:cubicBezTo>
                  <a:cubicBezTo>
                    <a:pt x="18725" y="30386"/>
                    <a:pt x="18577" y="30306"/>
                    <a:pt x="18427" y="30306"/>
                  </a:cubicBezTo>
                  <a:close/>
                  <a:moveTo>
                    <a:pt x="19945" y="33569"/>
                  </a:moveTo>
                  <a:cubicBezTo>
                    <a:pt x="19888" y="33569"/>
                    <a:pt x="19828" y="33580"/>
                    <a:pt x="19768" y="33602"/>
                  </a:cubicBezTo>
                  <a:cubicBezTo>
                    <a:pt x="19540" y="33667"/>
                    <a:pt x="19442" y="33928"/>
                    <a:pt x="19507" y="34157"/>
                  </a:cubicBezTo>
                  <a:cubicBezTo>
                    <a:pt x="19703" y="34744"/>
                    <a:pt x="19899" y="35298"/>
                    <a:pt x="20029" y="35853"/>
                  </a:cubicBezTo>
                  <a:cubicBezTo>
                    <a:pt x="20095" y="36049"/>
                    <a:pt x="20290" y="36179"/>
                    <a:pt x="20486" y="36179"/>
                  </a:cubicBezTo>
                  <a:lnTo>
                    <a:pt x="20584" y="36179"/>
                  </a:lnTo>
                  <a:cubicBezTo>
                    <a:pt x="20812" y="36114"/>
                    <a:pt x="20975" y="35853"/>
                    <a:pt x="20910" y="35625"/>
                  </a:cubicBezTo>
                  <a:cubicBezTo>
                    <a:pt x="20747" y="35037"/>
                    <a:pt x="20584" y="34450"/>
                    <a:pt x="20355" y="33863"/>
                  </a:cubicBezTo>
                  <a:cubicBezTo>
                    <a:pt x="20305" y="33687"/>
                    <a:pt x="20139" y="33569"/>
                    <a:pt x="19945" y="33569"/>
                  </a:cubicBezTo>
                  <a:close/>
                  <a:moveTo>
                    <a:pt x="20838" y="37056"/>
                  </a:moveTo>
                  <a:cubicBezTo>
                    <a:pt x="20819" y="37056"/>
                    <a:pt x="20799" y="37057"/>
                    <a:pt x="20780" y="37060"/>
                  </a:cubicBezTo>
                  <a:cubicBezTo>
                    <a:pt x="20519" y="37092"/>
                    <a:pt x="20355" y="37321"/>
                    <a:pt x="20388" y="37549"/>
                  </a:cubicBezTo>
                  <a:cubicBezTo>
                    <a:pt x="20486" y="38136"/>
                    <a:pt x="20519" y="38723"/>
                    <a:pt x="20551" y="39311"/>
                  </a:cubicBezTo>
                  <a:cubicBezTo>
                    <a:pt x="20551" y="39539"/>
                    <a:pt x="20747" y="39735"/>
                    <a:pt x="21008" y="39735"/>
                  </a:cubicBezTo>
                  <a:cubicBezTo>
                    <a:pt x="21236" y="39735"/>
                    <a:pt x="21432" y="39539"/>
                    <a:pt x="21432" y="39278"/>
                  </a:cubicBezTo>
                  <a:cubicBezTo>
                    <a:pt x="21432" y="38691"/>
                    <a:pt x="21367" y="38071"/>
                    <a:pt x="21269" y="37419"/>
                  </a:cubicBezTo>
                  <a:cubicBezTo>
                    <a:pt x="21239" y="37210"/>
                    <a:pt x="21046" y="37056"/>
                    <a:pt x="20838" y="37056"/>
                  </a:cubicBezTo>
                  <a:close/>
                  <a:moveTo>
                    <a:pt x="20884" y="40644"/>
                  </a:moveTo>
                  <a:cubicBezTo>
                    <a:pt x="20677" y="40644"/>
                    <a:pt x="20483" y="40798"/>
                    <a:pt x="20453" y="41007"/>
                  </a:cubicBezTo>
                  <a:cubicBezTo>
                    <a:pt x="20388" y="41594"/>
                    <a:pt x="20258" y="42181"/>
                    <a:pt x="20095" y="42703"/>
                  </a:cubicBezTo>
                  <a:cubicBezTo>
                    <a:pt x="20029" y="42931"/>
                    <a:pt x="20160" y="43192"/>
                    <a:pt x="20388" y="43258"/>
                  </a:cubicBezTo>
                  <a:cubicBezTo>
                    <a:pt x="20453" y="43290"/>
                    <a:pt x="20486" y="43290"/>
                    <a:pt x="20519" y="43290"/>
                  </a:cubicBezTo>
                  <a:cubicBezTo>
                    <a:pt x="20714" y="43290"/>
                    <a:pt x="20910" y="43160"/>
                    <a:pt x="20975" y="42964"/>
                  </a:cubicBezTo>
                  <a:cubicBezTo>
                    <a:pt x="21138" y="42377"/>
                    <a:pt x="21269" y="41757"/>
                    <a:pt x="21334" y="41137"/>
                  </a:cubicBezTo>
                  <a:cubicBezTo>
                    <a:pt x="21367" y="40876"/>
                    <a:pt x="21204" y="40681"/>
                    <a:pt x="20943" y="40648"/>
                  </a:cubicBezTo>
                  <a:cubicBezTo>
                    <a:pt x="20923" y="40645"/>
                    <a:pt x="20903" y="40644"/>
                    <a:pt x="20884" y="40644"/>
                  </a:cubicBezTo>
                  <a:close/>
                  <a:moveTo>
                    <a:pt x="19853" y="44062"/>
                  </a:moveTo>
                  <a:cubicBezTo>
                    <a:pt x="19692" y="44062"/>
                    <a:pt x="19543" y="44142"/>
                    <a:pt x="19475" y="44301"/>
                  </a:cubicBezTo>
                  <a:cubicBezTo>
                    <a:pt x="19410" y="44432"/>
                    <a:pt x="19344" y="44530"/>
                    <a:pt x="19279" y="44660"/>
                  </a:cubicBezTo>
                  <a:cubicBezTo>
                    <a:pt x="19051" y="45052"/>
                    <a:pt x="18822" y="45443"/>
                    <a:pt x="18561" y="45802"/>
                  </a:cubicBezTo>
                  <a:cubicBezTo>
                    <a:pt x="18431" y="45998"/>
                    <a:pt x="18496" y="46291"/>
                    <a:pt x="18692" y="46422"/>
                  </a:cubicBezTo>
                  <a:cubicBezTo>
                    <a:pt x="18757" y="46487"/>
                    <a:pt x="18855" y="46487"/>
                    <a:pt x="18953" y="46487"/>
                  </a:cubicBezTo>
                  <a:cubicBezTo>
                    <a:pt x="19083" y="46487"/>
                    <a:pt x="19246" y="46422"/>
                    <a:pt x="19312" y="46291"/>
                  </a:cubicBezTo>
                  <a:cubicBezTo>
                    <a:pt x="19573" y="45900"/>
                    <a:pt x="19834" y="45508"/>
                    <a:pt x="20062" y="45084"/>
                  </a:cubicBezTo>
                  <a:cubicBezTo>
                    <a:pt x="20127" y="44954"/>
                    <a:pt x="20192" y="44856"/>
                    <a:pt x="20258" y="44726"/>
                  </a:cubicBezTo>
                  <a:cubicBezTo>
                    <a:pt x="20388" y="44497"/>
                    <a:pt x="20290" y="44204"/>
                    <a:pt x="20062" y="44106"/>
                  </a:cubicBezTo>
                  <a:cubicBezTo>
                    <a:pt x="19993" y="44076"/>
                    <a:pt x="19922" y="44062"/>
                    <a:pt x="19853" y="44062"/>
                  </a:cubicBezTo>
                  <a:close/>
                  <a:moveTo>
                    <a:pt x="17874" y="47035"/>
                  </a:moveTo>
                  <a:cubicBezTo>
                    <a:pt x="17745" y="47035"/>
                    <a:pt x="17610" y="47094"/>
                    <a:pt x="17518" y="47205"/>
                  </a:cubicBezTo>
                  <a:cubicBezTo>
                    <a:pt x="17126" y="47629"/>
                    <a:pt x="16735" y="48085"/>
                    <a:pt x="16311" y="48477"/>
                  </a:cubicBezTo>
                  <a:cubicBezTo>
                    <a:pt x="16148" y="48640"/>
                    <a:pt x="16115" y="48933"/>
                    <a:pt x="16311" y="49097"/>
                  </a:cubicBezTo>
                  <a:cubicBezTo>
                    <a:pt x="16408" y="49194"/>
                    <a:pt x="16506" y="49227"/>
                    <a:pt x="16637" y="49227"/>
                  </a:cubicBezTo>
                  <a:cubicBezTo>
                    <a:pt x="16735" y="49227"/>
                    <a:pt x="16865" y="49194"/>
                    <a:pt x="16930" y="49129"/>
                  </a:cubicBezTo>
                  <a:cubicBezTo>
                    <a:pt x="17387" y="48705"/>
                    <a:pt x="17811" y="48248"/>
                    <a:pt x="18203" y="47759"/>
                  </a:cubicBezTo>
                  <a:cubicBezTo>
                    <a:pt x="18366" y="47596"/>
                    <a:pt x="18333" y="47302"/>
                    <a:pt x="18137" y="47139"/>
                  </a:cubicBezTo>
                  <a:cubicBezTo>
                    <a:pt x="18067" y="47069"/>
                    <a:pt x="17972" y="47035"/>
                    <a:pt x="17874" y="47035"/>
                  </a:cubicBezTo>
                  <a:close/>
                  <a:moveTo>
                    <a:pt x="5612" y="47918"/>
                  </a:moveTo>
                  <a:cubicBezTo>
                    <a:pt x="5590" y="47918"/>
                    <a:pt x="5568" y="47919"/>
                    <a:pt x="5546" y="47922"/>
                  </a:cubicBezTo>
                  <a:cubicBezTo>
                    <a:pt x="4796" y="48020"/>
                    <a:pt x="4176" y="48444"/>
                    <a:pt x="3817" y="49162"/>
                  </a:cubicBezTo>
                  <a:cubicBezTo>
                    <a:pt x="3719" y="49390"/>
                    <a:pt x="3785" y="49651"/>
                    <a:pt x="4013" y="49782"/>
                  </a:cubicBezTo>
                  <a:cubicBezTo>
                    <a:pt x="4078" y="49814"/>
                    <a:pt x="4143" y="49814"/>
                    <a:pt x="4209" y="49814"/>
                  </a:cubicBezTo>
                  <a:cubicBezTo>
                    <a:pt x="4372" y="49814"/>
                    <a:pt x="4535" y="49749"/>
                    <a:pt x="4600" y="49586"/>
                  </a:cubicBezTo>
                  <a:cubicBezTo>
                    <a:pt x="4861" y="49129"/>
                    <a:pt x="5187" y="48868"/>
                    <a:pt x="5677" y="48803"/>
                  </a:cubicBezTo>
                  <a:cubicBezTo>
                    <a:pt x="5905" y="48770"/>
                    <a:pt x="6101" y="48542"/>
                    <a:pt x="6068" y="48314"/>
                  </a:cubicBezTo>
                  <a:cubicBezTo>
                    <a:pt x="6038" y="48075"/>
                    <a:pt x="5844" y="47918"/>
                    <a:pt x="5612" y="47918"/>
                  </a:cubicBezTo>
                  <a:close/>
                  <a:moveTo>
                    <a:pt x="7354" y="48211"/>
                  </a:moveTo>
                  <a:cubicBezTo>
                    <a:pt x="7182" y="48211"/>
                    <a:pt x="7021" y="48308"/>
                    <a:pt x="6949" y="48477"/>
                  </a:cubicBezTo>
                  <a:cubicBezTo>
                    <a:pt x="6851" y="48705"/>
                    <a:pt x="6949" y="48999"/>
                    <a:pt x="7177" y="49097"/>
                  </a:cubicBezTo>
                  <a:cubicBezTo>
                    <a:pt x="7666" y="49292"/>
                    <a:pt x="8156" y="49586"/>
                    <a:pt x="8645" y="49945"/>
                  </a:cubicBezTo>
                  <a:cubicBezTo>
                    <a:pt x="8710" y="50010"/>
                    <a:pt x="8808" y="50043"/>
                    <a:pt x="8906" y="50043"/>
                  </a:cubicBezTo>
                  <a:cubicBezTo>
                    <a:pt x="9036" y="50043"/>
                    <a:pt x="9167" y="49977"/>
                    <a:pt x="9265" y="49879"/>
                  </a:cubicBezTo>
                  <a:cubicBezTo>
                    <a:pt x="9428" y="49684"/>
                    <a:pt x="9363" y="49390"/>
                    <a:pt x="9167" y="49227"/>
                  </a:cubicBezTo>
                  <a:cubicBezTo>
                    <a:pt x="8645" y="48803"/>
                    <a:pt x="8090" y="48477"/>
                    <a:pt x="7536" y="48248"/>
                  </a:cubicBezTo>
                  <a:cubicBezTo>
                    <a:pt x="7476" y="48223"/>
                    <a:pt x="7414" y="48211"/>
                    <a:pt x="7354" y="48211"/>
                  </a:cubicBezTo>
                  <a:close/>
                  <a:moveTo>
                    <a:pt x="15247" y="49493"/>
                  </a:moveTo>
                  <a:cubicBezTo>
                    <a:pt x="15156" y="49493"/>
                    <a:pt x="15062" y="49522"/>
                    <a:pt x="14973" y="49586"/>
                  </a:cubicBezTo>
                  <a:cubicBezTo>
                    <a:pt x="14517" y="49945"/>
                    <a:pt x="14027" y="50271"/>
                    <a:pt x="13538" y="50564"/>
                  </a:cubicBezTo>
                  <a:cubicBezTo>
                    <a:pt x="13310" y="50695"/>
                    <a:pt x="13244" y="50956"/>
                    <a:pt x="13375" y="51184"/>
                  </a:cubicBezTo>
                  <a:cubicBezTo>
                    <a:pt x="13473" y="51315"/>
                    <a:pt x="13603" y="51380"/>
                    <a:pt x="13766" y="51380"/>
                  </a:cubicBezTo>
                  <a:cubicBezTo>
                    <a:pt x="13832" y="51380"/>
                    <a:pt x="13929" y="51380"/>
                    <a:pt x="13995" y="51315"/>
                  </a:cubicBezTo>
                  <a:cubicBezTo>
                    <a:pt x="14517" y="51021"/>
                    <a:pt x="15038" y="50662"/>
                    <a:pt x="15528" y="50304"/>
                  </a:cubicBezTo>
                  <a:cubicBezTo>
                    <a:pt x="15723" y="50173"/>
                    <a:pt x="15756" y="49879"/>
                    <a:pt x="15626" y="49684"/>
                  </a:cubicBezTo>
                  <a:cubicBezTo>
                    <a:pt x="15526" y="49564"/>
                    <a:pt x="15390" y="49493"/>
                    <a:pt x="15247" y="49493"/>
                  </a:cubicBezTo>
                  <a:close/>
                  <a:moveTo>
                    <a:pt x="3969" y="50646"/>
                  </a:moveTo>
                  <a:cubicBezTo>
                    <a:pt x="3929" y="50646"/>
                    <a:pt x="3889" y="50651"/>
                    <a:pt x="3850" y="50662"/>
                  </a:cubicBezTo>
                  <a:cubicBezTo>
                    <a:pt x="3621" y="50728"/>
                    <a:pt x="3491" y="50989"/>
                    <a:pt x="3556" y="51217"/>
                  </a:cubicBezTo>
                  <a:cubicBezTo>
                    <a:pt x="3752" y="51902"/>
                    <a:pt x="4241" y="52424"/>
                    <a:pt x="4992" y="52783"/>
                  </a:cubicBezTo>
                  <a:cubicBezTo>
                    <a:pt x="5057" y="52815"/>
                    <a:pt x="5122" y="52815"/>
                    <a:pt x="5187" y="52815"/>
                  </a:cubicBezTo>
                  <a:cubicBezTo>
                    <a:pt x="5350" y="52815"/>
                    <a:pt x="5513" y="52717"/>
                    <a:pt x="5579" y="52554"/>
                  </a:cubicBezTo>
                  <a:cubicBezTo>
                    <a:pt x="5709" y="52326"/>
                    <a:pt x="5611" y="52065"/>
                    <a:pt x="5383" y="51967"/>
                  </a:cubicBezTo>
                  <a:cubicBezTo>
                    <a:pt x="4861" y="51706"/>
                    <a:pt x="4535" y="51380"/>
                    <a:pt x="4404" y="50989"/>
                  </a:cubicBezTo>
                  <a:cubicBezTo>
                    <a:pt x="4350" y="50772"/>
                    <a:pt x="4162" y="50646"/>
                    <a:pt x="3969" y="50646"/>
                  </a:cubicBezTo>
                  <a:close/>
                  <a:moveTo>
                    <a:pt x="10228" y="50364"/>
                  </a:moveTo>
                  <a:cubicBezTo>
                    <a:pt x="10119" y="50364"/>
                    <a:pt x="10011" y="50406"/>
                    <a:pt x="9917" y="50499"/>
                  </a:cubicBezTo>
                  <a:cubicBezTo>
                    <a:pt x="9721" y="50662"/>
                    <a:pt x="9721" y="50956"/>
                    <a:pt x="9885" y="51119"/>
                  </a:cubicBezTo>
                  <a:cubicBezTo>
                    <a:pt x="10113" y="51347"/>
                    <a:pt x="10341" y="51608"/>
                    <a:pt x="10537" y="51869"/>
                  </a:cubicBezTo>
                  <a:cubicBezTo>
                    <a:pt x="10472" y="51902"/>
                    <a:pt x="10406" y="51902"/>
                    <a:pt x="10341" y="51935"/>
                  </a:cubicBezTo>
                  <a:cubicBezTo>
                    <a:pt x="10113" y="52000"/>
                    <a:pt x="9950" y="52261"/>
                    <a:pt x="10048" y="52489"/>
                  </a:cubicBezTo>
                  <a:cubicBezTo>
                    <a:pt x="10080" y="52685"/>
                    <a:pt x="10276" y="52815"/>
                    <a:pt x="10472" y="52815"/>
                  </a:cubicBezTo>
                  <a:lnTo>
                    <a:pt x="10602" y="52815"/>
                  </a:lnTo>
                  <a:cubicBezTo>
                    <a:pt x="10798" y="52750"/>
                    <a:pt x="10961" y="52685"/>
                    <a:pt x="11157" y="52620"/>
                  </a:cubicBezTo>
                  <a:cubicBezTo>
                    <a:pt x="11230" y="52649"/>
                    <a:pt x="11303" y="52665"/>
                    <a:pt x="11374" y="52665"/>
                  </a:cubicBezTo>
                  <a:cubicBezTo>
                    <a:pt x="11460" y="52665"/>
                    <a:pt x="11542" y="52641"/>
                    <a:pt x="11613" y="52587"/>
                  </a:cubicBezTo>
                  <a:cubicBezTo>
                    <a:pt x="11679" y="52554"/>
                    <a:pt x="11711" y="52489"/>
                    <a:pt x="11744" y="52424"/>
                  </a:cubicBezTo>
                  <a:cubicBezTo>
                    <a:pt x="11940" y="52326"/>
                    <a:pt x="12135" y="52261"/>
                    <a:pt x="12331" y="52163"/>
                  </a:cubicBezTo>
                  <a:cubicBezTo>
                    <a:pt x="12559" y="52065"/>
                    <a:pt x="12657" y="51804"/>
                    <a:pt x="12559" y="51576"/>
                  </a:cubicBezTo>
                  <a:cubicBezTo>
                    <a:pt x="12487" y="51407"/>
                    <a:pt x="12326" y="51310"/>
                    <a:pt x="12154" y="51310"/>
                  </a:cubicBezTo>
                  <a:cubicBezTo>
                    <a:pt x="12094" y="51310"/>
                    <a:pt x="12032" y="51322"/>
                    <a:pt x="11972" y="51347"/>
                  </a:cubicBezTo>
                  <a:cubicBezTo>
                    <a:pt x="11809" y="51413"/>
                    <a:pt x="11613" y="51510"/>
                    <a:pt x="11450" y="51576"/>
                  </a:cubicBezTo>
                  <a:cubicBezTo>
                    <a:pt x="11157" y="51184"/>
                    <a:pt x="10863" y="50858"/>
                    <a:pt x="10570" y="50499"/>
                  </a:cubicBezTo>
                  <a:cubicBezTo>
                    <a:pt x="10467" y="50414"/>
                    <a:pt x="10347" y="50364"/>
                    <a:pt x="10228" y="50364"/>
                  </a:cubicBezTo>
                  <a:close/>
                  <a:moveTo>
                    <a:pt x="8711" y="52289"/>
                  </a:moveTo>
                  <a:cubicBezTo>
                    <a:pt x="8689" y="52289"/>
                    <a:pt x="8667" y="52291"/>
                    <a:pt x="8645" y="52293"/>
                  </a:cubicBezTo>
                  <a:cubicBezTo>
                    <a:pt x="8215" y="52341"/>
                    <a:pt x="7785" y="52371"/>
                    <a:pt x="7381" y="52371"/>
                  </a:cubicBezTo>
                  <a:cubicBezTo>
                    <a:pt x="7233" y="52371"/>
                    <a:pt x="7089" y="52367"/>
                    <a:pt x="6949" y="52359"/>
                  </a:cubicBezTo>
                  <a:cubicBezTo>
                    <a:pt x="6929" y="52356"/>
                    <a:pt x="6911" y="52355"/>
                    <a:pt x="6892" y="52355"/>
                  </a:cubicBezTo>
                  <a:cubicBezTo>
                    <a:pt x="6660" y="52355"/>
                    <a:pt x="6490" y="52539"/>
                    <a:pt x="6459" y="52750"/>
                  </a:cubicBezTo>
                  <a:cubicBezTo>
                    <a:pt x="6459" y="53011"/>
                    <a:pt x="6623" y="53207"/>
                    <a:pt x="6883" y="53239"/>
                  </a:cubicBezTo>
                  <a:cubicBezTo>
                    <a:pt x="7079" y="53272"/>
                    <a:pt x="7275" y="53272"/>
                    <a:pt x="7503" y="53272"/>
                  </a:cubicBezTo>
                  <a:cubicBezTo>
                    <a:pt x="7895" y="53272"/>
                    <a:pt x="8351" y="53239"/>
                    <a:pt x="8775" y="53174"/>
                  </a:cubicBezTo>
                  <a:cubicBezTo>
                    <a:pt x="9004" y="53141"/>
                    <a:pt x="9199" y="52913"/>
                    <a:pt x="9167" y="52685"/>
                  </a:cubicBezTo>
                  <a:cubicBezTo>
                    <a:pt x="9137" y="52446"/>
                    <a:pt x="8943" y="52289"/>
                    <a:pt x="8711" y="52289"/>
                  </a:cubicBezTo>
                  <a:close/>
                  <a:moveTo>
                    <a:pt x="12280" y="53293"/>
                  </a:moveTo>
                  <a:cubicBezTo>
                    <a:pt x="12210" y="53293"/>
                    <a:pt x="12139" y="53308"/>
                    <a:pt x="12070" y="53337"/>
                  </a:cubicBezTo>
                  <a:cubicBezTo>
                    <a:pt x="11842" y="53468"/>
                    <a:pt x="11776" y="53729"/>
                    <a:pt x="11874" y="53957"/>
                  </a:cubicBezTo>
                  <a:cubicBezTo>
                    <a:pt x="12168" y="54479"/>
                    <a:pt x="12396" y="55001"/>
                    <a:pt x="12592" y="55555"/>
                  </a:cubicBezTo>
                  <a:cubicBezTo>
                    <a:pt x="12657" y="55718"/>
                    <a:pt x="12820" y="55849"/>
                    <a:pt x="13016" y="55849"/>
                  </a:cubicBezTo>
                  <a:cubicBezTo>
                    <a:pt x="13049" y="55849"/>
                    <a:pt x="13114" y="55849"/>
                    <a:pt x="13146" y="55816"/>
                  </a:cubicBezTo>
                  <a:cubicBezTo>
                    <a:pt x="13407" y="55718"/>
                    <a:pt x="13505" y="55457"/>
                    <a:pt x="13440" y="55229"/>
                  </a:cubicBezTo>
                  <a:cubicBezTo>
                    <a:pt x="13212" y="54642"/>
                    <a:pt x="12983" y="54087"/>
                    <a:pt x="12690" y="53533"/>
                  </a:cubicBezTo>
                  <a:cubicBezTo>
                    <a:pt x="12598" y="53373"/>
                    <a:pt x="12443" y="53293"/>
                    <a:pt x="12280" y="53293"/>
                  </a:cubicBezTo>
                  <a:close/>
                  <a:moveTo>
                    <a:pt x="13474" y="56660"/>
                  </a:moveTo>
                  <a:cubicBezTo>
                    <a:pt x="13452" y="56660"/>
                    <a:pt x="13430" y="56662"/>
                    <a:pt x="13407" y="56664"/>
                  </a:cubicBezTo>
                  <a:cubicBezTo>
                    <a:pt x="13179" y="56730"/>
                    <a:pt x="13016" y="56958"/>
                    <a:pt x="13081" y="57219"/>
                  </a:cubicBezTo>
                  <a:cubicBezTo>
                    <a:pt x="13212" y="57773"/>
                    <a:pt x="13277" y="58361"/>
                    <a:pt x="13310" y="58915"/>
                  </a:cubicBezTo>
                  <a:cubicBezTo>
                    <a:pt x="13342" y="59176"/>
                    <a:pt x="13538" y="59339"/>
                    <a:pt x="13766" y="59339"/>
                  </a:cubicBezTo>
                  <a:lnTo>
                    <a:pt x="13799" y="59339"/>
                  </a:lnTo>
                  <a:cubicBezTo>
                    <a:pt x="14060" y="59339"/>
                    <a:pt x="14223" y="59111"/>
                    <a:pt x="14223" y="58850"/>
                  </a:cubicBezTo>
                  <a:cubicBezTo>
                    <a:pt x="14158" y="58263"/>
                    <a:pt x="14092" y="57643"/>
                    <a:pt x="13929" y="57023"/>
                  </a:cubicBezTo>
                  <a:cubicBezTo>
                    <a:pt x="13900" y="56814"/>
                    <a:pt x="13706" y="56660"/>
                    <a:pt x="13474" y="56660"/>
                  </a:cubicBezTo>
                  <a:close/>
                  <a:moveTo>
                    <a:pt x="13749" y="60249"/>
                  </a:moveTo>
                  <a:cubicBezTo>
                    <a:pt x="13538" y="60249"/>
                    <a:pt x="13342" y="60435"/>
                    <a:pt x="13342" y="60677"/>
                  </a:cubicBezTo>
                  <a:cubicBezTo>
                    <a:pt x="13277" y="61231"/>
                    <a:pt x="13212" y="61818"/>
                    <a:pt x="13081" y="62373"/>
                  </a:cubicBezTo>
                  <a:cubicBezTo>
                    <a:pt x="13049" y="62634"/>
                    <a:pt x="13179" y="62862"/>
                    <a:pt x="13440" y="62895"/>
                  </a:cubicBezTo>
                  <a:cubicBezTo>
                    <a:pt x="13473" y="62927"/>
                    <a:pt x="13505" y="62927"/>
                    <a:pt x="13538" y="62927"/>
                  </a:cubicBezTo>
                  <a:cubicBezTo>
                    <a:pt x="13734" y="62927"/>
                    <a:pt x="13929" y="62764"/>
                    <a:pt x="13962" y="62569"/>
                  </a:cubicBezTo>
                  <a:cubicBezTo>
                    <a:pt x="14092" y="61949"/>
                    <a:pt x="14190" y="61329"/>
                    <a:pt x="14223" y="60742"/>
                  </a:cubicBezTo>
                  <a:cubicBezTo>
                    <a:pt x="14256" y="60481"/>
                    <a:pt x="14060" y="60253"/>
                    <a:pt x="13799" y="60253"/>
                  </a:cubicBezTo>
                  <a:cubicBezTo>
                    <a:pt x="13782" y="60250"/>
                    <a:pt x="13765" y="60249"/>
                    <a:pt x="13749" y="60249"/>
                  </a:cubicBezTo>
                  <a:close/>
                  <a:moveTo>
                    <a:pt x="13019" y="63743"/>
                  </a:moveTo>
                  <a:cubicBezTo>
                    <a:pt x="12840" y="63743"/>
                    <a:pt x="12667" y="63861"/>
                    <a:pt x="12592" y="64036"/>
                  </a:cubicBezTo>
                  <a:cubicBezTo>
                    <a:pt x="12396" y="64591"/>
                    <a:pt x="12168" y="65146"/>
                    <a:pt x="11940" y="65667"/>
                  </a:cubicBezTo>
                  <a:cubicBezTo>
                    <a:pt x="11809" y="65863"/>
                    <a:pt x="11907" y="66157"/>
                    <a:pt x="12135" y="66255"/>
                  </a:cubicBezTo>
                  <a:cubicBezTo>
                    <a:pt x="12201" y="66287"/>
                    <a:pt x="12266" y="66287"/>
                    <a:pt x="12331" y="66287"/>
                  </a:cubicBezTo>
                  <a:cubicBezTo>
                    <a:pt x="12494" y="66287"/>
                    <a:pt x="12657" y="66222"/>
                    <a:pt x="12722" y="66059"/>
                  </a:cubicBezTo>
                  <a:cubicBezTo>
                    <a:pt x="12983" y="65504"/>
                    <a:pt x="13244" y="64950"/>
                    <a:pt x="13440" y="64363"/>
                  </a:cubicBezTo>
                  <a:cubicBezTo>
                    <a:pt x="13538" y="64102"/>
                    <a:pt x="13407" y="63873"/>
                    <a:pt x="13179" y="63776"/>
                  </a:cubicBezTo>
                  <a:cubicBezTo>
                    <a:pt x="13127" y="63753"/>
                    <a:pt x="13073" y="63743"/>
                    <a:pt x="13019" y="63743"/>
                  </a:cubicBezTo>
                  <a:close/>
                  <a:moveTo>
                    <a:pt x="11424" y="66961"/>
                  </a:moveTo>
                  <a:cubicBezTo>
                    <a:pt x="11281" y="66961"/>
                    <a:pt x="11139" y="67028"/>
                    <a:pt x="11059" y="67168"/>
                  </a:cubicBezTo>
                  <a:cubicBezTo>
                    <a:pt x="10733" y="67657"/>
                    <a:pt x="10374" y="68114"/>
                    <a:pt x="10015" y="68538"/>
                  </a:cubicBezTo>
                  <a:cubicBezTo>
                    <a:pt x="9852" y="68701"/>
                    <a:pt x="9852" y="68995"/>
                    <a:pt x="10048" y="69158"/>
                  </a:cubicBezTo>
                  <a:cubicBezTo>
                    <a:pt x="10113" y="69256"/>
                    <a:pt x="10243" y="69288"/>
                    <a:pt x="10341" y="69288"/>
                  </a:cubicBezTo>
                  <a:cubicBezTo>
                    <a:pt x="10472" y="69288"/>
                    <a:pt x="10570" y="69223"/>
                    <a:pt x="10667" y="69125"/>
                  </a:cubicBezTo>
                  <a:cubicBezTo>
                    <a:pt x="11059" y="68669"/>
                    <a:pt x="11450" y="68179"/>
                    <a:pt x="11809" y="67657"/>
                  </a:cubicBezTo>
                  <a:cubicBezTo>
                    <a:pt x="11940" y="67462"/>
                    <a:pt x="11907" y="67168"/>
                    <a:pt x="11679" y="67038"/>
                  </a:cubicBezTo>
                  <a:cubicBezTo>
                    <a:pt x="11603" y="66987"/>
                    <a:pt x="11513" y="66961"/>
                    <a:pt x="11424" y="66961"/>
                  </a:cubicBezTo>
                  <a:close/>
                  <a:moveTo>
                    <a:pt x="9010" y="69601"/>
                  </a:moveTo>
                  <a:cubicBezTo>
                    <a:pt x="8915" y="69601"/>
                    <a:pt x="8821" y="69628"/>
                    <a:pt x="8743" y="69680"/>
                  </a:cubicBezTo>
                  <a:cubicBezTo>
                    <a:pt x="8286" y="70039"/>
                    <a:pt x="7797" y="70332"/>
                    <a:pt x="7308" y="70593"/>
                  </a:cubicBezTo>
                  <a:cubicBezTo>
                    <a:pt x="7079" y="70724"/>
                    <a:pt x="6981" y="70985"/>
                    <a:pt x="7112" y="71213"/>
                  </a:cubicBezTo>
                  <a:cubicBezTo>
                    <a:pt x="7177" y="71343"/>
                    <a:pt x="7340" y="71441"/>
                    <a:pt x="7503" y="71441"/>
                  </a:cubicBezTo>
                  <a:cubicBezTo>
                    <a:pt x="7568" y="71441"/>
                    <a:pt x="7634" y="71441"/>
                    <a:pt x="7699" y="71409"/>
                  </a:cubicBezTo>
                  <a:cubicBezTo>
                    <a:pt x="8254" y="71115"/>
                    <a:pt x="8808" y="70789"/>
                    <a:pt x="9297" y="70397"/>
                  </a:cubicBezTo>
                  <a:cubicBezTo>
                    <a:pt x="9493" y="70234"/>
                    <a:pt x="9526" y="69973"/>
                    <a:pt x="9395" y="69778"/>
                  </a:cubicBezTo>
                  <a:cubicBezTo>
                    <a:pt x="9297" y="69660"/>
                    <a:pt x="9153" y="69601"/>
                    <a:pt x="9010" y="69601"/>
                  </a:cubicBezTo>
                  <a:close/>
                  <a:moveTo>
                    <a:pt x="5828" y="71196"/>
                  </a:moveTo>
                  <a:cubicBezTo>
                    <a:pt x="5788" y="71196"/>
                    <a:pt x="5748" y="71202"/>
                    <a:pt x="5709" y="71213"/>
                  </a:cubicBezTo>
                  <a:cubicBezTo>
                    <a:pt x="5155" y="71376"/>
                    <a:pt x="4600" y="71506"/>
                    <a:pt x="4013" y="71572"/>
                  </a:cubicBezTo>
                  <a:cubicBezTo>
                    <a:pt x="3785" y="71604"/>
                    <a:pt x="3589" y="71800"/>
                    <a:pt x="3621" y="72061"/>
                  </a:cubicBezTo>
                  <a:cubicBezTo>
                    <a:pt x="3654" y="72289"/>
                    <a:pt x="3850" y="72452"/>
                    <a:pt x="4078" y="72452"/>
                  </a:cubicBezTo>
                  <a:lnTo>
                    <a:pt x="4111" y="72452"/>
                  </a:lnTo>
                  <a:cubicBezTo>
                    <a:pt x="4763" y="72387"/>
                    <a:pt x="5383" y="72257"/>
                    <a:pt x="5970" y="72094"/>
                  </a:cubicBezTo>
                  <a:cubicBezTo>
                    <a:pt x="6198" y="72028"/>
                    <a:pt x="6329" y="71767"/>
                    <a:pt x="6264" y="71539"/>
                  </a:cubicBezTo>
                  <a:cubicBezTo>
                    <a:pt x="6210" y="71323"/>
                    <a:pt x="6021" y="71196"/>
                    <a:pt x="5828" y="71196"/>
                  </a:cubicBezTo>
                  <a:close/>
                  <a:moveTo>
                    <a:pt x="490" y="71392"/>
                  </a:moveTo>
                  <a:cubicBezTo>
                    <a:pt x="286" y="71392"/>
                    <a:pt x="120" y="71519"/>
                    <a:pt x="66" y="71735"/>
                  </a:cubicBezTo>
                  <a:cubicBezTo>
                    <a:pt x="1" y="71963"/>
                    <a:pt x="131" y="72191"/>
                    <a:pt x="392" y="72289"/>
                  </a:cubicBezTo>
                  <a:cubicBezTo>
                    <a:pt x="392" y="72289"/>
                    <a:pt x="1142" y="72485"/>
                    <a:pt x="2251" y="72518"/>
                  </a:cubicBezTo>
                  <a:lnTo>
                    <a:pt x="2284" y="72518"/>
                  </a:lnTo>
                  <a:cubicBezTo>
                    <a:pt x="2512" y="72518"/>
                    <a:pt x="2708" y="72322"/>
                    <a:pt x="2708" y="72094"/>
                  </a:cubicBezTo>
                  <a:cubicBezTo>
                    <a:pt x="2741" y="71833"/>
                    <a:pt x="2545" y="71637"/>
                    <a:pt x="2284" y="71637"/>
                  </a:cubicBezTo>
                  <a:cubicBezTo>
                    <a:pt x="1273" y="71572"/>
                    <a:pt x="620" y="71409"/>
                    <a:pt x="620" y="71409"/>
                  </a:cubicBezTo>
                  <a:cubicBezTo>
                    <a:pt x="576" y="71397"/>
                    <a:pt x="532" y="71392"/>
                    <a:pt x="490" y="713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0"/>
          <p:cNvSpPr>
            <a:spLocks noGrp="1"/>
          </p:cNvSpPr>
          <p:nvPr>
            <p:ph type="pic" idx="2"/>
          </p:nvPr>
        </p:nvSpPr>
        <p:spPr>
          <a:xfrm>
            <a:off x="-25" y="-13725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312" name="Google Shape;312;p1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1965000" cy="1533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1"/>
          </p:nvPr>
        </p:nvSpPr>
        <p:spPr>
          <a:xfrm>
            <a:off x="720000" y="220476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2"/>
          </p:nvPr>
        </p:nvSpPr>
        <p:spPr>
          <a:xfrm>
            <a:off x="3419271" y="220476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3"/>
          </p:nvPr>
        </p:nvSpPr>
        <p:spPr>
          <a:xfrm>
            <a:off x="720000" y="393795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4"/>
          </p:nvPr>
        </p:nvSpPr>
        <p:spPr>
          <a:xfrm>
            <a:off x="3419271" y="393795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5"/>
          </p:nvPr>
        </p:nvSpPr>
        <p:spPr>
          <a:xfrm>
            <a:off x="6118549" y="220476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subTitle" idx="6"/>
          </p:nvPr>
        </p:nvSpPr>
        <p:spPr>
          <a:xfrm>
            <a:off x="6118549" y="393795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1251395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2" name="Google Shape;352;p13"/>
          <p:cNvSpPr txBox="1">
            <a:spLocks noGrp="1"/>
          </p:cNvSpPr>
          <p:nvPr>
            <p:ph type="title" idx="8" hasCustomPrompt="1"/>
          </p:nvPr>
        </p:nvSpPr>
        <p:spPr>
          <a:xfrm>
            <a:off x="720000" y="298399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3" name="Google Shape;353;p13"/>
          <p:cNvSpPr txBox="1">
            <a:spLocks noGrp="1"/>
          </p:cNvSpPr>
          <p:nvPr>
            <p:ph type="title" idx="9" hasCustomPrompt="1"/>
          </p:nvPr>
        </p:nvSpPr>
        <p:spPr>
          <a:xfrm>
            <a:off x="3419271" y="1251395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4" name="Google Shape;354;p13"/>
          <p:cNvSpPr txBox="1">
            <a:spLocks noGrp="1"/>
          </p:cNvSpPr>
          <p:nvPr>
            <p:ph type="title" idx="13" hasCustomPrompt="1"/>
          </p:nvPr>
        </p:nvSpPr>
        <p:spPr>
          <a:xfrm>
            <a:off x="3419271" y="298399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5" name="Google Shape;355;p13"/>
          <p:cNvSpPr txBox="1">
            <a:spLocks noGrp="1"/>
          </p:cNvSpPr>
          <p:nvPr>
            <p:ph type="title" idx="14" hasCustomPrompt="1"/>
          </p:nvPr>
        </p:nvSpPr>
        <p:spPr>
          <a:xfrm>
            <a:off x="6118549" y="1251395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6" name="Google Shape;356;p13"/>
          <p:cNvSpPr txBox="1">
            <a:spLocks noGrp="1"/>
          </p:cNvSpPr>
          <p:nvPr>
            <p:ph type="title" idx="15" hasCustomPrompt="1"/>
          </p:nvPr>
        </p:nvSpPr>
        <p:spPr>
          <a:xfrm>
            <a:off x="6118549" y="298399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7" name="Google Shape;357;p13"/>
          <p:cNvSpPr txBox="1">
            <a:spLocks noGrp="1"/>
          </p:cNvSpPr>
          <p:nvPr>
            <p:ph type="subTitle" idx="16"/>
          </p:nvPr>
        </p:nvSpPr>
        <p:spPr>
          <a:xfrm>
            <a:off x="720000" y="186834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58" name="Google Shape;358;p13"/>
          <p:cNvSpPr txBox="1">
            <a:spLocks noGrp="1"/>
          </p:cNvSpPr>
          <p:nvPr>
            <p:ph type="subTitle" idx="17"/>
          </p:nvPr>
        </p:nvSpPr>
        <p:spPr>
          <a:xfrm>
            <a:off x="3419271" y="186834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59" name="Google Shape;359;p13"/>
          <p:cNvSpPr txBox="1">
            <a:spLocks noGrp="1"/>
          </p:cNvSpPr>
          <p:nvPr>
            <p:ph type="subTitle" idx="18"/>
          </p:nvPr>
        </p:nvSpPr>
        <p:spPr>
          <a:xfrm>
            <a:off x="6118549" y="186834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subTitle" idx="19"/>
          </p:nvPr>
        </p:nvSpPr>
        <p:spPr>
          <a:xfrm>
            <a:off x="720000" y="360100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subTitle" idx="20"/>
          </p:nvPr>
        </p:nvSpPr>
        <p:spPr>
          <a:xfrm>
            <a:off x="3419271" y="360100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62" name="Google Shape;362;p13"/>
          <p:cNvSpPr txBox="1">
            <a:spLocks noGrp="1"/>
          </p:cNvSpPr>
          <p:nvPr>
            <p:ph type="subTitle" idx="21"/>
          </p:nvPr>
        </p:nvSpPr>
        <p:spPr>
          <a:xfrm>
            <a:off x="6118549" y="360100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363" name="Google Shape;363;p13"/>
          <p:cNvGrpSpPr/>
          <p:nvPr/>
        </p:nvGrpSpPr>
        <p:grpSpPr>
          <a:xfrm>
            <a:off x="-425567" y="4604006"/>
            <a:ext cx="1064535" cy="295011"/>
            <a:chOff x="7382764" y="4506121"/>
            <a:chExt cx="1836038" cy="508815"/>
          </a:xfrm>
        </p:grpSpPr>
        <p:sp>
          <p:nvSpPr>
            <p:cNvPr id="364" name="Google Shape;364;p13"/>
            <p:cNvSpPr/>
            <p:nvPr/>
          </p:nvSpPr>
          <p:spPr>
            <a:xfrm>
              <a:off x="7382764" y="4506121"/>
              <a:ext cx="1836038" cy="508815"/>
            </a:xfrm>
            <a:custGeom>
              <a:avLst/>
              <a:gdLst/>
              <a:ahLst/>
              <a:cxnLst/>
              <a:rect l="l" t="t" r="r" b="b"/>
              <a:pathLst>
                <a:path w="30850" h="8549" extrusionOk="0">
                  <a:moveTo>
                    <a:pt x="20566" y="1"/>
                  </a:moveTo>
                  <a:cubicBezTo>
                    <a:pt x="20492" y="1"/>
                    <a:pt x="20421" y="22"/>
                    <a:pt x="20355" y="66"/>
                  </a:cubicBezTo>
                  <a:cubicBezTo>
                    <a:pt x="19181" y="849"/>
                    <a:pt x="15495" y="5318"/>
                    <a:pt x="15495" y="5318"/>
                  </a:cubicBezTo>
                  <a:cubicBezTo>
                    <a:pt x="15495" y="5318"/>
                    <a:pt x="13106" y="32"/>
                    <a:pt x="12214" y="32"/>
                  </a:cubicBezTo>
                  <a:cubicBezTo>
                    <a:pt x="12173" y="32"/>
                    <a:pt x="12136" y="43"/>
                    <a:pt x="12102" y="66"/>
                  </a:cubicBezTo>
                  <a:cubicBezTo>
                    <a:pt x="11287" y="588"/>
                    <a:pt x="7307" y="4567"/>
                    <a:pt x="7307" y="4567"/>
                  </a:cubicBezTo>
                  <a:cubicBezTo>
                    <a:pt x="7307" y="4567"/>
                    <a:pt x="4631" y="446"/>
                    <a:pt x="3520" y="446"/>
                  </a:cubicBezTo>
                  <a:cubicBezTo>
                    <a:pt x="3487" y="446"/>
                    <a:pt x="3456" y="450"/>
                    <a:pt x="3425" y="457"/>
                  </a:cubicBezTo>
                  <a:cubicBezTo>
                    <a:pt x="2381" y="718"/>
                    <a:pt x="0" y="8449"/>
                    <a:pt x="783" y="8449"/>
                  </a:cubicBezTo>
                  <a:cubicBezTo>
                    <a:pt x="783" y="8449"/>
                    <a:pt x="10747" y="8548"/>
                    <a:pt x="19155" y="8548"/>
                  </a:cubicBezTo>
                  <a:cubicBezTo>
                    <a:pt x="25227" y="8548"/>
                    <a:pt x="30488" y="8496"/>
                    <a:pt x="30598" y="8319"/>
                  </a:cubicBezTo>
                  <a:cubicBezTo>
                    <a:pt x="30849" y="7941"/>
                    <a:pt x="29278" y="1213"/>
                    <a:pt x="28083" y="1213"/>
                  </a:cubicBezTo>
                  <a:cubicBezTo>
                    <a:pt x="28040" y="1213"/>
                    <a:pt x="27998" y="1222"/>
                    <a:pt x="27955" y="1240"/>
                  </a:cubicBezTo>
                  <a:cubicBezTo>
                    <a:pt x="26781" y="1762"/>
                    <a:pt x="24041" y="5840"/>
                    <a:pt x="24041" y="5840"/>
                  </a:cubicBezTo>
                  <a:cubicBezTo>
                    <a:pt x="24041" y="5840"/>
                    <a:pt x="21804" y="1"/>
                    <a:pt x="20566" y="1"/>
                  </a:cubicBezTo>
                  <a:close/>
                </a:path>
              </a:pathLst>
            </a:custGeom>
            <a:solidFill>
              <a:schemeClr val="dk1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3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5" name="Google Shape;365;p13"/>
            <p:cNvGrpSpPr/>
            <p:nvPr/>
          </p:nvGrpSpPr>
          <p:grpSpPr>
            <a:xfrm>
              <a:off x="7382764" y="4506121"/>
              <a:ext cx="1836038" cy="508815"/>
              <a:chOff x="6937425" y="-3088300"/>
              <a:chExt cx="771250" cy="213725"/>
            </a:xfrm>
          </p:grpSpPr>
          <p:sp>
            <p:nvSpPr>
              <p:cNvPr id="366" name="Google Shape;366;p13"/>
              <p:cNvSpPr/>
              <p:nvPr/>
            </p:nvSpPr>
            <p:spPr>
              <a:xfrm>
                <a:off x="6937425" y="-3088300"/>
                <a:ext cx="771250" cy="21372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8549" extrusionOk="0">
                    <a:moveTo>
                      <a:pt x="20566" y="1"/>
                    </a:moveTo>
                    <a:cubicBezTo>
                      <a:pt x="20492" y="1"/>
                      <a:pt x="20421" y="22"/>
                      <a:pt x="20355" y="66"/>
                    </a:cubicBezTo>
                    <a:cubicBezTo>
                      <a:pt x="19181" y="849"/>
                      <a:pt x="15495" y="5318"/>
                      <a:pt x="15495" y="5318"/>
                    </a:cubicBezTo>
                    <a:cubicBezTo>
                      <a:pt x="15495" y="5318"/>
                      <a:pt x="13106" y="32"/>
                      <a:pt x="12214" y="32"/>
                    </a:cubicBezTo>
                    <a:cubicBezTo>
                      <a:pt x="12173" y="32"/>
                      <a:pt x="12136" y="43"/>
                      <a:pt x="12102" y="66"/>
                    </a:cubicBezTo>
                    <a:cubicBezTo>
                      <a:pt x="11287" y="588"/>
                      <a:pt x="7307" y="4567"/>
                      <a:pt x="7307" y="4567"/>
                    </a:cubicBezTo>
                    <a:cubicBezTo>
                      <a:pt x="7307" y="4567"/>
                      <a:pt x="4631" y="446"/>
                      <a:pt x="3520" y="446"/>
                    </a:cubicBezTo>
                    <a:cubicBezTo>
                      <a:pt x="3487" y="446"/>
                      <a:pt x="3456" y="450"/>
                      <a:pt x="3425" y="457"/>
                    </a:cubicBezTo>
                    <a:cubicBezTo>
                      <a:pt x="2381" y="718"/>
                      <a:pt x="0" y="8449"/>
                      <a:pt x="783" y="8449"/>
                    </a:cubicBezTo>
                    <a:cubicBezTo>
                      <a:pt x="783" y="8449"/>
                      <a:pt x="10747" y="8548"/>
                      <a:pt x="19155" y="8548"/>
                    </a:cubicBezTo>
                    <a:cubicBezTo>
                      <a:pt x="25227" y="8548"/>
                      <a:pt x="30488" y="8496"/>
                      <a:pt x="30598" y="8319"/>
                    </a:cubicBezTo>
                    <a:cubicBezTo>
                      <a:pt x="30849" y="7941"/>
                      <a:pt x="29278" y="1213"/>
                      <a:pt x="28083" y="1213"/>
                    </a:cubicBezTo>
                    <a:cubicBezTo>
                      <a:pt x="28040" y="1213"/>
                      <a:pt x="27998" y="1222"/>
                      <a:pt x="27955" y="1240"/>
                    </a:cubicBezTo>
                    <a:cubicBezTo>
                      <a:pt x="26781" y="1762"/>
                      <a:pt x="24041" y="5840"/>
                      <a:pt x="24041" y="5840"/>
                    </a:cubicBezTo>
                    <a:cubicBezTo>
                      <a:pt x="24041" y="5840"/>
                      <a:pt x="21804" y="1"/>
                      <a:pt x="205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13"/>
              <p:cNvSpPr/>
              <p:nvPr/>
            </p:nvSpPr>
            <p:spPr>
              <a:xfrm>
                <a:off x="6965950" y="-3028775"/>
                <a:ext cx="714400" cy="147650"/>
              </a:xfrm>
              <a:custGeom>
                <a:avLst/>
                <a:gdLst/>
                <a:ahLst/>
                <a:cxnLst/>
                <a:rect l="l" t="t" r="r" b="b"/>
                <a:pathLst>
                  <a:path w="28576" h="5906" extrusionOk="0">
                    <a:moveTo>
                      <a:pt x="10407" y="1"/>
                    </a:moveTo>
                    <a:cubicBezTo>
                      <a:pt x="9624" y="33"/>
                      <a:pt x="7569" y="2447"/>
                      <a:pt x="5840" y="4665"/>
                    </a:cubicBezTo>
                    <a:cubicBezTo>
                      <a:pt x="4926" y="3426"/>
                      <a:pt x="3132" y="1077"/>
                      <a:pt x="2774" y="784"/>
                    </a:cubicBezTo>
                    <a:cubicBezTo>
                      <a:pt x="2676" y="710"/>
                      <a:pt x="2523" y="674"/>
                      <a:pt x="2397" y="674"/>
                    </a:cubicBezTo>
                    <a:cubicBezTo>
                      <a:pt x="2356" y="674"/>
                      <a:pt x="2317" y="678"/>
                      <a:pt x="2284" y="686"/>
                    </a:cubicBezTo>
                    <a:cubicBezTo>
                      <a:pt x="2056" y="751"/>
                      <a:pt x="1534" y="882"/>
                      <a:pt x="99" y="4763"/>
                    </a:cubicBezTo>
                    <a:cubicBezTo>
                      <a:pt x="1" y="5024"/>
                      <a:pt x="131" y="5285"/>
                      <a:pt x="392" y="5383"/>
                    </a:cubicBezTo>
                    <a:cubicBezTo>
                      <a:pt x="444" y="5405"/>
                      <a:pt x="497" y="5416"/>
                      <a:pt x="549" y="5416"/>
                    </a:cubicBezTo>
                    <a:cubicBezTo>
                      <a:pt x="730" y="5416"/>
                      <a:pt x="904" y="5292"/>
                      <a:pt x="979" y="5090"/>
                    </a:cubicBezTo>
                    <a:cubicBezTo>
                      <a:pt x="1469" y="3850"/>
                      <a:pt x="2089" y="2382"/>
                      <a:pt x="2447" y="1795"/>
                    </a:cubicBezTo>
                    <a:cubicBezTo>
                      <a:pt x="3002" y="2480"/>
                      <a:pt x="4307" y="4144"/>
                      <a:pt x="5481" y="5709"/>
                    </a:cubicBezTo>
                    <a:cubicBezTo>
                      <a:pt x="5579" y="5807"/>
                      <a:pt x="5709" y="5872"/>
                      <a:pt x="5840" y="5905"/>
                    </a:cubicBezTo>
                    <a:cubicBezTo>
                      <a:pt x="6003" y="5905"/>
                      <a:pt x="6133" y="5840"/>
                      <a:pt x="6231" y="5709"/>
                    </a:cubicBezTo>
                    <a:cubicBezTo>
                      <a:pt x="7732" y="3752"/>
                      <a:pt x="9624" y="1534"/>
                      <a:pt x="10309" y="1045"/>
                    </a:cubicBezTo>
                    <a:cubicBezTo>
                      <a:pt x="10407" y="1208"/>
                      <a:pt x="10570" y="1436"/>
                      <a:pt x="10733" y="1664"/>
                    </a:cubicBezTo>
                    <a:cubicBezTo>
                      <a:pt x="12005" y="3687"/>
                      <a:pt x="13245" y="5514"/>
                      <a:pt x="14354" y="5579"/>
                    </a:cubicBezTo>
                    <a:cubicBezTo>
                      <a:pt x="14366" y="5579"/>
                      <a:pt x="14378" y="5580"/>
                      <a:pt x="14391" y="5580"/>
                    </a:cubicBezTo>
                    <a:cubicBezTo>
                      <a:pt x="15263" y="5580"/>
                      <a:pt x="16264" y="4447"/>
                      <a:pt x="17550" y="2871"/>
                    </a:cubicBezTo>
                    <a:cubicBezTo>
                      <a:pt x="17877" y="2447"/>
                      <a:pt x="18333" y="1893"/>
                      <a:pt x="18594" y="1632"/>
                    </a:cubicBezTo>
                    <a:cubicBezTo>
                      <a:pt x="18725" y="1795"/>
                      <a:pt x="18920" y="2023"/>
                      <a:pt x="19084" y="2252"/>
                    </a:cubicBezTo>
                    <a:cubicBezTo>
                      <a:pt x="20435" y="4073"/>
                      <a:pt x="21654" y="5604"/>
                      <a:pt x="22717" y="5604"/>
                    </a:cubicBezTo>
                    <a:cubicBezTo>
                      <a:pt x="22834" y="5604"/>
                      <a:pt x="22950" y="5585"/>
                      <a:pt x="23063" y="5546"/>
                    </a:cubicBezTo>
                    <a:cubicBezTo>
                      <a:pt x="23781" y="5318"/>
                      <a:pt x="24466" y="4339"/>
                      <a:pt x="25477" y="2839"/>
                    </a:cubicBezTo>
                    <a:cubicBezTo>
                      <a:pt x="25771" y="2382"/>
                      <a:pt x="26162" y="1795"/>
                      <a:pt x="26423" y="1501"/>
                    </a:cubicBezTo>
                    <a:cubicBezTo>
                      <a:pt x="26749" y="2154"/>
                      <a:pt x="27304" y="3687"/>
                      <a:pt x="27630" y="4763"/>
                    </a:cubicBezTo>
                    <a:cubicBezTo>
                      <a:pt x="27680" y="4966"/>
                      <a:pt x="27849" y="5089"/>
                      <a:pt x="28043" y="5089"/>
                    </a:cubicBezTo>
                    <a:cubicBezTo>
                      <a:pt x="28100" y="5089"/>
                      <a:pt x="28158" y="5079"/>
                      <a:pt x="28217" y="5057"/>
                    </a:cubicBezTo>
                    <a:cubicBezTo>
                      <a:pt x="28445" y="4992"/>
                      <a:pt x="28576" y="4731"/>
                      <a:pt x="28511" y="4470"/>
                    </a:cubicBezTo>
                    <a:cubicBezTo>
                      <a:pt x="28348" y="3948"/>
                      <a:pt x="27499" y="1208"/>
                      <a:pt x="26978" y="621"/>
                    </a:cubicBezTo>
                    <a:cubicBezTo>
                      <a:pt x="26847" y="458"/>
                      <a:pt x="26651" y="392"/>
                      <a:pt x="26488" y="392"/>
                    </a:cubicBezTo>
                    <a:cubicBezTo>
                      <a:pt x="25966" y="425"/>
                      <a:pt x="25575" y="1012"/>
                      <a:pt x="24694" y="2317"/>
                    </a:cubicBezTo>
                    <a:cubicBezTo>
                      <a:pt x="24107" y="3198"/>
                      <a:pt x="23226" y="4502"/>
                      <a:pt x="22770" y="4665"/>
                    </a:cubicBezTo>
                    <a:cubicBezTo>
                      <a:pt x="22752" y="4670"/>
                      <a:pt x="22733" y="4672"/>
                      <a:pt x="22713" y="4672"/>
                    </a:cubicBezTo>
                    <a:cubicBezTo>
                      <a:pt x="22288" y="4672"/>
                      <a:pt x="21328" y="3690"/>
                      <a:pt x="19834" y="1697"/>
                    </a:cubicBezTo>
                    <a:cubicBezTo>
                      <a:pt x="19410" y="1143"/>
                      <a:pt x="19181" y="849"/>
                      <a:pt x="19018" y="718"/>
                    </a:cubicBezTo>
                    <a:cubicBezTo>
                      <a:pt x="18920" y="653"/>
                      <a:pt x="18692" y="588"/>
                      <a:pt x="18594" y="588"/>
                    </a:cubicBezTo>
                    <a:cubicBezTo>
                      <a:pt x="18138" y="621"/>
                      <a:pt x="17713" y="1143"/>
                      <a:pt x="16833" y="2284"/>
                    </a:cubicBezTo>
                    <a:cubicBezTo>
                      <a:pt x="16187" y="3027"/>
                      <a:pt x="14901" y="4633"/>
                      <a:pt x="14433" y="4633"/>
                    </a:cubicBezTo>
                    <a:cubicBezTo>
                      <a:pt x="14428" y="4633"/>
                      <a:pt x="14423" y="4633"/>
                      <a:pt x="14419" y="4633"/>
                    </a:cubicBezTo>
                    <a:cubicBezTo>
                      <a:pt x="13669" y="4600"/>
                      <a:pt x="12103" y="2121"/>
                      <a:pt x="11516" y="1175"/>
                    </a:cubicBezTo>
                    <a:cubicBezTo>
                      <a:pt x="11222" y="718"/>
                      <a:pt x="11026" y="360"/>
                      <a:pt x="10863" y="197"/>
                    </a:cubicBezTo>
                    <a:cubicBezTo>
                      <a:pt x="10765" y="66"/>
                      <a:pt x="10602" y="1"/>
                      <a:pt x="104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8" name="Google Shape;368;p13"/>
          <p:cNvGrpSpPr/>
          <p:nvPr/>
        </p:nvGrpSpPr>
        <p:grpSpPr>
          <a:xfrm>
            <a:off x="8050074" y="362557"/>
            <a:ext cx="761420" cy="579670"/>
            <a:chOff x="1567350" y="2055575"/>
            <a:chExt cx="212925" cy="162100"/>
          </a:xfrm>
        </p:grpSpPr>
        <p:sp>
          <p:nvSpPr>
            <p:cNvPr id="369" name="Google Shape;369;p13"/>
            <p:cNvSpPr/>
            <p:nvPr/>
          </p:nvSpPr>
          <p:spPr>
            <a:xfrm>
              <a:off x="1595000" y="2058800"/>
              <a:ext cx="157775" cy="155575"/>
            </a:xfrm>
            <a:custGeom>
              <a:avLst/>
              <a:gdLst/>
              <a:ahLst/>
              <a:cxnLst/>
              <a:rect l="l" t="t" r="r" b="b"/>
              <a:pathLst>
                <a:path w="6311" h="6223" extrusionOk="0">
                  <a:moveTo>
                    <a:pt x="3156" y="1"/>
                  </a:moveTo>
                  <a:cubicBezTo>
                    <a:pt x="1596" y="1"/>
                    <a:pt x="36" y="1038"/>
                    <a:pt x="0" y="3113"/>
                  </a:cubicBezTo>
                  <a:cubicBezTo>
                    <a:pt x="36" y="5185"/>
                    <a:pt x="1597" y="6222"/>
                    <a:pt x="3157" y="6222"/>
                  </a:cubicBezTo>
                  <a:cubicBezTo>
                    <a:pt x="4717" y="6222"/>
                    <a:pt x="6276" y="5187"/>
                    <a:pt x="6311" y="3113"/>
                  </a:cubicBezTo>
                  <a:cubicBezTo>
                    <a:pt x="6276" y="1038"/>
                    <a:pt x="4716" y="1"/>
                    <a:pt x="3156" y="1"/>
                  </a:cubicBezTo>
                  <a:close/>
                </a:path>
              </a:pathLst>
            </a:custGeom>
            <a:solidFill>
              <a:schemeClr val="dk1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3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1567350" y="2055575"/>
              <a:ext cx="212925" cy="162100"/>
            </a:xfrm>
            <a:custGeom>
              <a:avLst/>
              <a:gdLst/>
              <a:ahLst/>
              <a:cxnLst/>
              <a:rect l="l" t="t" r="r" b="b"/>
              <a:pathLst>
                <a:path w="8517" h="6484" extrusionOk="0">
                  <a:moveTo>
                    <a:pt x="4258" y="166"/>
                  </a:moveTo>
                  <a:cubicBezTo>
                    <a:pt x="8293" y="243"/>
                    <a:pt x="8293" y="6240"/>
                    <a:pt x="4258" y="6311"/>
                  </a:cubicBezTo>
                  <a:cubicBezTo>
                    <a:pt x="224" y="6240"/>
                    <a:pt x="224" y="243"/>
                    <a:pt x="4258" y="166"/>
                  </a:cubicBezTo>
                  <a:close/>
                  <a:moveTo>
                    <a:pt x="4258" y="0"/>
                  </a:moveTo>
                  <a:cubicBezTo>
                    <a:pt x="0" y="77"/>
                    <a:pt x="0" y="6400"/>
                    <a:pt x="4258" y="6483"/>
                  </a:cubicBezTo>
                  <a:cubicBezTo>
                    <a:pt x="8517" y="6407"/>
                    <a:pt x="8517" y="77"/>
                    <a:pt x="4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1593175" y="2060450"/>
              <a:ext cx="157700" cy="154600"/>
            </a:xfrm>
            <a:custGeom>
              <a:avLst/>
              <a:gdLst/>
              <a:ahLst/>
              <a:cxnLst/>
              <a:rect l="l" t="t" r="r" b="b"/>
              <a:pathLst>
                <a:path w="6308" h="6184" extrusionOk="0">
                  <a:moveTo>
                    <a:pt x="2519" y="0"/>
                  </a:moveTo>
                  <a:cubicBezTo>
                    <a:pt x="2268" y="0"/>
                    <a:pt x="1073" y="450"/>
                    <a:pt x="847" y="982"/>
                  </a:cubicBezTo>
                  <a:cubicBezTo>
                    <a:pt x="847" y="982"/>
                    <a:pt x="1729" y="1250"/>
                    <a:pt x="2094" y="1263"/>
                  </a:cubicBezTo>
                  <a:cubicBezTo>
                    <a:pt x="2190" y="1372"/>
                    <a:pt x="2318" y="1544"/>
                    <a:pt x="2413" y="1717"/>
                  </a:cubicBezTo>
                  <a:cubicBezTo>
                    <a:pt x="2247" y="2011"/>
                    <a:pt x="2023" y="2829"/>
                    <a:pt x="1934" y="3175"/>
                  </a:cubicBezTo>
                  <a:cubicBezTo>
                    <a:pt x="1602" y="3271"/>
                    <a:pt x="1167" y="3366"/>
                    <a:pt x="975" y="3405"/>
                  </a:cubicBezTo>
                  <a:cubicBezTo>
                    <a:pt x="790" y="3226"/>
                    <a:pt x="105" y="2721"/>
                    <a:pt x="105" y="2721"/>
                  </a:cubicBezTo>
                  <a:lnTo>
                    <a:pt x="105" y="2721"/>
                  </a:lnTo>
                  <a:cubicBezTo>
                    <a:pt x="0" y="2840"/>
                    <a:pt x="232" y="4659"/>
                    <a:pt x="578" y="4659"/>
                  </a:cubicBezTo>
                  <a:cubicBezTo>
                    <a:pt x="716" y="4659"/>
                    <a:pt x="872" y="4370"/>
                    <a:pt x="1032" y="3571"/>
                  </a:cubicBezTo>
                  <a:cubicBezTo>
                    <a:pt x="1218" y="3533"/>
                    <a:pt x="1589" y="3450"/>
                    <a:pt x="1908" y="3360"/>
                  </a:cubicBezTo>
                  <a:cubicBezTo>
                    <a:pt x="1998" y="3552"/>
                    <a:pt x="2593" y="4070"/>
                    <a:pt x="2938" y="4242"/>
                  </a:cubicBezTo>
                  <a:cubicBezTo>
                    <a:pt x="2880" y="4453"/>
                    <a:pt x="2791" y="4786"/>
                    <a:pt x="2752" y="5054"/>
                  </a:cubicBezTo>
                  <a:cubicBezTo>
                    <a:pt x="2413" y="5157"/>
                    <a:pt x="1570" y="5745"/>
                    <a:pt x="1570" y="5745"/>
                  </a:cubicBezTo>
                  <a:cubicBezTo>
                    <a:pt x="2099" y="6094"/>
                    <a:pt x="2772" y="6183"/>
                    <a:pt x="3220" y="6183"/>
                  </a:cubicBezTo>
                  <a:cubicBezTo>
                    <a:pt x="3517" y="6183"/>
                    <a:pt x="3715" y="6144"/>
                    <a:pt x="3705" y="6116"/>
                  </a:cubicBezTo>
                  <a:cubicBezTo>
                    <a:pt x="3686" y="6052"/>
                    <a:pt x="3136" y="5278"/>
                    <a:pt x="2919" y="5086"/>
                  </a:cubicBezTo>
                  <a:cubicBezTo>
                    <a:pt x="2951" y="4863"/>
                    <a:pt x="3027" y="4556"/>
                    <a:pt x="3098" y="4306"/>
                  </a:cubicBezTo>
                  <a:cubicBezTo>
                    <a:pt x="3315" y="4274"/>
                    <a:pt x="4121" y="3878"/>
                    <a:pt x="4459" y="3635"/>
                  </a:cubicBezTo>
                  <a:cubicBezTo>
                    <a:pt x="4741" y="3808"/>
                    <a:pt x="5035" y="4012"/>
                    <a:pt x="5118" y="4121"/>
                  </a:cubicBezTo>
                  <a:cubicBezTo>
                    <a:pt x="5092" y="4485"/>
                    <a:pt x="5265" y="5419"/>
                    <a:pt x="5265" y="5419"/>
                  </a:cubicBezTo>
                  <a:cubicBezTo>
                    <a:pt x="5981" y="5074"/>
                    <a:pt x="6307" y="3673"/>
                    <a:pt x="6262" y="3584"/>
                  </a:cubicBezTo>
                  <a:cubicBezTo>
                    <a:pt x="6258" y="3574"/>
                    <a:pt x="6245" y="3570"/>
                    <a:pt x="6224" y="3570"/>
                  </a:cubicBezTo>
                  <a:cubicBezTo>
                    <a:pt x="6056" y="3570"/>
                    <a:pt x="5401" y="3875"/>
                    <a:pt x="5201" y="3961"/>
                  </a:cubicBezTo>
                  <a:cubicBezTo>
                    <a:pt x="5054" y="3814"/>
                    <a:pt x="4779" y="3629"/>
                    <a:pt x="4568" y="3501"/>
                  </a:cubicBezTo>
                  <a:cubicBezTo>
                    <a:pt x="4511" y="3354"/>
                    <a:pt x="4479" y="2382"/>
                    <a:pt x="4402" y="2056"/>
                  </a:cubicBezTo>
                  <a:cubicBezTo>
                    <a:pt x="4511" y="1902"/>
                    <a:pt x="4664" y="1711"/>
                    <a:pt x="4824" y="1519"/>
                  </a:cubicBezTo>
                  <a:cubicBezTo>
                    <a:pt x="5111" y="1611"/>
                    <a:pt x="5661" y="1695"/>
                    <a:pt x="5898" y="1695"/>
                  </a:cubicBezTo>
                  <a:cubicBezTo>
                    <a:pt x="5956" y="1695"/>
                    <a:pt x="5995" y="1690"/>
                    <a:pt x="6007" y="1679"/>
                  </a:cubicBezTo>
                  <a:cubicBezTo>
                    <a:pt x="6077" y="1608"/>
                    <a:pt x="5661" y="445"/>
                    <a:pt x="4543" y="144"/>
                  </a:cubicBezTo>
                  <a:lnTo>
                    <a:pt x="4543" y="144"/>
                  </a:lnTo>
                  <a:cubicBezTo>
                    <a:pt x="4543" y="144"/>
                    <a:pt x="4472" y="1308"/>
                    <a:pt x="4658" y="1442"/>
                  </a:cubicBezTo>
                  <a:cubicBezTo>
                    <a:pt x="4555" y="1576"/>
                    <a:pt x="4408" y="1762"/>
                    <a:pt x="4280" y="1928"/>
                  </a:cubicBezTo>
                  <a:cubicBezTo>
                    <a:pt x="3967" y="1826"/>
                    <a:pt x="2791" y="1659"/>
                    <a:pt x="2548" y="1615"/>
                  </a:cubicBezTo>
                  <a:cubicBezTo>
                    <a:pt x="2465" y="1455"/>
                    <a:pt x="2356" y="1314"/>
                    <a:pt x="2266" y="1205"/>
                  </a:cubicBezTo>
                  <a:cubicBezTo>
                    <a:pt x="2394" y="982"/>
                    <a:pt x="2701" y="48"/>
                    <a:pt x="2548" y="3"/>
                  </a:cubicBezTo>
                  <a:cubicBezTo>
                    <a:pt x="2540" y="1"/>
                    <a:pt x="2531" y="0"/>
                    <a:pt x="2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372;p13"/>
          <p:cNvGrpSpPr/>
          <p:nvPr/>
        </p:nvGrpSpPr>
        <p:grpSpPr>
          <a:xfrm>
            <a:off x="-201" y="226443"/>
            <a:ext cx="9374264" cy="4755923"/>
            <a:chOff x="-201" y="226443"/>
            <a:chExt cx="9374264" cy="4755923"/>
          </a:xfrm>
        </p:grpSpPr>
        <p:grpSp>
          <p:nvGrpSpPr>
            <p:cNvPr id="373" name="Google Shape;373;p13"/>
            <p:cNvGrpSpPr/>
            <p:nvPr/>
          </p:nvGrpSpPr>
          <p:grpSpPr>
            <a:xfrm>
              <a:off x="-201" y="226443"/>
              <a:ext cx="814639" cy="461711"/>
              <a:chOff x="6848101" y="704660"/>
              <a:chExt cx="696928" cy="394962"/>
            </a:xfrm>
          </p:grpSpPr>
          <p:sp>
            <p:nvSpPr>
              <p:cNvPr id="374" name="Google Shape;374;p13"/>
              <p:cNvSpPr/>
              <p:nvPr/>
            </p:nvSpPr>
            <p:spPr>
              <a:xfrm>
                <a:off x="6848101" y="704660"/>
                <a:ext cx="696928" cy="394962"/>
              </a:xfrm>
              <a:custGeom>
                <a:avLst/>
                <a:gdLst/>
                <a:ahLst/>
                <a:cxnLst/>
                <a:rect l="l" t="t" r="r" b="b"/>
                <a:pathLst>
                  <a:path w="6400" h="3627" extrusionOk="0">
                    <a:moveTo>
                      <a:pt x="3920" y="1"/>
                    </a:moveTo>
                    <a:cubicBezTo>
                      <a:pt x="3627" y="1"/>
                      <a:pt x="3365" y="161"/>
                      <a:pt x="3183" y="373"/>
                    </a:cubicBezTo>
                    <a:lnTo>
                      <a:pt x="3183" y="373"/>
                    </a:lnTo>
                    <a:cubicBezTo>
                      <a:pt x="3063" y="271"/>
                      <a:pt x="2905" y="179"/>
                      <a:pt x="2702" y="108"/>
                    </a:cubicBezTo>
                    <a:cubicBezTo>
                      <a:pt x="2526" y="46"/>
                      <a:pt x="2380" y="20"/>
                      <a:pt x="2256" y="20"/>
                    </a:cubicBezTo>
                    <a:cubicBezTo>
                      <a:pt x="1521" y="20"/>
                      <a:pt x="1634" y="958"/>
                      <a:pt x="1634" y="958"/>
                    </a:cubicBezTo>
                    <a:cubicBezTo>
                      <a:pt x="1555" y="909"/>
                      <a:pt x="1469" y="886"/>
                      <a:pt x="1381" y="886"/>
                    </a:cubicBezTo>
                    <a:cubicBezTo>
                      <a:pt x="746" y="886"/>
                      <a:pt x="1" y="2068"/>
                      <a:pt x="815" y="2697"/>
                    </a:cubicBezTo>
                    <a:cubicBezTo>
                      <a:pt x="1075" y="2896"/>
                      <a:pt x="1323" y="2989"/>
                      <a:pt x="1535" y="3005"/>
                    </a:cubicBezTo>
                    <a:lnTo>
                      <a:pt x="1535" y="3005"/>
                    </a:lnTo>
                    <a:cubicBezTo>
                      <a:pt x="1601" y="3328"/>
                      <a:pt x="1825" y="3610"/>
                      <a:pt x="2312" y="3624"/>
                    </a:cubicBezTo>
                    <a:cubicBezTo>
                      <a:pt x="2354" y="3626"/>
                      <a:pt x="2396" y="3626"/>
                      <a:pt x="2437" y="3626"/>
                    </a:cubicBezTo>
                    <a:cubicBezTo>
                      <a:pt x="3062" y="3626"/>
                      <a:pt x="3488" y="3485"/>
                      <a:pt x="3734" y="3271"/>
                    </a:cubicBezTo>
                    <a:lnTo>
                      <a:pt x="3734" y="3271"/>
                    </a:lnTo>
                    <a:cubicBezTo>
                      <a:pt x="3785" y="3342"/>
                      <a:pt x="3849" y="3412"/>
                      <a:pt x="3929" y="3477"/>
                    </a:cubicBezTo>
                    <a:cubicBezTo>
                      <a:pt x="4042" y="3570"/>
                      <a:pt x="4181" y="3611"/>
                      <a:pt x="4333" y="3611"/>
                    </a:cubicBezTo>
                    <a:cubicBezTo>
                      <a:pt x="5174" y="3611"/>
                      <a:pt x="6399" y="2341"/>
                      <a:pt x="5700" y="1572"/>
                    </a:cubicBezTo>
                    <a:cubicBezTo>
                      <a:pt x="5499" y="1353"/>
                      <a:pt x="5284" y="1270"/>
                      <a:pt x="5082" y="1270"/>
                    </a:cubicBezTo>
                    <a:cubicBezTo>
                      <a:pt x="5065" y="1270"/>
                      <a:pt x="5049" y="1271"/>
                      <a:pt x="5032" y="1272"/>
                    </a:cubicBezTo>
                    <a:lnTo>
                      <a:pt x="5032" y="1272"/>
                    </a:lnTo>
                    <a:cubicBezTo>
                      <a:pt x="5048" y="899"/>
                      <a:pt x="4870" y="463"/>
                      <a:pt x="4415" y="159"/>
                    </a:cubicBezTo>
                    <a:cubicBezTo>
                      <a:pt x="4246" y="48"/>
                      <a:pt x="4078" y="1"/>
                      <a:pt x="3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3">
                    <a:alpha val="6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13"/>
              <p:cNvSpPr/>
              <p:nvPr/>
            </p:nvSpPr>
            <p:spPr>
              <a:xfrm>
                <a:off x="6930312" y="741804"/>
                <a:ext cx="589956" cy="320663"/>
              </a:xfrm>
              <a:custGeom>
                <a:avLst/>
                <a:gdLst/>
                <a:ahLst/>
                <a:cxnLst/>
                <a:rect l="l" t="t" r="r" b="b"/>
                <a:pathLst>
                  <a:path w="6971" h="3789" extrusionOk="0">
                    <a:moveTo>
                      <a:pt x="3278" y="576"/>
                    </a:moveTo>
                    <a:cubicBezTo>
                      <a:pt x="3502" y="800"/>
                      <a:pt x="3540" y="1055"/>
                      <a:pt x="3483" y="1228"/>
                    </a:cubicBezTo>
                    <a:cubicBezTo>
                      <a:pt x="3417" y="1329"/>
                      <a:pt x="3353" y="1371"/>
                      <a:pt x="3296" y="1371"/>
                    </a:cubicBezTo>
                    <a:cubicBezTo>
                      <a:pt x="3098" y="1371"/>
                      <a:pt x="2995" y="859"/>
                      <a:pt x="3278" y="576"/>
                    </a:cubicBezTo>
                    <a:close/>
                    <a:moveTo>
                      <a:pt x="5023" y="1445"/>
                    </a:moveTo>
                    <a:lnTo>
                      <a:pt x="5023" y="1445"/>
                    </a:lnTo>
                    <a:cubicBezTo>
                      <a:pt x="4996" y="1720"/>
                      <a:pt x="4762" y="2017"/>
                      <a:pt x="4535" y="2017"/>
                    </a:cubicBezTo>
                    <a:cubicBezTo>
                      <a:pt x="4493" y="2017"/>
                      <a:pt x="4450" y="2006"/>
                      <a:pt x="4410" y="1983"/>
                    </a:cubicBezTo>
                    <a:cubicBezTo>
                      <a:pt x="4410" y="1848"/>
                      <a:pt x="4665" y="1522"/>
                      <a:pt x="5023" y="1445"/>
                    </a:cubicBezTo>
                    <a:close/>
                    <a:moveTo>
                      <a:pt x="1974" y="2200"/>
                    </a:moveTo>
                    <a:lnTo>
                      <a:pt x="1974" y="2200"/>
                    </a:lnTo>
                    <a:cubicBezTo>
                      <a:pt x="2387" y="2422"/>
                      <a:pt x="2199" y="3001"/>
                      <a:pt x="1743" y="3001"/>
                    </a:cubicBezTo>
                    <a:cubicBezTo>
                      <a:pt x="1726" y="3001"/>
                      <a:pt x="1710" y="3001"/>
                      <a:pt x="1692" y="2999"/>
                    </a:cubicBezTo>
                    <a:cubicBezTo>
                      <a:pt x="1667" y="2673"/>
                      <a:pt x="1731" y="2296"/>
                      <a:pt x="1974" y="2200"/>
                    </a:cubicBezTo>
                    <a:close/>
                    <a:moveTo>
                      <a:pt x="3885" y="2475"/>
                    </a:moveTo>
                    <a:cubicBezTo>
                      <a:pt x="4064" y="2647"/>
                      <a:pt x="4007" y="3037"/>
                      <a:pt x="3834" y="3210"/>
                    </a:cubicBezTo>
                    <a:cubicBezTo>
                      <a:pt x="3694" y="2935"/>
                      <a:pt x="3700" y="2603"/>
                      <a:pt x="3885" y="2475"/>
                    </a:cubicBezTo>
                    <a:close/>
                    <a:moveTo>
                      <a:pt x="3965" y="174"/>
                    </a:moveTo>
                    <a:cubicBezTo>
                      <a:pt x="4501" y="174"/>
                      <a:pt x="5039" y="735"/>
                      <a:pt x="5030" y="1273"/>
                    </a:cubicBezTo>
                    <a:cubicBezTo>
                      <a:pt x="4589" y="1343"/>
                      <a:pt x="4237" y="1746"/>
                      <a:pt x="4243" y="1989"/>
                    </a:cubicBezTo>
                    <a:cubicBezTo>
                      <a:pt x="4291" y="2140"/>
                      <a:pt x="4388" y="2201"/>
                      <a:pt x="4502" y="2201"/>
                    </a:cubicBezTo>
                    <a:cubicBezTo>
                      <a:pt x="4799" y="2201"/>
                      <a:pt x="5214" y="1784"/>
                      <a:pt x="5196" y="1433"/>
                    </a:cubicBezTo>
                    <a:lnTo>
                      <a:pt x="5196" y="1433"/>
                    </a:lnTo>
                    <a:cubicBezTo>
                      <a:pt x="6707" y="1732"/>
                      <a:pt x="5463" y="3604"/>
                      <a:pt x="4468" y="3604"/>
                    </a:cubicBezTo>
                    <a:cubicBezTo>
                      <a:pt x="4271" y="3604"/>
                      <a:pt x="4084" y="3530"/>
                      <a:pt x="3930" y="3357"/>
                    </a:cubicBezTo>
                    <a:cubicBezTo>
                      <a:pt x="4218" y="3140"/>
                      <a:pt x="4269" y="2366"/>
                      <a:pt x="3885" y="2302"/>
                    </a:cubicBezTo>
                    <a:cubicBezTo>
                      <a:pt x="3508" y="2398"/>
                      <a:pt x="3489" y="2948"/>
                      <a:pt x="3706" y="3325"/>
                    </a:cubicBezTo>
                    <a:cubicBezTo>
                      <a:pt x="3599" y="3460"/>
                      <a:pt x="3065" y="3615"/>
                      <a:pt x="2579" y="3615"/>
                    </a:cubicBezTo>
                    <a:cubicBezTo>
                      <a:pt x="2166" y="3615"/>
                      <a:pt x="1786" y="3503"/>
                      <a:pt x="1731" y="3172"/>
                    </a:cubicBezTo>
                    <a:cubicBezTo>
                      <a:pt x="2782" y="2993"/>
                      <a:pt x="2351" y="2038"/>
                      <a:pt x="1939" y="2038"/>
                    </a:cubicBezTo>
                    <a:cubicBezTo>
                      <a:pt x="1731" y="2038"/>
                      <a:pt x="1528" y="2279"/>
                      <a:pt x="1520" y="2980"/>
                    </a:cubicBezTo>
                    <a:cubicBezTo>
                      <a:pt x="168" y="2731"/>
                      <a:pt x="575" y="1075"/>
                      <a:pt x="1457" y="1075"/>
                    </a:cubicBezTo>
                    <a:cubicBezTo>
                      <a:pt x="1527" y="1075"/>
                      <a:pt x="1599" y="1085"/>
                      <a:pt x="1673" y="1107"/>
                    </a:cubicBezTo>
                    <a:cubicBezTo>
                      <a:pt x="1687" y="1116"/>
                      <a:pt x="1702" y="1120"/>
                      <a:pt x="1717" y="1120"/>
                    </a:cubicBezTo>
                    <a:cubicBezTo>
                      <a:pt x="1765" y="1120"/>
                      <a:pt x="1811" y="1079"/>
                      <a:pt x="1801" y="1030"/>
                    </a:cubicBezTo>
                    <a:cubicBezTo>
                      <a:pt x="1731" y="489"/>
                      <a:pt x="1992" y="190"/>
                      <a:pt x="2392" y="190"/>
                    </a:cubicBezTo>
                    <a:cubicBezTo>
                      <a:pt x="2611" y="190"/>
                      <a:pt x="2872" y="280"/>
                      <a:pt x="3144" y="467"/>
                    </a:cubicBezTo>
                    <a:cubicBezTo>
                      <a:pt x="2695" y="1184"/>
                      <a:pt x="3000" y="1523"/>
                      <a:pt x="3304" y="1523"/>
                    </a:cubicBezTo>
                    <a:cubicBezTo>
                      <a:pt x="3624" y="1523"/>
                      <a:pt x="3944" y="1149"/>
                      <a:pt x="3387" y="448"/>
                    </a:cubicBezTo>
                    <a:cubicBezTo>
                      <a:pt x="3559" y="255"/>
                      <a:pt x="3762" y="174"/>
                      <a:pt x="3965" y="174"/>
                    </a:cubicBezTo>
                    <a:close/>
                    <a:moveTo>
                      <a:pt x="3953" y="1"/>
                    </a:moveTo>
                    <a:cubicBezTo>
                      <a:pt x="3707" y="1"/>
                      <a:pt x="3462" y="99"/>
                      <a:pt x="3259" y="333"/>
                    </a:cubicBezTo>
                    <a:cubicBezTo>
                      <a:pt x="2985" y="129"/>
                      <a:pt x="2676" y="24"/>
                      <a:pt x="2401" y="24"/>
                    </a:cubicBezTo>
                    <a:cubicBezTo>
                      <a:pt x="1950" y="24"/>
                      <a:pt x="1590" y="307"/>
                      <a:pt x="1622" y="902"/>
                    </a:cubicBezTo>
                    <a:cubicBezTo>
                      <a:pt x="1597" y="901"/>
                      <a:pt x="1573" y="900"/>
                      <a:pt x="1549" y="900"/>
                    </a:cubicBezTo>
                    <a:cubicBezTo>
                      <a:pt x="232" y="900"/>
                      <a:pt x="1" y="2945"/>
                      <a:pt x="1552" y="3159"/>
                    </a:cubicBezTo>
                    <a:cubicBezTo>
                      <a:pt x="1648" y="3566"/>
                      <a:pt x="2013" y="3789"/>
                      <a:pt x="2437" y="3789"/>
                    </a:cubicBezTo>
                    <a:cubicBezTo>
                      <a:pt x="2466" y="3789"/>
                      <a:pt x="2495" y="3788"/>
                      <a:pt x="2523" y="3786"/>
                    </a:cubicBezTo>
                    <a:cubicBezTo>
                      <a:pt x="3080" y="3786"/>
                      <a:pt x="3521" y="3677"/>
                      <a:pt x="3809" y="3466"/>
                    </a:cubicBezTo>
                    <a:cubicBezTo>
                      <a:pt x="4008" y="3685"/>
                      <a:pt x="4241" y="3777"/>
                      <a:pt x="4480" y="3777"/>
                    </a:cubicBezTo>
                    <a:cubicBezTo>
                      <a:pt x="5652" y="3777"/>
                      <a:pt x="6971" y="1569"/>
                      <a:pt x="5202" y="1266"/>
                    </a:cubicBezTo>
                    <a:cubicBezTo>
                      <a:pt x="5207" y="625"/>
                      <a:pt x="4575" y="1"/>
                      <a:pt x="39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6" name="Google Shape;376;p13"/>
            <p:cNvGrpSpPr/>
            <p:nvPr/>
          </p:nvGrpSpPr>
          <p:grpSpPr>
            <a:xfrm>
              <a:off x="8559424" y="4520655"/>
              <a:ext cx="814639" cy="461711"/>
              <a:chOff x="6848101" y="704660"/>
              <a:chExt cx="696928" cy="394962"/>
            </a:xfrm>
          </p:grpSpPr>
          <p:sp>
            <p:nvSpPr>
              <p:cNvPr id="377" name="Google Shape;377;p13"/>
              <p:cNvSpPr/>
              <p:nvPr/>
            </p:nvSpPr>
            <p:spPr>
              <a:xfrm>
                <a:off x="6848101" y="704660"/>
                <a:ext cx="696928" cy="394962"/>
              </a:xfrm>
              <a:custGeom>
                <a:avLst/>
                <a:gdLst/>
                <a:ahLst/>
                <a:cxnLst/>
                <a:rect l="l" t="t" r="r" b="b"/>
                <a:pathLst>
                  <a:path w="6400" h="3627" extrusionOk="0">
                    <a:moveTo>
                      <a:pt x="3920" y="1"/>
                    </a:moveTo>
                    <a:cubicBezTo>
                      <a:pt x="3627" y="1"/>
                      <a:pt x="3365" y="161"/>
                      <a:pt x="3183" y="373"/>
                    </a:cubicBezTo>
                    <a:lnTo>
                      <a:pt x="3183" y="373"/>
                    </a:lnTo>
                    <a:cubicBezTo>
                      <a:pt x="3063" y="271"/>
                      <a:pt x="2905" y="179"/>
                      <a:pt x="2702" y="108"/>
                    </a:cubicBezTo>
                    <a:cubicBezTo>
                      <a:pt x="2526" y="46"/>
                      <a:pt x="2380" y="20"/>
                      <a:pt x="2256" y="20"/>
                    </a:cubicBezTo>
                    <a:cubicBezTo>
                      <a:pt x="1521" y="20"/>
                      <a:pt x="1634" y="958"/>
                      <a:pt x="1634" y="958"/>
                    </a:cubicBezTo>
                    <a:cubicBezTo>
                      <a:pt x="1555" y="909"/>
                      <a:pt x="1469" y="886"/>
                      <a:pt x="1381" y="886"/>
                    </a:cubicBezTo>
                    <a:cubicBezTo>
                      <a:pt x="746" y="886"/>
                      <a:pt x="1" y="2068"/>
                      <a:pt x="815" y="2697"/>
                    </a:cubicBezTo>
                    <a:cubicBezTo>
                      <a:pt x="1075" y="2896"/>
                      <a:pt x="1323" y="2989"/>
                      <a:pt x="1535" y="3005"/>
                    </a:cubicBezTo>
                    <a:lnTo>
                      <a:pt x="1535" y="3005"/>
                    </a:lnTo>
                    <a:cubicBezTo>
                      <a:pt x="1601" y="3328"/>
                      <a:pt x="1825" y="3610"/>
                      <a:pt x="2312" y="3624"/>
                    </a:cubicBezTo>
                    <a:cubicBezTo>
                      <a:pt x="2354" y="3626"/>
                      <a:pt x="2396" y="3626"/>
                      <a:pt x="2437" y="3626"/>
                    </a:cubicBezTo>
                    <a:cubicBezTo>
                      <a:pt x="3062" y="3626"/>
                      <a:pt x="3488" y="3485"/>
                      <a:pt x="3734" y="3271"/>
                    </a:cubicBezTo>
                    <a:lnTo>
                      <a:pt x="3734" y="3271"/>
                    </a:lnTo>
                    <a:cubicBezTo>
                      <a:pt x="3785" y="3342"/>
                      <a:pt x="3849" y="3412"/>
                      <a:pt x="3929" y="3477"/>
                    </a:cubicBezTo>
                    <a:cubicBezTo>
                      <a:pt x="4042" y="3570"/>
                      <a:pt x="4181" y="3611"/>
                      <a:pt x="4333" y="3611"/>
                    </a:cubicBezTo>
                    <a:cubicBezTo>
                      <a:pt x="5174" y="3611"/>
                      <a:pt x="6399" y="2341"/>
                      <a:pt x="5700" y="1572"/>
                    </a:cubicBezTo>
                    <a:cubicBezTo>
                      <a:pt x="5499" y="1353"/>
                      <a:pt x="5284" y="1270"/>
                      <a:pt x="5082" y="1270"/>
                    </a:cubicBezTo>
                    <a:cubicBezTo>
                      <a:pt x="5065" y="1270"/>
                      <a:pt x="5049" y="1271"/>
                      <a:pt x="5032" y="1272"/>
                    </a:cubicBezTo>
                    <a:lnTo>
                      <a:pt x="5032" y="1272"/>
                    </a:lnTo>
                    <a:cubicBezTo>
                      <a:pt x="5048" y="899"/>
                      <a:pt x="4870" y="463"/>
                      <a:pt x="4415" y="159"/>
                    </a:cubicBezTo>
                    <a:cubicBezTo>
                      <a:pt x="4246" y="48"/>
                      <a:pt x="4078" y="1"/>
                      <a:pt x="3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3">
                    <a:alpha val="6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13"/>
              <p:cNvSpPr/>
              <p:nvPr/>
            </p:nvSpPr>
            <p:spPr>
              <a:xfrm>
                <a:off x="6930312" y="741804"/>
                <a:ext cx="589956" cy="320663"/>
              </a:xfrm>
              <a:custGeom>
                <a:avLst/>
                <a:gdLst/>
                <a:ahLst/>
                <a:cxnLst/>
                <a:rect l="l" t="t" r="r" b="b"/>
                <a:pathLst>
                  <a:path w="6971" h="3789" extrusionOk="0">
                    <a:moveTo>
                      <a:pt x="3278" y="576"/>
                    </a:moveTo>
                    <a:cubicBezTo>
                      <a:pt x="3502" y="800"/>
                      <a:pt x="3540" y="1055"/>
                      <a:pt x="3483" y="1228"/>
                    </a:cubicBezTo>
                    <a:cubicBezTo>
                      <a:pt x="3417" y="1329"/>
                      <a:pt x="3353" y="1371"/>
                      <a:pt x="3296" y="1371"/>
                    </a:cubicBezTo>
                    <a:cubicBezTo>
                      <a:pt x="3098" y="1371"/>
                      <a:pt x="2995" y="859"/>
                      <a:pt x="3278" y="576"/>
                    </a:cubicBezTo>
                    <a:close/>
                    <a:moveTo>
                      <a:pt x="5023" y="1445"/>
                    </a:moveTo>
                    <a:lnTo>
                      <a:pt x="5023" y="1445"/>
                    </a:lnTo>
                    <a:cubicBezTo>
                      <a:pt x="4996" y="1720"/>
                      <a:pt x="4762" y="2017"/>
                      <a:pt x="4535" y="2017"/>
                    </a:cubicBezTo>
                    <a:cubicBezTo>
                      <a:pt x="4493" y="2017"/>
                      <a:pt x="4450" y="2006"/>
                      <a:pt x="4410" y="1983"/>
                    </a:cubicBezTo>
                    <a:cubicBezTo>
                      <a:pt x="4410" y="1848"/>
                      <a:pt x="4665" y="1522"/>
                      <a:pt x="5023" y="1445"/>
                    </a:cubicBezTo>
                    <a:close/>
                    <a:moveTo>
                      <a:pt x="1974" y="2200"/>
                    </a:moveTo>
                    <a:lnTo>
                      <a:pt x="1974" y="2200"/>
                    </a:lnTo>
                    <a:cubicBezTo>
                      <a:pt x="2387" y="2422"/>
                      <a:pt x="2199" y="3001"/>
                      <a:pt x="1743" y="3001"/>
                    </a:cubicBezTo>
                    <a:cubicBezTo>
                      <a:pt x="1726" y="3001"/>
                      <a:pt x="1710" y="3001"/>
                      <a:pt x="1692" y="2999"/>
                    </a:cubicBezTo>
                    <a:cubicBezTo>
                      <a:pt x="1667" y="2673"/>
                      <a:pt x="1731" y="2296"/>
                      <a:pt x="1974" y="2200"/>
                    </a:cubicBezTo>
                    <a:close/>
                    <a:moveTo>
                      <a:pt x="3885" y="2475"/>
                    </a:moveTo>
                    <a:cubicBezTo>
                      <a:pt x="4064" y="2647"/>
                      <a:pt x="4007" y="3037"/>
                      <a:pt x="3834" y="3210"/>
                    </a:cubicBezTo>
                    <a:cubicBezTo>
                      <a:pt x="3694" y="2935"/>
                      <a:pt x="3700" y="2603"/>
                      <a:pt x="3885" y="2475"/>
                    </a:cubicBezTo>
                    <a:close/>
                    <a:moveTo>
                      <a:pt x="3965" y="174"/>
                    </a:moveTo>
                    <a:cubicBezTo>
                      <a:pt x="4501" y="174"/>
                      <a:pt x="5039" y="735"/>
                      <a:pt x="5030" y="1273"/>
                    </a:cubicBezTo>
                    <a:cubicBezTo>
                      <a:pt x="4589" y="1343"/>
                      <a:pt x="4237" y="1746"/>
                      <a:pt x="4243" y="1989"/>
                    </a:cubicBezTo>
                    <a:cubicBezTo>
                      <a:pt x="4291" y="2140"/>
                      <a:pt x="4388" y="2201"/>
                      <a:pt x="4502" y="2201"/>
                    </a:cubicBezTo>
                    <a:cubicBezTo>
                      <a:pt x="4799" y="2201"/>
                      <a:pt x="5214" y="1784"/>
                      <a:pt x="5196" y="1433"/>
                    </a:cubicBezTo>
                    <a:lnTo>
                      <a:pt x="5196" y="1433"/>
                    </a:lnTo>
                    <a:cubicBezTo>
                      <a:pt x="6707" y="1732"/>
                      <a:pt x="5463" y="3604"/>
                      <a:pt x="4468" y="3604"/>
                    </a:cubicBezTo>
                    <a:cubicBezTo>
                      <a:pt x="4271" y="3604"/>
                      <a:pt x="4084" y="3530"/>
                      <a:pt x="3930" y="3357"/>
                    </a:cubicBezTo>
                    <a:cubicBezTo>
                      <a:pt x="4218" y="3140"/>
                      <a:pt x="4269" y="2366"/>
                      <a:pt x="3885" y="2302"/>
                    </a:cubicBezTo>
                    <a:cubicBezTo>
                      <a:pt x="3508" y="2398"/>
                      <a:pt x="3489" y="2948"/>
                      <a:pt x="3706" y="3325"/>
                    </a:cubicBezTo>
                    <a:cubicBezTo>
                      <a:pt x="3599" y="3460"/>
                      <a:pt x="3065" y="3615"/>
                      <a:pt x="2579" y="3615"/>
                    </a:cubicBezTo>
                    <a:cubicBezTo>
                      <a:pt x="2166" y="3615"/>
                      <a:pt x="1786" y="3503"/>
                      <a:pt x="1731" y="3172"/>
                    </a:cubicBezTo>
                    <a:cubicBezTo>
                      <a:pt x="2782" y="2993"/>
                      <a:pt x="2351" y="2038"/>
                      <a:pt x="1939" y="2038"/>
                    </a:cubicBezTo>
                    <a:cubicBezTo>
                      <a:pt x="1731" y="2038"/>
                      <a:pt x="1528" y="2279"/>
                      <a:pt x="1520" y="2980"/>
                    </a:cubicBezTo>
                    <a:cubicBezTo>
                      <a:pt x="168" y="2731"/>
                      <a:pt x="575" y="1075"/>
                      <a:pt x="1457" y="1075"/>
                    </a:cubicBezTo>
                    <a:cubicBezTo>
                      <a:pt x="1527" y="1075"/>
                      <a:pt x="1599" y="1085"/>
                      <a:pt x="1673" y="1107"/>
                    </a:cubicBezTo>
                    <a:cubicBezTo>
                      <a:pt x="1687" y="1116"/>
                      <a:pt x="1702" y="1120"/>
                      <a:pt x="1717" y="1120"/>
                    </a:cubicBezTo>
                    <a:cubicBezTo>
                      <a:pt x="1765" y="1120"/>
                      <a:pt x="1811" y="1079"/>
                      <a:pt x="1801" y="1030"/>
                    </a:cubicBezTo>
                    <a:cubicBezTo>
                      <a:pt x="1731" y="489"/>
                      <a:pt x="1992" y="190"/>
                      <a:pt x="2392" y="190"/>
                    </a:cubicBezTo>
                    <a:cubicBezTo>
                      <a:pt x="2611" y="190"/>
                      <a:pt x="2872" y="280"/>
                      <a:pt x="3144" y="467"/>
                    </a:cubicBezTo>
                    <a:cubicBezTo>
                      <a:pt x="2695" y="1184"/>
                      <a:pt x="3000" y="1523"/>
                      <a:pt x="3304" y="1523"/>
                    </a:cubicBezTo>
                    <a:cubicBezTo>
                      <a:pt x="3624" y="1523"/>
                      <a:pt x="3944" y="1149"/>
                      <a:pt x="3387" y="448"/>
                    </a:cubicBezTo>
                    <a:cubicBezTo>
                      <a:pt x="3559" y="255"/>
                      <a:pt x="3762" y="174"/>
                      <a:pt x="3965" y="174"/>
                    </a:cubicBezTo>
                    <a:close/>
                    <a:moveTo>
                      <a:pt x="3953" y="1"/>
                    </a:moveTo>
                    <a:cubicBezTo>
                      <a:pt x="3707" y="1"/>
                      <a:pt x="3462" y="99"/>
                      <a:pt x="3259" y="333"/>
                    </a:cubicBezTo>
                    <a:cubicBezTo>
                      <a:pt x="2985" y="129"/>
                      <a:pt x="2676" y="24"/>
                      <a:pt x="2401" y="24"/>
                    </a:cubicBezTo>
                    <a:cubicBezTo>
                      <a:pt x="1950" y="24"/>
                      <a:pt x="1590" y="307"/>
                      <a:pt x="1622" y="902"/>
                    </a:cubicBezTo>
                    <a:cubicBezTo>
                      <a:pt x="1597" y="901"/>
                      <a:pt x="1573" y="900"/>
                      <a:pt x="1549" y="900"/>
                    </a:cubicBezTo>
                    <a:cubicBezTo>
                      <a:pt x="232" y="900"/>
                      <a:pt x="1" y="2945"/>
                      <a:pt x="1552" y="3159"/>
                    </a:cubicBezTo>
                    <a:cubicBezTo>
                      <a:pt x="1648" y="3566"/>
                      <a:pt x="2013" y="3789"/>
                      <a:pt x="2437" y="3789"/>
                    </a:cubicBezTo>
                    <a:cubicBezTo>
                      <a:pt x="2466" y="3789"/>
                      <a:pt x="2495" y="3788"/>
                      <a:pt x="2523" y="3786"/>
                    </a:cubicBezTo>
                    <a:cubicBezTo>
                      <a:pt x="3080" y="3786"/>
                      <a:pt x="3521" y="3677"/>
                      <a:pt x="3809" y="3466"/>
                    </a:cubicBezTo>
                    <a:cubicBezTo>
                      <a:pt x="4008" y="3685"/>
                      <a:pt x="4241" y="3777"/>
                      <a:pt x="4480" y="3777"/>
                    </a:cubicBezTo>
                    <a:cubicBezTo>
                      <a:pt x="5652" y="3777"/>
                      <a:pt x="6971" y="1569"/>
                      <a:pt x="5202" y="1266"/>
                    </a:cubicBezTo>
                    <a:cubicBezTo>
                      <a:pt x="5207" y="625"/>
                      <a:pt x="4575" y="1"/>
                      <a:pt x="39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9" name="Google Shape;379;p13"/>
          <p:cNvGrpSpPr/>
          <p:nvPr/>
        </p:nvGrpSpPr>
        <p:grpSpPr>
          <a:xfrm>
            <a:off x="181429" y="182672"/>
            <a:ext cx="8816733" cy="4844604"/>
            <a:chOff x="181429" y="182672"/>
            <a:chExt cx="8816733" cy="4844604"/>
          </a:xfrm>
        </p:grpSpPr>
        <p:sp>
          <p:nvSpPr>
            <p:cNvPr id="380" name="Google Shape;380;p13"/>
            <p:cNvSpPr/>
            <p:nvPr/>
          </p:nvSpPr>
          <p:spPr>
            <a:xfrm>
              <a:off x="8559413" y="700463"/>
              <a:ext cx="438750" cy="1549475"/>
            </a:xfrm>
            <a:custGeom>
              <a:avLst/>
              <a:gdLst/>
              <a:ahLst/>
              <a:cxnLst/>
              <a:rect l="l" t="t" r="r" b="b"/>
              <a:pathLst>
                <a:path w="17550" h="61979" extrusionOk="0">
                  <a:moveTo>
                    <a:pt x="7543" y="1"/>
                  </a:moveTo>
                  <a:cubicBezTo>
                    <a:pt x="7374" y="1"/>
                    <a:pt x="7227" y="119"/>
                    <a:pt x="7177" y="295"/>
                  </a:cubicBezTo>
                  <a:cubicBezTo>
                    <a:pt x="7079" y="523"/>
                    <a:pt x="7209" y="751"/>
                    <a:pt x="7437" y="816"/>
                  </a:cubicBezTo>
                  <a:cubicBezTo>
                    <a:pt x="7437" y="816"/>
                    <a:pt x="8057" y="1012"/>
                    <a:pt x="8938" y="1404"/>
                  </a:cubicBezTo>
                  <a:cubicBezTo>
                    <a:pt x="8971" y="1436"/>
                    <a:pt x="9036" y="1469"/>
                    <a:pt x="9101" y="1469"/>
                  </a:cubicBezTo>
                  <a:cubicBezTo>
                    <a:pt x="9264" y="1469"/>
                    <a:pt x="9395" y="1371"/>
                    <a:pt x="9493" y="1208"/>
                  </a:cubicBezTo>
                  <a:cubicBezTo>
                    <a:pt x="9590" y="1012"/>
                    <a:pt x="9493" y="751"/>
                    <a:pt x="9264" y="653"/>
                  </a:cubicBezTo>
                  <a:cubicBezTo>
                    <a:pt x="8351" y="229"/>
                    <a:pt x="7698" y="34"/>
                    <a:pt x="7698" y="34"/>
                  </a:cubicBezTo>
                  <a:cubicBezTo>
                    <a:pt x="7646" y="11"/>
                    <a:pt x="7594" y="1"/>
                    <a:pt x="7543" y="1"/>
                  </a:cubicBezTo>
                  <a:close/>
                  <a:moveTo>
                    <a:pt x="10559" y="1401"/>
                  </a:moveTo>
                  <a:cubicBezTo>
                    <a:pt x="10419" y="1401"/>
                    <a:pt x="10294" y="1473"/>
                    <a:pt x="10210" y="1599"/>
                  </a:cubicBezTo>
                  <a:cubicBezTo>
                    <a:pt x="10112" y="1795"/>
                    <a:pt x="10178" y="2056"/>
                    <a:pt x="10373" y="2186"/>
                  </a:cubicBezTo>
                  <a:cubicBezTo>
                    <a:pt x="10830" y="2447"/>
                    <a:pt x="11287" y="2741"/>
                    <a:pt x="11743" y="3035"/>
                  </a:cubicBezTo>
                  <a:cubicBezTo>
                    <a:pt x="11809" y="3100"/>
                    <a:pt x="11906" y="3132"/>
                    <a:pt x="11972" y="3132"/>
                  </a:cubicBezTo>
                  <a:cubicBezTo>
                    <a:pt x="12102" y="3132"/>
                    <a:pt x="12233" y="3067"/>
                    <a:pt x="12298" y="2937"/>
                  </a:cubicBezTo>
                  <a:cubicBezTo>
                    <a:pt x="12428" y="2774"/>
                    <a:pt x="12396" y="2513"/>
                    <a:pt x="12200" y="2382"/>
                  </a:cubicBezTo>
                  <a:cubicBezTo>
                    <a:pt x="11743" y="2056"/>
                    <a:pt x="11287" y="1730"/>
                    <a:pt x="10797" y="1469"/>
                  </a:cubicBezTo>
                  <a:cubicBezTo>
                    <a:pt x="10716" y="1423"/>
                    <a:pt x="10636" y="1401"/>
                    <a:pt x="10559" y="1401"/>
                  </a:cubicBezTo>
                  <a:close/>
                  <a:moveTo>
                    <a:pt x="13284" y="3319"/>
                  </a:moveTo>
                  <a:cubicBezTo>
                    <a:pt x="13166" y="3319"/>
                    <a:pt x="13055" y="3369"/>
                    <a:pt x="12983" y="3459"/>
                  </a:cubicBezTo>
                  <a:cubicBezTo>
                    <a:pt x="12820" y="3622"/>
                    <a:pt x="12820" y="3915"/>
                    <a:pt x="13015" y="4046"/>
                  </a:cubicBezTo>
                  <a:cubicBezTo>
                    <a:pt x="13407" y="4405"/>
                    <a:pt x="13798" y="4796"/>
                    <a:pt x="14157" y="5187"/>
                  </a:cubicBezTo>
                  <a:cubicBezTo>
                    <a:pt x="14222" y="5285"/>
                    <a:pt x="14353" y="5318"/>
                    <a:pt x="14451" y="5318"/>
                  </a:cubicBezTo>
                  <a:cubicBezTo>
                    <a:pt x="14549" y="5318"/>
                    <a:pt x="14646" y="5285"/>
                    <a:pt x="14744" y="5220"/>
                  </a:cubicBezTo>
                  <a:cubicBezTo>
                    <a:pt x="14907" y="5090"/>
                    <a:pt x="14907" y="4796"/>
                    <a:pt x="14777" y="4633"/>
                  </a:cubicBezTo>
                  <a:cubicBezTo>
                    <a:pt x="14386" y="4209"/>
                    <a:pt x="13994" y="3817"/>
                    <a:pt x="13570" y="3426"/>
                  </a:cubicBezTo>
                  <a:cubicBezTo>
                    <a:pt x="13482" y="3353"/>
                    <a:pt x="13380" y="3319"/>
                    <a:pt x="13284" y="3319"/>
                  </a:cubicBezTo>
                  <a:close/>
                  <a:moveTo>
                    <a:pt x="15461" y="5819"/>
                  </a:moveTo>
                  <a:cubicBezTo>
                    <a:pt x="15383" y="5819"/>
                    <a:pt x="15304" y="5837"/>
                    <a:pt x="15234" y="5873"/>
                  </a:cubicBezTo>
                  <a:cubicBezTo>
                    <a:pt x="15038" y="6003"/>
                    <a:pt x="14973" y="6264"/>
                    <a:pt x="15103" y="6460"/>
                  </a:cubicBezTo>
                  <a:cubicBezTo>
                    <a:pt x="15397" y="6916"/>
                    <a:pt x="15658" y="7373"/>
                    <a:pt x="15886" y="7862"/>
                  </a:cubicBezTo>
                  <a:cubicBezTo>
                    <a:pt x="15951" y="8025"/>
                    <a:pt x="16114" y="8091"/>
                    <a:pt x="16245" y="8091"/>
                  </a:cubicBezTo>
                  <a:cubicBezTo>
                    <a:pt x="16310" y="8091"/>
                    <a:pt x="16375" y="8091"/>
                    <a:pt x="16441" y="8058"/>
                  </a:cubicBezTo>
                  <a:cubicBezTo>
                    <a:pt x="16636" y="7960"/>
                    <a:pt x="16734" y="7732"/>
                    <a:pt x="16636" y="7504"/>
                  </a:cubicBezTo>
                  <a:cubicBezTo>
                    <a:pt x="16408" y="7014"/>
                    <a:pt x="16114" y="6492"/>
                    <a:pt x="15821" y="6003"/>
                  </a:cubicBezTo>
                  <a:cubicBezTo>
                    <a:pt x="15737" y="5878"/>
                    <a:pt x="15600" y="5819"/>
                    <a:pt x="15461" y="5819"/>
                  </a:cubicBezTo>
                  <a:close/>
                  <a:moveTo>
                    <a:pt x="16820" y="8824"/>
                  </a:moveTo>
                  <a:cubicBezTo>
                    <a:pt x="16781" y="8824"/>
                    <a:pt x="16741" y="8830"/>
                    <a:pt x="16702" y="8841"/>
                  </a:cubicBezTo>
                  <a:cubicBezTo>
                    <a:pt x="16473" y="8906"/>
                    <a:pt x="16343" y="9135"/>
                    <a:pt x="16408" y="9363"/>
                  </a:cubicBezTo>
                  <a:cubicBezTo>
                    <a:pt x="16538" y="9852"/>
                    <a:pt x="16636" y="10374"/>
                    <a:pt x="16669" y="10929"/>
                  </a:cubicBezTo>
                  <a:cubicBezTo>
                    <a:pt x="16702" y="11124"/>
                    <a:pt x="16865" y="11287"/>
                    <a:pt x="17093" y="11287"/>
                  </a:cubicBezTo>
                  <a:lnTo>
                    <a:pt x="17126" y="11287"/>
                  </a:lnTo>
                  <a:cubicBezTo>
                    <a:pt x="17354" y="11255"/>
                    <a:pt x="17517" y="11059"/>
                    <a:pt x="17484" y="10831"/>
                  </a:cubicBezTo>
                  <a:cubicBezTo>
                    <a:pt x="17452" y="10276"/>
                    <a:pt x="17354" y="9689"/>
                    <a:pt x="17223" y="9135"/>
                  </a:cubicBezTo>
                  <a:cubicBezTo>
                    <a:pt x="17170" y="8946"/>
                    <a:pt x="17004" y="8824"/>
                    <a:pt x="16820" y="8824"/>
                  </a:cubicBezTo>
                  <a:close/>
                  <a:moveTo>
                    <a:pt x="17035" y="12131"/>
                  </a:moveTo>
                  <a:cubicBezTo>
                    <a:pt x="16832" y="12131"/>
                    <a:pt x="16666" y="12286"/>
                    <a:pt x="16636" y="12494"/>
                  </a:cubicBezTo>
                  <a:cubicBezTo>
                    <a:pt x="16571" y="12984"/>
                    <a:pt x="16441" y="13506"/>
                    <a:pt x="16277" y="13995"/>
                  </a:cubicBezTo>
                  <a:cubicBezTo>
                    <a:pt x="16180" y="14223"/>
                    <a:pt x="16310" y="14452"/>
                    <a:pt x="16506" y="14549"/>
                  </a:cubicBezTo>
                  <a:lnTo>
                    <a:pt x="16669" y="14549"/>
                  </a:lnTo>
                  <a:cubicBezTo>
                    <a:pt x="16832" y="14549"/>
                    <a:pt x="16995" y="14452"/>
                    <a:pt x="17060" y="14288"/>
                  </a:cubicBezTo>
                  <a:cubicBezTo>
                    <a:pt x="17256" y="13734"/>
                    <a:pt x="17387" y="13147"/>
                    <a:pt x="17452" y="12592"/>
                  </a:cubicBezTo>
                  <a:cubicBezTo>
                    <a:pt x="17484" y="12364"/>
                    <a:pt x="17321" y="12168"/>
                    <a:pt x="17093" y="12136"/>
                  </a:cubicBezTo>
                  <a:cubicBezTo>
                    <a:pt x="17073" y="12133"/>
                    <a:pt x="17054" y="12131"/>
                    <a:pt x="17035" y="12131"/>
                  </a:cubicBezTo>
                  <a:close/>
                  <a:moveTo>
                    <a:pt x="15970" y="15255"/>
                  </a:moveTo>
                  <a:cubicBezTo>
                    <a:pt x="15819" y="15255"/>
                    <a:pt x="15683" y="15328"/>
                    <a:pt x="15592" y="15463"/>
                  </a:cubicBezTo>
                  <a:cubicBezTo>
                    <a:pt x="15364" y="15919"/>
                    <a:pt x="15071" y="16343"/>
                    <a:pt x="14712" y="16800"/>
                  </a:cubicBezTo>
                  <a:cubicBezTo>
                    <a:pt x="14581" y="16996"/>
                    <a:pt x="14614" y="17257"/>
                    <a:pt x="14810" y="17387"/>
                  </a:cubicBezTo>
                  <a:cubicBezTo>
                    <a:pt x="14875" y="17420"/>
                    <a:pt x="14973" y="17453"/>
                    <a:pt x="15071" y="17453"/>
                  </a:cubicBezTo>
                  <a:cubicBezTo>
                    <a:pt x="15168" y="17453"/>
                    <a:pt x="15299" y="17420"/>
                    <a:pt x="15397" y="17289"/>
                  </a:cubicBezTo>
                  <a:cubicBezTo>
                    <a:pt x="15756" y="16833"/>
                    <a:pt x="16049" y="16343"/>
                    <a:pt x="16310" y="15854"/>
                  </a:cubicBezTo>
                  <a:cubicBezTo>
                    <a:pt x="16441" y="15658"/>
                    <a:pt x="16375" y="15398"/>
                    <a:pt x="16180" y="15300"/>
                  </a:cubicBezTo>
                  <a:cubicBezTo>
                    <a:pt x="16109" y="15269"/>
                    <a:pt x="16038" y="15255"/>
                    <a:pt x="15970" y="15255"/>
                  </a:cubicBezTo>
                  <a:close/>
                  <a:moveTo>
                    <a:pt x="13976" y="17889"/>
                  </a:moveTo>
                  <a:cubicBezTo>
                    <a:pt x="13865" y="17889"/>
                    <a:pt x="13753" y="17937"/>
                    <a:pt x="13668" y="18040"/>
                  </a:cubicBezTo>
                  <a:cubicBezTo>
                    <a:pt x="13309" y="18399"/>
                    <a:pt x="12918" y="18790"/>
                    <a:pt x="12526" y="19149"/>
                  </a:cubicBezTo>
                  <a:cubicBezTo>
                    <a:pt x="12330" y="19312"/>
                    <a:pt x="12330" y="19573"/>
                    <a:pt x="12461" y="19736"/>
                  </a:cubicBezTo>
                  <a:cubicBezTo>
                    <a:pt x="12559" y="19834"/>
                    <a:pt x="12657" y="19866"/>
                    <a:pt x="12787" y="19866"/>
                  </a:cubicBezTo>
                  <a:cubicBezTo>
                    <a:pt x="12885" y="19866"/>
                    <a:pt x="12983" y="19834"/>
                    <a:pt x="13048" y="19769"/>
                  </a:cubicBezTo>
                  <a:cubicBezTo>
                    <a:pt x="13505" y="19410"/>
                    <a:pt x="13896" y="18986"/>
                    <a:pt x="14288" y="18594"/>
                  </a:cubicBezTo>
                  <a:cubicBezTo>
                    <a:pt x="14451" y="18431"/>
                    <a:pt x="14451" y="18170"/>
                    <a:pt x="14255" y="18007"/>
                  </a:cubicBezTo>
                  <a:cubicBezTo>
                    <a:pt x="14177" y="17929"/>
                    <a:pt x="14077" y="17889"/>
                    <a:pt x="13976" y="17889"/>
                  </a:cubicBezTo>
                  <a:close/>
                  <a:moveTo>
                    <a:pt x="6726" y="19366"/>
                  </a:moveTo>
                  <a:cubicBezTo>
                    <a:pt x="6553" y="19366"/>
                    <a:pt x="6387" y="19380"/>
                    <a:pt x="6231" y="19410"/>
                  </a:cubicBezTo>
                  <a:cubicBezTo>
                    <a:pt x="6002" y="19442"/>
                    <a:pt x="5839" y="19671"/>
                    <a:pt x="5904" y="19899"/>
                  </a:cubicBezTo>
                  <a:cubicBezTo>
                    <a:pt x="5934" y="20104"/>
                    <a:pt x="6121" y="20230"/>
                    <a:pt x="6324" y="20230"/>
                  </a:cubicBezTo>
                  <a:cubicBezTo>
                    <a:pt x="6347" y="20230"/>
                    <a:pt x="6370" y="20229"/>
                    <a:pt x="6394" y="20225"/>
                  </a:cubicBezTo>
                  <a:cubicBezTo>
                    <a:pt x="6486" y="20208"/>
                    <a:pt x="6588" y="20200"/>
                    <a:pt x="6697" y="20200"/>
                  </a:cubicBezTo>
                  <a:cubicBezTo>
                    <a:pt x="7010" y="20200"/>
                    <a:pt x="7385" y="20267"/>
                    <a:pt x="7796" y="20388"/>
                  </a:cubicBezTo>
                  <a:cubicBezTo>
                    <a:pt x="7862" y="20421"/>
                    <a:pt x="7894" y="20421"/>
                    <a:pt x="7927" y="20421"/>
                  </a:cubicBezTo>
                  <a:cubicBezTo>
                    <a:pt x="8090" y="20421"/>
                    <a:pt x="8253" y="20290"/>
                    <a:pt x="8318" y="20127"/>
                  </a:cubicBezTo>
                  <a:cubicBezTo>
                    <a:pt x="8416" y="19899"/>
                    <a:pt x="8286" y="19671"/>
                    <a:pt x="8057" y="19605"/>
                  </a:cubicBezTo>
                  <a:cubicBezTo>
                    <a:pt x="7578" y="19446"/>
                    <a:pt x="7130" y="19366"/>
                    <a:pt x="6726" y="19366"/>
                  </a:cubicBezTo>
                  <a:close/>
                  <a:moveTo>
                    <a:pt x="11475" y="20082"/>
                  </a:moveTo>
                  <a:cubicBezTo>
                    <a:pt x="11388" y="20082"/>
                    <a:pt x="11300" y="20108"/>
                    <a:pt x="11221" y="20160"/>
                  </a:cubicBezTo>
                  <a:cubicBezTo>
                    <a:pt x="10928" y="20356"/>
                    <a:pt x="10634" y="20551"/>
                    <a:pt x="10341" y="20747"/>
                  </a:cubicBezTo>
                  <a:cubicBezTo>
                    <a:pt x="10112" y="20617"/>
                    <a:pt x="9884" y="20454"/>
                    <a:pt x="9656" y="20323"/>
                  </a:cubicBezTo>
                  <a:cubicBezTo>
                    <a:pt x="9595" y="20293"/>
                    <a:pt x="9528" y="20278"/>
                    <a:pt x="9461" y="20278"/>
                  </a:cubicBezTo>
                  <a:cubicBezTo>
                    <a:pt x="9311" y="20278"/>
                    <a:pt x="9159" y="20351"/>
                    <a:pt x="9068" y="20486"/>
                  </a:cubicBezTo>
                  <a:cubicBezTo>
                    <a:pt x="8971" y="20682"/>
                    <a:pt x="9036" y="20943"/>
                    <a:pt x="9232" y="21041"/>
                  </a:cubicBezTo>
                  <a:cubicBezTo>
                    <a:pt x="9362" y="21139"/>
                    <a:pt x="9525" y="21204"/>
                    <a:pt x="9656" y="21302"/>
                  </a:cubicBezTo>
                  <a:cubicBezTo>
                    <a:pt x="9656" y="21400"/>
                    <a:pt x="9656" y="21497"/>
                    <a:pt x="9721" y="21595"/>
                  </a:cubicBezTo>
                  <a:cubicBezTo>
                    <a:pt x="9788" y="21730"/>
                    <a:pt x="9934" y="21803"/>
                    <a:pt x="10082" y="21803"/>
                  </a:cubicBezTo>
                  <a:cubicBezTo>
                    <a:pt x="10148" y="21803"/>
                    <a:pt x="10215" y="21789"/>
                    <a:pt x="10275" y="21758"/>
                  </a:cubicBezTo>
                  <a:cubicBezTo>
                    <a:pt x="10308" y="21758"/>
                    <a:pt x="10308" y="21726"/>
                    <a:pt x="10308" y="21726"/>
                  </a:cubicBezTo>
                  <a:cubicBezTo>
                    <a:pt x="10406" y="21791"/>
                    <a:pt x="10471" y="21856"/>
                    <a:pt x="10569" y="21921"/>
                  </a:cubicBezTo>
                  <a:cubicBezTo>
                    <a:pt x="10667" y="21987"/>
                    <a:pt x="10732" y="22019"/>
                    <a:pt x="10830" y="22019"/>
                  </a:cubicBezTo>
                  <a:cubicBezTo>
                    <a:pt x="10960" y="22019"/>
                    <a:pt x="11091" y="21954"/>
                    <a:pt x="11156" y="21856"/>
                  </a:cubicBezTo>
                  <a:cubicBezTo>
                    <a:pt x="11287" y="21661"/>
                    <a:pt x="11254" y="21400"/>
                    <a:pt x="11058" y="21269"/>
                  </a:cubicBezTo>
                  <a:cubicBezTo>
                    <a:pt x="11287" y="21139"/>
                    <a:pt x="11515" y="20976"/>
                    <a:pt x="11711" y="20845"/>
                  </a:cubicBezTo>
                  <a:cubicBezTo>
                    <a:pt x="11906" y="20682"/>
                    <a:pt x="11939" y="20454"/>
                    <a:pt x="11809" y="20258"/>
                  </a:cubicBezTo>
                  <a:cubicBezTo>
                    <a:pt x="11730" y="20140"/>
                    <a:pt x="11605" y="20082"/>
                    <a:pt x="11475" y="20082"/>
                  </a:cubicBezTo>
                  <a:close/>
                  <a:moveTo>
                    <a:pt x="5129" y="20466"/>
                  </a:moveTo>
                  <a:cubicBezTo>
                    <a:pt x="4968" y="20466"/>
                    <a:pt x="4808" y="20565"/>
                    <a:pt x="4730" y="20747"/>
                  </a:cubicBezTo>
                  <a:cubicBezTo>
                    <a:pt x="4697" y="20845"/>
                    <a:pt x="4697" y="20976"/>
                    <a:pt x="4665" y="21106"/>
                  </a:cubicBezTo>
                  <a:cubicBezTo>
                    <a:pt x="4632" y="21269"/>
                    <a:pt x="4600" y="21432"/>
                    <a:pt x="4600" y="21563"/>
                  </a:cubicBezTo>
                  <a:cubicBezTo>
                    <a:pt x="4600" y="22182"/>
                    <a:pt x="4893" y="22541"/>
                    <a:pt x="5154" y="22737"/>
                  </a:cubicBezTo>
                  <a:cubicBezTo>
                    <a:pt x="5219" y="22802"/>
                    <a:pt x="5317" y="22835"/>
                    <a:pt x="5382" y="22835"/>
                  </a:cubicBezTo>
                  <a:cubicBezTo>
                    <a:pt x="5513" y="22835"/>
                    <a:pt x="5643" y="22770"/>
                    <a:pt x="5741" y="22672"/>
                  </a:cubicBezTo>
                  <a:cubicBezTo>
                    <a:pt x="5872" y="22476"/>
                    <a:pt x="5839" y="22215"/>
                    <a:pt x="5643" y="22085"/>
                  </a:cubicBezTo>
                  <a:cubicBezTo>
                    <a:pt x="5611" y="22052"/>
                    <a:pt x="5448" y="21921"/>
                    <a:pt x="5448" y="21563"/>
                  </a:cubicBezTo>
                  <a:cubicBezTo>
                    <a:pt x="5448" y="21465"/>
                    <a:pt x="5448" y="21367"/>
                    <a:pt x="5480" y="21236"/>
                  </a:cubicBezTo>
                  <a:cubicBezTo>
                    <a:pt x="5480" y="21171"/>
                    <a:pt x="5513" y="21073"/>
                    <a:pt x="5546" y="21008"/>
                  </a:cubicBezTo>
                  <a:cubicBezTo>
                    <a:pt x="5611" y="20780"/>
                    <a:pt x="5480" y="20551"/>
                    <a:pt x="5252" y="20486"/>
                  </a:cubicBezTo>
                  <a:cubicBezTo>
                    <a:pt x="5212" y="20473"/>
                    <a:pt x="5171" y="20466"/>
                    <a:pt x="5129" y="20466"/>
                  </a:cubicBezTo>
                  <a:close/>
                  <a:moveTo>
                    <a:pt x="8577" y="21706"/>
                  </a:moveTo>
                  <a:cubicBezTo>
                    <a:pt x="8533" y="21706"/>
                    <a:pt x="8490" y="21712"/>
                    <a:pt x="8449" y="21726"/>
                  </a:cubicBezTo>
                  <a:cubicBezTo>
                    <a:pt x="7894" y="21954"/>
                    <a:pt x="7372" y="22117"/>
                    <a:pt x="6948" y="22182"/>
                  </a:cubicBezTo>
                  <a:cubicBezTo>
                    <a:pt x="6720" y="22248"/>
                    <a:pt x="6557" y="22443"/>
                    <a:pt x="6589" y="22672"/>
                  </a:cubicBezTo>
                  <a:cubicBezTo>
                    <a:pt x="6622" y="22867"/>
                    <a:pt x="6818" y="23031"/>
                    <a:pt x="7013" y="23031"/>
                  </a:cubicBezTo>
                  <a:cubicBezTo>
                    <a:pt x="7013" y="23031"/>
                    <a:pt x="7046" y="23031"/>
                    <a:pt x="7079" y="22998"/>
                  </a:cubicBezTo>
                  <a:cubicBezTo>
                    <a:pt x="7568" y="22933"/>
                    <a:pt x="8155" y="22737"/>
                    <a:pt x="8742" y="22509"/>
                  </a:cubicBezTo>
                  <a:cubicBezTo>
                    <a:pt x="8971" y="22411"/>
                    <a:pt x="9068" y="22182"/>
                    <a:pt x="8971" y="21954"/>
                  </a:cubicBezTo>
                  <a:cubicBezTo>
                    <a:pt x="8919" y="21799"/>
                    <a:pt x="8745" y="21706"/>
                    <a:pt x="8577" y="21706"/>
                  </a:cubicBezTo>
                  <a:close/>
                  <a:moveTo>
                    <a:pt x="12120" y="22238"/>
                  </a:moveTo>
                  <a:cubicBezTo>
                    <a:pt x="12007" y="22238"/>
                    <a:pt x="11898" y="22289"/>
                    <a:pt x="11809" y="22378"/>
                  </a:cubicBezTo>
                  <a:cubicBezTo>
                    <a:pt x="11645" y="22541"/>
                    <a:pt x="11645" y="22802"/>
                    <a:pt x="11841" y="22965"/>
                  </a:cubicBezTo>
                  <a:cubicBezTo>
                    <a:pt x="12233" y="23324"/>
                    <a:pt x="12624" y="23716"/>
                    <a:pt x="12983" y="24107"/>
                  </a:cubicBezTo>
                  <a:cubicBezTo>
                    <a:pt x="13081" y="24205"/>
                    <a:pt x="13179" y="24237"/>
                    <a:pt x="13276" y="24237"/>
                  </a:cubicBezTo>
                  <a:cubicBezTo>
                    <a:pt x="13374" y="24237"/>
                    <a:pt x="13505" y="24205"/>
                    <a:pt x="13570" y="24140"/>
                  </a:cubicBezTo>
                  <a:cubicBezTo>
                    <a:pt x="13733" y="23977"/>
                    <a:pt x="13766" y="23716"/>
                    <a:pt x="13603" y="23552"/>
                  </a:cubicBezTo>
                  <a:cubicBezTo>
                    <a:pt x="13211" y="23128"/>
                    <a:pt x="12820" y="22704"/>
                    <a:pt x="12396" y="22346"/>
                  </a:cubicBezTo>
                  <a:cubicBezTo>
                    <a:pt x="12308" y="22272"/>
                    <a:pt x="12213" y="22238"/>
                    <a:pt x="12120" y="22238"/>
                  </a:cubicBezTo>
                  <a:close/>
                  <a:moveTo>
                    <a:pt x="14363" y="24679"/>
                  </a:moveTo>
                  <a:cubicBezTo>
                    <a:pt x="14278" y="24679"/>
                    <a:pt x="14193" y="24705"/>
                    <a:pt x="14125" y="24759"/>
                  </a:cubicBezTo>
                  <a:cubicBezTo>
                    <a:pt x="13929" y="24923"/>
                    <a:pt x="13896" y="25151"/>
                    <a:pt x="14027" y="25347"/>
                  </a:cubicBezTo>
                  <a:cubicBezTo>
                    <a:pt x="14386" y="25771"/>
                    <a:pt x="14679" y="26227"/>
                    <a:pt x="14973" y="26684"/>
                  </a:cubicBezTo>
                  <a:cubicBezTo>
                    <a:pt x="15038" y="26814"/>
                    <a:pt x="15168" y="26880"/>
                    <a:pt x="15331" y="26880"/>
                  </a:cubicBezTo>
                  <a:cubicBezTo>
                    <a:pt x="15397" y="26880"/>
                    <a:pt x="15462" y="26847"/>
                    <a:pt x="15527" y="26814"/>
                  </a:cubicBezTo>
                  <a:cubicBezTo>
                    <a:pt x="15723" y="26684"/>
                    <a:pt x="15788" y="26423"/>
                    <a:pt x="15658" y="26227"/>
                  </a:cubicBezTo>
                  <a:cubicBezTo>
                    <a:pt x="15364" y="25771"/>
                    <a:pt x="15038" y="25281"/>
                    <a:pt x="14679" y="24825"/>
                  </a:cubicBezTo>
                  <a:cubicBezTo>
                    <a:pt x="14603" y="24730"/>
                    <a:pt x="14483" y="24679"/>
                    <a:pt x="14363" y="24679"/>
                  </a:cubicBezTo>
                  <a:close/>
                  <a:moveTo>
                    <a:pt x="16118" y="27494"/>
                  </a:moveTo>
                  <a:cubicBezTo>
                    <a:pt x="16061" y="27494"/>
                    <a:pt x="16004" y="27506"/>
                    <a:pt x="15951" y="27532"/>
                  </a:cubicBezTo>
                  <a:cubicBezTo>
                    <a:pt x="15723" y="27630"/>
                    <a:pt x="15658" y="27891"/>
                    <a:pt x="15756" y="28087"/>
                  </a:cubicBezTo>
                  <a:cubicBezTo>
                    <a:pt x="15984" y="28576"/>
                    <a:pt x="16180" y="29098"/>
                    <a:pt x="16343" y="29587"/>
                  </a:cubicBezTo>
                  <a:cubicBezTo>
                    <a:pt x="16408" y="29750"/>
                    <a:pt x="16571" y="29881"/>
                    <a:pt x="16734" y="29881"/>
                  </a:cubicBezTo>
                  <a:cubicBezTo>
                    <a:pt x="16767" y="29881"/>
                    <a:pt x="16832" y="29848"/>
                    <a:pt x="16865" y="29848"/>
                  </a:cubicBezTo>
                  <a:cubicBezTo>
                    <a:pt x="17060" y="29783"/>
                    <a:pt x="17191" y="29555"/>
                    <a:pt x="17126" y="29326"/>
                  </a:cubicBezTo>
                  <a:cubicBezTo>
                    <a:pt x="16962" y="28804"/>
                    <a:pt x="16734" y="28250"/>
                    <a:pt x="16506" y="27728"/>
                  </a:cubicBezTo>
                  <a:cubicBezTo>
                    <a:pt x="16434" y="27585"/>
                    <a:pt x="16275" y="27494"/>
                    <a:pt x="16118" y="27494"/>
                  </a:cubicBezTo>
                  <a:close/>
                  <a:moveTo>
                    <a:pt x="17121" y="30691"/>
                  </a:moveTo>
                  <a:cubicBezTo>
                    <a:pt x="17101" y="30691"/>
                    <a:pt x="17080" y="30693"/>
                    <a:pt x="17060" y="30696"/>
                  </a:cubicBezTo>
                  <a:cubicBezTo>
                    <a:pt x="16832" y="30729"/>
                    <a:pt x="16669" y="30957"/>
                    <a:pt x="16702" y="31186"/>
                  </a:cubicBezTo>
                  <a:cubicBezTo>
                    <a:pt x="16702" y="31381"/>
                    <a:pt x="16734" y="31577"/>
                    <a:pt x="16734" y="31740"/>
                  </a:cubicBezTo>
                  <a:cubicBezTo>
                    <a:pt x="16734" y="32034"/>
                    <a:pt x="16702" y="32360"/>
                    <a:pt x="16636" y="32653"/>
                  </a:cubicBezTo>
                  <a:cubicBezTo>
                    <a:pt x="16604" y="32882"/>
                    <a:pt x="16767" y="33110"/>
                    <a:pt x="16995" y="33143"/>
                  </a:cubicBezTo>
                  <a:lnTo>
                    <a:pt x="17060" y="33143"/>
                  </a:lnTo>
                  <a:cubicBezTo>
                    <a:pt x="17256" y="33143"/>
                    <a:pt x="17419" y="32980"/>
                    <a:pt x="17452" y="32784"/>
                  </a:cubicBezTo>
                  <a:cubicBezTo>
                    <a:pt x="17517" y="32458"/>
                    <a:pt x="17550" y="32099"/>
                    <a:pt x="17550" y="31740"/>
                  </a:cubicBezTo>
                  <a:cubicBezTo>
                    <a:pt x="17550" y="31544"/>
                    <a:pt x="17550" y="31316"/>
                    <a:pt x="17517" y="31055"/>
                  </a:cubicBezTo>
                  <a:cubicBezTo>
                    <a:pt x="17517" y="31055"/>
                    <a:pt x="17517" y="31022"/>
                    <a:pt x="17517" y="31022"/>
                  </a:cubicBezTo>
                  <a:cubicBezTo>
                    <a:pt x="17488" y="30817"/>
                    <a:pt x="17301" y="30691"/>
                    <a:pt x="17121" y="30691"/>
                  </a:cubicBezTo>
                  <a:close/>
                  <a:moveTo>
                    <a:pt x="16625" y="33905"/>
                  </a:moveTo>
                  <a:cubicBezTo>
                    <a:pt x="16449" y="33905"/>
                    <a:pt x="16290" y="33999"/>
                    <a:pt x="16212" y="34154"/>
                  </a:cubicBezTo>
                  <a:cubicBezTo>
                    <a:pt x="16017" y="34643"/>
                    <a:pt x="15788" y="35100"/>
                    <a:pt x="15495" y="35589"/>
                  </a:cubicBezTo>
                  <a:cubicBezTo>
                    <a:pt x="15397" y="35785"/>
                    <a:pt x="15462" y="36046"/>
                    <a:pt x="15658" y="36144"/>
                  </a:cubicBezTo>
                  <a:cubicBezTo>
                    <a:pt x="15723" y="36176"/>
                    <a:pt x="15788" y="36209"/>
                    <a:pt x="15853" y="36209"/>
                  </a:cubicBezTo>
                  <a:cubicBezTo>
                    <a:pt x="16017" y="36209"/>
                    <a:pt x="16147" y="36144"/>
                    <a:pt x="16212" y="36013"/>
                  </a:cubicBezTo>
                  <a:cubicBezTo>
                    <a:pt x="16538" y="35491"/>
                    <a:pt x="16767" y="34969"/>
                    <a:pt x="16995" y="34480"/>
                  </a:cubicBezTo>
                  <a:cubicBezTo>
                    <a:pt x="17060" y="34252"/>
                    <a:pt x="16962" y="34023"/>
                    <a:pt x="16767" y="33926"/>
                  </a:cubicBezTo>
                  <a:cubicBezTo>
                    <a:pt x="16719" y="33912"/>
                    <a:pt x="16671" y="33905"/>
                    <a:pt x="16625" y="33905"/>
                  </a:cubicBezTo>
                  <a:close/>
                  <a:moveTo>
                    <a:pt x="14938" y="36750"/>
                  </a:moveTo>
                  <a:cubicBezTo>
                    <a:pt x="14812" y="36750"/>
                    <a:pt x="14679" y="36809"/>
                    <a:pt x="14581" y="36927"/>
                  </a:cubicBezTo>
                  <a:cubicBezTo>
                    <a:pt x="14288" y="37351"/>
                    <a:pt x="13929" y="37742"/>
                    <a:pt x="13537" y="38166"/>
                  </a:cubicBezTo>
                  <a:cubicBezTo>
                    <a:pt x="13407" y="38329"/>
                    <a:pt x="13407" y="38590"/>
                    <a:pt x="13570" y="38753"/>
                  </a:cubicBezTo>
                  <a:cubicBezTo>
                    <a:pt x="13668" y="38819"/>
                    <a:pt x="13766" y="38851"/>
                    <a:pt x="13864" y="38851"/>
                  </a:cubicBezTo>
                  <a:cubicBezTo>
                    <a:pt x="13961" y="38851"/>
                    <a:pt x="14092" y="38819"/>
                    <a:pt x="14157" y="38721"/>
                  </a:cubicBezTo>
                  <a:cubicBezTo>
                    <a:pt x="14549" y="38297"/>
                    <a:pt x="14907" y="37873"/>
                    <a:pt x="15266" y="37416"/>
                  </a:cubicBezTo>
                  <a:cubicBezTo>
                    <a:pt x="15397" y="37253"/>
                    <a:pt x="15364" y="36992"/>
                    <a:pt x="15168" y="36829"/>
                  </a:cubicBezTo>
                  <a:cubicBezTo>
                    <a:pt x="15103" y="36777"/>
                    <a:pt x="15022" y="36750"/>
                    <a:pt x="14938" y="36750"/>
                  </a:cubicBezTo>
                  <a:close/>
                  <a:moveTo>
                    <a:pt x="12658" y="39201"/>
                  </a:moveTo>
                  <a:cubicBezTo>
                    <a:pt x="12563" y="39201"/>
                    <a:pt x="12469" y="39234"/>
                    <a:pt x="12396" y="39308"/>
                  </a:cubicBezTo>
                  <a:cubicBezTo>
                    <a:pt x="12004" y="39667"/>
                    <a:pt x="11580" y="40026"/>
                    <a:pt x="11156" y="40384"/>
                  </a:cubicBezTo>
                  <a:cubicBezTo>
                    <a:pt x="10993" y="40515"/>
                    <a:pt x="10960" y="40776"/>
                    <a:pt x="11091" y="40939"/>
                  </a:cubicBezTo>
                  <a:cubicBezTo>
                    <a:pt x="11189" y="41069"/>
                    <a:pt x="11287" y="41102"/>
                    <a:pt x="11417" y="41102"/>
                  </a:cubicBezTo>
                  <a:cubicBezTo>
                    <a:pt x="11515" y="41102"/>
                    <a:pt x="11613" y="41069"/>
                    <a:pt x="11678" y="41037"/>
                  </a:cubicBezTo>
                  <a:cubicBezTo>
                    <a:pt x="12102" y="40678"/>
                    <a:pt x="12559" y="40319"/>
                    <a:pt x="12950" y="39928"/>
                  </a:cubicBezTo>
                  <a:cubicBezTo>
                    <a:pt x="13146" y="39765"/>
                    <a:pt x="13146" y="39504"/>
                    <a:pt x="12983" y="39340"/>
                  </a:cubicBezTo>
                  <a:cubicBezTo>
                    <a:pt x="12893" y="39251"/>
                    <a:pt x="12774" y="39201"/>
                    <a:pt x="12658" y="39201"/>
                  </a:cubicBezTo>
                  <a:close/>
                  <a:moveTo>
                    <a:pt x="4828" y="39797"/>
                  </a:moveTo>
                  <a:cubicBezTo>
                    <a:pt x="4045" y="39797"/>
                    <a:pt x="3425" y="40058"/>
                    <a:pt x="3001" y="40482"/>
                  </a:cubicBezTo>
                  <a:cubicBezTo>
                    <a:pt x="2871" y="40645"/>
                    <a:pt x="2871" y="40906"/>
                    <a:pt x="3034" y="41069"/>
                  </a:cubicBezTo>
                  <a:cubicBezTo>
                    <a:pt x="3132" y="41135"/>
                    <a:pt x="3230" y="41167"/>
                    <a:pt x="3327" y="41167"/>
                  </a:cubicBezTo>
                  <a:cubicBezTo>
                    <a:pt x="3425" y="41167"/>
                    <a:pt x="3556" y="41135"/>
                    <a:pt x="3621" y="41037"/>
                  </a:cubicBezTo>
                  <a:cubicBezTo>
                    <a:pt x="3947" y="40711"/>
                    <a:pt x="4469" y="40645"/>
                    <a:pt x="4828" y="40645"/>
                  </a:cubicBezTo>
                  <a:cubicBezTo>
                    <a:pt x="5056" y="40645"/>
                    <a:pt x="5252" y="40450"/>
                    <a:pt x="5252" y="40221"/>
                  </a:cubicBezTo>
                  <a:cubicBezTo>
                    <a:pt x="5252" y="39993"/>
                    <a:pt x="5056" y="39797"/>
                    <a:pt x="4828" y="39797"/>
                  </a:cubicBezTo>
                  <a:close/>
                  <a:moveTo>
                    <a:pt x="6451" y="40071"/>
                  </a:moveTo>
                  <a:cubicBezTo>
                    <a:pt x="6275" y="40071"/>
                    <a:pt x="6119" y="40170"/>
                    <a:pt x="6067" y="40352"/>
                  </a:cubicBezTo>
                  <a:cubicBezTo>
                    <a:pt x="6002" y="40580"/>
                    <a:pt x="6133" y="40808"/>
                    <a:pt x="6361" y="40874"/>
                  </a:cubicBezTo>
                  <a:cubicBezTo>
                    <a:pt x="6818" y="41004"/>
                    <a:pt x="7340" y="41232"/>
                    <a:pt x="7829" y="41461"/>
                  </a:cubicBezTo>
                  <a:cubicBezTo>
                    <a:pt x="7894" y="41493"/>
                    <a:pt x="7959" y="41526"/>
                    <a:pt x="8025" y="41526"/>
                  </a:cubicBezTo>
                  <a:cubicBezTo>
                    <a:pt x="8155" y="41526"/>
                    <a:pt x="8318" y="41428"/>
                    <a:pt x="8383" y="41298"/>
                  </a:cubicBezTo>
                  <a:cubicBezTo>
                    <a:pt x="8481" y="41069"/>
                    <a:pt x="8416" y="40841"/>
                    <a:pt x="8188" y="40711"/>
                  </a:cubicBezTo>
                  <a:cubicBezTo>
                    <a:pt x="7666" y="40450"/>
                    <a:pt x="7111" y="40254"/>
                    <a:pt x="6589" y="40091"/>
                  </a:cubicBezTo>
                  <a:cubicBezTo>
                    <a:pt x="6543" y="40077"/>
                    <a:pt x="6496" y="40071"/>
                    <a:pt x="6451" y="40071"/>
                  </a:cubicBezTo>
                  <a:close/>
                  <a:moveTo>
                    <a:pt x="10103" y="41252"/>
                  </a:moveTo>
                  <a:cubicBezTo>
                    <a:pt x="10018" y="41252"/>
                    <a:pt x="9930" y="41278"/>
                    <a:pt x="9851" y="41330"/>
                  </a:cubicBezTo>
                  <a:cubicBezTo>
                    <a:pt x="9753" y="41396"/>
                    <a:pt x="9623" y="41461"/>
                    <a:pt x="9525" y="41526"/>
                  </a:cubicBezTo>
                  <a:cubicBezTo>
                    <a:pt x="9503" y="41520"/>
                    <a:pt x="9478" y="41518"/>
                    <a:pt x="9453" y="41518"/>
                  </a:cubicBezTo>
                  <a:cubicBezTo>
                    <a:pt x="9330" y="41518"/>
                    <a:pt x="9182" y="41581"/>
                    <a:pt x="9101" y="41689"/>
                  </a:cubicBezTo>
                  <a:cubicBezTo>
                    <a:pt x="9068" y="41754"/>
                    <a:pt x="9068" y="41787"/>
                    <a:pt x="9036" y="41820"/>
                  </a:cubicBezTo>
                  <a:cubicBezTo>
                    <a:pt x="8840" y="41950"/>
                    <a:pt x="8644" y="42048"/>
                    <a:pt x="8449" y="42178"/>
                  </a:cubicBezTo>
                  <a:cubicBezTo>
                    <a:pt x="8253" y="42276"/>
                    <a:pt x="8188" y="42537"/>
                    <a:pt x="8286" y="42733"/>
                  </a:cubicBezTo>
                  <a:cubicBezTo>
                    <a:pt x="8353" y="42868"/>
                    <a:pt x="8498" y="42941"/>
                    <a:pt x="8646" y="42941"/>
                  </a:cubicBezTo>
                  <a:cubicBezTo>
                    <a:pt x="8713" y="42941"/>
                    <a:pt x="8780" y="42926"/>
                    <a:pt x="8840" y="42896"/>
                  </a:cubicBezTo>
                  <a:cubicBezTo>
                    <a:pt x="9068" y="42766"/>
                    <a:pt x="9297" y="42635"/>
                    <a:pt x="9525" y="42505"/>
                  </a:cubicBezTo>
                  <a:cubicBezTo>
                    <a:pt x="9851" y="42766"/>
                    <a:pt x="10178" y="42994"/>
                    <a:pt x="10471" y="43255"/>
                  </a:cubicBezTo>
                  <a:cubicBezTo>
                    <a:pt x="10569" y="43353"/>
                    <a:pt x="10667" y="43385"/>
                    <a:pt x="10765" y="43385"/>
                  </a:cubicBezTo>
                  <a:cubicBezTo>
                    <a:pt x="10863" y="43385"/>
                    <a:pt x="10993" y="43320"/>
                    <a:pt x="11058" y="43222"/>
                  </a:cubicBezTo>
                  <a:cubicBezTo>
                    <a:pt x="11221" y="43059"/>
                    <a:pt x="11221" y="42798"/>
                    <a:pt x="11026" y="42635"/>
                  </a:cubicBezTo>
                  <a:cubicBezTo>
                    <a:pt x="10797" y="42439"/>
                    <a:pt x="10536" y="42211"/>
                    <a:pt x="10275" y="42015"/>
                  </a:cubicBezTo>
                  <a:lnTo>
                    <a:pt x="10308" y="42015"/>
                  </a:lnTo>
                  <a:cubicBezTo>
                    <a:pt x="10504" y="41885"/>
                    <a:pt x="10536" y="41624"/>
                    <a:pt x="10406" y="41428"/>
                  </a:cubicBezTo>
                  <a:cubicBezTo>
                    <a:pt x="10347" y="41311"/>
                    <a:pt x="10230" y="41252"/>
                    <a:pt x="10103" y="41252"/>
                  </a:cubicBezTo>
                  <a:close/>
                  <a:moveTo>
                    <a:pt x="3393" y="42276"/>
                  </a:moveTo>
                  <a:lnTo>
                    <a:pt x="2577" y="42407"/>
                  </a:lnTo>
                  <a:cubicBezTo>
                    <a:pt x="2708" y="43190"/>
                    <a:pt x="3132" y="43712"/>
                    <a:pt x="3751" y="44005"/>
                  </a:cubicBezTo>
                  <a:cubicBezTo>
                    <a:pt x="3817" y="44005"/>
                    <a:pt x="3882" y="44038"/>
                    <a:pt x="3915" y="44038"/>
                  </a:cubicBezTo>
                  <a:cubicBezTo>
                    <a:pt x="4078" y="44038"/>
                    <a:pt x="4241" y="43940"/>
                    <a:pt x="4306" y="43777"/>
                  </a:cubicBezTo>
                  <a:cubicBezTo>
                    <a:pt x="4404" y="43548"/>
                    <a:pt x="4306" y="43320"/>
                    <a:pt x="4078" y="43222"/>
                  </a:cubicBezTo>
                  <a:cubicBezTo>
                    <a:pt x="3719" y="43059"/>
                    <a:pt x="3490" y="42766"/>
                    <a:pt x="3393" y="42276"/>
                  </a:cubicBezTo>
                  <a:close/>
                  <a:moveTo>
                    <a:pt x="7154" y="42830"/>
                  </a:moveTo>
                  <a:cubicBezTo>
                    <a:pt x="7107" y="42830"/>
                    <a:pt x="7059" y="42841"/>
                    <a:pt x="7013" y="42863"/>
                  </a:cubicBezTo>
                  <a:cubicBezTo>
                    <a:pt x="6459" y="43059"/>
                    <a:pt x="5937" y="43222"/>
                    <a:pt x="5480" y="43287"/>
                  </a:cubicBezTo>
                  <a:cubicBezTo>
                    <a:pt x="5252" y="43353"/>
                    <a:pt x="5121" y="43548"/>
                    <a:pt x="5154" y="43777"/>
                  </a:cubicBezTo>
                  <a:cubicBezTo>
                    <a:pt x="5187" y="43973"/>
                    <a:pt x="5350" y="44136"/>
                    <a:pt x="5546" y="44136"/>
                  </a:cubicBezTo>
                  <a:cubicBezTo>
                    <a:pt x="5578" y="44136"/>
                    <a:pt x="5611" y="44136"/>
                    <a:pt x="5643" y="44103"/>
                  </a:cubicBezTo>
                  <a:cubicBezTo>
                    <a:pt x="6133" y="44038"/>
                    <a:pt x="6687" y="43875"/>
                    <a:pt x="7307" y="43614"/>
                  </a:cubicBezTo>
                  <a:cubicBezTo>
                    <a:pt x="7503" y="43548"/>
                    <a:pt x="7633" y="43287"/>
                    <a:pt x="7535" y="43092"/>
                  </a:cubicBezTo>
                  <a:cubicBezTo>
                    <a:pt x="7460" y="42942"/>
                    <a:pt x="7309" y="42830"/>
                    <a:pt x="7154" y="42830"/>
                  </a:cubicBezTo>
                  <a:close/>
                  <a:moveTo>
                    <a:pt x="11949" y="43715"/>
                  </a:moveTo>
                  <a:cubicBezTo>
                    <a:pt x="11845" y="43715"/>
                    <a:pt x="11738" y="43748"/>
                    <a:pt x="11645" y="43809"/>
                  </a:cubicBezTo>
                  <a:cubicBezTo>
                    <a:pt x="11482" y="43973"/>
                    <a:pt x="11482" y="44233"/>
                    <a:pt x="11613" y="44397"/>
                  </a:cubicBezTo>
                  <a:cubicBezTo>
                    <a:pt x="12004" y="44788"/>
                    <a:pt x="12330" y="45245"/>
                    <a:pt x="12624" y="45669"/>
                  </a:cubicBezTo>
                  <a:cubicBezTo>
                    <a:pt x="12722" y="45799"/>
                    <a:pt x="12820" y="45832"/>
                    <a:pt x="12983" y="45832"/>
                  </a:cubicBezTo>
                  <a:cubicBezTo>
                    <a:pt x="13048" y="45832"/>
                    <a:pt x="13146" y="45832"/>
                    <a:pt x="13211" y="45767"/>
                  </a:cubicBezTo>
                  <a:cubicBezTo>
                    <a:pt x="13407" y="45636"/>
                    <a:pt x="13440" y="45375"/>
                    <a:pt x="13309" y="45179"/>
                  </a:cubicBezTo>
                  <a:cubicBezTo>
                    <a:pt x="12983" y="44723"/>
                    <a:pt x="12624" y="44266"/>
                    <a:pt x="12265" y="43842"/>
                  </a:cubicBezTo>
                  <a:cubicBezTo>
                    <a:pt x="12179" y="43756"/>
                    <a:pt x="12066" y="43715"/>
                    <a:pt x="11949" y="43715"/>
                  </a:cubicBezTo>
                  <a:close/>
                  <a:moveTo>
                    <a:pt x="13829" y="46439"/>
                  </a:moveTo>
                  <a:cubicBezTo>
                    <a:pt x="13763" y="46439"/>
                    <a:pt x="13696" y="46454"/>
                    <a:pt x="13635" y="46484"/>
                  </a:cubicBezTo>
                  <a:cubicBezTo>
                    <a:pt x="13440" y="46582"/>
                    <a:pt x="13342" y="46843"/>
                    <a:pt x="13472" y="47039"/>
                  </a:cubicBezTo>
                  <a:cubicBezTo>
                    <a:pt x="13700" y="47528"/>
                    <a:pt x="13929" y="48017"/>
                    <a:pt x="14092" y="48507"/>
                  </a:cubicBezTo>
                  <a:cubicBezTo>
                    <a:pt x="14157" y="48670"/>
                    <a:pt x="14320" y="48800"/>
                    <a:pt x="14483" y="48800"/>
                  </a:cubicBezTo>
                  <a:cubicBezTo>
                    <a:pt x="14516" y="48800"/>
                    <a:pt x="14581" y="48768"/>
                    <a:pt x="14614" y="48768"/>
                  </a:cubicBezTo>
                  <a:cubicBezTo>
                    <a:pt x="14842" y="48702"/>
                    <a:pt x="14940" y="48441"/>
                    <a:pt x="14875" y="48246"/>
                  </a:cubicBezTo>
                  <a:cubicBezTo>
                    <a:pt x="14679" y="47691"/>
                    <a:pt x="14451" y="47169"/>
                    <a:pt x="14190" y="46647"/>
                  </a:cubicBezTo>
                  <a:cubicBezTo>
                    <a:pt x="14122" y="46512"/>
                    <a:pt x="13977" y="46439"/>
                    <a:pt x="13829" y="46439"/>
                  </a:cubicBezTo>
                  <a:close/>
                  <a:moveTo>
                    <a:pt x="14900" y="49546"/>
                  </a:moveTo>
                  <a:cubicBezTo>
                    <a:pt x="14881" y="49546"/>
                    <a:pt x="14862" y="49548"/>
                    <a:pt x="14842" y="49551"/>
                  </a:cubicBezTo>
                  <a:cubicBezTo>
                    <a:pt x="14614" y="49616"/>
                    <a:pt x="14451" y="49844"/>
                    <a:pt x="14516" y="50040"/>
                  </a:cubicBezTo>
                  <a:cubicBezTo>
                    <a:pt x="14549" y="50268"/>
                    <a:pt x="14581" y="50496"/>
                    <a:pt x="14614" y="50725"/>
                  </a:cubicBezTo>
                  <a:cubicBezTo>
                    <a:pt x="14646" y="51018"/>
                    <a:pt x="14679" y="51312"/>
                    <a:pt x="14679" y="51638"/>
                  </a:cubicBezTo>
                  <a:cubicBezTo>
                    <a:pt x="14679" y="51867"/>
                    <a:pt x="14875" y="52030"/>
                    <a:pt x="15103" y="52030"/>
                  </a:cubicBezTo>
                  <a:cubicBezTo>
                    <a:pt x="15331" y="52030"/>
                    <a:pt x="15527" y="51834"/>
                    <a:pt x="15527" y="51606"/>
                  </a:cubicBezTo>
                  <a:cubicBezTo>
                    <a:pt x="15527" y="51279"/>
                    <a:pt x="15495" y="50953"/>
                    <a:pt x="15429" y="50594"/>
                  </a:cubicBezTo>
                  <a:cubicBezTo>
                    <a:pt x="15397" y="50366"/>
                    <a:pt x="15364" y="50138"/>
                    <a:pt x="15331" y="49909"/>
                  </a:cubicBezTo>
                  <a:cubicBezTo>
                    <a:pt x="15272" y="49701"/>
                    <a:pt x="15103" y="49546"/>
                    <a:pt x="14900" y="49546"/>
                  </a:cubicBezTo>
                  <a:close/>
                  <a:moveTo>
                    <a:pt x="14934" y="52863"/>
                  </a:moveTo>
                  <a:cubicBezTo>
                    <a:pt x="14744" y="52863"/>
                    <a:pt x="14576" y="53006"/>
                    <a:pt x="14549" y="53171"/>
                  </a:cubicBezTo>
                  <a:cubicBezTo>
                    <a:pt x="14418" y="53693"/>
                    <a:pt x="14255" y="54183"/>
                    <a:pt x="14059" y="54672"/>
                  </a:cubicBezTo>
                  <a:cubicBezTo>
                    <a:pt x="13961" y="54868"/>
                    <a:pt x="14027" y="55129"/>
                    <a:pt x="14255" y="55226"/>
                  </a:cubicBezTo>
                  <a:cubicBezTo>
                    <a:pt x="14288" y="55259"/>
                    <a:pt x="14353" y="55259"/>
                    <a:pt x="14418" y="55259"/>
                  </a:cubicBezTo>
                  <a:cubicBezTo>
                    <a:pt x="14581" y="55259"/>
                    <a:pt x="14712" y="55161"/>
                    <a:pt x="14810" y="55031"/>
                  </a:cubicBezTo>
                  <a:cubicBezTo>
                    <a:pt x="15038" y="54476"/>
                    <a:pt x="15234" y="53922"/>
                    <a:pt x="15364" y="53367"/>
                  </a:cubicBezTo>
                  <a:cubicBezTo>
                    <a:pt x="15397" y="53139"/>
                    <a:pt x="15266" y="52910"/>
                    <a:pt x="15038" y="52878"/>
                  </a:cubicBezTo>
                  <a:cubicBezTo>
                    <a:pt x="15003" y="52868"/>
                    <a:pt x="14968" y="52863"/>
                    <a:pt x="14934" y="52863"/>
                  </a:cubicBezTo>
                  <a:close/>
                  <a:moveTo>
                    <a:pt x="13577" y="55866"/>
                  </a:moveTo>
                  <a:cubicBezTo>
                    <a:pt x="13447" y="55866"/>
                    <a:pt x="13322" y="55924"/>
                    <a:pt x="13244" y="56042"/>
                  </a:cubicBezTo>
                  <a:cubicBezTo>
                    <a:pt x="12950" y="56433"/>
                    <a:pt x="12591" y="56857"/>
                    <a:pt x="12200" y="57249"/>
                  </a:cubicBezTo>
                  <a:cubicBezTo>
                    <a:pt x="12037" y="57412"/>
                    <a:pt x="12037" y="57673"/>
                    <a:pt x="12200" y="57836"/>
                  </a:cubicBezTo>
                  <a:cubicBezTo>
                    <a:pt x="12298" y="57901"/>
                    <a:pt x="12396" y="57934"/>
                    <a:pt x="12494" y="57934"/>
                  </a:cubicBezTo>
                  <a:cubicBezTo>
                    <a:pt x="12624" y="57934"/>
                    <a:pt x="12722" y="57901"/>
                    <a:pt x="12787" y="57836"/>
                  </a:cubicBezTo>
                  <a:cubicBezTo>
                    <a:pt x="13211" y="57412"/>
                    <a:pt x="13603" y="56955"/>
                    <a:pt x="13929" y="56531"/>
                  </a:cubicBezTo>
                  <a:cubicBezTo>
                    <a:pt x="14059" y="56335"/>
                    <a:pt x="13994" y="56074"/>
                    <a:pt x="13831" y="55944"/>
                  </a:cubicBezTo>
                  <a:cubicBezTo>
                    <a:pt x="13753" y="55892"/>
                    <a:pt x="13664" y="55866"/>
                    <a:pt x="13577" y="55866"/>
                  </a:cubicBezTo>
                  <a:close/>
                  <a:moveTo>
                    <a:pt x="11258" y="58212"/>
                  </a:moveTo>
                  <a:cubicBezTo>
                    <a:pt x="11168" y="58212"/>
                    <a:pt x="11075" y="58238"/>
                    <a:pt x="10993" y="58293"/>
                  </a:cubicBezTo>
                  <a:cubicBezTo>
                    <a:pt x="10569" y="58619"/>
                    <a:pt x="10145" y="58912"/>
                    <a:pt x="9656" y="59173"/>
                  </a:cubicBezTo>
                  <a:cubicBezTo>
                    <a:pt x="9460" y="59304"/>
                    <a:pt x="9395" y="59532"/>
                    <a:pt x="9525" y="59761"/>
                  </a:cubicBezTo>
                  <a:cubicBezTo>
                    <a:pt x="9590" y="59891"/>
                    <a:pt x="9721" y="59956"/>
                    <a:pt x="9884" y="59956"/>
                  </a:cubicBezTo>
                  <a:cubicBezTo>
                    <a:pt x="9949" y="59956"/>
                    <a:pt x="10014" y="59924"/>
                    <a:pt x="10080" y="59891"/>
                  </a:cubicBezTo>
                  <a:cubicBezTo>
                    <a:pt x="10569" y="59597"/>
                    <a:pt x="11058" y="59304"/>
                    <a:pt x="11515" y="58945"/>
                  </a:cubicBezTo>
                  <a:cubicBezTo>
                    <a:pt x="11678" y="58815"/>
                    <a:pt x="11711" y="58554"/>
                    <a:pt x="11580" y="58358"/>
                  </a:cubicBezTo>
                  <a:cubicBezTo>
                    <a:pt x="11504" y="58263"/>
                    <a:pt x="11384" y="58212"/>
                    <a:pt x="11258" y="58212"/>
                  </a:cubicBezTo>
                  <a:close/>
                  <a:moveTo>
                    <a:pt x="8387" y="59885"/>
                  </a:moveTo>
                  <a:cubicBezTo>
                    <a:pt x="8330" y="59885"/>
                    <a:pt x="8273" y="59897"/>
                    <a:pt x="8220" y="59924"/>
                  </a:cubicBezTo>
                  <a:cubicBezTo>
                    <a:pt x="7731" y="60152"/>
                    <a:pt x="7209" y="60348"/>
                    <a:pt x="6720" y="60511"/>
                  </a:cubicBezTo>
                  <a:cubicBezTo>
                    <a:pt x="6492" y="60576"/>
                    <a:pt x="6361" y="60804"/>
                    <a:pt x="6459" y="61033"/>
                  </a:cubicBezTo>
                  <a:cubicBezTo>
                    <a:pt x="6492" y="61196"/>
                    <a:pt x="6655" y="61326"/>
                    <a:pt x="6850" y="61326"/>
                  </a:cubicBezTo>
                  <a:cubicBezTo>
                    <a:pt x="6883" y="61326"/>
                    <a:pt x="6916" y="61326"/>
                    <a:pt x="6981" y="61294"/>
                  </a:cubicBezTo>
                  <a:cubicBezTo>
                    <a:pt x="7503" y="61131"/>
                    <a:pt x="8057" y="60902"/>
                    <a:pt x="8579" y="60674"/>
                  </a:cubicBezTo>
                  <a:cubicBezTo>
                    <a:pt x="8775" y="60576"/>
                    <a:pt x="8873" y="60348"/>
                    <a:pt x="8775" y="60119"/>
                  </a:cubicBezTo>
                  <a:cubicBezTo>
                    <a:pt x="8703" y="59976"/>
                    <a:pt x="8544" y="59885"/>
                    <a:pt x="8387" y="59885"/>
                  </a:cubicBezTo>
                  <a:close/>
                  <a:moveTo>
                    <a:pt x="457" y="60388"/>
                  </a:moveTo>
                  <a:cubicBezTo>
                    <a:pt x="351" y="60388"/>
                    <a:pt x="245" y="60429"/>
                    <a:pt x="163" y="60511"/>
                  </a:cubicBezTo>
                  <a:cubicBezTo>
                    <a:pt x="0" y="60674"/>
                    <a:pt x="0" y="60935"/>
                    <a:pt x="163" y="61098"/>
                  </a:cubicBezTo>
                  <a:cubicBezTo>
                    <a:pt x="555" y="61489"/>
                    <a:pt x="1109" y="61750"/>
                    <a:pt x="1859" y="61881"/>
                  </a:cubicBezTo>
                  <a:lnTo>
                    <a:pt x="1925" y="61881"/>
                  </a:lnTo>
                  <a:cubicBezTo>
                    <a:pt x="2120" y="61881"/>
                    <a:pt x="2316" y="61750"/>
                    <a:pt x="2349" y="61555"/>
                  </a:cubicBezTo>
                  <a:cubicBezTo>
                    <a:pt x="2381" y="61326"/>
                    <a:pt x="2251" y="61098"/>
                    <a:pt x="2023" y="61065"/>
                  </a:cubicBezTo>
                  <a:cubicBezTo>
                    <a:pt x="1435" y="60967"/>
                    <a:pt x="1011" y="60772"/>
                    <a:pt x="750" y="60511"/>
                  </a:cubicBezTo>
                  <a:cubicBezTo>
                    <a:pt x="669" y="60429"/>
                    <a:pt x="563" y="60388"/>
                    <a:pt x="457" y="60388"/>
                  </a:cubicBezTo>
                  <a:close/>
                  <a:moveTo>
                    <a:pt x="5257" y="60920"/>
                  </a:moveTo>
                  <a:cubicBezTo>
                    <a:pt x="5223" y="60920"/>
                    <a:pt x="5189" y="60925"/>
                    <a:pt x="5154" y="60935"/>
                  </a:cubicBezTo>
                  <a:cubicBezTo>
                    <a:pt x="4600" y="61033"/>
                    <a:pt x="4078" y="61098"/>
                    <a:pt x="3556" y="61131"/>
                  </a:cubicBezTo>
                  <a:cubicBezTo>
                    <a:pt x="3327" y="61163"/>
                    <a:pt x="3164" y="61359"/>
                    <a:pt x="3164" y="61587"/>
                  </a:cubicBezTo>
                  <a:cubicBezTo>
                    <a:pt x="3197" y="61816"/>
                    <a:pt x="3360" y="61979"/>
                    <a:pt x="3588" y="61979"/>
                  </a:cubicBezTo>
                  <a:lnTo>
                    <a:pt x="3621" y="61979"/>
                  </a:lnTo>
                  <a:cubicBezTo>
                    <a:pt x="4143" y="61946"/>
                    <a:pt x="4730" y="61848"/>
                    <a:pt x="5317" y="61750"/>
                  </a:cubicBezTo>
                  <a:cubicBezTo>
                    <a:pt x="5546" y="61685"/>
                    <a:pt x="5709" y="61457"/>
                    <a:pt x="5643" y="61261"/>
                  </a:cubicBezTo>
                  <a:cubicBezTo>
                    <a:pt x="5616" y="61067"/>
                    <a:pt x="5447" y="60920"/>
                    <a:pt x="5257" y="6092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1316104" y="4926397"/>
              <a:ext cx="144802" cy="100879"/>
            </a:xfrm>
            <a:custGeom>
              <a:avLst/>
              <a:gdLst/>
              <a:ahLst/>
              <a:cxnLst/>
              <a:rect l="l" t="t" r="r" b="b"/>
              <a:pathLst>
                <a:path w="1711" h="1192" extrusionOk="0">
                  <a:moveTo>
                    <a:pt x="861" y="170"/>
                  </a:moveTo>
                  <a:cubicBezTo>
                    <a:pt x="943" y="170"/>
                    <a:pt x="1028" y="198"/>
                    <a:pt x="1111" y="263"/>
                  </a:cubicBezTo>
                  <a:cubicBezTo>
                    <a:pt x="1463" y="528"/>
                    <a:pt x="1186" y="1018"/>
                    <a:pt x="843" y="1018"/>
                  </a:cubicBezTo>
                  <a:cubicBezTo>
                    <a:pt x="763" y="1018"/>
                    <a:pt x="680" y="991"/>
                    <a:pt x="599" y="928"/>
                  </a:cubicBezTo>
                  <a:lnTo>
                    <a:pt x="548" y="992"/>
                  </a:lnTo>
                  <a:lnTo>
                    <a:pt x="548" y="992"/>
                  </a:lnTo>
                  <a:lnTo>
                    <a:pt x="599" y="922"/>
                  </a:lnTo>
                  <a:cubicBezTo>
                    <a:pt x="248" y="659"/>
                    <a:pt x="518" y="170"/>
                    <a:pt x="861" y="170"/>
                  </a:cubicBezTo>
                  <a:close/>
                  <a:moveTo>
                    <a:pt x="865" y="0"/>
                  </a:moveTo>
                  <a:cubicBezTo>
                    <a:pt x="383" y="0"/>
                    <a:pt x="1" y="690"/>
                    <a:pt x="497" y="1063"/>
                  </a:cubicBezTo>
                  <a:cubicBezTo>
                    <a:pt x="610" y="1153"/>
                    <a:pt x="729" y="1191"/>
                    <a:pt x="842" y="1191"/>
                  </a:cubicBezTo>
                  <a:cubicBezTo>
                    <a:pt x="1323" y="1191"/>
                    <a:pt x="1710" y="497"/>
                    <a:pt x="1213" y="129"/>
                  </a:cubicBezTo>
                  <a:cubicBezTo>
                    <a:pt x="1098" y="39"/>
                    <a:pt x="979" y="0"/>
                    <a:pt x="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8677538" y="3837253"/>
              <a:ext cx="202520" cy="163590"/>
            </a:xfrm>
            <a:custGeom>
              <a:avLst/>
              <a:gdLst/>
              <a:ahLst/>
              <a:cxnLst/>
              <a:rect l="l" t="t" r="r" b="b"/>
              <a:pathLst>
                <a:path w="2393" h="1933" extrusionOk="0">
                  <a:moveTo>
                    <a:pt x="1280" y="257"/>
                  </a:moveTo>
                  <a:cubicBezTo>
                    <a:pt x="1433" y="858"/>
                    <a:pt x="1318" y="781"/>
                    <a:pt x="1912" y="999"/>
                  </a:cubicBezTo>
                  <a:cubicBezTo>
                    <a:pt x="1375" y="1159"/>
                    <a:pt x="1420" y="1235"/>
                    <a:pt x="1190" y="1689"/>
                  </a:cubicBezTo>
                  <a:cubicBezTo>
                    <a:pt x="1011" y="1063"/>
                    <a:pt x="1152" y="1139"/>
                    <a:pt x="493" y="992"/>
                  </a:cubicBezTo>
                  <a:cubicBezTo>
                    <a:pt x="998" y="743"/>
                    <a:pt x="1056" y="852"/>
                    <a:pt x="1280" y="257"/>
                  </a:cubicBezTo>
                  <a:close/>
                  <a:moveTo>
                    <a:pt x="1301" y="1"/>
                  </a:moveTo>
                  <a:cubicBezTo>
                    <a:pt x="1219" y="1"/>
                    <a:pt x="1107" y="163"/>
                    <a:pt x="934" y="609"/>
                  </a:cubicBezTo>
                  <a:cubicBezTo>
                    <a:pt x="1" y="980"/>
                    <a:pt x="33" y="1082"/>
                    <a:pt x="896" y="1261"/>
                  </a:cubicBezTo>
                  <a:cubicBezTo>
                    <a:pt x="1056" y="1932"/>
                    <a:pt x="1113" y="1932"/>
                    <a:pt x="1177" y="1932"/>
                  </a:cubicBezTo>
                  <a:cubicBezTo>
                    <a:pt x="1235" y="1926"/>
                    <a:pt x="1286" y="1926"/>
                    <a:pt x="1567" y="1312"/>
                  </a:cubicBezTo>
                  <a:cubicBezTo>
                    <a:pt x="2296" y="1082"/>
                    <a:pt x="2392" y="960"/>
                    <a:pt x="1561" y="679"/>
                  </a:cubicBezTo>
                  <a:cubicBezTo>
                    <a:pt x="1477" y="358"/>
                    <a:pt x="1422" y="1"/>
                    <a:pt x="1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1252188" y="281428"/>
              <a:ext cx="202520" cy="163590"/>
            </a:xfrm>
            <a:custGeom>
              <a:avLst/>
              <a:gdLst/>
              <a:ahLst/>
              <a:cxnLst/>
              <a:rect l="l" t="t" r="r" b="b"/>
              <a:pathLst>
                <a:path w="2393" h="1933" extrusionOk="0">
                  <a:moveTo>
                    <a:pt x="1280" y="257"/>
                  </a:moveTo>
                  <a:cubicBezTo>
                    <a:pt x="1433" y="858"/>
                    <a:pt x="1318" y="781"/>
                    <a:pt x="1912" y="999"/>
                  </a:cubicBezTo>
                  <a:cubicBezTo>
                    <a:pt x="1375" y="1159"/>
                    <a:pt x="1420" y="1235"/>
                    <a:pt x="1190" y="1689"/>
                  </a:cubicBezTo>
                  <a:cubicBezTo>
                    <a:pt x="1011" y="1063"/>
                    <a:pt x="1152" y="1139"/>
                    <a:pt x="493" y="992"/>
                  </a:cubicBezTo>
                  <a:cubicBezTo>
                    <a:pt x="998" y="743"/>
                    <a:pt x="1056" y="852"/>
                    <a:pt x="1280" y="257"/>
                  </a:cubicBezTo>
                  <a:close/>
                  <a:moveTo>
                    <a:pt x="1301" y="1"/>
                  </a:moveTo>
                  <a:cubicBezTo>
                    <a:pt x="1219" y="1"/>
                    <a:pt x="1107" y="163"/>
                    <a:pt x="934" y="609"/>
                  </a:cubicBezTo>
                  <a:cubicBezTo>
                    <a:pt x="1" y="980"/>
                    <a:pt x="33" y="1082"/>
                    <a:pt x="896" y="1261"/>
                  </a:cubicBezTo>
                  <a:cubicBezTo>
                    <a:pt x="1056" y="1932"/>
                    <a:pt x="1113" y="1932"/>
                    <a:pt x="1177" y="1932"/>
                  </a:cubicBezTo>
                  <a:cubicBezTo>
                    <a:pt x="1235" y="1926"/>
                    <a:pt x="1286" y="1926"/>
                    <a:pt x="1567" y="1312"/>
                  </a:cubicBezTo>
                  <a:cubicBezTo>
                    <a:pt x="2296" y="1082"/>
                    <a:pt x="2392" y="960"/>
                    <a:pt x="1561" y="679"/>
                  </a:cubicBezTo>
                  <a:cubicBezTo>
                    <a:pt x="1477" y="358"/>
                    <a:pt x="1422" y="1"/>
                    <a:pt x="1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181429" y="1767472"/>
              <a:ext cx="144802" cy="100879"/>
            </a:xfrm>
            <a:custGeom>
              <a:avLst/>
              <a:gdLst/>
              <a:ahLst/>
              <a:cxnLst/>
              <a:rect l="l" t="t" r="r" b="b"/>
              <a:pathLst>
                <a:path w="1711" h="1192" extrusionOk="0">
                  <a:moveTo>
                    <a:pt x="861" y="170"/>
                  </a:moveTo>
                  <a:cubicBezTo>
                    <a:pt x="943" y="170"/>
                    <a:pt x="1028" y="198"/>
                    <a:pt x="1111" y="263"/>
                  </a:cubicBezTo>
                  <a:cubicBezTo>
                    <a:pt x="1463" y="528"/>
                    <a:pt x="1186" y="1018"/>
                    <a:pt x="843" y="1018"/>
                  </a:cubicBezTo>
                  <a:cubicBezTo>
                    <a:pt x="763" y="1018"/>
                    <a:pt x="680" y="991"/>
                    <a:pt x="599" y="928"/>
                  </a:cubicBezTo>
                  <a:lnTo>
                    <a:pt x="548" y="992"/>
                  </a:lnTo>
                  <a:lnTo>
                    <a:pt x="548" y="992"/>
                  </a:lnTo>
                  <a:lnTo>
                    <a:pt x="599" y="922"/>
                  </a:lnTo>
                  <a:cubicBezTo>
                    <a:pt x="248" y="659"/>
                    <a:pt x="518" y="170"/>
                    <a:pt x="861" y="170"/>
                  </a:cubicBezTo>
                  <a:close/>
                  <a:moveTo>
                    <a:pt x="865" y="0"/>
                  </a:moveTo>
                  <a:cubicBezTo>
                    <a:pt x="383" y="0"/>
                    <a:pt x="1" y="690"/>
                    <a:pt x="497" y="1063"/>
                  </a:cubicBezTo>
                  <a:cubicBezTo>
                    <a:pt x="610" y="1153"/>
                    <a:pt x="729" y="1191"/>
                    <a:pt x="842" y="1191"/>
                  </a:cubicBezTo>
                  <a:cubicBezTo>
                    <a:pt x="1323" y="1191"/>
                    <a:pt x="1710" y="497"/>
                    <a:pt x="1213" y="129"/>
                  </a:cubicBezTo>
                  <a:cubicBezTo>
                    <a:pt x="1098" y="39"/>
                    <a:pt x="979" y="0"/>
                    <a:pt x="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3"/>
            <p:cNvSpPr/>
            <p:nvPr/>
          </p:nvSpPr>
          <p:spPr>
            <a:xfrm>
              <a:off x="7905279" y="4825522"/>
              <a:ext cx="144802" cy="100879"/>
            </a:xfrm>
            <a:custGeom>
              <a:avLst/>
              <a:gdLst/>
              <a:ahLst/>
              <a:cxnLst/>
              <a:rect l="l" t="t" r="r" b="b"/>
              <a:pathLst>
                <a:path w="1711" h="1192" extrusionOk="0">
                  <a:moveTo>
                    <a:pt x="861" y="170"/>
                  </a:moveTo>
                  <a:cubicBezTo>
                    <a:pt x="943" y="170"/>
                    <a:pt x="1028" y="198"/>
                    <a:pt x="1111" y="263"/>
                  </a:cubicBezTo>
                  <a:cubicBezTo>
                    <a:pt x="1463" y="528"/>
                    <a:pt x="1186" y="1018"/>
                    <a:pt x="843" y="1018"/>
                  </a:cubicBezTo>
                  <a:cubicBezTo>
                    <a:pt x="763" y="1018"/>
                    <a:pt x="680" y="991"/>
                    <a:pt x="599" y="928"/>
                  </a:cubicBezTo>
                  <a:lnTo>
                    <a:pt x="548" y="992"/>
                  </a:lnTo>
                  <a:lnTo>
                    <a:pt x="548" y="992"/>
                  </a:lnTo>
                  <a:lnTo>
                    <a:pt x="599" y="922"/>
                  </a:lnTo>
                  <a:cubicBezTo>
                    <a:pt x="248" y="659"/>
                    <a:pt x="518" y="170"/>
                    <a:pt x="861" y="170"/>
                  </a:cubicBezTo>
                  <a:close/>
                  <a:moveTo>
                    <a:pt x="865" y="0"/>
                  </a:moveTo>
                  <a:cubicBezTo>
                    <a:pt x="383" y="0"/>
                    <a:pt x="1" y="690"/>
                    <a:pt x="497" y="1063"/>
                  </a:cubicBezTo>
                  <a:cubicBezTo>
                    <a:pt x="610" y="1153"/>
                    <a:pt x="729" y="1191"/>
                    <a:pt x="842" y="1191"/>
                  </a:cubicBezTo>
                  <a:cubicBezTo>
                    <a:pt x="1323" y="1191"/>
                    <a:pt x="1710" y="497"/>
                    <a:pt x="1213" y="129"/>
                  </a:cubicBezTo>
                  <a:cubicBezTo>
                    <a:pt x="1098" y="39"/>
                    <a:pt x="979" y="0"/>
                    <a:pt x="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7636704" y="182672"/>
              <a:ext cx="144802" cy="100879"/>
            </a:xfrm>
            <a:custGeom>
              <a:avLst/>
              <a:gdLst/>
              <a:ahLst/>
              <a:cxnLst/>
              <a:rect l="l" t="t" r="r" b="b"/>
              <a:pathLst>
                <a:path w="1711" h="1192" extrusionOk="0">
                  <a:moveTo>
                    <a:pt x="861" y="170"/>
                  </a:moveTo>
                  <a:cubicBezTo>
                    <a:pt x="943" y="170"/>
                    <a:pt x="1028" y="198"/>
                    <a:pt x="1111" y="263"/>
                  </a:cubicBezTo>
                  <a:cubicBezTo>
                    <a:pt x="1463" y="528"/>
                    <a:pt x="1186" y="1018"/>
                    <a:pt x="843" y="1018"/>
                  </a:cubicBezTo>
                  <a:cubicBezTo>
                    <a:pt x="763" y="1018"/>
                    <a:pt x="680" y="991"/>
                    <a:pt x="599" y="928"/>
                  </a:cubicBezTo>
                  <a:lnTo>
                    <a:pt x="548" y="992"/>
                  </a:lnTo>
                  <a:lnTo>
                    <a:pt x="548" y="992"/>
                  </a:lnTo>
                  <a:lnTo>
                    <a:pt x="599" y="922"/>
                  </a:lnTo>
                  <a:cubicBezTo>
                    <a:pt x="248" y="659"/>
                    <a:pt x="518" y="170"/>
                    <a:pt x="861" y="170"/>
                  </a:cubicBezTo>
                  <a:close/>
                  <a:moveTo>
                    <a:pt x="865" y="0"/>
                  </a:moveTo>
                  <a:cubicBezTo>
                    <a:pt x="383" y="0"/>
                    <a:pt x="1" y="690"/>
                    <a:pt x="497" y="1063"/>
                  </a:cubicBezTo>
                  <a:cubicBezTo>
                    <a:pt x="610" y="1153"/>
                    <a:pt x="729" y="1191"/>
                    <a:pt x="842" y="1191"/>
                  </a:cubicBezTo>
                  <a:cubicBezTo>
                    <a:pt x="1323" y="1191"/>
                    <a:pt x="1710" y="497"/>
                    <a:pt x="1213" y="129"/>
                  </a:cubicBezTo>
                  <a:cubicBezTo>
                    <a:pt x="1098" y="39"/>
                    <a:pt x="979" y="0"/>
                    <a:pt x="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3" name="Google Shape;413;p15"/>
          <p:cNvGrpSpPr/>
          <p:nvPr/>
        </p:nvGrpSpPr>
        <p:grpSpPr>
          <a:xfrm>
            <a:off x="-88174" y="153022"/>
            <a:ext cx="9209091" cy="4717850"/>
            <a:chOff x="-88174" y="153022"/>
            <a:chExt cx="9209091" cy="4717850"/>
          </a:xfrm>
        </p:grpSpPr>
        <p:grpSp>
          <p:nvGrpSpPr>
            <p:cNvPr id="414" name="Google Shape;414;p15"/>
            <p:cNvGrpSpPr/>
            <p:nvPr/>
          </p:nvGrpSpPr>
          <p:grpSpPr>
            <a:xfrm>
              <a:off x="-88174" y="4475910"/>
              <a:ext cx="696928" cy="394962"/>
              <a:chOff x="6848101" y="704660"/>
              <a:chExt cx="696928" cy="394962"/>
            </a:xfrm>
          </p:grpSpPr>
          <p:sp>
            <p:nvSpPr>
              <p:cNvPr id="415" name="Google Shape;415;p15"/>
              <p:cNvSpPr/>
              <p:nvPr/>
            </p:nvSpPr>
            <p:spPr>
              <a:xfrm>
                <a:off x="6848101" y="704660"/>
                <a:ext cx="696928" cy="394962"/>
              </a:xfrm>
              <a:custGeom>
                <a:avLst/>
                <a:gdLst/>
                <a:ahLst/>
                <a:cxnLst/>
                <a:rect l="l" t="t" r="r" b="b"/>
                <a:pathLst>
                  <a:path w="6400" h="3627" extrusionOk="0">
                    <a:moveTo>
                      <a:pt x="3920" y="1"/>
                    </a:moveTo>
                    <a:cubicBezTo>
                      <a:pt x="3627" y="1"/>
                      <a:pt x="3365" y="161"/>
                      <a:pt x="3183" y="373"/>
                    </a:cubicBezTo>
                    <a:lnTo>
                      <a:pt x="3183" y="373"/>
                    </a:lnTo>
                    <a:cubicBezTo>
                      <a:pt x="3063" y="271"/>
                      <a:pt x="2905" y="179"/>
                      <a:pt x="2702" y="108"/>
                    </a:cubicBezTo>
                    <a:cubicBezTo>
                      <a:pt x="2526" y="46"/>
                      <a:pt x="2380" y="20"/>
                      <a:pt x="2256" y="20"/>
                    </a:cubicBezTo>
                    <a:cubicBezTo>
                      <a:pt x="1521" y="20"/>
                      <a:pt x="1634" y="958"/>
                      <a:pt x="1634" y="958"/>
                    </a:cubicBezTo>
                    <a:cubicBezTo>
                      <a:pt x="1555" y="909"/>
                      <a:pt x="1469" y="886"/>
                      <a:pt x="1381" y="886"/>
                    </a:cubicBezTo>
                    <a:cubicBezTo>
                      <a:pt x="746" y="886"/>
                      <a:pt x="1" y="2068"/>
                      <a:pt x="815" y="2697"/>
                    </a:cubicBezTo>
                    <a:cubicBezTo>
                      <a:pt x="1075" y="2896"/>
                      <a:pt x="1323" y="2989"/>
                      <a:pt x="1535" y="3005"/>
                    </a:cubicBezTo>
                    <a:lnTo>
                      <a:pt x="1535" y="3005"/>
                    </a:lnTo>
                    <a:cubicBezTo>
                      <a:pt x="1601" y="3328"/>
                      <a:pt x="1825" y="3610"/>
                      <a:pt x="2312" y="3624"/>
                    </a:cubicBezTo>
                    <a:cubicBezTo>
                      <a:pt x="2354" y="3626"/>
                      <a:pt x="2396" y="3626"/>
                      <a:pt x="2437" y="3626"/>
                    </a:cubicBezTo>
                    <a:cubicBezTo>
                      <a:pt x="3062" y="3626"/>
                      <a:pt x="3488" y="3485"/>
                      <a:pt x="3734" y="3271"/>
                    </a:cubicBezTo>
                    <a:lnTo>
                      <a:pt x="3734" y="3271"/>
                    </a:lnTo>
                    <a:cubicBezTo>
                      <a:pt x="3785" y="3342"/>
                      <a:pt x="3849" y="3412"/>
                      <a:pt x="3929" y="3477"/>
                    </a:cubicBezTo>
                    <a:cubicBezTo>
                      <a:pt x="4042" y="3570"/>
                      <a:pt x="4181" y="3611"/>
                      <a:pt x="4333" y="3611"/>
                    </a:cubicBezTo>
                    <a:cubicBezTo>
                      <a:pt x="5174" y="3611"/>
                      <a:pt x="6399" y="2341"/>
                      <a:pt x="5700" y="1572"/>
                    </a:cubicBezTo>
                    <a:cubicBezTo>
                      <a:pt x="5499" y="1353"/>
                      <a:pt x="5284" y="1270"/>
                      <a:pt x="5082" y="1270"/>
                    </a:cubicBezTo>
                    <a:cubicBezTo>
                      <a:pt x="5065" y="1270"/>
                      <a:pt x="5049" y="1271"/>
                      <a:pt x="5032" y="1272"/>
                    </a:cubicBezTo>
                    <a:lnTo>
                      <a:pt x="5032" y="1272"/>
                    </a:lnTo>
                    <a:cubicBezTo>
                      <a:pt x="5048" y="899"/>
                      <a:pt x="4870" y="463"/>
                      <a:pt x="4415" y="159"/>
                    </a:cubicBezTo>
                    <a:cubicBezTo>
                      <a:pt x="4246" y="48"/>
                      <a:pt x="4078" y="1"/>
                      <a:pt x="3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3">
                    <a:alpha val="6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5"/>
              <p:cNvSpPr/>
              <p:nvPr/>
            </p:nvSpPr>
            <p:spPr>
              <a:xfrm>
                <a:off x="6930312" y="741804"/>
                <a:ext cx="589956" cy="320663"/>
              </a:xfrm>
              <a:custGeom>
                <a:avLst/>
                <a:gdLst/>
                <a:ahLst/>
                <a:cxnLst/>
                <a:rect l="l" t="t" r="r" b="b"/>
                <a:pathLst>
                  <a:path w="6971" h="3789" extrusionOk="0">
                    <a:moveTo>
                      <a:pt x="3278" y="576"/>
                    </a:moveTo>
                    <a:cubicBezTo>
                      <a:pt x="3502" y="800"/>
                      <a:pt x="3540" y="1055"/>
                      <a:pt x="3483" y="1228"/>
                    </a:cubicBezTo>
                    <a:cubicBezTo>
                      <a:pt x="3417" y="1329"/>
                      <a:pt x="3353" y="1371"/>
                      <a:pt x="3296" y="1371"/>
                    </a:cubicBezTo>
                    <a:cubicBezTo>
                      <a:pt x="3098" y="1371"/>
                      <a:pt x="2995" y="859"/>
                      <a:pt x="3278" y="576"/>
                    </a:cubicBezTo>
                    <a:close/>
                    <a:moveTo>
                      <a:pt x="5023" y="1445"/>
                    </a:moveTo>
                    <a:lnTo>
                      <a:pt x="5023" y="1445"/>
                    </a:lnTo>
                    <a:cubicBezTo>
                      <a:pt x="4996" y="1720"/>
                      <a:pt x="4762" y="2017"/>
                      <a:pt x="4535" y="2017"/>
                    </a:cubicBezTo>
                    <a:cubicBezTo>
                      <a:pt x="4493" y="2017"/>
                      <a:pt x="4450" y="2006"/>
                      <a:pt x="4410" y="1983"/>
                    </a:cubicBezTo>
                    <a:cubicBezTo>
                      <a:pt x="4410" y="1848"/>
                      <a:pt x="4665" y="1522"/>
                      <a:pt x="5023" y="1445"/>
                    </a:cubicBezTo>
                    <a:close/>
                    <a:moveTo>
                      <a:pt x="1974" y="2200"/>
                    </a:moveTo>
                    <a:lnTo>
                      <a:pt x="1974" y="2200"/>
                    </a:lnTo>
                    <a:cubicBezTo>
                      <a:pt x="2387" y="2422"/>
                      <a:pt x="2199" y="3001"/>
                      <a:pt x="1743" y="3001"/>
                    </a:cubicBezTo>
                    <a:cubicBezTo>
                      <a:pt x="1726" y="3001"/>
                      <a:pt x="1710" y="3001"/>
                      <a:pt x="1692" y="2999"/>
                    </a:cubicBezTo>
                    <a:cubicBezTo>
                      <a:pt x="1667" y="2673"/>
                      <a:pt x="1731" y="2296"/>
                      <a:pt x="1974" y="2200"/>
                    </a:cubicBezTo>
                    <a:close/>
                    <a:moveTo>
                      <a:pt x="3885" y="2475"/>
                    </a:moveTo>
                    <a:cubicBezTo>
                      <a:pt x="4064" y="2647"/>
                      <a:pt x="4007" y="3037"/>
                      <a:pt x="3834" y="3210"/>
                    </a:cubicBezTo>
                    <a:cubicBezTo>
                      <a:pt x="3694" y="2935"/>
                      <a:pt x="3700" y="2603"/>
                      <a:pt x="3885" y="2475"/>
                    </a:cubicBezTo>
                    <a:close/>
                    <a:moveTo>
                      <a:pt x="3965" y="174"/>
                    </a:moveTo>
                    <a:cubicBezTo>
                      <a:pt x="4501" y="174"/>
                      <a:pt x="5039" y="735"/>
                      <a:pt x="5030" y="1273"/>
                    </a:cubicBezTo>
                    <a:cubicBezTo>
                      <a:pt x="4589" y="1343"/>
                      <a:pt x="4237" y="1746"/>
                      <a:pt x="4243" y="1989"/>
                    </a:cubicBezTo>
                    <a:cubicBezTo>
                      <a:pt x="4291" y="2140"/>
                      <a:pt x="4388" y="2201"/>
                      <a:pt x="4502" y="2201"/>
                    </a:cubicBezTo>
                    <a:cubicBezTo>
                      <a:pt x="4799" y="2201"/>
                      <a:pt x="5214" y="1784"/>
                      <a:pt x="5196" y="1433"/>
                    </a:cubicBezTo>
                    <a:lnTo>
                      <a:pt x="5196" y="1433"/>
                    </a:lnTo>
                    <a:cubicBezTo>
                      <a:pt x="6707" y="1732"/>
                      <a:pt x="5463" y="3604"/>
                      <a:pt x="4468" y="3604"/>
                    </a:cubicBezTo>
                    <a:cubicBezTo>
                      <a:pt x="4271" y="3604"/>
                      <a:pt x="4084" y="3530"/>
                      <a:pt x="3930" y="3357"/>
                    </a:cubicBezTo>
                    <a:cubicBezTo>
                      <a:pt x="4218" y="3140"/>
                      <a:pt x="4269" y="2366"/>
                      <a:pt x="3885" y="2302"/>
                    </a:cubicBezTo>
                    <a:cubicBezTo>
                      <a:pt x="3508" y="2398"/>
                      <a:pt x="3489" y="2948"/>
                      <a:pt x="3706" y="3325"/>
                    </a:cubicBezTo>
                    <a:cubicBezTo>
                      <a:pt x="3599" y="3460"/>
                      <a:pt x="3065" y="3615"/>
                      <a:pt x="2579" y="3615"/>
                    </a:cubicBezTo>
                    <a:cubicBezTo>
                      <a:pt x="2166" y="3615"/>
                      <a:pt x="1786" y="3503"/>
                      <a:pt x="1731" y="3172"/>
                    </a:cubicBezTo>
                    <a:cubicBezTo>
                      <a:pt x="2782" y="2993"/>
                      <a:pt x="2351" y="2038"/>
                      <a:pt x="1939" y="2038"/>
                    </a:cubicBezTo>
                    <a:cubicBezTo>
                      <a:pt x="1731" y="2038"/>
                      <a:pt x="1528" y="2279"/>
                      <a:pt x="1520" y="2980"/>
                    </a:cubicBezTo>
                    <a:cubicBezTo>
                      <a:pt x="168" y="2731"/>
                      <a:pt x="575" y="1075"/>
                      <a:pt x="1457" y="1075"/>
                    </a:cubicBezTo>
                    <a:cubicBezTo>
                      <a:pt x="1527" y="1075"/>
                      <a:pt x="1599" y="1085"/>
                      <a:pt x="1673" y="1107"/>
                    </a:cubicBezTo>
                    <a:cubicBezTo>
                      <a:pt x="1687" y="1116"/>
                      <a:pt x="1702" y="1120"/>
                      <a:pt x="1717" y="1120"/>
                    </a:cubicBezTo>
                    <a:cubicBezTo>
                      <a:pt x="1765" y="1120"/>
                      <a:pt x="1811" y="1079"/>
                      <a:pt x="1801" y="1030"/>
                    </a:cubicBezTo>
                    <a:cubicBezTo>
                      <a:pt x="1731" y="489"/>
                      <a:pt x="1992" y="190"/>
                      <a:pt x="2392" y="190"/>
                    </a:cubicBezTo>
                    <a:cubicBezTo>
                      <a:pt x="2611" y="190"/>
                      <a:pt x="2872" y="280"/>
                      <a:pt x="3144" y="467"/>
                    </a:cubicBezTo>
                    <a:cubicBezTo>
                      <a:pt x="2695" y="1184"/>
                      <a:pt x="3000" y="1523"/>
                      <a:pt x="3304" y="1523"/>
                    </a:cubicBezTo>
                    <a:cubicBezTo>
                      <a:pt x="3624" y="1523"/>
                      <a:pt x="3944" y="1149"/>
                      <a:pt x="3387" y="448"/>
                    </a:cubicBezTo>
                    <a:cubicBezTo>
                      <a:pt x="3559" y="255"/>
                      <a:pt x="3762" y="174"/>
                      <a:pt x="3965" y="174"/>
                    </a:cubicBezTo>
                    <a:close/>
                    <a:moveTo>
                      <a:pt x="3953" y="1"/>
                    </a:moveTo>
                    <a:cubicBezTo>
                      <a:pt x="3707" y="1"/>
                      <a:pt x="3462" y="99"/>
                      <a:pt x="3259" y="333"/>
                    </a:cubicBezTo>
                    <a:cubicBezTo>
                      <a:pt x="2985" y="129"/>
                      <a:pt x="2676" y="24"/>
                      <a:pt x="2401" y="24"/>
                    </a:cubicBezTo>
                    <a:cubicBezTo>
                      <a:pt x="1950" y="24"/>
                      <a:pt x="1590" y="307"/>
                      <a:pt x="1622" y="902"/>
                    </a:cubicBezTo>
                    <a:cubicBezTo>
                      <a:pt x="1597" y="901"/>
                      <a:pt x="1573" y="900"/>
                      <a:pt x="1549" y="900"/>
                    </a:cubicBezTo>
                    <a:cubicBezTo>
                      <a:pt x="232" y="900"/>
                      <a:pt x="1" y="2945"/>
                      <a:pt x="1552" y="3159"/>
                    </a:cubicBezTo>
                    <a:cubicBezTo>
                      <a:pt x="1648" y="3566"/>
                      <a:pt x="2013" y="3789"/>
                      <a:pt x="2437" y="3789"/>
                    </a:cubicBezTo>
                    <a:cubicBezTo>
                      <a:pt x="2466" y="3789"/>
                      <a:pt x="2495" y="3788"/>
                      <a:pt x="2523" y="3786"/>
                    </a:cubicBezTo>
                    <a:cubicBezTo>
                      <a:pt x="3080" y="3786"/>
                      <a:pt x="3521" y="3677"/>
                      <a:pt x="3809" y="3466"/>
                    </a:cubicBezTo>
                    <a:cubicBezTo>
                      <a:pt x="4008" y="3685"/>
                      <a:pt x="4241" y="3777"/>
                      <a:pt x="4480" y="3777"/>
                    </a:cubicBezTo>
                    <a:cubicBezTo>
                      <a:pt x="5652" y="3777"/>
                      <a:pt x="6971" y="1569"/>
                      <a:pt x="5202" y="1266"/>
                    </a:cubicBezTo>
                    <a:cubicBezTo>
                      <a:pt x="5207" y="625"/>
                      <a:pt x="4575" y="1"/>
                      <a:pt x="39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7" name="Google Shape;417;p15"/>
            <p:cNvGrpSpPr/>
            <p:nvPr/>
          </p:nvGrpSpPr>
          <p:grpSpPr>
            <a:xfrm>
              <a:off x="8423988" y="153022"/>
              <a:ext cx="696928" cy="394962"/>
              <a:chOff x="6848101" y="704660"/>
              <a:chExt cx="696928" cy="394962"/>
            </a:xfrm>
          </p:grpSpPr>
          <p:sp>
            <p:nvSpPr>
              <p:cNvPr id="418" name="Google Shape;418;p15"/>
              <p:cNvSpPr/>
              <p:nvPr/>
            </p:nvSpPr>
            <p:spPr>
              <a:xfrm>
                <a:off x="6848101" y="704660"/>
                <a:ext cx="696928" cy="394962"/>
              </a:xfrm>
              <a:custGeom>
                <a:avLst/>
                <a:gdLst/>
                <a:ahLst/>
                <a:cxnLst/>
                <a:rect l="l" t="t" r="r" b="b"/>
                <a:pathLst>
                  <a:path w="6400" h="3627" extrusionOk="0">
                    <a:moveTo>
                      <a:pt x="3920" y="1"/>
                    </a:moveTo>
                    <a:cubicBezTo>
                      <a:pt x="3627" y="1"/>
                      <a:pt x="3365" y="161"/>
                      <a:pt x="3183" y="373"/>
                    </a:cubicBezTo>
                    <a:lnTo>
                      <a:pt x="3183" y="373"/>
                    </a:lnTo>
                    <a:cubicBezTo>
                      <a:pt x="3063" y="271"/>
                      <a:pt x="2905" y="179"/>
                      <a:pt x="2702" y="108"/>
                    </a:cubicBezTo>
                    <a:cubicBezTo>
                      <a:pt x="2526" y="46"/>
                      <a:pt x="2380" y="20"/>
                      <a:pt x="2256" y="20"/>
                    </a:cubicBezTo>
                    <a:cubicBezTo>
                      <a:pt x="1521" y="20"/>
                      <a:pt x="1634" y="958"/>
                      <a:pt x="1634" y="958"/>
                    </a:cubicBezTo>
                    <a:cubicBezTo>
                      <a:pt x="1555" y="909"/>
                      <a:pt x="1469" y="886"/>
                      <a:pt x="1381" y="886"/>
                    </a:cubicBezTo>
                    <a:cubicBezTo>
                      <a:pt x="746" y="886"/>
                      <a:pt x="1" y="2068"/>
                      <a:pt x="815" y="2697"/>
                    </a:cubicBezTo>
                    <a:cubicBezTo>
                      <a:pt x="1075" y="2896"/>
                      <a:pt x="1323" y="2989"/>
                      <a:pt x="1535" y="3005"/>
                    </a:cubicBezTo>
                    <a:lnTo>
                      <a:pt x="1535" y="3005"/>
                    </a:lnTo>
                    <a:cubicBezTo>
                      <a:pt x="1601" y="3328"/>
                      <a:pt x="1825" y="3610"/>
                      <a:pt x="2312" y="3624"/>
                    </a:cubicBezTo>
                    <a:cubicBezTo>
                      <a:pt x="2354" y="3626"/>
                      <a:pt x="2396" y="3626"/>
                      <a:pt x="2437" y="3626"/>
                    </a:cubicBezTo>
                    <a:cubicBezTo>
                      <a:pt x="3062" y="3626"/>
                      <a:pt x="3488" y="3485"/>
                      <a:pt x="3734" y="3271"/>
                    </a:cubicBezTo>
                    <a:lnTo>
                      <a:pt x="3734" y="3271"/>
                    </a:lnTo>
                    <a:cubicBezTo>
                      <a:pt x="3785" y="3342"/>
                      <a:pt x="3849" y="3412"/>
                      <a:pt x="3929" y="3477"/>
                    </a:cubicBezTo>
                    <a:cubicBezTo>
                      <a:pt x="4042" y="3570"/>
                      <a:pt x="4181" y="3611"/>
                      <a:pt x="4333" y="3611"/>
                    </a:cubicBezTo>
                    <a:cubicBezTo>
                      <a:pt x="5174" y="3611"/>
                      <a:pt x="6399" y="2341"/>
                      <a:pt x="5700" y="1572"/>
                    </a:cubicBezTo>
                    <a:cubicBezTo>
                      <a:pt x="5499" y="1353"/>
                      <a:pt x="5284" y="1270"/>
                      <a:pt x="5082" y="1270"/>
                    </a:cubicBezTo>
                    <a:cubicBezTo>
                      <a:pt x="5065" y="1270"/>
                      <a:pt x="5049" y="1271"/>
                      <a:pt x="5032" y="1272"/>
                    </a:cubicBezTo>
                    <a:lnTo>
                      <a:pt x="5032" y="1272"/>
                    </a:lnTo>
                    <a:cubicBezTo>
                      <a:pt x="5048" y="899"/>
                      <a:pt x="4870" y="463"/>
                      <a:pt x="4415" y="159"/>
                    </a:cubicBezTo>
                    <a:cubicBezTo>
                      <a:pt x="4246" y="48"/>
                      <a:pt x="4078" y="1"/>
                      <a:pt x="3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3">
                    <a:alpha val="6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5"/>
              <p:cNvSpPr/>
              <p:nvPr/>
            </p:nvSpPr>
            <p:spPr>
              <a:xfrm>
                <a:off x="6930312" y="741804"/>
                <a:ext cx="589956" cy="320663"/>
              </a:xfrm>
              <a:custGeom>
                <a:avLst/>
                <a:gdLst/>
                <a:ahLst/>
                <a:cxnLst/>
                <a:rect l="l" t="t" r="r" b="b"/>
                <a:pathLst>
                  <a:path w="6971" h="3789" extrusionOk="0">
                    <a:moveTo>
                      <a:pt x="3278" y="576"/>
                    </a:moveTo>
                    <a:cubicBezTo>
                      <a:pt x="3502" y="800"/>
                      <a:pt x="3540" y="1055"/>
                      <a:pt x="3483" y="1228"/>
                    </a:cubicBezTo>
                    <a:cubicBezTo>
                      <a:pt x="3417" y="1329"/>
                      <a:pt x="3353" y="1371"/>
                      <a:pt x="3296" y="1371"/>
                    </a:cubicBezTo>
                    <a:cubicBezTo>
                      <a:pt x="3098" y="1371"/>
                      <a:pt x="2995" y="859"/>
                      <a:pt x="3278" y="576"/>
                    </a:cubicBezTo>
                    <a:close/>
                    <a:moveTo>
                      <a:pt x="5023" y="1445"/>
                    </a:moveTo>
                    <a:lnTo>
                      <a:pt x="5023" y="1445"/>
                    </a:lnTo>
                    <a:cubicBezTo>
                      <a:pt x="4996" y="1720"/>
                      <a:pt x="4762" y="2017"/>
                      <a:pt x="4535" y="2017"/>
                    </a:cubicBezTo>
                    <a:cubicBezTo>
                      <a:pt x="4493" y="2017"/>
                      <a:pt x="4450" y="2006"/>
                      <a:pt x="4410" y="1983"/>
                    </a:cubicBezTo>
                    <a:cubicBezTo>
                      <a:pt x="4410" y="1848"/>
                      <a:pt x="4665" y="1522"/>
                      <a:pt x="5023" y="1445"/>
                    </a:cubicBezTo>
                    <a:close/>
                    <a:moveTo>
                      <a:pt x="1974" y="2200"/>
                    </a:moveTo>
                    <a:lnTo>
                      <a:pt x="1974" y="2200"/>
                    </a:lnTo>
                    <a:cubicBezTo>
                      <a:pt x="2387" y="2422"/>
                      <a:pt x="2199" y="3001"/>
                      <a:pt x="1743" y="3001"/>
                    </a:cubicBezTo>
                    <a:cubicBezTo>
                      <a:pt x="1726" y="3001"/>
                      <a:pt x="1710" y="3001"/>
                      <a:pt x="1692" y="2999"/>
                    </a:cubicBezTo>
                    <a:cubicBezTo>
                      <a:pt x="1667" y="2673"/>
                      <a:pt x="1731" y="2296"/>
                      <a:pt x="1974" y="2200"/>
                    </a:cubicBezTo>
                    <a:close/>
                    <a:moveTo>
                      <a:pt x="3885" y="2475"/>
                    </a:moveTo>
                    <a:cubicBezTo>
                      <a:pt x="4064" y="2647"/>
                      <a:pt x="4007" y="3037"/>
                      <a:pt x="3834" y="3210"/>
                    </a:cubicBezTo>
                    <a:cubicBezTo>
                      <a:pt x="3694" y="2935"/>
                      <a:pt x="3700" y="2603"/>
                      <a:pt x="3885" y="2475"/>
                    </a:cubicBezTo>
                    <a:close/>
                    <a:moveTo>
                      <a:pt x="3965" y="174"/>
                    </a:moveTo>
                    <a:cubicBezTo>
                      <a:pt x="4501" y="174"/>
                      <a:pt x="5039" y="735"/>
                      <a:pt x="5030" y="1273"/>
                    </a:cubicBezTo>
                    <a:cubicBezTo>
                      <a:pt x="4589" y="1343"/>
                      <a:pt x="4237" y="1746"/>
                      <a:pt x="4243" y="1989"/>
                    </a:cubicBezTo>
                    <a:cubicBezTo>
                      <a:pt x="4291" y="2140"/>
                      <a:pt x="4388" y="2201"/>
                      <a:pt x="4502" y="2201"/>
                    </a:cubicBezTo>
                    <a:cubicBezTo>
                      <a:pt x="4799" y="2201"/>
                      <a:pt x="5214" y="1784"/>
                      <a:pt x="5196" y="1433"/>
                    </a:cubicBezTo>
                    <a:lnTo>
                      <a:pt x="5196" y="1433"/>
                    </a:lnTo>
                    <a:cubicBezTo>
                      <a:pt x="6707" y="1732"/>
                      <a:pt x="5463" y="3604"/>
                      <a:pt x="4468" y="3604"/>
                    </a:cubicBezTo>
                    <a:cubicBezTo>
                      <a:pt x="4271" y="3604"/>
                      <a:pt x="4084" y="3530"/>
                      <a:pt x="3930" y="3357"/>
                    </a:cubicBezTo>
                    <a:cubicBezTo>
                      <a:pt x="4218" y="3140"/>
                      <a:pt x="4269" y="2366"/>
                      <a:pt x="3885" y="2302"/>
                    </a:cubicBezTo>
                    <a:cubicBezTo>
                      <a:pt x="3508" y="2398"/>
                      <a:pt x="3489" y="2948"/>
                      <a:pt x="3706" y="3325"/>
                    </a:cubicBezTo>
                    <a:cubicBezTo>
                      <a:pt x="3599" y="3460"/>
                      <a:pt x="3065" y="3615"/>
                      <a:pt x="2579" y="3615"/>
                    </a:cubicBezTo>
                    <a:cubicBezTo>
                      <a:pt x="2166" y="3615"/>
                      <a:pt x="1786" y="3503"/>
                      <a:pt x="1731" y="3172"/>
                    </a:cubicBezTo>
                    <a:cubicBezTo>
                      <a:pt x="2782" y="2993"/>
                      <a:pt x="2351" y="2038"/>
                      <a:pt x="1939" y="2038"/>
                    </a:cubicBezTo>
                    <a:cubicBezTo>
                      <a:pt x="1731" y="2038"/>
                      <a:pt x="1528" y="2279"/>
                      <a:pt x="1520" y="2980"/>
                    </a:cubicBezTo>
                    <a:cubicBezTo>
                      <a:pt x="168" y="2731"/>
                      <a:pt x="575" y="1075"/>
                      <a:pt x="1457" y="1075"/>
                    </a:cubicBezTo>
                    <a:cubicBezTo>
                      <a:pt x="1527" y="1075"/>
                      <a:pt x="1599" y="1085"/>
                      <a:pt x="1673" y="1107"/>
                    </a:cubicBezTo>
                    <a:cubicBezTo>
                      <a:pt x="1687" y="1116"/>
                      <a:pt x="1702" y="1120"/>
                      <a:pt x="1717" y="1120"/>
                    </a:cubicBezTo>
                    <a:cubicBezTo>
                      <a:pt x="1765" y="1120"/>
                      <a:pt x="1811" y="1079"/>
                      <a:pt x="1801" y="1030"/>
                    </a:cubicBezTo>
                    <a:cubicBezTo>
                      <a:pt x="1731" y="489"/>
                      <a:pt x="1992" y="190"/>
                      <a:pt x="2392" y="190"/>
                    </a:cubicBezTo>
                    <a:cubicBezTo>
                      <a:pt x="2611" y="190"/>
                      <a:pt x="2872" y="280"/>
                      <a:pt x="3144" y="467"/>
                    </a:cubicBezTo>
                    <a:cubicBezTo>
                      <a:pt x="2695" y="1184"/>
                      <a:pt x="3000" y="1523"/>
                      <a:pt x="3304" y="1523"/>
                    </a:cubicBezTo>
                    <a:cubicBezTo>
                      <a:pt x="3624" y="1523"/>
                      <a:pt x="3944" y="1149"/>
                      <a:pt x="3387" y="448"/>
                    </a:cubicBezTo>
                    <a:cubicBezTo>
                      <a:pt x="3559" y="255"/>
                      <a:pt x="3762" y="174"/>
                      <a:pt x="3965" y="174"/>
                    </a:cubicBezTo>
                    <a:close/>
                    <a:moveTo>
                      <a:pt x="3953" y="1"/>
                    </a:moveTo>
                    <a:cubicBezTo>
                      <a:pt x="3707" y="1"/>
                      <a:pt x="3462" y="99"/>
                      <a:pt x="3259" y="333"/>
                    </a:cubicBezTo>
                    <a:cubicBezTo>
                      <a:pt x="2985" y="129"/>
                      <a:pt x="2676" y="24"/>
                      <a:pt x="2401" y="24"/>
                    </a:cubicBezTo>
                    <a:cubicBezTo>
                      <a:pt x="1950" y="24"/>
                      <a:pt x="1590" y="307"/>
                      <a:pt x="1622" y="902"/>
                    </a:cubicBezTo>
                    <a:cubicBezTo>
                      <a:pt x="1597" y="901"/>
                      <a:pt x="1573" y="900"/>
                      <a:pt x="1549" y="900"/>
                    </a:cubicBezTo>
                    <a:cubicBezTo>
                      <a:pt x="232" y="900"/>
                      <a:pt x="1" y="2945"/>
                      <a:pt x="1552" y="3159"/>
                    </a:cubicBezTo>
                    <a:cubicBezTo>
                      <a:pt x="1648" y="3566"/>
                      <a:pt x="2013" y="3789"/>
                      <a:pt x="2437" y="3789"/>
                    </a:cubicBezTo>
                    <a:cubicBezTo>
                      <a:pt x="2466" y="3789"/>
                      <a:pt x="2495" y="3788"/>
                      <a:pt x="2523" y="3786"/>
                    </a:cubicBezTo>
                    <a:cubicBezTo>
                      <a:pt x="3080" y="3786"/>
                      <a:pt x="3521" y="3677"/>
                      <a:pt x="3809" y="3466"/>
                    </a:cubicBezTo>
                    <a:cubicBezTo>
                      <a:pt x="4008" y="3685"/>
                      <a:pt x="4241" y="3777"/>
                      <a:pt x="4480" y="3777"/>
                    </a:cubicBezTo>
                    <a:cubicBezTo>
                      <a:pt x="5652" y="3777"/>
                      <a:pt x="6971" y="1569"/>
                      <a:pt x="5202" y="1266"/>
                    </a:cubicBezTo>
                    <a:cubicBezTo>
                      <a:pt x="5207" y="625"/>
                      <a:pt x="4575" y="1"/>
                      <a:pt x="39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0" name="Google Shape;420;p15"/>
          <p:cNvGrpSpPr/>
          <p:nvPr/>
        </p:nvGrpSpPr>
        <p:grpSpPr>
          <a:xfrm rot="441231">
            <a:off x="56871" y="51676"/>
            <a:ext cx="845983" cy="597635"/>
            <a:chOff x="134038" y="135825"/>
            <a:chExt cx="845961" cy="597619"/>
          </a:xfrm>
        </p:grpSpPr>
        <p:sp>
          <p:nvSpPr>
            <p:cNvPr id="421" name="Google Shape;421;p15"/>
            <p:cNvSpPr/>
            <p:nvPr/>
          </p:nvSpPr>
          <p:spPr>
            <a:xfrm>
              <a:off x="218525" y="176775"/>
              <a:ext cx="761475" cy="556670"/>
            </a:xfrm>
            <a:custGeom>
              <a:avLst/>
              <a:gdLst/>
              <a:ahLst/>
              <a:cxnLst/>
              <a:rect l="l" t="t" r="r" b="b"/>
              <a:pathLst>
                <a:path w="98350" h="71898" extrusionOk="0">
                  <a:moveTo>
                    <a:pt x="44853" y="1"/>
                  </a:moveTo>
                  <a:cubicBezTo>
                    <a:pt x="38782" y="1"/>
                    <a:pt x="32900" y="1139"/>
                    <a:pt x="27173" y="3200"/>
                  </a:cubicBezTo>
                  <a:cubicBezTo>
                    <a:pt x="19116" y="6103"/>
                    <a:pt x="12200" y="10344"/>
                    <a:pt x="7209" y="16868"/>
                  </a:cubicBezTo>
                  <a:cubicBezTo>
                    <a:pt x="3328" y="21957"/>
                    <a:pt x="1273" y="27633"/>
                    <a:pt x="457" y="33700"/>
                  </a:cubicBezTo>
                  <a:cubicBezTo>
                    <a:pt x="294" y="34809"/>
                    <a:pt x="164" y="35918"/>
                    <a:pt x="0" y="37060"/>
                  </a:cubicBezTo>
                  <a:lnTo>
                    <a:pt x="0" y="43421"/>
                  </a:lnTo>
                  <a:cubicBezTo>
                    <a:pt x="294" y="45671"/>
                    <a:pt x="522" y="47922"/>
                    <a:pt x="914" y="50140"/>
                  </a:cubicBezTo>
                  <a:cubicBezTo>
                    <a:pt x="2153" y="57610"/>
                    <a:pt x="4502" y="64819"/>
                    <a:pt x="7894" y="71898"/>
                  </a:cubicBezTo>
                  <a:cubicBezTo>
                    <a:pt x="9591" y="71147"/>
                    <a:pt x="11254" y="70430"/>
                    <a:pt x="12918" y="69712"/>
                  </a:cubicBezTo>
                  <a:cubicBezTo>
                    <a:pt x="13245" y="69569"/>
                    <a:pt x="13521" y="69413"/>
                    <a:pt x="13842" y="69413"/>
                  </a:cubicBezTo>
                  <a:cubicBezTo>
                    <a:pt x="14033" y="69413"/>
                    <a:pt x="14240" y="69468"/>
                    <a:pt x="14484" y="69614"/>
                  </a:cubicBezTo>
                  <a:cubicBezTo>
                    <a:pt x="14643" y="69712"/>
                    <a:pt x="14798" y="69756"/>
                    <a:pt x="14943" y="69756"/>
                  </a:cubicBezTo>
                  <a:cubicBezTo>
                    <a:pt x="15333" y="69756"/>
                    <a:pt x="15655" y="69437"/>
                    <a:pt x="15821" y="68962"/>
                  </a:cubicBezTo>
                  <a:cubicBezTo>
                    <a:pt x="15919" y="68636"/>
                    <a:pt x="16213" y="68277"/>
                    <a:pt x="16539" y="68146"/>
                  </a:cubicBezTo>
                  <a:cubicBezTo>
                    <a:pt x="18463" y="67233"/>
                    <a:pt x="20421" y="66385"/>
                    <a:pt x="22410" y="65570"/>
                  </a:cubicBezTo>
                  <a:cubicBezTo>
                    <a:pt x="22528" y="65517"/>
                    <a:pt x="22666" y="65496"/>
                    <a:pt x="22811" y="65496"/>
                  </a:cubicBezTo>
                  <a:cubicBezTo>
                    <a:pt x="23028" y="65496"/>
                    <a:pt x="23258" y="65543"/>
                    <a:pt x="23454" y="65602"/>
                  </a:cubicBezTo>
                  <a:cubicBezTo>
                    <a:pt x="23665" y="65661"/>
                    <a:pt x="23850" y="65692"/>
                    <a:pt x="24013" y="65692"/>
                  </a:cubicBezTo>
                  <a:cubicBezTo>
                    <a:pt x="24481" y="65692"/>
                    <a:pt x="24770" y="65440"/>
                    <a:pt x="24987" y="64884"/>
                  </a:cubicBezTo>
                  <a:cubicBezTo>
                    <a:pt x="25118" y="64591"/>
                    <a:pt x="25411" y="64232"/>
                    <a:pt x="25738" y="64102"/>
                  </a:cubicBezTo>
                  <a:cubicBezTo>
                    <a:pt x="27369" y="63319"/>
                    <a:pt x="29065" y="62601"/>
                    <a:pt x="30728" y="61883"/>
                  </a:cubicBezTo>
                  <a:cubicBezTo>
                    <a:pt x="31126" y="61695"/>
                    <a:pt x="31497" y="61493"/>
                    <a:pt x="31918" y="61493"/>
                  </a:cubicBezTo>
                  <a:cubicBezTo>
                    <a:pt x="32153" y="61493"/>
                    <a:pt x="32405" y="61557"/>
                    <a:pt x="32686" y="61720"/>
                  </a:cubicBezTo>
                  <a:cubicBezTo>
                    <a:pt x="32805" y="61784"/>
                    <a:pt x="32921" y="61812"/>
                    <a:pt x="33030" y="61812"/>
                  </a:cubicBezTo>
                  <a:cubicBezTo>
                    <a:pt x="33428" y="61812"/>
                    <a:pt x="33753" y="61438"/>
                    <a:pt x="33958" y="61003"/>
                  </a:cubicBezTo>
                  <a:cubicBezTo>
                    <a:pt x="34088" y="60709"/>
                    <a:pt x="34317" y="60350"/>
                    <a:pt x="34610" y="60187"/>
                  </a:cubicBezTo>
                  <a:cubicBezTo>
                    <a:pt x="36502" y="59339"/>
                    <a:pt x="38394" y="58524"/>
                    <a:pt x="40351" y="57643"/>
                  </a:cubicBezTo>
                  <a:cubicBezTo>
                    <a:pt x="39829" y="56338"/>
                    <a:pt x="39307" y="55099"/>
                    <a:pt x="38818" y="53826"/>
                  </a:cubicBezTo>
                  <a:cubicBezTo>
                    <a:pt x="37513" y="50206"/>
                    <a:pt x="36469" y="46520"/>
                    <a:pt x="36633" y="42638"/>
                  </a:cubicBezTo>
                  <a:cubicBezTo>
                    <a:pt x="36828" y="38430"/>
                    <a:pt x="38949" y="35951"/>
                    <a:pt x="42961" y="35200"/>
                  </a:cubicBezTo>
                  <a:cubicBezTo>
                    <a:pt x="43660" y="35071"/>
                    <a:pt x="44353" y="35008"/>
                    <a:pt x="45044" y="35008"/>
                  </a:cubicBezTo>
                  <a:cubicBezTo>
                    <a:pt x="46094" y="35008"/>
                    <a:pt x="47137" y="35153"/>
                    <a:pt x="48180" y="35429"/>
                  </a:cubicBezTo>
                  <a:cubicBezTo>
                    <a:pt x="51638" y="36342"/>
                    <a:pt x="54410" y="38234"/>
                    <a:pt x="56726" y="40583"/>
                  </a:cubicBezTo>
                  <a:cubicBezTo>
                    <a:pt x="58945" y="42866"/>
                    <a:pt x="60902" y="45313"/>
                    <a:pt x="63087" y="47857"/>
                  </a:cubicBezTo>
                  <a:cubicBezTo>
                    <a:pt x="63185" y="47824"/>
                    <a:pt x="63544" y="47694"/>
                    <a:pt x="63870" y="47563"/>
                  </a:cubicBezTo>
                  <a:cubicBezTo>
                    <a:pt x="65795" y="46846"/>
                    <a:pt x="67687" y="46095"/>
                    <a:pt x="69611" y="45378"/>
                  </a:cubicBezTo>
                  <a:cubicBezTo>
                    <a:pt x="70113" y="45181"/>
                    <a:pt x="70586" y="44882"/>
                    <a:pt x="71118" y="44882"/>
                  </a:cubicBezTo>
                  <a:cubicBezTo>
                    <a:pt x="71381" y="44882"/>
                    <a:pt x="71658" y="44955"/>
                    <a:pt x="71960" y="45149"/>
                  </a:cubicBezTo>
                  <a:cubicBezTo>
                    <a:pt x="71975" y="45159"/>
                    <a:pt x="71995" y="45163"/>
                    <a:pt x="72019" y="45163"/>
                  </a:cubicBezTo>
                  <a:cubicBezTo>
                    <a:pt x="72249" y="45163"/>
                    <a:pt x="72842" y="44766"/>
                    <a:pt x="73167" y="44530"/>
                  </a:cubicBezTo>
                  <a:cubicBezTo>
                    <a:pt x="73493" y="44301"/>
                    <a:pt x="73656" y="43845"/>
                    <a:pt x="74015" y="43714"/>
                  </a:cubicBezTo>
                  <a:cubicBezTo>
                    <a:pt x="76200" y="42833"/>
                    <a:pt x="78386" y="41953"/>
                    <a:pt x="80637" y="41170"/>
                  </a:cubicBezTo>
                  <a:cubicBezTo>
                    <a:pt x="80801" y="41101"/>
                    <a:pt x="81000" y="41073"/>
                    <a:pt x="81210" y="41073"/>
                  </a:cubicBezTo>
                  <a:cubicBezTo>
                    <a:pt x="81499" y="41073"/>
                    <a:pt x="81807" y="41127"/>
                    <a:pt x="82072" y="41202"/>
                  </a:cubicBezTo>
                  <a:cubicBezTo>
                    <a:pt x="82250" y="41251"/>
                    <a:pt x="82409" y="41275"/>
                    <a:pt x="82554" y="41275"/>
                  </a:cubicBezTo>
                  <a:cubicBezTo>
                    <a:pt x="82994" y="41275"/>
                    <a:pt x="83294" y="41049"/>
                    <a:pt x="83540" y="40583"/>
                  </a:cubicBezTo>
                  <a:cubicBezTo>
                    <a:pt x="83736" y="40256"/>
                    <a:pt x="84062" y="39865"/>
                    <a:pt x="84421" y="39735"/>
                  </a:cubicBezTo>
                  <a:cubicBezTo>
                    <a:pt x="88596" y="38071"/>
                    <a:pt x="92771" y="36505"/>
                    <a:pt x="96947" y="34907"/>
                  </a:cubicBezTo>
                  <a:cubicBezTo>
                    <a:pt x="97371" y="34744"/>
                    <a:pt x="97762" y="34548"/>
                    <a:pt x="98349" y="34287"/>
                  </a:cubicBezTo>
                  <a:cubicBezTo>
                    <a:pt x="97045" y="32428"/>
                    <a:pt x="95838" y="30634"/>
                    <a:pt x="94533" y="28872"/>
                  </a:cubicBezTo>
                  <a:cubicBezTo>
                    <a:pt x="88042" y="20358"/>
                    <a:pt x="80408" y="12856"/>
                    <a:pt x="70688" y="7245"/>
                  </a:cubicBezTo>
                  <a:cubicBezTo>
                    <a:pt x="64033" y="3363"/>
                    <a:pt x="56792" y="852"/>
                    <a:pt x="48865" y="167"/>
                  </a:cubicBezTo>
                  <a:cubicBezTo>
                    <a:pt x="47518" y="55"/>
                    <a:pt x="46181" y="1"/>
                    <a:pt x="44853" y="1"/>
                  </a:cubicBezTo>
                  <a:close/>
                </a:path>
              </a:pathLst>
            </a:custGeom>
            <a:solidFill>
              <a:schemeClr val="dk1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3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2" name="Google Shape;422;p15"/>
            <p:cNvGrpSpPr/>
            <p:nvPr/>
          </p:nvGrpSpPr>
          <p:grpSpPr>
            <a:xfrm rot="-168174">
              <a:off x="146811" y="155059"/>
              <a:ext cx="799920" cy="541969"/>
              <a:chOff x="-3708525" y="678582"/>
              <a:chExt cx="799923" cy="541971"/>
            </a:xfrm>
          </p:grpSpPr>
          <p:sp>
            <p:nvSpPr>
              <p:cNvPr id="423" name="Google Shape;423;p15"/>
              <p:cNvSpPr/>
              <p:nvPr/>
            </p:nvSpPr>
            <p:spPr>
              <a:xfrm>
                <a:off x="-3455732" y="890751"/>
                <a:ext cx="348506" cy="264892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3130" extrusionOk="0">
                    <a:moveTo>
                      <a:pt x="1849" y="1"/>
                    </a:moveTo>
                    <a:cubicBezTo>
                      <a:pt x="1646" y="1"/>
                      <a:pt x="1433" y="43"/>
                      <a:pt x="1209" y="137"/>
                    </a:cubicBezTo>
                    <a:cubicBezTo>
                      <a:pt x="0" y="649"/>
                      <a:pt x="294" y="2260"/>
                      <a:pt x="557" y="3130"/>
                    </a:cubicBezTo>
                    <a:lnTo>
                      <a:pt x="1234" y="2906"/>
                    </a:lnTo>
                    <a:cubicBezTo>
                      <a:pt x="804" y="1490"/>
                      <a:pt x="1212" y="805"/>
                      <a:pt x="1799" y="805"/>
                    </a:cubicBezTo>
                    <a:cubicBezTo>
                      <a:pt x="2293" y="805"/>
                      <a:pt x="2914" y="1290"/>
                      <a:pt x="3267" y="2234"/>
                    </a:cubicBezTo>
                    <a:lnTo>
                      <a:pt x="4118" y="1998"/>
                    </a:lnTo>
                    <a:cubicBezTo>
                      <a:pt x="3766" y="1288"/>
                      <a:pt x="2973" y="1"/>
                      <a:pt x="18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5"/>
              <p:cNvSpPr/>
              <p:nvPr/>
            </p:nvSpPr>
            <p:spPr>
              <a:xfrm>
                <a:off x="-3708525" y="678582"/>
                <a:ext cx="799923" cy="541971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6404" extrusionOk="0">
                    <a:moveTo>
                      <a:pt x="4711" y="0"/>
                    </a:moveTo>
                    <a:cubicBezTo>
                      <a:pt x="2202" y="0"/>
                      <a:pt x="0" y="2302"/>
                      <a:pt x="1274" y="6404"/>
                    </a:cubicBezTo>
                    <a:lnTo>
                      <a:pt x="1900" y="6193"/>
                    </a:lnTo>
                    <a:cubicBezTo>
                      <a:pt x="1517" y="4978"/>
                      <a:pt x="890" y="2011"/>
                      <a:pt x="3608" y="1040"/>
                    </a:cubicBezTo>
                    <a:cubicBezTo>
                      <a:pt x="4179" y="836"/>
                      <a:pt x="4694" y="748"/>
                      <a:pt x="5158" y="748"/>
                    </a:cubicBezTo>
                    <a:cubicBezTo>
                      <a:pt x="7531" y="748"/>
                      <a:pt x="8555" y="3059"/>
                      <a:pt x="8876" y="4006"/>
                    </a:cubicBezTo>
                    <a:lnTo>
                      <a:pt x="9451" y="3840"/>
                    </a:lnTo>
                    <a:cubicBezTo>
                      <a:pt x="8520" y="1216"/>
                      <a:pt x="6534" y="0"/>
                      <a:pt x="47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5"/>
              <p:cNvSpPr/>
              <p:nvPr/>
            </p:nvSpPr>
            <p:spPr>
              <a:xfrm>
                <a:off x="-3633203" y="741801"/>
                <a:ext cx="675855" cy="460895"/>
              </a:xfrm>
              <a:custGeom>
                <a:avLst/>
                <a:gdLst/>
                <a:ahLst/>
                <a:cxnLst/>
                <a:rect l="l" t="t" r="r" b="b"/>
                <a:pathLst>
                  <a:path w="7986" h="5446" extrusionOk="0">
                    <a:moveTo>
                      <a:pt x="4268" y="1"/>
                    </a:moveTo>
                    <a:cubicBezTo>
                      <a:pt x="3804" y="1"/>
                      <a:pt x="3289" y="89"/>
                      <a:pt x="2718" y="293"/>
                    </a:cubicBezTo>
                    <a:cubicBezTo>
                      <a:pt x="0" y="1264"/>
                      <a:pt x="627" y="4231"/>
                      <a:pt x="1010" y="5446"/>
                    </a:cubicBezTo>
                    <a:lnTo>
                      <a:pt x="1842" y="5165"/>
                    </a:lnTo>
                    <a:cubicBezTo>
                      <a:pt x="878" y="2502"/>
                      <a:pt x="2242" y="838"/>
                      <a:pt x="3907" y="838"/>
                    </a:cubicBezTo>
                    <a:cubicBezTo>
                      <a:pt x="5069" y="838"/>
                      <a:pt x="6377" y="1648"/>
                      <a:pt x="7142" y="3496"/>
                    </a:cubicBezTo>
                    <a:lnTo>
                      <a:pt x="7986" y="3259"/>
                    </a:lnTo>
                    <a:cubicBezTo>
                      <a:pt x="7665" y="2312"/>
                      <a:pt x="6641" y="1"/>
                      <a:pt x="42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5"/>
              <p:cNvSpPr/>
              <p:nvPr/>
            </p:nvSpPr>
            <p:spPr>
              <a:xfrm>
                <a:off x="-3549334" y="809167"/>
                <a:ext cx="520559" cy="369748"/>
              </a:xfrm>
              <a:custGeom>
                <a:avLst/>
                <a:gdLst/>
                <a:ahLst/>
                <a:cxnLst/>
                <a:rect l="l" t="t" r="r" b="b"/>
                <a:pathLst>
                  <a:path w="6151" h="4369" extrusionOk="0">
                    <a:moveTo>
                      <a:pt x="3057" y="0"/>
                    </a:moveTo>
                    <a:cubicBezTo>
                      <a:pt x="2936" y="0"/>
                      <a:pt x="2812" y="11"/>
                      <a:pt x="2686" y="34"/>
                    </a:cubicBezTo>
                    <a:cubicBezTo>
                      <a:pt x="0" y="520"/>
                      <a:pt x="448" y="3096"/>
                      <a:pt x="851" y="4369"/>
                    </a:cubicBezTo>
                    <a:lnTo>
                      <a:pt x="1663" y="4094"/>
                    </a:lnTo>
                    <a:cubicBezTo>
                      <a:pt x="997" y="2057"/>
                      <a:pt x="1814" y="992"/>
                      <a:pt x="2876" y="992"/>
                    </a:cubicBezTo>
                    <a:cubicBezTo>
                      <a:pt x="3702" y="992"/>
                      <a:pt x="4675" y="1634"/>
                      <a:pt x="5217" y="2962"/>
                    </a:cubicBezTo>
                    <a:lnTo>
                      <a:pt x="6151" y="2700"/>
                    </a:lnTo>
                    <a:cubicBezTo>
                      <a:pt x="5694" y="1774"/>
                      <a:pt x="4615" y="0"/>
                      <a:pt x="30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5"/>
              <p:cNvSpPr/>
              <p:nvPr/>
            </p:nvSpPr>
            <p:spPr>
              <a:xfrm>
                <a:off x="-3651568" y="732745"/>
                <a:ext cx="696928" cy="476975"/>
              </a:xfrm>
              <a:custGeom>
                <a:avLst/>
                <a:gdLst/>
                <a:ahLst/>
                <a:cxnLst/>
                <a:rect l="l" t="t" r="r" b="b"/>
                <a:pathLst>
                  <a:path w="8235" h="5636" extrusionOk="0">
                    <a:moveTo>
                      <a:pt x="4222" y="0"/>
                    </a:moveTo>
                    <a:cubicBezTo>
                      <a:pt x="2018" y="0"/>
                      <a:pt x="0" y="1882"/>
                      <a:pt x="1227" y="5636"/>
                    </a:cubicBezTo>
                    <a:cubicBezTo>
                      <a:pt x="1496" y="5572"/>
                      <a:pt x="492" y="3283"/>
                      <a:pt x="1522" y="1589"/>
                    </a:cubicBezTo>
                    <a:cubicBezTo>
                      <a:pt x="2095" y="626"/>
                      <a:pt x="3190" y="152"/>
                      <a:pt x="4296" y="152"/>
                    </a:cubicBezTo>
                    <a:cubicBezTo>
                      <a:pt x="5372" y="152"/>
                      <a:pt x="6460" y="601"/>
                      <a:pt x="7090" y="1486"/>
                    </a:cubicBezTo>
                    <a:cubicBezTo>
                      <a:pt x="7752" y="2203"/>
                      <a:pt x="8021" y="3387"/>
                      <a:pt x="8169" y="3387"/>
                    </a:cubicBezTo>
                    <a:cubicBezTo>
                      <a:pt x="8194" y="3387"/>
                      <a:pt x="8215" y="3353"/>
                      <a:pt x="8235" y="3277"/>
                    </a:cubicBezTo>
                    <a:cubicBezTo>
                      <a:pt x="7688" y="1091"/>
                      <a:pt x="5901" y="0"/>
                      <a:pt x="42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5"/>
              <p:cNvSpPr/>
              <p:nvPr/>
            </p:nvSpPr>
            <p:spPr>
              <a:xfrm>
                <a:off x="-3532577" y="801381"/>
                <a:ext cx="512858" cy="385151"/>
              </a:xfrm>
              <a:custGeom>
                <a:avLst/>
                <a:gdLst/>
                <a:ahLst/>
                <a:cxnLst/>
                <a:rect l="l" t="t" r="r" b="b"/>
                <a:pathLst>
                  <a:path w="6060" h="4551" extrusionOk="0">
                    <a:moveTo>
                      <a:pt x="2661" y="0"/>
                    </a:moveTo>
                    <a:cubicBezTo>
                      <a:pt x="1982" y="0"/>
                      <a:pt x="1286" y="357"/>
                      <a:pt x="659" y="1315"/>
                    </a:cubicBezTo>
                    <a:cubicBezTo>
                      <a:pt x="0" y="2670"/>
                      <a:pt x="486" y="4512"/>
                      <a:pt x="653" y="4550"/>
                    </a:cubicBezTo>
                    <a:cubicBezTo>
                      <a:pt x="915" y="4461"/>
                      <a:pt x="64" y="2792"/>
                      <a:pt x="812" y="1392"/>
                    </a:cubicBezTo>
                    <a:cubicBezTo>
                      <a:pt x="1387" y="504"/>
                      <a:pt x="2030" y="173"/>
                      <a:pt x="2660" y="173"/>
                    </a:cubicBezTo>
                    <a:cubicBezTo>
                      <a:pt x="4209" y="173"/>
                      <a:pt x="5681" y="2174"/>
                      <a:pt x="5876" y="2824"/>
                    </a:cubicBezTo>
                    <a:cubicBezTo>
                      <a:pt x="5891" y="2858"/>
                      <a:pt x="5919" y="2872"/>
                      <a:pt x="5947" y="2872"/>
                    </a:cubicBezTo>
                    <a:cubicBezTo>
                      <a:pt x="6002" y="2872"/>
                      <a:pt x="6059" y="2817"/>
                      <a:pt x="6030" y="2753"/>
                    </a:cubicBezTo>
                    <a:cubicBezTo>
                      <a:pt x="5809" y="2045"/>
                      <a:pt x="4286" y="0"/>
                      <a:pt x="26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5"/>
              <p:cNvSpPr/>
              <p:nvPr/>
            </p:nvSpPr>
            <p:spPr>
              <a:xfrm>
                <a:off x="-3452516" y="882880"/>
                <a:ext cx="364078" cy="280379"/>
              </a:xfrm>
              <a:custGeom>
                <a:avLst/>
                <a:gdLst/>
                <a:ahLst/>
                <a:cxnLst/>
                <a:rect l="l" t="t" r="r" b="b"/>
                <a:pathLst>
                  <a:path w="4302" h="3313" extrusionOk="0">
                    <a:moveTo>
                      <a:pt x="1756" y="1"/>
                    </a:moveTo>
                    <a:cubicBezTo>
                      <a:pt x="1256" y="1"/>
                      <a:pt x="789" y="243"/>
                      <a:pt x="480" y="761"/>
                    </a:cubicBezTo>
                    <a:cubicBezTo>
                      <a:pt x="1" y="1752"/>
                      <a:pt x="359" y="3280"/>
                      <a:pt x="519" y="3312"/>
                    </a:cubicBezTo>
                    <a:cubicBezTo>
                      <a:pt x="576" y="3312"/>
                      <a:pt x="621" y="3255"/>
                      <a:pt x="602" y="3197"/>
                    </a:cubicBezTo>
                    <a:cubicBezTo>
                      <a:pt x="49" y="1141"/>
                      <a:pt x="770" y="203"/>
                      <a:pt x="1720" y="203"/>
                    </a:cubicBezTo>
                    <a:cubicBezTo>
                      <a:pt x="2527" y="203"/>
                      <a:pt x="3500" y="880"/>
                      <a:pt x="3997" y="2123"/>
                    </a:cubicBezTo>
                    <a:cubicBezTo>
                      <a:pt x="4043" y="2148"/>
                      <a:pt x="4077" y="2160"/>
                      <a:pt x="4102" y="2160"/>
                    </a:cubicBezTo>
                    <a:cubicBezTo>
                      <a:pt x="4301" y="2160"/>
                      <a:pt x="3823" y="1384"/>
                      <a:pt x="3396" y="883"/>
                    </a:cubicBezTo>
                    <a:cubicBezTo>
                      <a:pt x="2930" y="312"/>
                      <a:pt x="2322" y="1"/>
                      <a:pt x="17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0" name="Google Shape;430;p15"/>
          <p:cNvGrpSpPr/>
          <p:nvPr/>
        </p:nvGrpSpPr>
        <p:grpSpPr>
          <a:xfrm>
            <a:off x="8172991" y="4162010"/>
            <a:ext cx="914573" cy="981494"/>
            <a:chOff x="11641026" y="865513"/>
            <a:chExt cx="1727238" cy="1853625"/>
          </a:xfrm>
        </p:grpSpPr>
        <p:sp>
          <p:nvSpPr>
            <p:cNvPr id="431" name="Google Shape;431;p15"/>
            <p:cNvSpPr/>
            <p:nvPr/>
          </p:nvSpPr>
          <p:spPr>
            <a:xfrm>
              <a:off x="11713200" y="865513"/>
              <a:ext cx="1582900" cy="1853625"/>
            </a:xfrm>
            <a:custGeom>
              <a:avLst/>
              <a:gdLst/>
              <a:ahLst/>
              <a:cxnLst/>
              <a:rect l="l" t="t" r="r" b="b"/>
              <a:pathLst>
                <a:path w="63316" h="74145" extrusionOk="0">
                  <a:moveTo>
                    <a:pt x="43703" y="1"/>
                  </a:moveTo>
                  <a:cubicBezTo>
                    <a:pt x="41944" y="1"/>
                    <a:pt x="40163" y="301"/>
                    <a:pt x="38361" y="888"/>
                  </a:cubicBezTo>
                  <a:cubicBezTo>
                    <a:pt x="34936" y="2030"/>
                    <a:pt x="32620" y="4575"/>
                    <a:pt x="30858" y="7804"/>
                  </a:cubicBezTo>
                  <a:cubicBezTo>
                    <a:pt x="29554" y="10185"/>
                    <a:pt x="28673" y="12762"/>
                    <a:pt x="28053" y="15437"/>
                  </a:cubicBezTo>
                  <a:cubicBezTo>
                    <a:pt x="27955" y="15796"/>
                    <a:pt x="27890" y="16122"/>
                    <a:pt x="27792" y="16416"/>
                  </a:cubicBezTo>
                  <a:cubicBezTo>
                    <a:pt x="25900" y="15600"/>
                    <a:pt x="24041" y="14719"/>
                    <a:pt x="22149" y="14002"/>
                  </a:cubicBezTo>
                  <a:cubicBezTo>
                    <a:pt x="19352" y="12953"/>
                    <a:pt x="16512" y="12237"/>
                    <a:pt x="13572" y="12237"/>
                  </a:cubicBezTo>
                  <a:cubicBezTo>
                    <a:pt x="12945" y="12237"/>
                    <a:pt x="12314" y="12269"/>
                    <a:pt x="11678" y="12338"/>
                  </a:cubicBezTo>
                  <a:cubicBezTo>
                    <a:pt x="5545" y="13056"/>
                    <a:pt x="1990" y="16481"/>
                    <a:pt x="555" y="23037"/>
                  </a:cubicBezTo>
                  <a:cubicBezTo>
                    <a:pt x="359" y="23983"/>
                    <a:pt x="196" y="24929"/>
                    <a:pt x="0" y="25875"/>
                  </a:cubicBezTo>
                  <a:lnTo>
                    <a:pt x="0" y="30051"/>
                  </a:lnTo>
                  <a:cubicBezTo>
                    <a:pt x="228" y="30931"/>
                    <a:pt x="391" y="31845"/>
                    <a:pt x="685" y="32660"/>
                  </a:cubicBezTo>
                  <a:cubicBezTo>
                    <a:pt x="1040" y="33669"/>
                    <a:pt x="1459" y="34122"/>
                    <a:pt x="2023" y="34122"/>
                  </a:cubicBezTo>
                  <a:cubicBezTo>
                    <a:pt x="2443" y="34122"/>
                    <a:pt x="2943" y="33870"/>
                    <a:pt x="3556" y="33410"/>
                  </a:cubicBezTo>
                  <a:cubicBezTo>
                    <a:pt x="5187" y="32204"/>
                    <a:pt x="6915" y="31094"/>
                    <a:pt x="8742" y="30279"/>
                  </a:cubicBezTo>
                  <a:cubicBezTo>
                    <a:pt x="13309" y="28224"/>
                    <a:pt x="18104" y="27017"/>
                    <a:pt x="22932" y="25908"/>
                  </a:cubicBezTo>
                  <a:cubicBezTo>
                    <a:pt x="23062" y="25875"/>
                    <a:pt x="23225" y="25875"/>
                    <a:pt x="23519" y="25875"/>
                  </a:cubicBezTo>
                  <a:cubicBezTo>
                    <a:pt x="22867" y="26495"/>
                    <a:pt x="22279" y="27017"/>
                    <a:pt x="21725" y="27572"/>
                  </a:cubicBezTo>
                  <a:cubicBezTo>
                    <a:pt x="19115" y="30116"/>
                    <a:pt x="16865" y="32986"/>
                    <a:pt x="15462" y="36509"/>
                  </a:cubicBezTo>
                  <a:cubicBezTo>
                    <a:pt x="14190" y="39706"/>
                    <a:pt x="13961" y="42968"/>
                    <a:pt x="14973" y="46295"/>
                  </a:cubicBezTo>
                  <a:cubicBezTo>
                    <a:pt x="16082" y="49981"/>
                    <a:pt x="17223" y="53635"/>
                    <a:pt x="19181" y="56897"/>
                  </a:cubicBezTo>
                  <a:cubicBezTo>
                    <a:pt x="20420" y="58919"/>
                    <a:pt x="21855" y="60713"/>
                    <a:pt x="24171" y="61268"/>
                  </a:cubicBezTo>
                  <a:cubicBezTo>
                    <a:pt x="24592" y="61364"/>
                    <a:pt x="24956" y="61421"/>
                    <a:pt x="25274" y="61421"/>
                  </a:cubicBezTo>
                  <a:cubicBezTo>
                    <a:pt x="26143" y="61421"/>
                    <a:pt x="26678" y="61002"/>
                    <a:pt x="27107" y="59833"/>
                  </a:cubicBezTo>
                  <a:cubicBezTo>
                    <a:pt x="28086" y="57321"/>
                    <a:pt x="28934" y="54711"/>
                    <a:pt x="29554" y="52069"/>
                  </a:cubicBezTo>
                  <a:cubicBezTo>
                    <a:pt x="30532" y="48024"/>
                    <a:pt x="31250" y="43914"/>
                    <a:pt x="32065" y="39837"/>
                  </a:cubicBezTo>
                  <a:cubicBezTo>
                    <a:pt x="32131" y="39510"/>
                    <a:pt x="32228" y="39217"/>
                    <a:pt x="32457" y="38858"/>
                  </a:cubicBezTo>
                  <a:cubicBezTo>
                    <a:pt x="33174" y="40815"/>
                    <a:pt x="33925" y="42772"/>
                    <a:pt x="34642" y="44730"/>
                  </a:cubicBezTo>
                  <a:cubicBezTo>
                    <a:pt x="36404" y="49753"/>
                    <a:pt x="38035" y="54842"/>
                    <a:pt x="38655" y="60191"/>
                  </a:cubicBezTo>
                  <a:cubicBezTo>
                    <a:pt x="38916" y="62442"/>
                    <a:pt x="38785" y="64726"/>
                    <a:pt x="38818" y="67009"/>
                  </a:cubicBezTo>
                  <a:cubicBezTo>
                    <a:pt x="38818" y="67498"/>
                    <a:pt x="38720" y="68020"/>
                    <a:pt x="38720" y="68509"/>
                  </a:cubicBezTo>
                  <a:cubicBezTo>
                    <a:pt x="38687" y="71902"/>
                    <a:pt x="40514" y="73957"/>
                    <a:pt x="43645" y="74120"/>
                  </a:cubicBezTo>
                  <a:cubicBezTo>
                    <a:pt x="43923" y="74136"/>
                    <a:pt x="44198" y="74144"/>
                    <a:pt x="44472" y="74144"/>
                  </a:cubicBezTo>
                  <a:cubicBezTo>
                    <a:pt x="47516" y="74144"/>
                    <a:pt x="50344" y="73165"/>
                    <a:pt x="53007" y="71608"/>
                  </a:cubicBezTo>
                  <a:cubicBezTo>
                    <a:pt x="54377" y="70858"/>
                    <a:pt x="55650" y="69847"/>
                    <a:pt x="56856" y="68803"/>
                  </a:cubicBezTo>
                  <a:cubicBezTo>
                    <a:pt x="58846" y="67172"/>
                    <a:pt x="59368" y="65019"/>
                    <a:pt x="58781" y="62410"/>
                  </a:cubicBezTo>
                  <a:cubicBezTo>
                    <a:pt x="57966" y="58756"/>
                    <a:pt x="56595" y="55331"/>
                    <a:pt x="55095" y="51971"/>
                  </a:cubicBezTo>
                  <a:cubicBezTo>
                    <a:pt x="52192" y="45578"/>
                    <a:pt x="48767" y="39510"/>
                    <a:pt x="44950" y="33671"/>
                  </a:cubicBezTo>
                  <a:cubicBezTo>
                    <a:pt x="44820" y="33443"/>
                    <a:pt x="44689" y="33215"/>
                    <a:pt x="44657" y="32856"/>
                  </a:cubicBezTo>
                  <a:lnTo>
                    <a:pt x="44657" y="32856"/>
                  </a:lnTo>
                  <a:cubicBezTo>
                    <a:pt x="45961" y="33867"/>
                    <a:pt x="47299" y="34846"/>
                    <a:pt x="48571" y="35890"/>
                  </a:cubicBezTo>
                  <a:cubicBezTo>
                    <a:pt x="51115" y="37945"/>
                    <a:pt x="53594" y="40130"/>
                    <a:pt x="56171" y="42153"/>
                  </a:cubicBezTo>
                  <a:cubicBezTo>
                    <a:pt x="57215" y="42968"/>
                    <a:pt x="58390" y="43555"/>
                    <a:pt x="59564" y="44142"/>
                  </a:cubicBezTo>
                  <a:cubicBezTo>
                    <a:pt x="59776" y="44254"/>
                    <a:pt x="59982" y="44305"/>
                    <a:pt x="60181" y="44305"/>
                  </a:cubicBezTo>
                  <a:cubicBezTo>
                    <a:pt x="60623" y="44305"/>
                    <a:pt x="61030" y="44048"/>
                    <a:pt x="61391" y="43620"/>
                  </a:cubicBezTo>
                  <a:cubicBezTo>
                    <a:pt x="62434" y="42348"/>
                    <a:pt x="62891" y="40815"/>
                    <a:pt x="63119" y="39152"/>
                  </a:cubicBezTo>
                  <a:cubicBezTo>
                    <a:pt x="63185" y="38793"/>
                    <a:pt x="63250" y="38401"/>
                    <a:pt x="63315" y="38042"/>
                  </a:cubicBezTo>
                  <a:lnTo>
                    <a:pt x="63315" y="36346"/>
                  </a:lnTo>
                  <a:cubicBezTo>
                    <a:pt x="62989" y="34813"/>
                    <a:pt x="62859" y="33247"/>
                    <a:pt x="62369" y="31812"/>
                  </a:cubicBezTo>
                  <a:cubicBezTo>
                    <a:pt x="60184" y="25386"/>
                    <a:pt x="56367" y="20558"/>
                    <a:pt x="50104" y="18438"/>
                  </a:cubicBezTo>
                  <a:cubicBezTo>
                    <a:pt x="48610" y="17940"/>
                    <a:pt x="47117" y="17720"/>
                    <a:pt x="45625" y="17720"/>
                  </a:cubicBezTo>
                  <a:cubicBezTo>
                    <a:pt x="43501" y="17720"/>
                    <a:pt x="41382" y="18166"/>
                    <a:pt x="39274" y="18895"/>
                  </a:cubicBezTo>
                  <a:cubicBezTo>
                    <a:pt x="38948" y="19025"/>
                    <a:pt x="38622" y="19156"/>
                    <a:pt x="38263" y="19253"/>
                  </a:cubicBezTo>
                  <a:cubicBezTo>
                    <a:pt x="38263" y="19253"/>
                    <a:pt x="38231" y="19221"/>
                    <a:pt x="38035" y="19156"/>
                  </a:cubicBezTo>
                  <a:cubicBezTo>
                    <a:pt x="38426" y="18895"/>
                    <a:pt x="38720" y="18634"/>
                    <a:pt x="39013" y="18405"/>
                  </a:cubicBezTo>
                  <a:cubicBezTo>
                    <a:pt x="41982" y="16448"/>
                    <a:pt x="45244" y="15404"/>
                    <a:pt x="48571" y="14687"/>
                  </a:cubicBezTo>
                  <a:cubicBezTo>
                    <a:pt x="52061" y="13969"/>
                    <a:pt x="55584" y="13414"/>
                    <a:pt x="59075" y="12795"/>
                  </a:cubicBezTo>
                  <a:cubicBezTo>
                    <a:pt x="60510" y="12534"/>
                    <a:pt x="60640" y="12240"/>
                    <a:pt x="59955" y="10870"/>
                  </a:cubicBezTo>
                  <a:cubicBezTo>
                    <a:pt x="57998" y="6956"/>
                    <a:pt x="55062" y="4085"/>
                    <a:pt x="51442" y="2063"/>
                  </a:cubicBezTo>
                  <a:cubicBezTo>
                    <a:pt x="48918" y="674"/>
                    <a:pt x="46336" y="1"/>
                    <a:pt x="43703" y="1"/>
                  </a:cubicBezTo>
                  <a:close/>
                </a:path>
              </a:pathLst>
            </a:custGeom>
            <a:solidFill>
              <a:schemeClr val="dk1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3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2" name="Google Shape;432;p15"/>
            <p:cNvGrpSpPr/>
            <p:nvPr/>
          </p:nvGrpSpPr>
          <p:grpSpPr>
            <a:xfrm>
              <a:off x="11641026" y="899915"/>
              <a:ext cx="1727238" cy="1784846"/>
              <a:chOff x="14482125" y="-9766200"/>
              <a:chExt cx="924250" cy="955025"/>
            </a:xfrm>
          </p:grpSpPr>
          <p:sp>
            <p:nvSpPr>
              <p:cNvPr id="433" name="Google Shape;433;p15"/>
              <p:cNvSpPr/>
              <p:nvPr/>
            </p:nvSpPr>
            <p:spPr>
              <a:xfrm>
                <a:off x="14881975" y="-9460950"/>
                <a:ext cx="474650" cy="649775"/>
              </a:xfrm>
              <a:custGeom>
                <a:avLst/>
                <a:gdLst/>
                <a:ahLst/>
                <a:cxnLst/>
                <a:rect l="l" t="t" r="r" b="b"/>
                <a:pathLst>
                  <a:path w="18986" h="25991" extrusionOk="0">
                    <a:moveTo>
                      <a:pt x="3735" y="1"/>
                    </a:moveTo>
                    <a:cubicBezTo>
                      <a:pt x="1464" y="1"/>
                      <a:pt x="1" y="1711"/>
                      <a:pt x="1" y="1711"/>
                    </a:cubicBezTo>
                    <a:cubicBezTo>
                      <a:pt x="1" y="1711"/>
                      <a:pt x="7438" y="15607"/>
                      <a:pt x="6427" y="22294"/>
                    </a:cubicBezTo>
                    <a:cubicBezTo>
                      <a:pt x="6016" y="24999"/>
                      <a:pt x="7524" y="25990"/>
                      <a:pt x="9557" y="25990"/>
                    </a:cubicBezTo>
                    <a:cubicBezTo>
                      <a:pt x="12525" y="25990"/>
                      <a:pt x="16614" y="23878"/>
                      <a:pt x="17485" y="21903"/>
                    </a:cubicBezTo>
                    <a:cubicBezTo>
                      <a:pt x="18986" y="18543"/>
                      <a:pt x="8319" y="1255"/>
                      <a:pt x="5220" y="243"/>
                    </a:cubicBezTo>
                    <a:cubicBezTo>
                      <a:pt x="4695" y="72"/>
                      <a:pt x="4198" y="1"/>
                      <a:pt x="37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14482125" y="-9766200"/>
                <a:ext cx="924250" cy="790150"/>
              </a:xfrm>
              <a:custGeom>
                <a:avLst/>
                <a:gdLst/>
                <a:ahLst/>
                <a:cxnLst/>
                <a:rect l="l" t="t" r="r" b="b"/>
                <a:pathLst>
                  <a:path w="36970" h="31606" extrusionOk="0">
                    <a:moveTo>
                      <a:pt x="25099" y="1"/>
                    </a:moveTo>
                    <a:cubicBezTo>
                      <a:pt x="24095" y="1"/>
                      <a:pt x="23026" y="165"/>
                      <a:pt x="21899" y="547"/>
                    </a:cubicBezTo>
                    <a:cubicBezTo>
                      <a:pt x="17398" y="2048"/>
                      <a:pt x="16321" y="8539"/>
                      <a:pt x="16321" y="8539"/>
                    </a:cubicBezTo>
                    <a:cubicBezTo>
                      <a:pt x="16321" y="8539"/>
                      <a:pt x="12319" y="6310"/>
                      <a:pt x="8282" y="6310"/>
                    </a:cubicBezTo>
                    <a:cubicBezTo>
                      <a:pt x="6925" y="6310"/>
                      <a:pt x="5564" y="6561"/>
                      <a:pt x="4350" y="7234"/>
                    </a:cubicBezTo>
                    <a:cubicBezTo>
                      <a:pt x="1" y="9598"/>
                      <a:pt x="327" y="17603"/>
                      <a:pt x="2079" y="17603"/>
                    </a:cubicBezTo>
                    <a:cubicBezTo>
                      <a:pt x="2285" y="17603"/>
                      <a:pt x="2511" y="17492"/>
                      <a:pt x="2751" y="17248"/>
                    </a:cubicBezTo>
                    <a:cubicBezTo>
                      <a:pt x="5035" y="14965"/>
                      <a:pt x="14167" y="13204"/>
                      <a:pt x="14168" y="13204"/>
                    </a:cubicBezTo>
                    <a:lnTo>
                      <a:pt x="14168" y="13204"/>
                    </a:lnTo>
                    <a:cubicBezTo>
                      <a:pt x="14168" y="13204"/>
                      <a:pt x="7416" y="17901"/>
                      <a:pt x="9112" y="23544"/>
                    </a:cubicBezTo>
                    <a:cubicBezTo>
                      <a:pt x="10735" y="29050"/>
                      <a:pt x="12576" y="31606"/>
                      <a:pt x="14876" y="31606"/>
                    </a:cubicBezTo>
                    <a:cubicBezTo>
                      <a:pt x="14933" y="31606"/>
                      <a:pt x="14991" y="31604"/>
                      <a:pt x="15049" y="31601"/>
                    </a:cubicBezTo>
                    <a:cubicBezTo>
                      <a:pt x="17430" y="31471"/>
                      <a:pt x="18865" y="15291"/>
                      <a:pt x="20529" y="15128"/>
                    </a:cubicBezTo>
                    <a:cubicBezTo>
                      <a:pt x="20655" y="15116"/>
                      <a:pt x="20782" y="15110"/>
                      <a:pt x="20911" y="15110"/>
                    </a:cubicBezTo>
                    <a:cubicBezTo>
                      <a:pt x="25495" y="15110"/>
                      <a:pt x="32002" y="22794"/>
                      <a:pt x="34259" y="22794"/>
                    </a:cubicBezTo>
                    <a:cubicBezTo>
                      <a:pt x="34425" y="22794"/>
                      <a:pt x="34568" y="22753"/>
                      <a:pt x="34686" y="22663"/>
                    </a:cubicBezTo>
                    <a:cubicBezTo>
                      <a:pt x="36480" y="21326"/>
                      <a:pt x="36969" y="15781"/>
                      <a:pt x="32207" y="11475"/>
                    </a:cubicBezTo>
                    <a:cubicBezTo>
                      <a:pt x="30221" y="9666"/>
                      <a:pt x="28043" y="9139"/>
                      <a:pt x="26178" y="9139"/>
                    </a:cubicBezTo>
                    <a:cubicBezTo>
                      <a:pt x="23569" y="9139"/>
                      <a:pt x="21573" y="10170"/>
                      <a:pt x="21573" y="10170"/>
                    </a:cubicBezTo>
                    <a:cubicBezTo>
                      <a:pt x="25031" y="7071"/>
                      <a:pt x="33740" y="6908"/>
                      <a:pt x="34295" y="6386"/>
                    </a:cubicBezTo>
                    <a:cubicBezTo>
                      <a:pt x="34798" y="5939"/>
                      <a:pt x="31130" y="1"/>
                      <a:pt x="250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14834675" y="-9422125"/>
                <a:ext cx="109300" cy="213550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8542" extrusionOk="0">
                    <a:moveTo>
                      <a:pt x="3885" y="1"/>
                    </a:moveTo>
                    <a:cubicBezTo>
                      <a:pt x="3816" y="1"/>
                      <a:pt x="3748" y="19"/>
                      <a:pt x="3687" y="60"/>
                    </a:cubicBezTo>
                    <a:cubicBezTo>
                      <a:pt x="295" y="1854"/>
                      <a:pt x="34" y="7857"/>
                      <a:pt x="1" y="8085"/>
                    </a:cubicBezTo>
                    <a:cubicBezTo>
                      <a:pt x="1" y="8313"/>
                      <a:pt x="197" y="8509"/>
                      <a:pt x="425" y="8542"/>
                    </a:cubicBezTo>
                    <a:cubicBezTo>
                      <a:pt x="653" y="8542"/>
                      <a:pt x="849" y="8346"/>
                      <a:pt x="849" y="8117"/>
                    </a:cubicBezTo>
                    <a:cubicBezTo>
                      <a:pt x="849" y="8085"/>
                      <a:pt x="1110" y="2376"/>
                      <a:pt x="4078" y="778"/>
                    </a:cubicBezTo>
                    <a:cubicBezTo>
                      <a:pt x="4307" y="680"/>
                      <a:pt x="4372" y="419"/>
                      <a:pt x="4274" y="223"/>
                    </a:cubicBezTo>
                    <a:cubicBezTo>
                      <a:pt x="4185" y="89"/>
                      <a:pt x="4034" y="1"/>
                      <a:pt x="38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14667500" y="-9528000"/>
                <a:ext cx="220225" cy="42150"/>
              </a:xfrm>
              <a:custGeom>
                <a:avLst/>
                <a:gdLst/>
                <a:ahLst/>
                <a:cxnLst/>
                <a:rect l="l" t="t" r="r" b="b"/>
                <a:pathLst>
                  <a:path w="8809" h="1686" extrusionOk="0">
                    <a:moveTo>
                      <a:pt x="4986" y="0"/>
                    </a:moveTo>
                    <a:cubicBezTo>
                      <a:pt x="2717" y="0"/>
                      <a:pt x="504" y="666"/>
                      <a:pt x="360" y="707"/>
                    </a:cubicBezTo>
                    <a:cubicBezTo>
                      <a:pt x="131" y="772"/>
                      <a:pt x="1" y="1001"/>
                      <a:pt x="66" y="1229"/>
                    </a:cubicBezTo>
                    <a:cubicBezTo>
                      <a:pt x="120" y="1390"/>
                      <a:pt x="306" y="1507"/>
                      <a:pt x="479" y="1507"/>
                    </a:cubicBezTo>
                    <a:cubicBezTo>
                      <a:pt x="517" y="1507"/>
                      <a:pt x="553" y="1502"/>
                      <a:pt x="588" y="1490"/>
                    </a:cubicBezTo>
                    <a:cubicBezTo>
                      <a:pt x="631" y="1490"/>
                      <a:pt x="2857" y="822"/>
                      <a:pt x="5024" y="822"/>
                    </a:cubicBezTo>
                    <a:cubicBezTo>
                      <a:pt x="6175" y="822"/>
                      <a:pt x="7310" y="1011"/>
                      <a:pt x="8091" y="1588"/>
                    </a:cubicBezTo>
                    <a:cubicBezTo>
                      <a:pt x="8188" y="1653"/>
                      <a:pt x="8254" y="1686"/>
                      <a:pt x="8352" y="1686"/>
                    </a:cubicBezTo>
                    <a:cubicBezTo>
                      <a:pt x="8482" y="1686"/>
                      <a:pt x="8613" y="1621"/>
                      <a:pt x="8678" y="1523"/>
                    </a:cubicBezTo>
                    <a:cubicBezTo>
                      <a:pt x="8808" y="1327"/>
                      <a:pt x="8776" y="1066"/>
                      <a:pt x="8613" y="936"/>
                    </a:cubicBezTo>
                    <a:cubicBezTo>
                      <a:pt x="7651" y="227"/>
                      <a:pt x="6309" y="0"/>
                      <a:pt x="49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14943975" y="-9683600"/>
                <a:ext cx="148425" cy="180625"/>
              </a:xfrm>
              <a:custGeom>
                <a:avLst/>
                <a:gdLst/>
                <a:ahLst/>
                <a:cxnLst/>
                <a:rect l="l" t="t" r="r" b="b"/>
                <a:pathLst>
                  <a:path w="5937" h="7225" extrusionOk="0">
                    <a:moveTo>
                      <a:pt x="4420" y="0"/>
                    </a:moveTo>
                    <a:cubicBezTo>
                      <a:pt x="3954" y="0"/>
                      <a:pt x="3512" y="123"/>
                      <a:pt x="3099" y="375"/>
                    </a:cubicBezTo>
                    <a:cubicBezTo>
                      <a:pt x="750" y="1712"/>
                      <a:pt x="65" y="6540"/>
                      <a:pt x="65" y="6768"/>
                    </a:cubicBezTo>
                    <a:cubicBezTo>
                      <a:pt x="0" y="6996"/>
                      <a:pt x="163" y="7192"/>
                      <a:pt x="391" y="7225"/>
                    </a:cubicBezTo>
                    <a:lnTo>
                      <a:pt x="457" y="7225"/>
                    </a:lnTo>
                    <a:cubicBezTo>
                      <a:pt x="652" y="7225"/>
                      <a:pt x="848" y="7094"/>
                      <a:pt x="881" y="6866"/>
                    </a:cubicBezTo>
                    <a:cubicBezTo>
                      <a:pt x="1044" y="5594"/>
                      <a:pt x="1859" y="2038"/>
                      <a:pt x="3523" y="1092"/>
                    </a:cubicBezTo>
                    <a:cubicBezTo>
                      <a:pt x="3798" y="920"/>
                      <a:pt x="4092" y="839"/>
                      <a:pt x="4404" y="839"/>
                    </a:cubicBezTo>
                    <a:cubicBezTo>
                      <a:pt x="4683" y="839"/>
                      <a:pt x="4976" y="904"/>
                      <a:pt x="5284" y="1027"/>
                    </a:cubicBezTo>
                    <a:cubicBezTo>
                      <a:pt x="5344" y="1053"/>
                      <a:pt x="5404" y="1065"/>
                      <a:pt x="5461" y="1065"/>
                    </a:cubicBezTo>
                    <a:cubicBezTo>
                      <a:pt x="5623" y="1065"/>
                      <a:pt x="5767" y="967"/>
                      <a:pt x="5839" y="799"/>
                    </a:cubicBezTo>
                    <a:cubicBezTo>
                      <a:pt x="5937" y="603"/>
                      <a:pt x="5839" y="342"/>
                      <a:pt x="5611" y="244"/>
                    </a:cubicBezTo>
                    <a:cubicBezTo>
                      <a:pt x="5200" y="83"/>
                      <a:pt x="4802" y="0"/>
                      <a:pt x="44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15027950" y="-9478125"/>
                <a:ext cx="163950" cy="57525"/>
              </a:xfrm>
              <a:custGeom>
                <a:avLst/>
                <a:gdLst/>
                <a:ahLst/>
                <a:cxnLst/>
                <a:rect l="l" t="t" r="r" b="b"/>
                <a:pathLst>
                  <a:path w="6558" h="2301" extrusionOk="0">
                    <a:moveTo>
                      <a:pt x="2616" y="1"/>
                    </a:moveTo>
                    <a:cubicBezTo>
                      <a:pt x="1394" y="1"/>
                      <a:pt x="408" y="311"/>
                      <a:pt x="327" y="343"/>
                    </a:cubicBezTo>
                    <a:cubicBezTo>
                      <a:pt x="131" y="408"/>
                      <a:pt x="1" y="637"/>
                      <a:pt x="66" y="865"/>
                    </a:cubicBezTo>
                    <a:cubicBezTo>
                      <a:pt x="120" y="1026"/>
                      <a:pt x="284" y="1143"/>
                      <a:pt x="468" y="1143"/>
                    </a:cubicBezTo>
                    <a:cubicBezTo>
                      <a:pt x="507" y="1143"/>
                      <a:pt x="548" y="1138"/>
                      <a:pt x="588" y="1126"/>
                    </a:cubicBezTo>
                    <a:cubicBezTo>
                      <a:pt x="605" y="1126"/>
                      <a:pt x="1504" y="849"/>
                      <a:pt x="2603" y="849"/>
                    </a:cubicBezTo>
                    <a:cubicBezTo>
                      <a:pt x="3669" y="849"/>
                      <a:pt x="4923" y="1109"/>
                      <a:pt x="5742" y="2137"/>
                    </a:cubicBezTo>
                    <a:cubicBezTo>
                      <a:pt x="5840" y="2235"/>
                      <a:pt x="5970" y="2300"/>
                      <a:pt x="6068" y="2300"/>
                    </a:cubicBezTo>
                    <a:cubicBezTo>
                      <a:pt x="6166" y="2300"/>
                      <a:pt x="6264" y="2268"/>
                      <a:pt x="6329" y="2202"/>
                    </a:cubicBezTo>
                    <a:cubicBezTo>
                      <a:pt x="6525" y="2072"/>
                      <a:pt x="6557" y="1811"/>
                      <a:pt x="6394" y="1615"/>
                    </a:cubicBezTo>
                    <a:cubicBezTo>
                      <a:pt x="5370" y="327"/>
                      <a:pt x="3870" y="1"/>
                      <a:pt x="26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5"/>
              <p:cNvSpPr/>
              <p:nvPr/>
            </p:nvSpPr>
            <p:spPr>
              <a:xfrm>
                <a:off x="14992075" y="-9292750"/>
                <a:ext cx="150075" cy="88250"/>
              </a:xfrm>
              <a:custGeom>
                <a:avLst/>
                <a:gdLst/>
                <a:ahLst/>
                <a:cxnLst/>
                <a:rect l="l" t="t" r="r" b="b"/>
                <a:pathLst>
                  <a:path w="6003" h="3530" extrusionOk="0">
                    <a:moveTo>
                      <a:pt x="5536" y="0"/>
                    </a:moveTo>
                    <a:cubicBezTo>
                      <a:pt x="5444" y="0"/>
                      <a:pt x="5356" y="34"/>
                      <a:pt x="5285" y="105"/>
                    </a:cubicBezTo>
                    <a:cubicBezTo>
                      <a:pt x="3034" y="1866"/>
                      <a:pt x="392" y="2714"/>
                      <a:pt x="359" y="2714"/>
                    </a:cubicBezTo>
                    <a:cubicBezTo>
                      <a:pt x="131" y="2779"/>
                      <a:pt x="1" y="3008"/>
                      <a:pt x="98" y="3236"/>
                    </a:cubicBezTo>
                    <a:cubicBezTo>
                      <a:pt x="131" y="3399"/>
                      <a:pt x="294" y="3530"/>
                      <a:pt x="490" y="3530"/>
                    </a:cubicBezTo>
                    <a:cubicBezTo>
                      <a:pt x="523" y="3530"/>
                      <a:pt x="555" y="3530"/>
                      <a:pt x="588" y="3497"/>
                    </a:cubicBezTo>
                    <a:cubicBezTo>
                      <a:pt x="718" y="3464"/>
                      <a:pt x="3426" y="2616"/>
                      <a:pt x="5807" y="724"/>
                    </a:cubicBezTo>
                    <a:cubicBezTo>
                      <a:pt x="5970" y="594"/>
                      <a:pt x="6003" y="333"/>
                      <a:pt x="5872" y="170"/>
                    </a:cubicBezTo>
                    <a:cubicBezTo>
                      <a:pt x="5780" y="59"/>
                      <a:pt x="5655" y="0"/>
                      <a:pt x="55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5"/>
              <p:cNvSpPr/>
              <p:nvPr/>
            </p:nvSpPr>
            <p:spPr>
              <a:xfrm>
                <a:off x="15045075" y="-9154675"/>
                <a:ext cx="160675" cy="83925"/>
              </a:xfrm>
              <a:custGeom>
                <a:avLst/>
                <a:gdLst/>
                <a:ahLst/>
                <a:cxnLst/>
                <a:rect l="l" t="t" r="r" b="b"/>
                <a:pathLst>
                  <a:path w="6427" h="3357" extrusionOk="0">
                    <a:moveTo>
                      <a:pt x="5953" y="0"/>
                    </a:moveTo>
                    <a:cubicBezTo>
                      <a:pt x="5853" y="0"/>
                      <a:pt x="5754" y="33"/>
                      <a:pt x="5677" y="94"/>
                    </a:cubicBezTo>
                    <a:cubicBezTo>
                      <a:pt x="3328" y="2312"/>
                      <a:pt x="458" y="2541"/>
                      <a:pt x="425" y="2541"/>
                    </a:cubicBezTo>
                    <a:cubicBezTo>
                      <a:pt x="197" y="2541"/>
                      <a:pt x="1" y="2769"/>
                      <a:pt x="34" y="2997"/>
                    </a:cubicBezTo>
                    <a:cubicBezTo>
                      <a:pt x="34" y="3193"/>
                      <a:pt x="229" y="3356"/>
                      <a:pt x="458" y="3356"/>
                    </a:cubicBezTo>
                    <a:lnTo>
                      <a:pt x="490" y="3356"/>
                    </a:lnTo>
                    <a:cubicBezTo>
                      <a:pt x="588" y="3356"/>
                      <a:pt x="3654" y="3095"/>
                      <a:pt x="6231" y="714"/>
                    </a:cubicBezTo>
                    <a:cubicBezTo>
                      <a:pt x="6427" y="551"/>
                      <a:pt x="6427" y="290"/>
                      <a:pt x="6264" y="127"/>
                    </a:cubicBezTo>
                    <a:cubicBezTo>
                      <a:pt x="6178" y="41"/>
                      <a:pt x="6064" y="0"/>
                      <a:pt x="59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5"/>
              <p:cNvSpPr/>
              <p:nvPr/>
            </p:nvSpPr>
            <p:spPr>
              <a:xfrm>
                <a:off x="15063850" y="-9006425"/>
                <a:ext cx="207150" cy="73500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2940" extrusionOk="0">
                    <a:moveTo>
                      <a:pt x="7792" y="1"/>
                    </a:moveTo>
                    <a:cubicBezTo>
                      <a:pt x="7715" y="1"/>
                      <a:pt x="7637" y="22"/>
                      <a:pt x="7568" y="68"/>
                    </a:cubicBezTo>
                    <a:cubicBezTo>
                      <a:pt x="7539" y="97"/>
                      <a:pt x="4618" y="2096"/>
                      <a:pt x="1769" y="2096"/>
                    </a:cubicBezTo>
                    <a:cubicBezTo>
                      <a:pt x="1360" y="2096"/>
                      <a:pt x="952" y="2055"/>
                      <a:pt x="555" y="1960"/>
                    </a:cubicBezTo>
                    <a:cubicBezTo>
                      <a:pt x="515" y="1949"/>
                      <a:pt x="476" y="1944"/>
                      <a:pt x="439" y="1944"/>
                    </a:cubicBezTo>
                    <a:cubicBezTo>
                      <a:pt x="262" y="1944"/>
                      <a:pt x="119" y="2065"/>
                      <a:pt x="65" y="2254"/>
                    </a:cubicBezTo>
                    <a:cubicBezTo>
                      <a:pt x="0" y="2482"/>
                      <a:pt x="131" y="2711"/>
                      <a:pt x="359" y="2776"/>
                    </a:cubicBezTo>
                    <a:cubicBezTo>
                      <a:pt x="848" y="2874"/>
                      <a:pt x="1338" y="2939"/>
                      <a:pt x="1794" y="2939"/>
                    </a:cubicBezTo>
                    <a:cubicBezTo>
                      <a:pt x="4893" y="2939"/>
                      <a:pt x="7894" y="851"/>
                      <a:pt x="8057" y="754"/>
                    </a:cubicBezTo>
                    <a:cubicBezTo>
                      <a:pt x="8253" y="623"/>
                      <a:pt x="8286" y="362"/>
                      <a:pt x="8155" y="199"/>
                    </a:cubicBezTo>
                    <a:cubicBezTo>
                      <a:pt x="8071" y="73"/>
                      <a:pt x="7932" y="1"/>
                      <a:pt x="7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2" name="Google Shape;442;p15"/>
          <p:cNvGrpSpPr/>
          <p:nvPr/>
        </p:nvGrpSpPr>
        <p:grpSpPr>
          <a:xfrm>
            <a:off x="246329" y="100353"/>
            <a:ext cx="8778779" cy="4972098"/>
            <a:chOff x="246329" y="100353"/>
            <a:chExt cx="8778779" cy="4972098"/>
          </a:xfrm>
        </p:grpSpPr>
        <p:sp>
          <p:nvSpPr>
            <p:cNvPr id="443" name="Google Shape;443;p15"/>
            <p:cNvSpPr/>
            <p:nvPr/>
          </p:nvSpPr>
          <p:spPr>
            <a:xfrm>
              <a:off x="246329" y="1686547"/>
              <a:ext cx="144802" cy="100879"/>
            </a:xfrm>
            <a:custGeom>
              <a:avLst/>
              <a:gdLst/>
              <a:ahLst/>
              <a:cxnLst/>
              <a:rect l="l" t="t" r="r" b="b"/>
              <a:pathLst>
                <a:path w="1711" h="1192" extrusionOk="0">
                  <a:moveTo>
                    <a:pt x="861" y="170"/>
                  </a:moveTo>
                  <a:cubicBezTo>
                    <a:pt x="943" y="170"/>
                    <a:pt x="1028" y="198"/>
                    <a:pt x="1111" y="263"/>
                  </a:cubicBezTo>
                  <a:cubicBezTo>
                    <a:pt x="1463" y="528"/>
                    <a:pt x="1186" y="1018"/>
                    <a:pt x="843" y="1018"/>
                  </a:cubicBezTo>
                  <a:cubicBezTo>
                    <a:pt x="763" y="1018"/>
                    <a:pt x="680" y="991"/>
                    <a:pt x="599" y="928"/>
                  </a:cubicBezTo>
                  <a:lnTo>
                    <a:pt x="548" y="992"/>
                  </a:lnTo>
                  <a:lnTo>
                    <a:pt x="548" y="992"/>
                  </a:lnTo>
                  <a:lnTo>
                    <a:pt x="599" y="922"/>
                  </a:lnTo>
                  <a:cubicBezTo>
                    <a:pt x="248" y="659"/>
                    <a:pt x="518" y="170"/>
                    <a:pt x="861" y="170"/>
                  </a:cubicBezTo>
                  <a:close/>
                  <a:moveTo>
                    <a:pt x="865" y="0"/>
                  </a:moveTo>
                  <a:cubicBezTo>
                    <a:pt x="383" y="0"/>
                    <a:pt x="1" y="690"/>
                    <a:pt x="497" y="1063"/>
                  </a:cubicBezTo>
                  <a:cubicBezTo>
                    <a:pt x="610" y="1153"/>
                    <a:pt x="729" y="1191"/>
                    <a:pt x="842" y="1191"/>
                  </a:cubicBezTo>
                  <a:cubicBezTo>
                    <a:pt x="1323" y="1191"/>
                    <a:pt x="1710" y="497"/>
                    <a:pt x="1213" y="129"/>
                  </a:cubicBezTo>
                  <a:cubicBezTo>
                    <a:pt x="1098" y="39"/>
                    <a:pt x="979" y="0"/>
                    <a:pt x="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1598388" y="100353"/>
              <a:ext cx="202520" cy="163590"/>
            </a:xfrm>
            <a:custGeom>
              <a:avLst/>
              <a:gdLst/>
              <a:ahLst/>
              <a:cxnLst/>
              <a:rect l="l" t="t" r="r" b="b"/>
              <a:pathLst>
                <a:path w="2393" h="1933" extrusionOk="0">
                  <a:moveTo>
                    <a:pt x="1280" y="257"/>
                  </a:moveTo>
                  <a:cubicBezTo>
                    <a:pt x="1433" y="858"/>
                    <a:pt x="1318" y="781"/>
                    <a:pt x="1912" y="999"/>
                  </a:cubicBezTo>
                  <a:cubicBezTo>
                    <a:pt x="1375" y="1159"/>
                    <a:pt x="1420" y="1235"/>
                    <a:pt x="1190" y="1689"/>
                  </a:cubicBezTo>
                  <a:cubicBezTo>
                    <a:pt x="1011" y="1063"/>
                    <a:pt x="1152" y="1139"/>
                    <a:pt x="493" y="992"/>
                  </a:cubicBezTo>
                  <a:cubicBezTo>
                    <a:pt x="998" y="743"/>
                    <a:pt x="1056" y="852"/>
                    <a:pt x="1280" y="257"/>
                  </a:cubicBezTo>
                  <a:close/>
                  <a:moveTo>
                    <a:pt x="1301" y="1"/>
                  </a:moveTo>
                  <a:cubicBezTo>
                    <a:pt x="1219" y="1"/>
                    <a:pt x="1107" y="163"/>
                    <a:pt x="934" y="609"/>
                  </a:cubicBezTo>
                  <a:cubicBezTo>
                    <a:pt x="1" y="980"/>
                    <a:pt x="33" y="1082"/>
                    <a:pt x="896" y="1261"/>
                  </a:cubicBezTo>
                  <a:cubicBezTo>
                    <a:pt x="1056" y="1932"/>
                    <a:pt x="1113" y="1932"/>
                    <a:pt x="1177" y="1932"/>
                  </a:cubicBezTo>
                  <a:cubicBezTo>
                    <a:pt x="1235" y="1926"/>
                    <a:pt x="1286" y="1926"/>
                    <a:pt x="1567" y="1312"/>
                  </a:cubicBezTo>
                  <a:cubicBezTo>
                    <a:pt x="2296" y="1082"/>
                    <a:pt x="2392" y="960"/>
                    <a:pt x="1561" y="679"/>
                  </a:cubicBezTo>
                  <a:cubicBezTo>
                    <a:pt x="1477" y="358"/>
                    <a:pt x="1422" y="1"/>
                    <a:pt x="1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7470529" y="4971572"/>
              <a:ext cx="144802" cy="100879"/>
            </a:xfrm>
            <a:custGeom>
              <a:avLst/>
              <a:gdLst/>
              <a:ahLst/>
              <a:cxnLst/>
              <a:rect l="l" t="t" r="r" b="b"/>
              <a:pathLst>
                <a:path w="1711" h="1192" extrusionOk="0">
                  <a:moveTo>
                    <a:pt x="861" y="170"/>
                  </a:moveTo>
                  <a:cubicBezTo>
                    <a:pt x="943" y="170"/>
                    <a:pt x="1028" y="198"/>
                    <a:pt x="1111" y="263"/>
                  </a:cubicBezTo>
                  <a:cubicBezTo>
                    <a:pt x="1463" y="528"/>
                    <a:pt x="1186" y="1018"/>
                    <a:pt x="843" y="1018"/>
                  </a:cubicBezTo>
                  <a:cubicBezTo>
                    <a:pt x="763" y="1018"/>
                    <a:pt x="680" y="991"/>
                    <a:pt x="599" y="928"/>
                  </a:cubicBezTo>
                  <a:lnTo>
                    <a:pt x="548" y="992"/>
                  </a:lnTo>
                  <a:lnTo>
                    <a:pt x="548" y="992"/>
                  </a:lnTo>
                  <a:lnTo>
                    <a:pt x="599" y="922"/>
                  </a:lnTo>
                  <a:cubicBezTo>
                    <a:pt x="248" y="659"/>
                    <a:pt x="518" y="170"/>
                    <a:pt x="861" y="170"/>
                  </a:cubicBezTo>
                  <a:close/>
                  <a:moveTo>
                    <a:pt x="865" y="0"/>
                  </a:moveTo>
                  <a:cubicBezTo>
                    <a:pt x="383" y="0"/>
                    <a:pt x="1" y="690"/>
                    <a:pt x="497" y="1063"/>
                  </a:cubicBezTo>
                  <a:cubicBezTo>
                    <a:pt x="610" y="1153"/>
                    <a:pt x="729" y="1191"/>
                    <a:pt x="842" y="1191"/>
                  </a:cubicBezTo>
                  <a:cubicBezTo>
                    <a:pt x="1323" y="1191"/>
                    <a:pt x="1710" y="497"/>
                    <a:pt x="1213" y="129"/>
                  </a:cubicBezTo>
                  <a:cubicBezTo>
                    <a:pt x="1098" y="39"/>
                    <a:pt x="979" y="0"/>
                    <a:pt x="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8822588" y="3385378"/>
              <a:ext cx="202520" cy="163590"/>
            </a:xfrm>
            <a:custGeom>
              <a:avLst/>
              <a:gdLst/>
              <a:ahLst/>
              <a:cxnLst/>
              <a:rect l="l" t="t" r="r" b="b"/>
              <a:pathLst>
                <a:path w="2393" h="1933" extrusionOk="0">
                  <a:moveTo>
                    <a:pt x="1280" y="257"/>
                  </a:moveTo>
                  <a:cubicBezTo>
                    <a:pt x="1433" y="858"/>
                    <a:pt x="1318" y="781"/>
                    <a:pt x="1912" y="999"/>
                  </a:cubicBezTo>
                  <a:cubicBezTo>
                    <a:pt x="1375" y="1159"/>
                    <a:pt x="1420" y="1235"/>
                    <a:pt x="1190" y="1689"/>
                  </a:cubicBezTo>
                  <a:cubicBezTo>
                    <a:pt x="1011" y="1063"/>
                    <a:pt x="1152" y="1139"/>
                    <a:pt x="493" y="992"/>
                  </a:cubicBezTo>
                  <a:cubicBezTo>
                    <a:pt x="998" y="743"/>
                    <a:pt x="1056" y="852"/>
                    <a:pt x="1280" y="257"/>
                  </a:cubicBezTo>
                  <a:close/>
                  <a:moveTo>
                    <a:pt x="1301" y="1"/>
                  </a:moveTo>
                  <a:cubicBezTo>
                    <a:pt x="1219" y="1"/>
                    <a:pt x="1107" y="163"/>
                    <a:pt x="934" y="609"/>
                  </a:cubicBezTo>
                  <a:cubicBezTo>
                    <a:pt x="1" y="980"/>
                    <a:pt x="33" y="1082"/>
                    <a:pt x="896" y="1261"/>
                  </a:cubicBezTo>
                  <a:cubicBezTo>
                    <a:pt x="1056" y="1932"/>
                    <a:pt x="1113" y="1932"/>
                    <a:pt x="1177" y="1932"/>
                  </a:cubicBezTo>
                  <a:cubicBezTo>
                    <a:pt x="1235" y="1926"/>
                    <a:pt x="1286" y="1926"/>
                    <a:pt x="1567" y="1312"/>
                  </a:cubicBezTo>
                  <a:cubicBezTo>
                    <a:pt x="2296" y="1082"/>
                    <a:pt x="2392" y="960"/>
                    <a:pt x="1561" y="679"/>
                  </a:cubicBezTo>
                  <a:cubicBezTo>
                    <a:pt x="1477" y="358"/>
                    <a:pt x="1422" y="1"/>
                    <a:pt x="1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31"/>
          <p:cNvSpPr/>
          <p:nvPr/>
        </p:nvSpPr>
        <p:spPr>
          <a:xfrm>
            <a:off x="8390375" y="99288"/>
            <a:ext cx="550475" cy="577450"/>
          </a:xfrm>
          <a:custGeom>
            <a:avLst/>
            <a:gdLst/>
            <a:ahLst/>
            <a:cxnLst/>
            <a:rect l="l" t="t" r="r" b="b"/>
            <a:pathLst>
              <a:path w="22019" h="23098" extrusionOk="0">
                <a:moveTo>
                  <a:pt x="1912" y="0"/>
                </a:moveTo>
                <a:cubicBezTo>
                  <a:pt x="1797" y="0"/>
                  <a:pt x="1681" y="1"/>
                  <a:pt x="1566" y="2"/>
                </a:cubicBezTo>
                <a:cubicBezTo>
                  <a:pt x="685" y="35"/>
                  <a:pt x="685" y="68"/>
                  <a:pt x="489" y="948"/>
                </a:cubicBezTo>
                <a:cubicBezTo>
                  <a:pt x="392" y="1307"/>
                  <a:pt x="294" y="1666"/>
                  <a:pt x="196" y="2025"/>
                </a:cubicBezTo>
                <a:cubicBezTo>
                  <a:pt x="131" y="2286"/>
                  <a:pt x="33" y="2547"/>
                  <a:pt x="0" y="2808"/>
                </a:cubicBezTo>
                <a:cubicBezTo>
                  <a:pt x="0" y="3297"/>
                  <a:pt x="33" y="3754"/>
                  <a:pt x="98" y="4210"/>
                </a:cubicBezTo>
                <a:cubicBezTo>
                  <a:pt x="196" y="5483"/>
                  <a:pt x="196" y="6787"/>
                  <a:pt x="424" y="8060"/>
                </a:cubicBezTo>
                <a:cubicBezTo>
                  <a:pt x="816" y="10082"/>
                  <a:pt x="1696" y="11876"/>
                  <a:pt x="3556" y="13050"/>
                </a:cubicBezTo>
                <a:cubicBezTo>
                  <a:pt x="5252" y="14094"/>
                  <a:pt x="7144" y="14551"/>
                  <a:pt x="9134" y="14714"/>
                </a:cubicBezTo>
                <a:cubicBezTo>
                  <a:pt x="9438" y="14736"/>
                  <a:pt x="9750" y="14743"/>
                  <a:pt x="10069" y="14743"/>
                </a:cubicBezTo>
                <a:cubicBezTo>
                  <a:pt x="10707" y="14743"/>
                  <a:pt x="11374" y="14714"/>
                  <a:pt x="12069" y="14714"/>
                </a:cubicBezTo>
                <a:cubicBezTo>
                  <a:pt x="11906" y="15040"/>
                  <a:pt x="11776" y="15269"/>
                  <a:pt x="11711" y="15464"/>
                </a:cubicBezTo>
                <a:cubicBezTo>
                  <a:pt x="10960" y="17095"/>
                  <a:pt x="10471" y="18759"/>
                  <a:pt x="10765" y="20586"/>
                </a:cubicBezTo>
                <a:cubicBezTo>
                  <a:pt x="10928" y="21532"/>
                  <a:pt x="11319" y="22347"/>
                  <a:pt x="12037" y="23097"/>
                </a:cubicBezTo>
                <a:cubicBezTo>
                  <a:pt x="12526" y="22412"/>
                  <a:pt x="13015" y="21825"/>
                  <a:pt x="13439" y="21173"/>
                </a:cubicBezTo>
                <a:cubicBezTo>
                  <a:pt x="14451" y="19542"/>
                  <a:pt x="15429" y="17878"/>
                  <a:pt x="14777" y="15758"/>
                </a:cubicBezTo>
                <a:lnTo>
                  <a:pt x="14777" y="15758"/>
                </a:lnTo>
                <a:cubicBezTo>
                  <a:pt x="15136" y="15823"/>
                  <a:pt x="15429" y="15856"/>
                  <a:pt x="15723" y="15888"/>
                </a:cubicBezTo>
                <a:cubicBezTo>
                  <a:pt x="15799" y="15891"/>
                  <a:pt x="15874" y="15892"/>
                  <a:pt x="15949" y="15892"/>
                </a:cubicBezTo>
                <a:cubicBezTo>
                  <a:pt x="17873" y="15892"/>
                  <a:pt x="19502" y="15099"/>
                  <a:pt x="21040" y="14094"/>
                </a:cubicBezTo>
                <a:cubicBezTo>
                  <a:pt x="21366" y="13866"/>
                  <a:pt x="21692" y="13670"/>
                  <a:pt x="22019" y="13442"/>
                </a:cubicBezTo>
                <a:cubicBezTo>
                  <a:pt x="22019" y="13409"/>
                  <a:pt x="22019" y="13377"/>
                  <a:pt x="22019" y="13344"/>
                </a:cubicBezTo>
                <a:cubicBezTo>
                  <a:pt x="21203" y="12496"/>
                  <a:pt x="20257" y="12007"/>
                  <a:pt x="19115" y="11843"/>
                </a:cubicBezTo>
                <a:cubicBezTo>
                  <a:pt x="18843" y="11810"/>
                  <a:pt x="18572" y="11795"/>
                  <a:pt x="18303" y="11795"/>
                </a:cubicBezTo>
                <a:cubicBezTo>
                  <a:pt x="17250" y="11795"/>
                  <a:pt x="16221" y="12034"/>
                  <a:pt x="15234" y="12398"/>
                </a:cubicBezTo>
                <a:cubicBezTo>
                  <a:pt x="14712" y="12594"/>
                  <a:pt x="14222" y="12822"/>
                  <a:pt x="13668" y="13050"/>
                </a:cubicBezTo>
                <a:cubicBezTo>
                  <a:pt x="14288" y="10539"/>
                  <a:pt x="13864" y="8190"/>
                  <a:pt x="13015" y="5907"/>
                </a:cubicBezTo>
                <a:cubicBezTo>
                  <a:pt x="12265" y="3917"/>
                  <a:pt x="11091" y="2384"/>
                  <a:pt x="9134" y="1438"/>
                </a:cubicBezTo>
                <a:cubicBezTo>
                  <a:pt x="6858" y="347"/>
                  <a:pt x="4403" y="0"/>
                  <a:pt x="1912" y="0"/>
                </a:cubicBezTo>
                <a:close/>
              </a:path>
            </a:pathLst>
          </a:custGeom>
          <a:solidFill>
            <a:schemeClr val="dk1"/>
          </a:solidFill>
          <a:ln w="1143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accent3">
                <a:alpha val="8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31"/>
          <p:cNvSpPr/>
          <p:nvPr/>
        </p:nvSpPr>
        <p:spPr>
          <a:xfrm>
            <a:off x="8376500" y="100113"/>
            <a:ext cx="578225" cy="575800"/>
          </a:xfrm>
          <a:custGeom>
            <a:avLst/>
            <a:gdLst/>
            <a:ahLst/>
            <a:cxnLst/>
            <a:rect l="l" t="t" r="r" b="b"/>
            <a:pathLst>
              <a:path w="23129" h="23032" extrusionOk="0">
                <a:moveTo>
                  <a:pt x="2983" y="1"/>
                </a:moveTo>
                <a:cubicBezTo>
                  <a:pt x="2287" y="1"/>
                  <a:pt x="1860" y="35"/>
                  <a:pt x="1860" y="35"/>
                </a:cubicBezTo>
                <a:cubicBezTo>
                  <a:pt x="1860" y="35"/>
                  <a:pt x="1" y="5971"/>
                  <a:pt x="2545" y="10734"/>
                </a:cubicBezTo>
                <a:cubicBezTo>
                  <a:pt x="4477" y="14325"/>
                  <a:pt x="9623" y="14757"/>
                  <a:pt x="11990" y="14757"/>
                </a:cubicBezTo>
                <a:cubicBezTo>
                  <a:pt x="12740" y="14757"/>
                  <a:pt x="13212" y="14714"/>
                  <a:pt x="13212" y="14714"/>
                </a:cubicBezTo>
                <a:lnTo>
                  <a:pt x="13212" y="14714"/>
                </a:lnTo>
                <a:cubicBezTo>
                  <a:pt x="13212" y="14714"/>
                  <a:pt x="10113" y="19900"/>
                  <a:pt x="13179" y="23032"/>
                </a:cubicBezTo>
                <a:cubicBezTo>
                  <a:pt x="13179" y="23032"/>
                  <a:pt x="17420" y="18269"/>
                  <a:pt x="15756" y="15659"/>
                </a:cubicBezTo>
                <a:lnTo>
                  <a:pt x="15756" y="15659"/>
                </a:lnTo>
                <a:cubicBezTo>
                  <a:pt x="15756" y="15660"/>
                  <a:pt x="16256" y="15881"/>
                  <a:pt x="17164" y="15881"/>
                </a:cubicBezTo>
                <a:cubicBezTo>
                  <a:pt x="18435" y="15881"/>
                  <a:pt x="20504" y="15449"/>
                  <a:pt x="23128" y="13376"/>
                </a:cubicBezTo>
                <a:cubicBezTo>
                  <a:pt x="23128" y="13376"/>
                  <a:pt x="22089" y="11817"/>
                  <a:pt x="19466" y="11817"/>
                </a:cubicBezTo>
                <a:cubicBezTo>
                  <a:pt x="18257" y="11817"/>
                  <a:pt x="16712" y="12148"/>
                  <a:pt x="14777" y="13115"/>
                </a:cubicBezTo>
                <a:cubicBezTo>
                  <a:pt x="14777" y="13115"/>
                  <a:pt x="16115" y="9625"/>
                  <a:pt x="13505" y="4471"/>
                </a:cubicBezTo>
                <a:cubicBezTo>
                  <a:pt x="11439" y="440"/>
                  <a:pt x="5480" y="1"/>
                  <a:pt x="29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31"/>
          <p:cNvSpPr/>
          <p:nvPr/>
        </p:nvSpPr>
        <p:spPr>
          <a:xfrm>
            <a:off x="8486600" y="163763"/>
            <a:ext cx="146000" cy="186775"/>
          </a:xfrm>
          <a:custGeom>
            <a:avLst/>
            <a:gdLst/>
            <a:ahLst/>
            <a:cxnLst/>
            <a:rect l="l" t="t" r="r" b="b"/>
            <a:pathLst>
              <a:path w="5840" h="7471" extrusionOk="0">
                <a:moveTo>
                  <a:pt x="5448" y="0"/>
                </a:moveTo>
                <a:cubicBezTo>
                  <a:pt x="5187" y="0"/>
                  <a:pt x="5024" y="163"/>
                  <a:pt x="5024" y="392"/>
                </a:cubicBezTo>
                <a:cubicBezTo>
                  <a:pt x="4991" y="587"/>
                  <a:pt x="4730" y="5252"/>
                  <a:pt x="327" y="6655"/>
                </a:cubicBezTo>
                <a:cubicBezTo>
                  <a:pt x="131" y="6720"/>
                  <a:pt x="0" y="6948"/>
                  <a:pt x="66" y="7177"/>
                </a:cubicBezTo>
                <a:cubicBezTo>
                  <a:pt x="131" y="7340"/>
                  <a:pt x="294" y="7470"/>
                  <a:pt x="457" y="7470"/>
                </a:cubicBezTo>
                <a:cubicBezTo>
                  <a:pt x="522" y="7470"/>
                  <a:pt x="555" y="7438"/>
                  <a:pt x="588" y="7438"/>
                </a:cubicBezTo>
                <a:cubicBezTo>
                  <a:pt x="5546" y="5839"/>
                  <a:pt x="5839" y="490"/>
                  <a:pt x="5839" y="424"/>
                </a:cubicBezTo>
                <a:cubicBezTo>
                  <a:pt x="5839" y="196"/>
                  <a:pt x="5676" y="0"/>
                  <a:pt x="544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31"/>
          <p:cNvSpPr/>
          <p:nvPr/>
        </p:nvSpPr>
        <p:spPr>
          <a:xfrm>
            <a:off x="8487400" y="123738"/>
            <a:ext cx="84850" cy="83275"/>
          </a:xfrm>
          <a:custGeom>
            <a:avLst/>
            <a:gdLst/>
            <a:ahLst/>
            <a:cxnLst/>
            <a:rect l="l" t="t" r="r" b="b"/>
            <a:pathLst>
              <a:path w="3394" h="3331" extrusionOk="0">
                <a:moveTo>
                  <a:pt x="1408" y="0"/>
                </a:moveTo>
                <a:cubicBezTo>
                  <a:pt x="1268" y="0"/>
                  <a:pt x="1129" y="72"/>
                  <a:pt x="1045" y="199"/>
                </a:cubicBezTo>
                <a:cubicBezTo>
                  <a:pt x="882" y="492"/>
                  <a:pt x="1" y="2058"/>
                  <a:pt x="458" y="2906"/>
                </a:cubicBezTo>
                <a:cubicBezTo>
                  <a:pt x="556" y="3134"/>
                  <a:pt x="751" y="3265"/>
                  <a:pt x="980" y="3298"/>
                </a:cubicBezTo>
                <a:cubicBezTo>
                  <a:pt x="1012" y="3330"/>
                  <a:pt x="1077" y="3330"/>
                  <a:pt x="1143" y="3330"/>
                </a:cubicBezTo>
                <a:cubicBezTo>
                  <a:pt x="1860" y="3330"/>
                  <a:pt x="2872" y="2515"/>
                  <a:pt x="3198" y="2221"/>
                </a:cubicBezTo>
                <a:cubicBezTo>
                  <a:pt x="3361" y="2091"/>
                  <a:pt x="3393" y="1830"/>
                  <a:pt x="3230" y="1634"/>
                </a:cubicBezTo>
                <a:cubicBezTo>
                  <a:pt x="3159" y="1544"/>
                  <a:pt x="3048" y="1494"/>
                  <a:pt x="2930" y="1494"/>
                </a:cubicBezTo>
                <a:cubicBezTo>
                  <a:pt x="2833" y="1494"/>
                  <a:pt x="2731" y="1528"/>
                  <a:pt x="2643" y="1601"/>
                </a:cubicBezTo>
                <a:cubicBezTo>
                  <a:pt x="2056" y="2091"/>
                  <a:pt x="1338" y="2547"/>
                  <a:pt x="1175" y="2547"/>
                </a:cubicBezTo>
                <a:cubicBezTo>
                  <a:pt x="1045" y="2254"/>
                  <a:pt x="1371" y="1308"/>
                  <a:pt x="1762" y="623"/>
                </a:cubicBezTo>
                <a:cubicBezTo>
                  <a:pt x="1893" y="427"/>
                  <a:pt x="1828" y="166"/>
                  <a:pt x="1632" y="68"/>
                </a:cubicBezTo>
                <a:cubicBezTo>
                  <a:pt x="1563" y="22"/>
                  <a:pt x="1485" y="0"/>
                  <a:pt x="1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31"/>
          <p:cNvSpPr/>
          <p:nvPr/>
        </p:nvSpPr>
        <p:spPr>
          <a:xfrm>
            <a:off x="8402600" y="149763"/>
            <a:ext cx="65275" cy="62950"/>
          </a:xfrm>
          <a:custGeom>
            <a:avLst/>
            <a:gdLst/>
            <a:ahLst/>
            <a:cxnLst/>
            <a:rect l="l" t="t" r="r" b="b"/>
            <a:pathLst>
              <a:path w="2611" h="2518" extrusionOk="0">
                <a:moveTo>
                  <a:pt x="494" y="1"/>
                </a:moveTo>
                <a:cubicBezTo>
                  <a:pt x="315" y="1"/>
                  <a:pt x="128" y="127"/>
                  <a:pt x="98" y="332"/>
                </a:cubicBezTo>
                <a:cubicBezTo>
                  <a:pt x="1" y="887"/>
                  <a:pt x="294" y="2028"/>
                  <a:pt x="2023" y="2517"/>
                </a:cubicBezTo>
                <a:lnTo>
                  <a:pt x="2153" y="2517"/>
                </a:lnTo>
                <a:cubicBezTo>
                  <a:pt x="2317" y="2517"/>
                  <a:pt x="2480" y="2420"/>
                  <a:pt x="2545" y="2224"/>
                </a:cubicBezTo>
                <a:cubicBezTo>
                  <a:pt x="2610" y="1996"/>
                  <a:pt x="2480" y="1767"/>
                  <a:pt x="2251" y="1702"/>
                </a:cubicBezTo>
                <a:cubicBezTo>
                  <a:pt x="849" y="1343"/>
                  <a:pt x="914" y="560"/>
                  <a:pt x="914" y="462"/>
                </a:cubicBezTo>
                <a:cubicBezTo>
                  <a:pt x="946" y="234"/>
                  <a:pt x="783" y="38"/>
                  <a:pt x="555" y="6"/>
                </a:cubicBezTo>
                <a:cubicBezTo>
                  <a:pt x="535" y="2"/>
                  <a:pt x="515" y="1"/>
                  <a:pt x="49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31"/>
          <p:cNvSpPr/>
          <p:nvPr/>
        </p:nvSpPr>
        <p:spPr>
          <a:xfrm>
            <a:off x="8537975" y="255388"/>
            <a:ext cx="207975" cy="196275"/>
          </a:xfrm>
          <a:custGeom>
            <a:avLst/>
            <a:gdLst/>
            <a:ahLst/>
            <a:cxnLst/>
            <a:rect l="l" t="t" r="r" b="b"/>
            <a:pathLst>
              <a:path w="8319" h="7851" extrusionOk="0">
                <a:moveTo>
                  <a:pt x="6037" y="1"/>
                </a:moveTo>
                <a:cubicBezTo>
                  <a:pt x="5897" y="1"/>
                  <a:pt x="5760" y="59"/>
                  <a:pt x="5676" y="184"/>
                </a:cubicBezTo>
                <a:cubicBezTo>
                  <a:pt x="5546" y="380"/>
                  <a:pt x="5611" y="641"/>
                  <a:pt x="5807" y="772"/>
                </a:cubicBezTo>
                <a:cubicBezTo>
                  <a:pt x="6459" y="1196"/>
                  <a:pt x="7470" y="2109"/>
                  <a:pt x="7503" y="2566"/>
                </a:cubicBezTo>
                <a:cubicBezTo>
                  <a:pt x="7503" y="2598"/>
                  <a:pt x="7470" y="2631"/>
                  <a:pt x="7405" y="2696"/>
                </a:cubicBezTo>
                <a:cubicBezTo>
                  <a:pt x="7197" y="2857"/>
                  <a:pt x="6924" y="2919"/>
                  <a:pt x="6627" y="2919"/>
                </a:cubicBezTo>
                <a:cubicBezTo>
                  <a:pt x="5900" y="2919"/>
                  <a:pt x="5036" y="2546"/>
                  <a:pt x="4665" y="2337"/>
                </a:cubicBezTo>
                <a:cubicBezTo>
                  <a:pt x="4613" y="2306"/>
                  <a:pt x="4554" y="2291"/>
                  <a:pt x="4493" y="2291"/>
                </a:cubicBezTo>
                <a:cubicBezTo>
                  <a:pt x="4366" y="2291"/>
                  <a:pt x="4232" y="2357"/>
                  <a:pt x="4143" y="2468"/>
                </a:cubicBezTo>
                <a:cubicBezTo>
                  <a:pt x="4013" y="2631"/>
                  <a:pt x="4045" y="2859"/>
                  <a:pt x="4176" y="3022"/>
                </a:cubicBezTo>
                <a:cubicBezTo>
                  <a:pt x="4991" y="3838"/>
                  <a:pt x="5676" y="4849"/>
                  <a:pt x="5611" y="5077"/>
                </a:cubicBezTo>
                <a:cubicBezTo>
                  <a:pt x="5577" y="5111"/>
                  <a:pt x="5516" y="5127"/>
                  <a:pt x="5432" y="5127"/>
                </a:cubicBezTo>
                <a:cubicBezTo>
                  <a:pt x="5024" y="5127"/>
                  <a:pt x="4078" y="4747"/>
                  <a:pt x="3132" y="4099"/>
                </a:cubicBezTo>
                <a:cubicBezTo>
                  <a:pt x="3056" y="4053"/>
                  <a:pt x="2973" y="4029"/>
                  <a:pt x="2890" y="4029"/>
                </a:cubicBezTo>
                <a:cubicBezTo>
                  <a:pt x="2794" y="4029"/>
                  <a:pt x="2697" y="4062"/>
                  <a:pt x="2610" y="4131"/>
                </a:cubicBezTo>
                <a:cubicBezTo>
                  <a:pt x="2480" y="4262"/>
                  <a:pt x="2447" y="4490"/>
                  <a:pt x="2545" y="4653"/>
                </a:cubicBezTo>
                <a:cubicBezTo>
                  <a:pt x="2904" y="5273"/>
                  <a:pt x="3328" y="6382"/>
                  <a:pt x="3165" y="6839"/>
                </a:cubicBezTo>
                <a:cubicBezTo>
                  <a:pt x="3132" y="6937"/>
                  <a:pt x="3099" y="6969"/>
                  <a:pt x="3034" y="7002"/>
                </a:cubicBezTo>
                <a:cubicBezTo>
                  <a:pt x="2978" y="7026"/>
                  <a:pt x="2915" y="7038"/>
                  <a:pt x="2847" y="7038"/>
                </a:cubicBezTo>
                <a:cubicBezTo>
                  <a:pt x="2274" y="7038"/>
                  <a:pt x="1308" y="6244"/>
                  <a:pt x="783" y="5632"/>
                </a:cubicBezTo>
                <a:cubicBezTo>
                  <a:pt x="694" y="5542"/>
                  <a:pt x="574" y="5492"/>
                  <a:pt x="458" y="5492"/>
                </a:cubicBezTo>
                <a:cubicBezTo>
                  <a:pt x="363" y="5492"/>
                  <a:pt x="270" y="5526"/>
                  <a:pt x="196" y="5599"/>
                </a:cubicBezTo>
                <a:cubicBezTo>
                  <a:pt x="33" y="5762"/>
                  <a:pt x="0" y="6023"/>
                  <a:pt x="164" y="6187"/>
                </a:cubicBezTo>
                <a:cubicBezTo>
                  <a:pt x="327" y="6382"/>
                  <a:pt x="1664" y="7850"/>
                  <a:pt x="2871" y="7850"/>
                </a:cubicBezTo>
                <a:cubicBezTo>
                  <a:pt x="3034" y="7850"/>
                  <a:pt x="3197" y="7817"/>
                  <a:pt x="3360" y="7752"/>
                </a:cubicBezTo>
                <a:cubicBezTo>
                  <a:pt x="3654" y="7622"/>
                  <a:pt x="3850" y="7393"/>
                  <a:pt x="3947" y="7100"/>
                </a:cubicBezTo>
                <a:cubicBezTo>
                  <a:pt x="4111" y="6643"/>
                  <a:pt x="3980" y="5991"/>
                  <a:pt x="3784" y="5436"/>
                </a:cubicBezTo>
                <a:lnTo>
                  <a:pt x="3784" y="5436"/>
                </a:lnTo>
                <a:cubicBezTo>
                  <a:pt x="4310" y="5709"/>
                  <a:pt x="4916" y="5942"/>
                  <a:pt x="5421" y="5942"/>
                </a:cubicBezTo>
                <a:cubicBezTo>
                  <a:pt x="5700" y="5942"/>
                  <a:pt x="5947" y="5871"/>
                  <a:pt x="6133" y="5697"/>
                </a:cubicBezTo>
                <a:cubicBezTo>
                  <a:pt x="6329" y="5534"/>
                  <a:pt x="6427" y="5338"/>
                  <a:pt x="6427" y="5077"/>
                </a:cubicBezTo>
                <a:cubicBezTo>
                  <a:pt x="6427" y="4653"/>
                  <a:pt x="6133" y="4131"/>
                  <a:pt x="5807" y="3642"/>
                </a:cubicBezTo>
                <a:lnTo>
                  <a:pt x="5807" y="3642"/>
                </a:lnTo>
                <a:cubicBezTo>
                  <a:pt x="6081" y="3705"/>
                  <a:pt x="6366" y="3743"/>
                  <a:pt x="6645" y="3743"/>
                </a:cubicBezTo>
                <a:cubicBezTo>
                  <a:pt x="7095" y="3743"/>
                  <a:pt x="7532" y="3643"/>
                  <a:pt x="7894" y="3381"/>
                </a:cubicBezTo>
                <a:cubicBezTo>
                  <a:pt x="8188" y="3153"/>
                  <a:pt x="8318" y="2859"/>
                  <a:pt x="8318" y="2533"/>
                </a:cubicBezTo>
                <a:cubicBezTo>
                  <a:pt x="8286" y="1489"/>
                  <a:pt x="6590" y="282"/>
                  <a:pt x="6263" y="54"/>
                </a:cubicBezTo>
                <a:cubicBezTo>
                  <a:pt x="6193" y="19"/>
                  <a:pt x="6115" y="1"/>
                  <a:pt x="60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9" name="Google Shape;1009;p31"/>
          <p:cNvGrpSpPr/>
          <p:nvPr/>
        </p:nvGrpSpPr>
        <p:grpSpPr>
          <a:xfrm>
            <a:off x="-208203" y="568588"/>
            <a:ext cx="9352190" cy="4100590"/>
            <a:chOff x="-208203" y="568588"/>
            <a:chExt cx="9352190" cy="4100590"/>
          </a:xfrm>
        </p:grpSpPr>
        <p:sp>
          <p:nvSpPr>
            <p:cNvPr id="1010" name="Google Shape;1010;p31"/>
            <p:cNvSpPr/>
            <p:nvPr/>
          </p:nvSpPr>
          <p:spPr>
            <a:xfrm rot="-1309170">
              <a:off x="64050" y="3093599"/>
              <a:ext cx="438769" cy="1549543"/>
            </a:xfrm>
            <a:custGeom>
              <a:avLst/>
              <a:gdLst/>
              <a:ahLst/>
              <a:cxnLst/>
              <a:rect l="l" t="t" r="r" b="b"/>
              <a:pathLst>
                <a:path w="17550" h="61979" extrusionOk="0">
                  <a:moveTo>
                    <a:pt x="7543" y="1"/>
                  </a:moveTo>
                  <a:cubicBezTo>
                    <a:pt x="7374" y="1"/>
                    <a:pt x="7227" y="119"/>
                    <a:pt x="7177" y="295"/>
                  </a:cubicBezTo>
                  <a:cubicBezTo>
                    <a:pt x="7079" y="523"/>
                    <a:pt x="7209" y="751"/>
                    <a:pt x="7437" y="816"/>
                  </a:cubicBezTo>
                  <a:cubicBezTo>
                    <a:pt x="7437" y="816"/>
                    <a:pt x="8057" y="1012"/>
                    <a:pt x="8938" y="1404"/>
                  </a:cubicBezTo>
                  <a:cubicBezTo>
                    <a:pt x="8971" y="1436"/>
                    <a:pt x="9036" y="1469"/>
                    <a:pt x="9101" y="1469"/>
                  </a:cubicBezTo>
                  <a:cubicBezTo>
                    <a:pt x="9264" y="1469"/>
                    <a:pt x="9395" y="1371"/>
                    <a:pt x="9493" y="1208"/>
                  </a:cubicBezTo>
                  <a:cubicBezTo>
                    <a:pt x="9590" y="1012"/>
                    <a:pt x="9493" y="751"/>
                    <a:pt x="9264" y="653"/>
                  </a:cubicBezTo>
                  <a:cubicBezTo>
                    <a:pt x="8351" y="229"/>
                    <a:pt x="7698" y="34"/>
                    <a:pt x="7698" y="34"/>
                  </a:cubicBezTo>
                  <a:cubicBezTo>
                    <a:pt x="7646" y="11"/>
                    <a:pt x="7594" y="1"/>
                    <a:pt x="7543" y="1"/>
                  </a:cubicBezTo>
                  <a:close/>
                  <a:moveTo>
                    <a:pt x="10559" y="1401"/>
                  </a:moveTo>
                  <a:cubicBezTo>
                    <a:pt x="10419" y="1401"/>
                    <a:pt x="10294" y="1473"/>
                    <a:pt x="10210" y="1599"/>
                  </a:cubicBezTo>
                  <a:cubicBezTo>
                    <a:pt x="10112" y="1795"/>
                    <a:pt x="10178" y="2056"/>
                    <a:pt x="10373" y="2186"/>
                  </a:cubicBezTo>
                  <a:cubicBezTo>
                    <a:pt x="10830" y="2447"/>
                    <a:pt x="11287" y="2741"/>
                    <a:pt x="11743" y="3035"/>
                  </a:cubicBezTo>
                  <a:cubicBezTo>
                    <a:pt x="11809" y="3100"/>
                    <a:pt x="11906" y="3132"/>
                    <a:pt x="11972" y="3132"/>
                  </a:cubicBezTo>
                  <a:cubicBezTo>
                    <a:pt x="12102" y="3132"/>
                    <a:pt x="12233" y="3067"/>
                    <a:pt x="12298" y="2937"/>
                  </a:cubicBezTo>
                  <a:cubicBezTo>
                    <a:pt x="12428" y="2774"/>
                    <a:pt x="12396" y="2513"/>
                    <a:pt x="12200" y="2382"/>
                  </a:cubicBezTo>
                  <a:cubicBezTo>
                    <a:pt x="11743" y="2056"/>
                    <a:pt x="11287" y="1730"/>
                    <a:pt x="10797" y="1469"/>
                  </a:cubicBezTo>
                  <a:cubicBezTo>
                    <a:pt x="10716" y="1423"/>
                    <a:pt x="10636" y="1401"/>
                    <a:pt x="10559" y="1401"/>
                  </a:cubicBezTo>
                  <a:close/>
                  <a:moveTo>
                    <a:pt x="13284" y="3319"/>
                  </a:moveTo>
                  <a:cubicBezTo>
                    <a:pt x="13166" y="3319"/>
                    <a:pt x="13055" y="3369"/>
                    <a:pt x="12983" y="3459"/>
                  </a:cubicBezTo>
                  <a:cubicBezTo>
                    <a:pt x="12820" y="3622"/>
                    <a:pt x="12820" y="3915"/>
                    <a:pt x="13015" y="4046"/>
                  </a:cubicBezTo>
                  <a:cubicBezTo>
                    <a:pt x="13407" y="4405"/>
                    <a:pt x="13798" y="4796"/>
                    <a:pt x="14157" y="5187"/>
                  </a:cubicBezTo>
                  <a:cubicBezTo>
                    <a:pt x="14222" y="5285"/>
                    <a:pt x="14353" y="5318"/>
                    <a:pt x="14451" y="5318"/>
                  </a:cubicBezTo>
                  <a:cubicBezTo>
                    <a:pt x="14549" y="5318"/>
                    <a:pt x="14646" y="5285"/>
                    <a:pt x="14744" y="5220"/>
                  </a:cubicBezTo>
                  <a:cubicBezTo>
                    <a:pt x="14907" y="5090"/>
                    <a:pt x="14907" y="4796"/>
                    <a:pt x="14777" y="4633"/>
                  </a:cubicBezTo>
                  <a:cubicBezTo>
                    <a:pt x="14386" y="4209"/>
                    <a:pt x="13994" y="3817"/>
                    <a:pt x="13570" y="3426"/>
                  </a:cubicBezTo>
                  <a:cubicBezTo>
                    <a:pt x="13482" y="3353"/>
                    <a:pt x="13380" y="3319"/>
                    <a:pt x="13284" y="3319"/>
                  </a:cubicBezTo>
                  <a:close/>
                  <a:moveTo>
                    <a:pt x="15461" y="5819"/>
                  </a:moveTo>
                  <a:cubicBezTo>
                    <a:pt x="15383" y="5819"/>
                    <a:pt x="15304" y="5837"/>
                    <a:pt x="15234" y="5873"/>
                  </a:cubicBezTo>
                  <a:cubicBezTo>
                    <a:pt x="15038" y="6003"/>
                    <a:pt x="14973" y="6264"/>
                    <a:pt x="15103" y="6460"/>
                  </a:cubicBezTo>
                  <a:cubicBezTo>
                    <a:pt x="15397" y="6916"/>
                    <a:pt x="15658" y="7373"/>
                    <a:pt x="15886" y="7862"/>
                  </a:cubicBezTo>
                  <a:cubicBezTo>
                    <a:pt x="15951" y="8025"/>
                    <a:pt x="16114" y="8091"/>
                    <a:pt x="16245" y="8091"/>
                  </a:cubicBezTo>
                  <a:cubicBezTo>
                    <a:pt x="16310" y="8091"/>
                    <a:pt x="16375" y="8091"/>
                    <a:pt x="16441" y="8058"/>
                  </a:cubicBezTo>
                  <a:cubicBezTo>
                    <a:pt x="16636" y="7960"/>
                    <a:pt x="16734" y="7732"/>
                    <a:pt x="16636" y="7504"/>
                  </a:cubicBezTo>
                  <a:cubicBezTo>
                    <a:pt x="16408" y="7014"/>
                    <a:pt x="16114" y="6492"/>
                    <a:pt x="15821" y="6003"/>
                  </a:cubicBezTo>
                  <a:cubicBezTo>
                    <a:pt x="15737" y="5878"/>
                    <a:pt x="15600" y="5819"/>
                    <a:pt x="15461" y="5819"/>
                  </a:cubicBezTo>
                  <a:close/>
                  <a:moveTo>
                    <a:pt x="16820" y="8824"/>
                  </a:moveTo>
                  <a:cubicBezTo>
                    <a:pt x="16781" y="8824"/>
                    <a:pt x="16741" y="8830"/>
                    <a:pt x="16702" y="8841"/>
                  </a:cubicBezTo>
                  <a:cubicBezTo>
                    <a:pt x="16473" y="8906"/>
                    <a:pt x="16343" y="9135"/>
                    <a:pt x="16408" y="9363"/>
                  </a:cubicBezTo>
                  <a:cubicBezTo>
                    <a:pt x="16538" y="9852"/>
                    <a:pt x="16636" y="10374"/>
                    <a:pt x="16669" y="10929"/>
                  </a:cubicBezTo>
                  <a:cubicBezTo>
                    <a:pt x="16702" y="11124"/>
                    <a:pt x="16865" y="11287"/>
                    <a:pt x="17093" y="11287"/>
                  </a:cubicBezTo>
                  <a:lnTo>
                    <a:pt x="17126" y="11287"/>
                  </a:lnTo>
                  <a:cubicBezTo>
                    <a:pt x="17354" y="11255"/>
                    <a:pt x="17517" y="11059"/>
                    <a:pt x="17484" y="10831"/>
                  </a:cubicBezTo>
                  <a:cubicBezTo>
                    <a:pt x="17452" y="10276"/>
                    <a:pt x="17354" y="9689"/>
                    <a:pt x="17223" y="9135"/>
                  </a:cubicBezTo>
                  <a:cubicBezTo>
                    <a:pt x="17170" y="8946"/>
                    <a:pt x="17004" y="8824"/>
                    <a:pt x="16820" y="8824"/>
                  </a:cubicBezTo>
                  <a:close/>
                  <a:moveTo>
                    <a:pt x="17035" y="12131"/>
                  </a:moveTo>
                  <a:cubicBezTo>
                    <a:pt x="16832" y="12131"/>
                    <a:pt x="16666" y="12286"/>
                    <a:pt x="16636" y="12494"/>
                  </a:cubicBezTo>
                  <a:cubicBezTo>
                    <a:pt x="16571" y="12984"/>
                    <a:pt x="16441" y="13506"/>
                    <a:pt x="16277" y="13995"/>
                  </a:cubicBezTo>
                  <a:cubicBezTo>
                    <a:pt x="16180" y="14223"/>
                    <a:pt x="16310" y="14452"/>
                    <a:pt x="16506" y="14549"/>
                  </a:cubicBezTo>
                  <a:lnTo>
                    <a:pt x="16669" y="14549"/>
                  </a:lnTo>
                  <a:cubicBezTo>
                    <a:pt x="16832" y="14549"/>
                    <a:pt x="16995" y="14452"/>
                    <a:pt x="17060" y="14288"/>
                  </a:cubicBezTo>
                  <a:cubicBezTo>
                    <a:pt x="17256" y="13734"/>
                    <a:pt x="17387" y="13147"/>
                    <a:pt x="17452" y="12592"/>
                  </a:cubicBezTo>
                  <a:cubicBezTo>
                    <a:pt x="17484" y="12364"/>
                    <a:pt x="17321" y="12168"/>
                    <a:pt x="17093" y="12136"/>
                  </a:cubicBezTo>
                  <a:cubicBezTo>
                    <a:pt x="17073" y="12133"/>
                    <a:pt x="17054" y="12131"/>
                    <a:pt x="17035" y="12131"/>
                  </a:cubicBezTo>
                  <a:close/>
                  <a:moveTo>
                    <a:pt x="15970" y="15255"/>
                  </a:moveTo>
                  <a:cubicBezTo>
                    <a:pt x="15819" y="15255"/>
                    <a:pt x="15683" y="15328"/>
                    <a:pt x="15592" y="15463"/>
                  </a:cubicBezTo>
                  <a:cubicBezTo>
                    <a:pt x="15364" y="15919"/>
                    <a:pt x="15071" y="16343"/>
                    <a:pt x="14712" y="16800"/>
                  </a:cubicBezTo>
                  <a:cubicBezTo>
                    <a:pt x="14581" y="16996"/>
                    <a:pt x="14614" y="17257"/>
                    <a:pt x="14810" y="17387"/>
                  </a:cubicBezTo>
                  <a:cubicBezTo>
                    <a:pt x="14875" y="17420"/>
                    <a:pt x="14973" y="17453"/>
                    <a:pt x="15071" y="17453"/>
                  </a:cubicBezTo>
                  <a:cubicBezTo>
                    <a:pt x="15168" y="17453"/>
                    <a:pt x="15299" y="17420"/>
                    <a:pt x="15397" y="17289"/>
                  </a:cubicBezTo>
                  <a:cubicBezTo>
                    <a:pt x="15756" y="16833"/>
                    <a:pt x="16049" y="16343"/>
                    <a:pt x="16310" y="15854"/>
                  </a:cubicBezTo>
                  <a:cubicBezTo>
                    <a:pt x="16441" y="15658"/>
                    <a:pt x="16375" y="15398"/>
                    <a:pt x="16180" y="15300"/>
                  </a:cubicBezTo>
                  <a:cubicBezTo>
                    <a:pt x="16109" y="15269"/>
                    <a:pt x="16038" y="15255"/>
                    <a:pt x="15970" y="15255"/>
                  </a:cubicBezTo>
                  <a:close/>
                  <a:moveTo>
                    <a:pt x="13976" y="17889"/>
                  </a:moveTo>
                  <a:cubicBezTo>
                    <a:pt x="13865" y="17889"/>
                    <a:pt x="13753" y="17937"/>
                    <a:pt x="13668" y="18040"/>
                  </a:cubicBezTo>
                  <a:cubicBezTo>
                    <a:pt x="13309" y="18399"/>
                    <a:pt x="12918" y="18790"/>
                    <a:pt x="12526" y="19149"/>
                  </a:cubicBezTo>
                  <a:cubicBezTo>
                    <a:pt x="12330" y="19312"/>
                    <a:pt x="12330" y="19573"/>
                    <a:pt x="12461" y="19736"/>
                  </a:cubicBezTo>
                  <a:cubicBezTo>
                    <a:pt x="12559" y="19834"/>
                    <a:pt x="12657" y="19866"/>
                    <a:pt x="12787" y="19866"/>
                  </a:cubicBezTo>
                  <a:cubicBezTo>
                    <a:pt x="12885" y="19866"/>
                    <a:pt x="12983" y="19834"/>
                    <a:pt x="13048" y="19769"/>
                  </a:cubicBezTo>
                  <a:cubicBezTo>
                    <a:pt x="13505" y="19410"/>
                    <a:pt x="13896" y="18986"/>
                    <a:pt x="14288" y="18594"/>
                  </a:cubicBezTo>
                  <a:cubicBezTo>
                    <a:pt x="14451" y="18431"/>
                    <a:pt x="14451" y="18170"/>
                    <a:pt x="14255" y="18007"/>
                  </a:cubicBezTo>
                  <a:cubicBezTo>
                    <a:pt x="14177" y="17929"/>
                    <a:pt x="14077" y="17889"/>
                    <a:pt x="13976" y="17889"/>
                  </a:cubicBezTo>
                  <a:close/>
                  <a:moveTo>
                    <a:pt x="6726" y="19366"/>
                  </a:moveTo>
                  <a:cubicBezTo>
                    <a:pt x="6553" y="19366"/>
                    <a:pt x="6387" y="19380"/>
                    <a:pt x="6231" y="19410"/>
                  </a:cubicBezTo>
                  <a:cubicBezTo>
                    <a:pt x="6002" y="19442"/>
                    <a:pt x="5839" y="19671"/>
                    <a:pt x="5904" y="19899"/>
                  </a:cubicBezTo>
                  <a:cubicBezTo>
                    <a:pt x="5934" y="20104"/>
                    <a:pt x="6121" y="20230"/>
                    <a:pt x="6324" y="20230"/>
                  </a:cubicBezTo>
                  <a:cubicBezTo>
                    <a:pt x="6347" y="20230"/>
                    <a:pt x="6370" y="20229"/>
                    <a:pt x="6394" y="20225"/>
                  </a:cubicBezTo>
                  <a:cubicBezTo>
                    <a:pt x="6486" y="20208"/>
                    <a:pt x="6588" y="20200"/>
                    <a:pt x="6697" y="20200"/>
                  </a:cubicBezTo>
                  <a:cubicBezTo>
                    <a:pt x="7010" y="20200"/>
                    <a:pt x="7385" y="20267"/>
                    <a:pt x="7796" y="20388"/>
                  </a:cubicBezTo>
                  <a:cubicBezTo>
                    <a:pt x="7862" y="20421"/>
                    <a:pt x="7894" y="20421"/>
                    <a:pt x="7927" y="20421"/>
                  </a:cubicBezTo>
                  <a:cubicBezTo>
                    <a:pt x="8090" y="20421"/>
                    <a:pt x="8253" y="20290"/>
                    <a:pt x="8318" y="20127"/>
                  </a:cubicBezTo>
                  <a:cubicBezTo>
                    <a:pt x="8416" y="19899"/>
                    <a:pt x="8286" y="19671"/>
                    <a:pt x="8057" y="19605"/>
                  </a:cubicBezTo>
                  <a:cubicBezTo>
                    <a:pt x="7578" y="19446"/>
                    <a:pt x="7130" y="19366"/>
                    <a:pt x="6726" y="19366"/>
                  </a:cubicBezTo>
                  <a:close/>
                  <a:moveTo>
                    <a:pt x="11475" y="20082"/>
                  </a:moveTo>
                  <a:cubicBezTo>
                    <a:pt x="11388" y="20082"/>
                    <a:pt x="11300" y="20108"/>
                    <a:pt x="11221" y="20160"/>
                  </a:cubicBezTo>
                  <a:cubicBezTo>
                    <a:pt x="10928" y="20356"/>
                    <a:pt x="10634" y="20551"/>
                    <a:pt x="10341" y="20747"/>
                  </a:cubicBezTo>
                  <a:cubicBezTo>
                    <a:pt x="10112" y="20617"/>
                    <a:pt x="9884" y="20454"/>
                    <a:pt x="9656" y="20323"/>
                  </a:cubicBezTo>
                  <a:cubicBezTo>
                    <a:pt x="9595" y="20293"/>
                    <a:pt x="9528" y="20278"/>
                    <a:pt x="9461" y="20278"/>
                  </a:cubicBezTo>
                  <a:cubicBezTo>
                    <a:pt x="9311" y="20278"/>
                    <a:pt x="9159" y="20351"/>
                    <a:pt x="9068" y="20486"/>
                  </a:cubicBezTo>
                  <a:cubicBezTo>
                    <a:pt x="8971" y="20682"/>
                    <a:pt x="9036" y="20943"/>
                    <a:pt x="9232" y="21041"/>
                  </a:cubicBezTo>
                  <a:cubicBezTo>
                    <a:pt x="9362" y="21139"/>
                    <a:pt x="9525" y="21204"/>
                    <a:pt x="9656" y="21302"/>
                  </a:cubicBezTo>
                  <a:cubicBezTo>
                    <a:pt x="9656" y="21400"/>
                    <a:pt x="9656" y="21497"/>
                    <a:pt x="9721" y="21595"/>
                  </a:cubicBezTo>
                  <a:cubicBezTo>
                    <a:pt x="9788" y="21730"/>
                    <a:pt x="9934" y="21803"/>
                    <a:pt x="10082" y="21803"/>
                  </a:cubicBezTo>
                  <a:cubicBezTo>
                    <a:pt x="10148" y="21803"/>
                    <a:pt x="10215" y="21789"/>
                    <a:pt x="10275" y="21758"/>
                  </a:cubicBezTo>
                  <a:cubicBezTo>
                    <a:pt x="10308" y="21758"/>
                    <a:pt x="10308" y="21726"/>
                    <a:pt x="10308" y="21726"/>
                  </a:cubicBezTo>
                  <a:cubicBezTo>
                    <a:pt x="10406" y="21791"/>
                    <a:pt x="10471" y="21856"/>
                    <a:pt x="10569" y="21921"/>
                  </a:cubicBezTo>
                  <a:cubicBezTo>
                    <a:pt x="10667" y="21987"/>
                    <a:pt x="10732" y="22019"/>
                    <a:pt x="10830" y="22019"/>
                  </a:cubicBezTo>
                  <a:cubicBezTo>
                    <a:pt x="10960" y="22019"/>
                    <a:pt x="11091" y="21954"/>
                    <a:pt x="11156" y="21856"/>
                  </a:cubicBezTo>
                  <a:cubicBezTo>
                    <a:pt x="11287" y="21661"/>
                    <a:pt x="11254" y="21400"/>
                    <a:pt x="11058" y="21269"/>
                  </a:cubicBezTo>
                  <a:cubicBezTo>
                    <a:pt x="11287" y="21139"/>
                    <a:pt x="11515" y="20976"/>
                    <a:pt x="11711" y="20845"/>
                  </a:cubicBezTo>
                  <a:cubicBezTo>
                    <a:pt x="11906" y="20682"/>
                    <a:pt x="11939" y="20454"/>
                    <a:pt x="11809" y="20258"/>
                  </a:cubicBezTo>
                  <a:cubicBezTo>
                    <a:pt x="11730" y="20140"/>
                    <a:pt x="11605" y="20082"/>
                    <a:pt x="11475" y="20082"/>
                  </a:cubicBezTo>
                  <a:close/>
                  <a:moveTo>
                    <a:pt x="5129" y="20466"/>
                  </a:moveTo>
                  <a:cubicBezTo>
                    <a:pt x="4968" y="20466"/>
                    <a:pt x="4808" y="20565"/>
                    <a:pt x="4730" y="20747"/>
                  </a:cubicBezTo>
                  <a:cubicBezTo>
                    <a:pt x="4697" y="20845"/>
                    <a:pt x="4697" y="20976"/>
                    <a:pt x="4665" y="21106"/>
                  </a:cubicBezTo>
                  <a:cubicBezTo>
                    <a:pt x="4632" y="21269"/>
                    <a:pt x="4600" y="21432"/>
                    <a:pt x="4600" y="21563"/>
                  </a:cubicBezTo>
                  <a:cubicBezTo>
                    <a:pt x="4600" y="22182"/>
                    <a:pt x="4893" y="22541"/>
                    <a:pt x="5154" y="22737"/>
                  </a:cubicBezTo>
                  <a:cubicBezTo>
                    <a:pt x="5219" y="22802"/>
                    <a:pt x="5317" y="22835"/>
                    <a:pt x="5382" y="22835"/>
                  </a:cubicBezTo>
                  <a:cubicBezTo>
                    <a:pt x="5513" y="22835"/>
                    <a:pt x="5643" y="22770"/>
                    <a:pt x="5741" y="22672"/>
                  </a:cubicBezTo>
                  <a:cubicBezTo>
                    <a:pt x="5872" y="22476"/>
                    <a:pt x="5839" y="22215"/>
                    <a:pt x="5643" y="22085"/>
                  </a:cubicBezTo>
                  <a:cubicBezTo>
                    <a:pt x="5611" y="22052"/>
                    <a:pt x="5448" y="21921"/>
                    <a:pt x="5448" y="21563"/>
                  </a:cubicBezTo>
                  <a:cubicBezTo>
                    <a:pt x="5448" y="21465"/>
                    <a:pt x="5448" y="21367"/>
                    <a:pt x="5480" y="21236"/>
                  </a:cubicBezTo>
                  <a:cubicBezTo>
                    <a:pt x="5480" y="21171"/>
                    <a:pt x="5513" y="21073"/>
                    <a:pt x="5546" y="21008"/>
                  </a:cubicBezTo>
                  <a:cubicBezTo>
                    <a:pt x="5611" y="20780"/>
                    <a:pt x="5480" y="20551"/>
                    <a:pt x="5252" y="20486"/>
                  </a:cubicBezTo>
                  <a:cubicBezTo>
                    <a:pt x="5212" y="20473"/>
                    <a:pt x="5171" y="20466"/>
                    <a:pt x="5129" y="20466"/>
                  </a:cubicBezTo>
                  <a:close/>
                  <a:moveTo>
                    <a:pt x="8577" y="21706"/>
                  </a:moveTo>
                  <a:cubicBezTo>
                    <a:pt x="8533" y="21706"/>
                    <a:pt x="8490" y="21712"/>
                    <a:pt x="8449" y="21726"/>
                  </a:cubicBezTo>
                  <a:cubicBezTo>
                    <a:pt x="7894" y="21954"/>
                    <a:pt x="7372" y="22117"/>
                    <a:pt x="6948" y="22182"/>
                  </a:cubicBezTo>
                  <a:cubicBezTo>
                    <a:pt x="6720" y="22248"/>
                    <a:pt x="6557" y="22443"/>
                    <a:pt x="6589" y="22672"/>
                  </a:cubicBezTo>
                  <a:cubicBezTo>
                    <a:pt x="6622" y="22867"/>
                    <a:pt x="6818" y="23031"/>
                    <a:pt x="7013" y="23031"/>
                  </a:cubicBezTo>
                  <a:cubicBezTo>
                    <a:pt x="7013" y="23031"/>
                    <a:pt x="7046" y="23031"/>
                    <a:pt x="7079" y="22998"/>
                  </a:cubicBezTo>
                  <a:cubicBezTo>
                    <a:pt x="7568" y="22933"/>
                    <a:pt x="8155" y="22737"/>
                    <a:pt x="8742" y="22509"/>
                  </a:cubicBezTo>
                  <a:cubicBezTo>
                    <a:pt x="8971" y="22411"/>
                    <a:pt x="9068" y="22182"/>
                    <a:pt x="8971" y="21954"/>
                  </a:cubicBezTo>
                  <a:cubicBezTo>
                    <a:pt x="8919" y="21799"/>
                    <a:pt x="8745" y="21706"/>
                    <a:pt x="8577" y="21706"/>
                  </a:cubicBezTo>
                  <a:close/>
                  <a:moveTo>
                    <a:pt x="12120" y="22238"/>
                  </a:moveTo>
                  <a:cubicBezTo>
                    <a:pt x="12007" y="22238"/>
                    <a:pt x="11898" y="22289"/>
                    <a:pt x="11809" y="22378"/>
                  </a:cubicBezTo>
                  <a:cubicBezTo>
                    <a:pt x="11645" y="22541"/>
                    <a:pt x="11645" y="22802"/>
                    <a:pt x="11841" y="22965"/>
                  </a:cubicBezTo>
                  <a:cubicBezTo>
                    <a:pt x="12233" y="23324"/>
                    <a:pt x="12624" y="23716"/>
                    <a:pt x="12983" y="24107"/>
                  </a:cubicBezTo>
                  <a:cubicBezTo>
                    <a:pt x="13081" y="24205"/>
                    <a:pt x="13179" y="24237"/>
                    <a:pt x="13276" y="24237"/>
                  </a:cubicBezTo>
                  <a:cubicBezTo>
                    <a:pt x="13374" y="24237"/>
                    <a:pt x="13505" y="24205"/>
                    <a:pt x="13570" y="24140"/>
                  </a:cubicBezTo>
                  <a:cubicBezTo>
                    <a:pt x="13733" y="23977"/>
                    <a:pt x="13766" y="23716"/>
                    <a:pt x="13603" y="23552"/>
                  </a:cubicBezTo>
                  <a:cubicBezTo>
                    <a:pt x="13211" y="23128"/>
                    <a:pt x="12820" y="22704"/>
                    <a:pt x="12396" y="22346"/>
                  </a:cubicBezTo>
                  <a:cubicBezTo>
                    <a:pt x="12308" y="22272"/>
                    <a:pt x="12213" y="22238"/>
                    <a:pt x="12120" y="22238"/>
                  </a:cubicBezTo>
                  <a:close/>
                  <a:moveTo>
                    <a:pt x="14363" y="24679"/>
                  </a:moveTo>
                  <a:cubicBezTo>
                    <a:pt x="14278" y="24679"/>
                    <a:pt x="14193" y="24705"/>
                    <a:pt x="14125" y="24759"/>
                  </a:cubicBezTo>
                  <a:cubicBezTo>
                    <a:pt x="13929" y="24923"/>
                    <a:pt x="13896" y="25151"/>
                    <a:pt x="14027" y="25347"/>
                  </a:cubicBezTo>
                  <a:cubicBezTo>
                    <a:pt x="14386" y="25771"/>
                    <a:pt x="14679" y="26227"/>
                    <a:pt x="14973" y="26684"/>
                  </a:cubicBezTo>
                  <a:cubicBezTo>
                    <a:pt x="15038" y="26814"/>
                    <a:pt x="15168" y="26880"/>
                    <a:pt x="15331" y="26880"/>
                  </a:cubicBezTo>
                  <a:cubicBezTo>
                    <a:pt x="15397" y="26880"/>
                    <a:pt x="15462" y="26847"/>
                    <a:pt x="15527" y="26814"/>
                  </a:cubicBezTo>
                  <a:cubicBezTo>
                    <a:pt x="15723" y="26684"/>
                    <a:pt x="15788" y="26423"/>
                    <a:pt x="15658" y="26227"/>
                  </a:cubicBezTo>
                  <a:cubicBezTo>
                    <a:pt x="15364" y="25771"/>
                    <a:pt x="15038" y="25281"/>
                    <a:pt x="14679" y="24825"/>
                  </a:cubicBezTo>
                  <a:cubicBezTo>
                    <a:pt x="14603" y="24730"/>
                    <a:pt x="14483" y="24679"/>
                    <a:pt x="14363" y="24679"/>
                  </a:cubicBezTo>
                  <a:close/>
                  <a:moveTo>
                    <a:pt x="16118" y="27494"/>
                  </a:moveTo>
                  <a:cubicBezTo>
                    <a:pt x="16061" y="27494"/>
                    <a:pt x="16004" y="27506"/>
                    <a:pt x="15951" y="27532"/>
                  </a:cubicBezTo>
                  <a:cubicBezTo>
                    <a:pt x="15723" y="27630"/>
                    <a:pt x="15658" y="27891"/>
                    <a:pt x="15756" y="28087"/>
                  </a:cubicBezTo>
                  <a:cubicBezTo>
                    <a:pt x="15984" y="28576"/>
                    <a:pt x="16180" y="29098"/>
                    <a:pt x="16343" y="29587"/>
                  </a:cubicBezTo>
                  <a:cubicBezTo>
                    <a:pt x="16408" y="29750"/>
                    <a:pt x="16571" y="29881"/>
                    <a:pt x="16734" y="29881"/>
                  </a:cubicBezTo>
                  <a:cubicBezTo>
                    <a:pt x="16767" y="29881"/>
                    <a:pt x="16832" y="29848"/>
                    <a:pt x="16865" y="29848"/>
                  </a:cubicBezTo>
                  <a:cubicBezTo>
                    <a:pt x="17060" y="29783"/>
                    <a:pt x="17191" y="29555"/>
                    <a:pt x="17126" y="29326"/>
                  </a:cubicBezTo>
                  <a:cubicBezTo>
                    <a:pt x="16962" y="28804"/>
                    <a:pt x="16734" y="28250"/>
                    <a:pt x="16506" y="27728"/>
                  </a:cubicBezTo>
                  <a:cubicBezTo>
                    <a:pt x="16434" y="27585"/>
                    <a:pt x="16275" y="27494"/>
                    <a:pt x="16118" y="27494"/>
                  </a:cubicBezTo>
                  <a:close/>
                  <a:moveTo>
                    <a:pt x="17121" y="30691"/>
                  </a:moveTo>
                  <a:cubicBezTo>
                    <a:pt x="17101" y="30691"/>
                    <a:pt x="17080" y="30693"/>
                    <a:pt x="17060" y="30696"/>
                  </a:cubicBezTo>
                  <a:cubicBezTo>
                    <a:pt x="16832" y="30729"/>
                    <a:pt x="16669" y="30957"/>
                    <a:pt x="16702" y="31186"/>
                  </a:cubicBezTo>
                  <a:cubicBezTo>
                    <a:pt x="16702" y="31381"/>
                    <a:pt x="16734" y="31577"/>
                    <a:pt x="16734" y="31740"/>
                  </a:cubicBezTo>
                  <a:cubicBezTo>
                    <a:pt x="16734" y="32034"/>
                    <a:pt x="16702" y="32360"/>
                    <a:pt x="16636" y="32653"/>
                  </a:cubicBezTo>
                  <a:cubicBezTo>
                    <a:pt x="16604" y="32882"/>
                    <a:pt x="16767" y="33110"/>
                    <a:pt x="16995" y="33143"/>
                  </a:cubicBezTo>
                  <a:lnTo>
                    <a:pt x="17060" y="33143"/>
                  </a:lnTo>
                  <a:cubicBezTo>
                    <a:pt x="17256" y="33143"/>
                    <a:pt x="17419" y="32980"/>
                    <a:pt x="17452" y="32784"/>
                  </a:cubicBezTo>
                  <a:cubicBezTo>
                    <a:pt x="17517" y="32458"/>
                    <a:pt x="17550" y="32099"/>
                    <a:pt x="17550" y="31740"/>
                  </a:cubicBezTo>
                  <a:cubicBezTo>
                    <a:pt x="17550" y="31544"/>
                    <a:pt x="17550" y="31316"/>
                    <a:pt x="17517" y="31055"/>
                  </a:cubicBezTo>
                  <a:cubicBezTo>
                    <a:pt x="17517" y="31055"/>
                    <a:pt x="17517" y="31022"/>
                    <a:pt x="17517" y="31022"/>
                  </a:cubicBezTo>
                  <a:cubicBezTo>
                    <a:pt x="17488" y="30817"/>
                    <a:pt x="17301" y="30691"/>
                    <a:pt x="17121" y="30691"/>
                  </a:cubicBezTo>
                  <a:close/>
                  <a:moveTo>
                    <a:pt x="16625" y="33905"/>
                  </a:moveTo>
                  <a:cubicBezTo>
                    <a:pt x="16449" y="33905"/>
                    <a:pt x="16290" y="33999"/>
                    <a:pt x="16212" y="34154"/>
                  </a:cubicBezTo>
                  <a:cubicBezTo>
                    <a:pt x="16017" y="34643"/>
                    <a:pt x="15788" y="35100"/>
                    <a:pt x="15495" y="35589"/>
                  </a:cubicBezTo>
                  <a:cubicBezTo>
                    <a:pt x="15397" y="35785"/>
                    <a:pt x="15462" y="36046"/>
                    <a:pt x="15658" y="36144"/>
                  </a:cubicBezTo>
                  <a:cubicBezTo>
                    <a:pt x="15723" y="36176"/>
                    <a:pt x="15788" y="36209"/>
                    <a:pt x="15853" y="36209"/>
                  </a:cubicBezTo>
                  <a:cubicBezTo>
                    <a:pt x="16017" y="36209"/>
                    <a:pt x="16147" y="36144"/>
                    <a:pt x="16212" y="36013"/>
                  </a:cubicBezTo>
                  <a:cubicBezTo>
                    <a:pt x="16538" y="35491"/>
                    <a:pt x="16767" y="34969"/>
                    <a:pt x="16995" y="34480"/>
                  </a:cubicBezTo>
                  <a:cubicBezTo>
                    <a:pt x="17060" y="34252"/>
                    <a:pt x="16962" y="34023"/>
                    <a:pt x="16767" y="33926"/>
                  </a:cubicBezTo>
                  <a:cubicBezTo>
                    <a:pt x="16719" y="33912"/>
                    <a:pt x="16671" y="33905"/>
                    <a:pt x="16625" y="33905"/>
                  </a:cubicBezTo>
                  <a:close/>
                  <a:moveTo>
                    <a:pt x="14938" y="36750"/>
                  </a:moveTo>
                  <a:cubicBezTo>
                    <a:pt x="14812" y="36750"/>
                    <a:pt x="14679" y="36809"/>
                    <a:pt x="14581" y="36927"/>
                  </a:cubicBezTo>
                  <a:cubicBezTo>
                    <a:pt x="14288" y="37351"/>
                    <a:pt x="13929" y="37742"/>
                    <a:pt x="13537" y="38166"/>
                  </a:cubicBezTo>
                  <a:cubicBezTo>
                    <a:pt x="13407" y="38329"/>
                    <a:pt x="13407" y="38590"/>
                    <a:pt x="13570" y="38753"/>
                  </a:cubicBezTo>
                  <a:cubicBezTo>
                    <a:pt x="13668" y="38819"/>
                    <a:pt x="13766" y="38851"/>
                    <a:pt x="13864" y="38851"/>
                  </a:cubicBezTo>
                  <a:cubicBezTo>
                    <a:pt x="13961" y="38851"/>
                    <a:pt x="14092" y="38819"/>
                    <a:pt x="14157" y="38721"/>
                  </a:cubicBezTo>
                  <a:cubicBezTo>
                    <a:pt x="14549" y="38297"/>
                    <a:pt x="14907" y="37873"/>
                    <a:pt x="15266" y="37416"/>
                  </a:cubicBezTo>
                  <a:cubicBezTo>
                    <a:pt x="15397" y="37253"/>
                    <a:pt x="15364" y="36992"/>
                    <a:pt x="15168" y="36829"/>
                  </a:cubicBezTo>
                  <a:cubicBezTo>
                    <a:pt x="15103" y="36777"/>
                    <a:pt x="15022" y="36750"/>
                    <a:pt x="14938" y="36750"/>
                  </a:cubicBezTo>
                  <a:close/>
                  <a:moveTo>
                    <a:pt x="12658" y="39201"/>
                  </a:moveTo>
                  <a:cubicBezTo>
                    <a:pt x="12563" y="39201"/>
                    <a:pt x="12469" y="39234"/>
                    <a:pt x="12396" y="39308"/>
                  </a:cubicBezTo>
                  <a:cubicBezTo>
                    <a:pt x="12004" y="39667"/>
                    <a:pt x="11580" y="40026"/>
                    <a:pt x="11156" y="40384"/>
                  </a:cubicBezTo>
                  <a:cubicBezTo>
                    <a:pt x="10993" y="40515"/>
                    <a:pt x="10960" y="40776"/>
                    <a:pt x="11091" y="40939"/>
                  </a:cubicBezTo>
                  <a:cubicBezTo>
                    <a:pt x="11189" y="41069"/>
                    <a:pt x="11287" y="41102"/>
                    <a:pt x="11417" y="41102"/>
                  </a:cubicBezTo>
                  <a:cubicBezTo>
                    <a:pt x="11515" y="41102"/>
                    <a:pt x="11613" y="41069"/>
                    <a:pt x="11678" y="41037"/>
                  </a:cubicBezTo>
                  <a:cubicBezTo>
                    <a:pt x="12102" y="40678"/>
                    <a:pt x="12559" y="40319"/>
                    <a:pt x="12950" y="39928"/>
                  </a:cubicBezTo>
                  <a:cubicBezTo>
                    <a:pt x="13146" y="39765"/>
                    <a:pt x="13146" y="39504"/>
                    <a:pt x="12983" y="39340"/>
                  </a:cubicBezTo>
                  <a:cubicBezTo>
                    <a:pt x="12893" y="39251"/>
                    <a:pt x="12774" y="39201"/>
                    <a:pt x="12658" y="39201"/>
                  </a:cubicBezTo>
                  <a:close/>
                  <a:moveTo>
                    <a:pt x="4828" y="39797"/>
                  </a:moveTo>
                  <a:cubicBezTo>
                    <a:pt x="4045" y="39797"/>
                    <a:pt x="3425" y="40058"/>
                    <a:pt x="3001" y="40482"/>
                  </a:cubicBezTo>
                  <a:cubicBezTo>
                    <a:pt x="2871" y="40645"/>
                    <a:pt x="2871" y="40906"/>
                    <a:pt x="3034" y="41069"/>
                  </a:cubicBezTo>
                  <a:cubicBezTo>
                    <a:pt x="3132" y="41135"/>
                    <a:pt x="3230" y="41167"/>
                    <a:pt x="3327" y="41167"/>
                  </a:cubicBezTo>
                  <a:cubicBezTo>
                    <a:pt x="3425" y="41167"/>
                    <a:pt x="3556" y="41135"/>
                    <a:pt x="3621" y="41037"/>
                  </a:cubicBezTo>
                  <a:cubicBezTo>
                    <a:pt x="3947" y="40711"/>
                    <a:pt x="4469" y="40645"/>
                    <a:pt x="4828" y="40645"/>
                  </a:cubicBezTo>
                  <a:cubicBezTo>
                    <a:pt x="5056" y="40645"/>
                    <a:pt x="5252" y="40450"/>
                    <a:pt x="5252" y="40221"/>
                  </a:cubicBezTo>
                  <a:cubicBezTo>
                    <a:pt x="5252" y="39993"/>
                    <a:pt x="5056" y="39797"/>
                    <a:pt x="4828" y="39797"/>
                  </a:cubicBezTo>
                  <a:close/>
                  <a:moveTo>
                    <a:pt x="6451" y="40071"/>
                  </a:moveTo>
                  <a:cubicBezTo>
                    <a:pt x="6275" y="40071"/>
                    <a:pt x="6119" y="40170"/>
                    <a:pt x="6067" y="40352"/>
                  </a:cubicBezTo>
                  <a:cubicBezTo>
                    <a:pt x="6002" y="40580"/>
                    <a:pt x="6133" y="40808"/>
                    <a:pt x="6361" y="40874"/>
                  </a:cubicBezTo>
                  <a:cubicBezTo>
                    <a:pt x="6818" y="41004"/>
                    <a:pt x="7340" y="41232"/>
                    <a:pt x="7829" y="41461"/>
                  </a:cubicBezTo>
                  <a:cubicBezTo>
                    <a:pt x="7894" y="41493"/>
                    <a:pt x="7959" y="41526"/>
                    <a:pt x="8025" y="41526"/>
                  </a:cubicBezTo>
                  <a:cubicBezTo>
                    <a:pt x="8155" y="41526"/>
                    <a:pt x="8318" y="41428"/>
                    <a:pt x="8383" y="41298"/>
                  </a:cubicBezTo>
                  <a:cubicBezTo>
                    <a:pt x="8481" y="41069"/>
                    <a:pt x="8416" y="40841"/>
                    <a:pt x="8188" y="40711"/>
                  </a:cubicBezTo>
                  <a:cubicBezTo>
                    <a:pt x="7666" y="40450"/>
                    <a:pt x="7111" y="40254"/>
                    <a:pt x="6589" y="40091"/>
                  </a:cubicBezTo>
                  <a:cubicBezTo>
                    <a:pt x="6543" y="40077"/>
                    <a:pt x="6496" y="40071"/>
                    <a:pt x="6451" y="40071"/>
                  </a:cubicBezTo>
                  <a:close/>
                  <a:moveTo>
                    <a:pt x="10103" y="41252"/>
                  </a:moveTo>
                  <a:cubicBezTo>
                    <a:pt x="10018" y="41252"/>
                    <a:pt x="9930" y="41278"/>
                    <a:pt x="9851" y="41330"/>
                  </a:cubicBezTo>
                  <a:cubicBezTo>
                    <a:pt x="9753" y="41396"/>
                    <a:pt x="9623" y="41461"/>
                    <a:pt x="9525" y="41526"/>
                  </a:cubicBezTo>
                  <a:cubicBezTo>
                    <a:pt x="9503" y="41520"/>
                    <a:pt x="9478" y="41518"/>
                    <a:pt x="9453" y="41518"/>
                  </a:cubicBezTo>
                  <a:cubicBezTo>
                    <a:pt x="9330" y="41518"/>
                    <a:pt x="9182" y="41581"/>
                    <a:pt x="9101" y="41689"/>
                  </a:cubicBezTo>
                  <a:cubicBezTo>
                    <a:pt x="9068" y="41754"/>
                    <a:pt x="9068" y="41787"/>
                    <a:pt x="9036" y="41820"/>
                  </a:cubicBezTo>
                  <a:cubicBezTo>
                    <a:pt x="8840" y="41950"/>
                    <a:pt x="8644" y="42048"/>
                    <a:pt x="8449" y="42178"/>
                  </a:cubicBezTo>
                  <a:cubicBezTo>
                    <a:pt x="8253" y="42276"/>
                    <a:pt x="8188" y="42537"/>
                    <a:pt x="8286" y="42733"/>
                  </a:cubicBezTo>
                  <a:cubicBezTo>
                    <a:pt x="8353" y="42868"/>
                    <a:pt x="8498" y="42941"/>
                    <a:pt x="8646" y="42941"/>
                  </a:cubicBezTo>
                  <a:cubicBezTo>
                    <a:pt x="8713" y="42941"/>
                    <a:pt x="8780" y="42926"/>
                    <a:pt x="8840" y="42896"/>
                  </a:cubicBezTo>
                  <a:cubicBezTo>
                    <a:pt x="9068" y="42766"/>
                    <a:pt x="9297" y="42635"/>
                    <a:pt x="9525" y="42505"/>
                  </a:cubicBezTo>
                  <a:cubicBezTo>
                    <a:pt x="9851" y="42766"/>
                    <a:pt x="10178" y="42994"/>
                    <a:pt x="10471" y="43255"/>
                  </a:cubicBezTo>
                  <a:cubicBezTo>
                    <a:pt x="10569" y="43353"/>
                    <a:pt x="10667" y="43385"/>
                    <a:pt x="10765" y="43385"/>
                  </a:cubicBezTo>
                  <a:cubicBezTo>
                    <a:pt x="10863" y="43385"/>
                    <a:pt x="10993" y="43320"/>
                    <a:pt x="11058" y="43222"/>
                  </a:cubicBezTo>
                  <a:cubicBezTo>
                    <a:pt x="11221" y="43059"/>
                    <a:pt x="11221" y="42798"/>
                    <a:pt x="11026" y="42635"/>
                  </a:cubicBezTo>
                  <a:cubicBezTo>
                    <a:pt x="10797" y="42439"/>
                    <a:pt x="10536" y="42211"/>
                    <a:pt x="10275" y="42015"/>
                  </a:cubicBezTo>
                  <a:lnTo>
                    <a:pt x="10308" y="42015"/>
                  </a:lnTo>
                  <a:cubicBezTo>
                    <a:pt x="10504" y="41885"/>
                    <a:pt x="10536" y="41624"/>
                    <a:pt x="10406" y="41428"/>
                  </a:cubicBezTo>
                  <a:cubicBezTo>
                    <a:pt x="10347" y="41311"/>
                    <a:pt x="10230" y="41252"/>
                    <a:pt x="10103" y="41252"/>
                  </a:cubicBezTo>
                  <a:close/>
                  <a:moveTo>
                    <a:pt x="3393" y="42276"/>
                  </a:moveTo>
                  <a:lnTo>
                    <a:pt x="2577" y="42407"/>
                  </a:lnTo>
                  <a:cubicBezTo>
                    <a:pt x="2708" y="43190"/>
                    <a:pt x="3132" y="43712"/>
                    <a:pt x="3751" y="44005"/>
                  </a:cubicBezTo>
                  <a:cubicBezTo>
                    <a:pt x="3817" y="44005"/>
                    <a:pt x="3882" y="44038"/>
                    <a:pt x="3915" y="44038"/>
                  </a:cubicBezTo>
                  <a:cubicBezTo>
                    <a:pt x="4078" y="44038"/>
                    <a:pt x="4241" y="43940"/>
                    <a:pt x="4306" y="43777"/>
                  </a:cubicBezTo>
                  <a:cubicBezTo>
                    <a:pt x="4404" y="43548"/>
                    <a:pt x="4306" y="43320"/>
                    <a:pt x="4078" y="43222"/>
                  </a:cubicBezTo>
                  <a:cubicBezTo>
                    <a:pt x="3719" y="43059"/>
                    <a:pt x="3490" y="42766"/>
                    <a:pt x="3393" y="42276"/>
                  </a:cubicBezTo>
                  <a:close/>
                  <a:moveTo>
                    <a:pt x="7154" y="42830"/>
                  </a:moveTo>
                  <a:cubicBezTo>
                    <a:pt x="7107" y="42830"/>
                    <a:pt x="7059" y="42841"/>
                    <a:pt x="7013" y="42863"/>
                  </a:cubicBezTo>
                  <a:cubicBezTo>
                    <a:pt x="6459" y="43059"/>
                    <a:pt x="5937" y="43222"/>
                    <a:pt x="5480" y="43287"/>
                  </a:cubicBezTo>
                  <a:cubicBezTo>
                    <a:pt x="5252" y="43353"/>
                    <a:pt x="5121" y="43548"/>
                    <a:pt x="5154" y="43777"/>
                  </a:cubicBezTo>
                  <a:cubicBezTo>
                    <a:pt x="5187" y="43973"/>
                    <a:pt x="5350" y="44136"/>
                    <a:pt x="5546" y="44136"/>
                  </a:cubicBezTo>
                  <a:cubicBezTo>
                    <a:pt x="5578" y="44136"/>
                    <a:pt x="5611" y="44136"/>
                    <a:pt x="5643" y="44103"/>
                  </a:cubicBezTo>
                  <a:cubicBezTo>
                    <a:pt x="6133" y="44038"/>
                    <a:pt x="6687" y="43875"/>
                    <a:pt x="7307" y="43614"/>
                  </a:cubicBezTo>
                  <a:cubicBezTo>
                    <a:pt x="7503" y="43548"/>
                    <a:pt x="7633" y="43287"/>
                    <a:pt x="7535" y="43092"/>
                  </a:cubicBezTo>
                  <a:cubicBezTo>
                    <a:pt x="7460" y="42942"/>
                    <a:pt x="7309" y="42830"/>
                    <a:pt x="7154" y="42830"/>
                  </a:cubicBezTo>
                  <a:close/>
                  <a:moveTo>
                    <a:pt x="11949" y="43715"/>
                  </a:moveTo>
                  <a:cubicBezTo>
                    <a:pt x="11845" y="43715"/>
                    <a:pt x="11738" y="43748"/>
                    <a:pt x="11645" y="43809"/>
                  </a:cubicBezTo>
                  <a:cubicBezTo>
                    <a:pt x="11482" y="43973"/>
                    <a:pt x="11482" y="44233"/>
                    <a:pt x="11613" y="44397"/>
                  </a:cubicBezTo>
                  <a:cubicBezTo>
                    <a:pt x="12004" y="44788"/>
                    <a:pt x="12330" y="45245"/>
                    <a:pt x="12624" y="45669"/>
                  </a:cubicBezTo>
                  <a:cubicBezTo>
                    <a:pt x="12722" y="45799"/>
                    <a:pt x="12820" y="45832"/>
                    <a:pt x="12983" y="45832"/>
                  </a:cubicBezTo>
                  <a:cubicBezTo>
                    <a:pt x="13048" y="45832"/>
                    <a:pt x="13146" y="45832"/>
                    <a:pt x="13211" y="45767"/>
                  </a:cubicBezTo>
                  <a:cubicBezTo>
                    <a:pt x="13407" y="45636"/>
                    <a:pt x="13440" y="45375"/>
                    <a:pt x="13309" y="45179"/>
                  </a:cubicBezTo>
                  <a:cubicBezTo>
                    <a:pt x="12983" y="44723"/>
                    <a:pt x="12624" y="44266"/>
                    <a:pt x="12265" y="43842"/>
                  </a:cubicBezTo>
                  <a:cubicBezTo>
                    <a:pt x="12179" y="43756"/>
                    <a:pt x="12066" y="43715"/>
                    <a:pt x="11949" y="43715"/>
                  </a:cubicBezTo>
                  <a:close/>
                  <a:moveTo>
                    <a:pt x="13829" y="46439"/>
                  </a:moveTo>
                  <a:cubicBezTo>
                    <a:pt x="13763" y="46439"/>
                    <a:pt x="13696" y="46454"/>
                    <a:pt x="13635" y="46484"/>
                  </a:cubicBezTo>
                  <a:cubicBezTo>
                    <a:pt x="13440" y="46582"/>
                    <a:pt x="13342" y="46843"/>
                    <a:pt x="13472" y="47039"/>
                  </a:cubicBezTo>
                  <a:cubicBezTo>
                    <a:pt x="13700" y="47528"/>
                    <a:pt x="13929" y="48017"/>
                    <a:pt x="14092" y="48507"/>
                  </a:cubicBezTo>
                  <a:cubicBezTo>
                    <a:pt x="14157" y="48670"/>
                    <a:pt x="14320" y="48800"/>
                    <a:pt x="14483" y="48800"/>
                  </a:cubicBezTo>
                  <a:cubicBezTo>
                    <a:pt x="14516" y="48800"/>
                    <a:pt x="14581" y="48768"/>
                    <a:pt x="14614" y="48768"/>
                  </a:cubicBezTo>
                  <a:cubicBezTo>
                    <a:pt x="14842" y="48702"/>
                    <a:pt x="14940" y="48441"/>
                    <a:pt x="14875" y="48246"/>
                  </a:cubicBezTo>
                  <a:cubicBezTo>
                    <a:pt x="14679" y="47691"/>
                    <a:pt x="14451" y="47169"/>
                    <a:pt x="14190" y="46647"/>
                  </a:cubicBezTo>
                  <a:cubicBezTo>
                    <a:pt x="14122" y="46512"/>
                    <a:pt x="13977" y="46439"/>
                    <a:pt x="13829" y="46439"/>
                  </a:cubicBezTo>
                  <a:close/>
                  <a:moveTo>
                    <a:pt x="14900" y="49546"/>
                  </a:moveTo>
                  <a:cubicBezTo>
                    <a:pt x="14881" y="49546"/>
                    <a:pt x="14862" y="49548"/>
                    <a:pt x="14842" y="49551"/>
                  </a:cubicBezTo>
                  <a:cubicBezTo>
                    <a:pt x="14614" y="49616"/>
                    <a:pt x="14451" y="49844"/>
                    <a:pt x="14516" y="50040"/>
                  </a:cubicBezTo>
                  <a:cubicBezTo>
                    <a:pt x="14549" y="50268"/>
                    <a:pt x="14581" y="50496"/>
                    <a:pt x="14614" y="50725"/>
                  </a:cubicBezTo>
                  <a:cubicBezTo>
                    <a:pt x="14646" y="51018"/>
                    <a:pt x="14679" y="51312"/>
                    <a:pt x="14679" y="51638"/>
                  </a:cubicBezTo>
                  <a:cubicBezTo>
                    <a:pt x="14679" y="51867"/>
                    <a:pt x="14875" y="52030"/>
                    <a:pt x="15103" y="52030"/>
                  </a:cubicBezTo>
                  <a:cubicBezTo>
                    <a:pt x="15331" y="52030"/>
                    <a:pt x="15527" y="51834"/>
                    <a:pt x="15527" y="51606"/>
                  </a:cubicBezTo>
                  <a:cubicBezTo>
                    <a:pt x="15527" y="51279"/>
                    <a:pt x="15495" y="50953"/>
                    <a:pt x="15429" y="50594"/>
                  </a:cubicBezTo>
                  <a:cubicBezTo>
                    <a:pt x="15397" y="50366"/>
                    <a:pt x="15364" y="50138"/>
                    <a:pt x="15331" y="49909"/>
                  </a:cubicBezTo>
                  <a:cubicBezTo>
                    <a:pt x="15272" y="49701"/>
                    <a:pt x="15103" y="49546"/>
                    <a:pt x="14900" y="49546"/>
                  </a:cubicBezTo>
                  <a:close/>
                  <a:moveTo>
                    <a:pt x="14934" y="52863"/>
                  </a:moveTo>
                  <a:cubicBezTo>
                    <a:pt x="14744" y="52863"/>
                    <a:pt x="14576" y="53006"/>
                    <a:pt x="14549" y="53171"/>
                  </a:cubicBezTo>
                  <a:cubicBezTo>
                    <a:pt x="14418" y="53693"/>
                    <a:pt x="14255" y="54183"/>
                    <a:pt x="14059" y="54672"/>
                  </a:cubicBezTo>
                  <a:cubicBezTo>
                    <a:pt x="13961" y="54868"/>
                    <a:pt x="14027" y="55129"/>
                    <a:pt x="14255" y="55226"/>
                  </a:cubicBezTo>
                  <a:cubicBezTo>
                    <a:pt x="14288" y="55259"/>
                    <a:pt x="14353" y="55259"/>
                    <a:pt x="14418" y="55259"/>
                  </a:cubicBezTo>
                  <a:cubicBezTo>
                    <a:pt x="14581" y="55259"/>
                    <a:pt x="14712" y="55161"/>
                    <a:pt x="14810" y="55031"/>
                  </a:cubicBezTo>
                  <a:cubicBezTo>
                    <a:pt x="15038" y="54476"/>
                    <a:pt x="15234" y="53922"/>
                    <a:pt x="15364" y="53367"/>
                  </a:cubicBezTo>
                  <a:cubicBezTo>
                    <a:pt x="15397" y="53139"/>
                    <a:pt x="15266" y="52910"/>
                    <a:pt x="15038" y="52878"/>
                  </a:cubicBezTo>
                  <a:cubicBezTo>
                    <a:pt x="15003" y="52868"/>
                    <a:pt x="14968" y="52863"/>
                    <a:pt x="14934" y="52863"/>
                  </a:cubicBezTo>
                  <a:close/>
                  <a:moveTo>
                    <a:pt x="13577" y="55866"/>
                  </a:moveTo>
                  <a:cubicBezTo>
                    <a:pt x="13447" y="55866"/>
                    <a:pt x="13322" y="55924"/>
                    <a:pt x="13244" y="56042"/>
                  </a:cubicBezTo>
                  <a:cubicBezTo>
                    <a:pt x="12950" y="56433"/>
                    <a:pt x="12591" y="56857"/>
                    <a:pt x="12200" y="57249"/>
                  </a:cubicBezTo>
                  <a:cubicBezTo>
                    <a:pt x="12037" y="57412"/>
                    <a:pt x="12037" y="57673"/>
                    <a:pt x="12200" y="57836"/>
                  </a:cubicBezTo>
                  <a:cubicBezTo>
                    <a:pt x="12298" y="57901"/>
                    <a:pt x="12396" y="57934"/>
                    <a:pt x="12494" y="57934"/>
                  </a:cubicBezTo>
                  <a:cubicBezTo>
                    <a:pt x="12624" y="57934"/>
                    <a:pt x="12722" y="57901"/>
                    <a:pt x="12787" y="57836"/>
                  </a:cubicBezTo>
                  <a:cubicBezTo>
                    <a:pt x="13211" y="57412"/>
                    <a:pt x="13603" y="56955"/>
                    <a:pt x="13929" y="56531"/>
                  </a:cubicBezTo>
                  <a:cubicBezTo>
                    <a:pt x="14059" y="56335"/>
                    <a:pt x="13994" y="56074"/>
                    <a:pt x="13831" y="55944"/>
                  </a:cubicBezTo>
                  <a:cubicBezTo>
                    <a:pt x="13753" y="55892"/>
                    <a:pt x="13664" y="55866"/>
                    <a:pt x="13577" y="55866"/>
                  </a:cubicBezTo>
                  <a:close/>
                  <a:moveTo>
                    <a:pt x="11258" y="58212"/>
                  </a:moveTo>
                  <a:cubicBezTo>
                    <a:pt x="11168" y="58212"/>
                    <a:pt x="11075" y="58238"/>
                    <a:pt x="10993" y="58293"/>
                  </a:cubicBezTo>
                  <a:cubicBezTo>
                    <a:pt x="10569" y="58619"/>
                    <a:pt x="10145" y="58912"/>
                    <a:pt x="9656" y="59173"/>
                  </a:cubicBezTo>
                  <a:cubicBezTo>
                    <a:pt x="9460" y="59304"/>
                    <a:pt x="9395" y="59532"/>
                    <a:pt x="9525" y="59761"/>
                  </a:cubicBezTo>
                  <a:cubicBezTo>
                    <a:pt x="9590" y="59891"/>
                    <a:pt x="9721" y="59956"/>
                    <a:pt x="9884" y="59956"/>
                  </a:cubicBezTo>
                  <a:cubicBezTo>
                    <a:pt x="9949" y="59956"/>
                    <a:pt x="10014" y="59924"/>
                    <a:pt x="10080" y="59891"/>
                  </a:cubicBezTo>
                  <a:cubicBezTo>
                    <a:pt x="10569" y="59597"/>
                    <a:pt x="11058" y="59304"/>
                    <a:pt x="11515" y="58945"/>
                  </a:cubicBezTo>
                  <a:cubicBezTo>
                    <a:pt x="11678" y="58815"/>
                    <a:pt x="11711" y="58554"/>
                    <a:pt x="11580" y="58358"/>
                  </a:cubicBezTo>
                  <a:cubicBezTo>
                    <a:pt x="11504" y="58263"/>
                    <a:pt x="11384" y="58212"/>
                    <a:pt x="11258" y="58212"/>
                  </a:cubicBezTo>
                  <a:close/>
                  <a:moveTo>
                    <a:pt x="8387" y="59885"/>
                  </a:moveTo>
                  <a:cubicBezTo>
                    <a:pt x="8330" y="59885"/>
                    <a:pt x="8273" y="59897"/>
                    <a:pt x="8220" y="59924"/>
                  </a:cubicBezTo>
                  <a:cubicBezTo>
                    <a:pt x="7731" y="60152"/>
                    <a:pt x="7209" y="60348"/>
                    <a:pt x="6720" y="60511"/>
                  </a:cubicBezTo>
                  <a:cubicBezTo>
                    <a:pt x="6492" y="60576"/>
                    <a:pt x="6361" y="60804"/>
                    <a:pt x="6459" y="61033"/>
                  </a:cubicBezTo>
                  <a:cubicBezTo>
                    <a:pt x="6492" y="61196"/>
                    <a:pt x="6655" y="61326"/>
                    <a:pt x="6850" y="61326"/>
                  </a:cubicBezTo>
                  <a:cubicBezTo>
                    <a:pt x="6883" y="61326"/>
                    <a:pt x="6916" y="61326"/>
                    <a:pt x="6981" y="61294"/>
                  </a:cubicBezTo>
                  <a:cubicBezTo>
                    <a:pt x="7503" y="61131"/>
                    <a:pt x="8057" y="60902"/>
                    <a:pt x="8579" y="60674"/>
                  </a:cubicBezTo>
                  <a:cubicBezTo>
                    <a:pt x="8775" y="60576"/>
                    <a:pt x="8873" y="60348"/>
                    <a:pt x="8775" y="60119"/>
                  </a:cubicBezTo>
                  <a:cubicBezTo>
                    <a:pt x="8703" y="59976"/>
                    <a:pt x="8544" y="59885"/>
                    <a:pt x="8387" y="59885"/>
                  </a:cubicBezTo>
                  <a:close/>
                  <a:moveTo>
                    <a:pt x="457" y="60388"/>
                  </a:moveTo>
                  <a:cubicBezTo>
                    <a:pt x="351" y="60388"/>
                    <a:pt x="245" y="60429"/>
                    <a:pt x="163" y="60511"/>
                  </a:cubicBezTo>
                  <a:cubicBezTo>
                    <a:pt x="0" y="60674"/>
                    <a:pt x="0" y="60935"/>
                    <a:pt x="163" y="61098"/>
                  </a:cubicBezTo>
                  <a:cubicBezTo>
                    <a:pt x="555" y="61489"/>
                    <a:pt x="1109" y="61750"/>
                    <a:pt x="1859" y="61881"/>
                  </a:cubicBezTo>
                  <a:lnTo>
                    <a:pt x="1925" y="61881"/>
                  </a:lnTo>
                  <a:cubicBezTo>
                    <a:pt x="2120" y="61881"/>
                    <a:pt x="2316" y="61750"/>
                    <a:pt x="2349" y="61555"/>
                  </a:cubicBezTo>
                  <a:cubicBezTo>
                    <a:pt x="2381" y="61326"/>
                    <a:pt x="2251" y="61098"/>
                    <a:pt x="2023" y="61065"/>
                  </a:cubicBezTo>
                  <a:cubicBezTo>
                    <a:pt x="1435" y="60967"/>
                    <a:pt x="1011" y="60772"/>
                    <a:pt x="750" y="60511"/>
                  </a:cubicBezTo>
                  <a:cubicBezTo>
                    <a:pt x="669" y="60429"/>
                    <a:pt x="563" y="60388"/>
                    <a:pt x="457" y="60388"/>
                  </a:cubicBezTo>
                  <a:close/>
                  <a:moveTo>
                    <a:pt x="5257" y="60920"/>
                  </a:moveTo>
                  <a:cubicBezTo>
                    <a:pt x="5223" y="60920"/>
                    <a:pt x="5189" y="60925"/>
                    <a:pt x="5154" y="60935"/>
                  </a:cubicBezTo>
                  <a:cubicBezTo>
                    <a:pt x="4600" y="61033"/>
                    <a:pt x="4078" y="61098"/>
                    <a:pt x="3556" y="61131"/>
                  </a:cubicBezTo>
                  <a:cubicBezTo>
                    <a:pt x="3327" y="61163"/>
                    <a:pt x="3164" y="61359"/>
                    <a:pt x="3164" y="61587"/>
                  </a:cubicBezTo>
                  <a:cubicBezTo>
                    <a:pt x="3197" y="61816"/>
                    <a:pt x="3360" y="61979"/>
                    <a:pt x="3588" y="61979"/>
                  </a:cubicBezTo>
                  <a:lnTo>
                    <a:pt x="3621" y="61979"/>
                  </a:lnTo>
                  <a:cubicBezTo>
                    <a:pt x="4143" y="61946"/>
                    <a:pt x="4730" y="61848"/>
                    <a:pt x="5317" y="61750"/>
                  </a:cubicBezTo>
                  <a:cubicBezTo>
                    <a:pt x="5546" y="61685"/>
                    <a:pt x="5709" y="61457"/>
                    <a:pt x="5643" y="61261"/>
                  </a:cubicBezTo>
                  <a:cubicBezTo>
                    <a:pt x="5616" y="61067"/>
                    <a:pt x="5447" y="60920"/>
                    <a:pt x="5257" y="609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8705238" y="568588"/>
              <a:ext cx="438750" cy="1549475"/>
            </a:xfrm>
            <a:custGeom>
              <a:avLst/>
              <a:gdLst/>
              <a:ahLst/>
              <a:cxnLst/>
              <a:rect l="l" t="t" r="r" b="b"/>
              <a:pathLst>
                <a:path w="17550" h="61979" extrusionOk="0">
                  <a:moveTo>
                    <a:pt x="7543" y="1"/>
                  </a:moveTo>
                  <a:cubicBezTo>
                    <a:pt x="7374" y="1"/>
                    <a:pt x="7227" y="119"/>
                    <a:pt x="7177" y="295"/>
                  </a:cubicBezTo>
                  <a:cubicBezTo>
                    <a:pt x="7079" y="523"/>
                    <a:pt x="7209" y="751"/>
                    <a:pt x="7437" y="816"/>
                  </a:cubicBezTo>
                  <a:cubicBezTo>
                    <a:pt x="7437" y="816"/>
                    <a:pt x="8057" y="1012"/>
                    <a:pt x="8938" y="1404"/>
                  </a:cubicBezTo>
                  <a:cubicBezTo>
                    <a:pt x="8971" y="1436"/>
                    <a:pt x="9036" y="1469"/>
                    <a:pt x="9101" y="1469"/>
                  </a:cubicBezTo>
                  <a:cubicBezTo>
                    <a:pt x="9264" y="1469"/>
                    <a:pt x="9395" y="1371"/>
                    <a:pt x="9493" y="1208"/>
                  </a:cubicBezTo>
                  <a:cubicBezTo>
                    <a:pt x="9590" y="1012"/>
                    <a:pt x="9493" y="751"/>
                    <a:pt x="9264" y="653"/>
                  </a:cubicBezTo>
                  <a:cubicBezTo>
                    <a:pt x="8351" y="229"/>
                    <a:pt x="7698" y="34"/>
                    <a:pt x="7698" y="34"/>
                  </a:cubicBezTo>
                  <a:cubicBezTo>
                    <a:pt x="7646" y="11"/>
                    <a:pt x="7594" y="1"/>
                    <a:pt x="7543" y="1"/>
                  </a:cubicBezTo>
                  <a:close/>
                  <a:moveTo>
                    <a:pt x="10559" y="1401"/>
                  </a:moveTo>
                  <a:cubicBezTo>
                    <a:pt x="10419" y="1401"/>
                    <a:pt x="10294" y="1473"/>
                    <a:pt x="10210" y="1599"/>
                  </a:cubicBezTo>
                  <a:cubicBezTo>
                    <a:pt x="10112" y="1795"/>
                    <a:pt x="10178" y="2056"/>
                    <a:pt x="10373" y="2186"/>
                  </a:cubicBezTo>
                  <a:cubicBezTo>
                    <a:pt x="10830" y="2447"/>
                    <a:pt x="11287" y="2741"/>
                    <a:pt x="11743" y="3035"/>
                  </a:cubicBezTo>
                  <a:cubicBezTo>
                    <a:pt x="11809" y="3100"/>
                    <a:pt x="11906" y="3132"/>
                    <a:pt x="11972" y="3132"/>
                  </a:cubicBezTo>
                  <a:cubicBezTo>
                    <a:pt x="12102" y="3132"/>
                    <a:pt x="12233" y="3067"/>
                    <a:pt x="12298" y="2937"/>
                  </a:cubicBezTo>
                  <a:cubicBezTo>
                    <a:pt x="12428" y="2774"/>
                    <a:pt x="12396" y="2513"/>
                    <a:pt x="12200" y="2382"/>
                  </a:cubicBezTo>
                  <a:cubicBezTo>
                    <a:pt x="11743" y="2056"/>
                    <a:pt x="11287" y="1730"/>
                    <a:pt x="10797" y="1469"/>
                  </a:cubicBezTo>
                  <a:cubicBezTo>
                    <a:pt x="10716" y="1423"/>
                    <a:pt x="10636" y="1401"/>
                    <a:pt x="10559" y="1401"/>
                  </a:cubicBezTo>
                  <a:close/>
                  <a:moveTo>
                    <a:pt x="13284" y="3319"/>
                  </a:moveTo>
                  <a:cubicBezTo>
                    <a:pt x="13166" y="3319"/>
                    <a:pt x="13055" y="3369"/>
                    <a:pt x="12983" y="3459"/>
                  </a:cubicBezTo>
                  <a:cubicBezTo>
                    <a:pt x="12820" y="3622"/>
                    <a:pt x="12820" y="3915"/>
                    <a:pt x="13015" y="4046"/>
                  </a:cubicBezTo>
                  <a:cubicBezTo>
                    <a:pt x="13407" y="4405"/>
                    <a:pt x="13798" y="4796"/>
                    <a:pt x="14157" y="5187"/>
                  </a:cubicBezTo>
                  <a:cubicBezTo>
                    <a:pt x="14222" y="5285"/>
                    <a:pt x="14353" y="5318"/>
                    <a:pt x="14451" y="5318"/>
                  </a:cubicBezTo>
                  <a:cubicBezTo>
                    <a:pt x="14549" y="5318"/>
                    <a:pt x="14646" y="5285"/>
                    <a:pt x="14744" y="5220"/>
                  </a:cubicBezTo>
                  <a:cubicBezTo>
                    <a:pt x="14907" y="5090"/>
                    <a:pt x="14907" y="4796"/>
                    <a:pt x="14777" y="4633"/>
                  </a:cubicBezTo>
                  <a:cubicBezTo>
                    <a:pt x="14386" y="4209"/>
                    <a:pt x="13994" y="3817"/>
                    <a:pt x="13570" y="3426"/>
                  </a:cubicBezTo>
                  <a:cubicBezTo>
                    <a:pt x="13482" y="3353"/>
                    <a:pt x="13380" y="3319"/>
                    <a:pt x="13284" y="3319"/>
                  </a:cubicBezTo>
                  <a:close/>
                  <a:moveTo>
                    <a:pt x="15461" y="5819"/>
                  </a:moveTo>
                  <a:cubicBezTo>
                    <a:pt x="15383" y="5819"/>
                    <a:pt x="15304" y="5837"/>
                    <a:pt x="15234" y="5873"/>
                  </a:cubicBezTo>
                  <a:cubicBezTo>
                    <a:pt x="15038" y="6003"/>
                    <a:pt x="14973" y="6264"/>
                    <a:pt x="15103" y="6460"/>
                  </a:cubicBezTo>
                  <a:cubicBezTo>
                    <a:pt x="15397" y="6916"/>
                    <a:pt x="15658" y="7373"/>
                    <a:pt x="15886" y="7862"/>
                  </a:cubicBezTo>
                  <a:cubicBezTo>
                    <a:pt x="15951" y="8025"/>
                    <a:pt x="16114" y="8091"/>
                    <a:pt x="16245" y="8091"/>
                  </a:cubicBezTo>
                  <a:cubicBezTo>
                    <a:pt x="16310" y="8091"/>
                    <a:pt x="16375" y="8091"/>
                    <a:pt x="16441" y="8058"/>
                  </a:cubicBezTo>
                  <a:cubicBezTo>
                    <a:pt x="16636" y="7960"/>
                    <a:pt x="16734" y="7732"/>
                    <a:pt x="16636" y="7504"/>
                  </a:cubicBezTo>
                  <a:cubicBezTo>
                    <a:pt x="16408" y="7014"/>
                    <a:pt x="16114" y="6492"/>
                    <a:pt x="15821" y="6003"/>
                  </a:cubicBezTo>
                  <a:cubicBezTo>
                    <a:pt x="15737" y="5878"/>
                    <a:pt x="15600" y="5819"/>
                    <a:pt x="15461" y="5819"/>
                  </a:cubicBezTo>
                  <a:close/>
                  <a:moveTo>
                    <a:pt x="16820" y="8824"/>
                  </a:moveTo>
                  <a:cubicBezTo>
                    <a:pt x="16781" y="8824"/>
                    <a:pt x="16741" y="8830"/>
                    <a:pt x="16702" y="8841"/>
                  </a:cubicBezTo>
                  <a:cubicBezTo>
                    <a:pt x="16473" y="8906"/>
                    <a:pt x="16343" y="9135"/>
                    <a:pt x="16408" y="9363"/>
                  </a:cubicBezTo>
                  <a:cubicBezTo>
                    <a:pt x="16538" y="9852"/>
                    <a:pt x="16636" y="10374"/>
                    <a:pt x="16669" y="10929"/>
                  </a:cubicBezTo>
                  <a:cubicBezTo>
                    <a:pt x="16702" y="11124"/>
                    <a:pt x="16865" y="11287"/>
                    <a:pt x="17093" y="11287"/>
                  </a:cubicBezTo>
                  <a:lnTo>
                    <a:pt x="17126" y="11287"/>
                  </a:lnTo>
                  <a:cubicBezTo>
                    <a:pt x="17354" y="11255"/>
                    <a:pt x="17517" y="11059"/>
                    <a:pt x="17484" y="10831"/>
                  </a:cubicBezTo>
                  <a:cubicBezTo>
                    <a:pt x="17452" y="10276"/>
                    <a:pt x="17354" y="9689"/>
                    <a:pt x="17223" y="9135"/>
                  </a:cubicBezTo>
                  <a:cubicBezTo>
                    <a:pt x="17170" y="8946"/>
                    <a:pt x="17004" y="8824"/>
                    <a:pt x="16820" y="8824"/>
                  </a:cubicBezTo>
                  <a:close/>
                  <a:moveTo>
                    <a:pt x="17035" y="12131"/>
                  </a:moveTo>
                  <a:cubicBezTo>
                    <a:pt x="16832" y="12131"/>
                    <a:pt x="16666" y="12286"/>
                    <a:pt x="16636" y="12494"/>
                  </a:cubicBezTo>
                  <a:cubicBezTo>
                    <a:pt x="16571" y="12984"/>
                    <a:pt x="16441" y="13506"/>
                    <a:pt x="16277" y="13995"/>
                  </a:cubicBezTo>
                  <a:cubicBezTo>
                    <a:pt x="16180" y="14223"/>
                    <a:pt x="16310" y="14452"/>
                    <a:pt x="16506" y="14549"/>
                  </a:cubicBezTo>
                  <a:lnTo>
                    <a:pt x="16669" y="14549"/>
                  </a:lnTo>
                  <a:cubicBezTo>
                    <a:pt x="16832" y="14549"/>
                    <a:pt x="16995" y="14452"/>
                    <a:pt x="17060" y="14288"/>
                  </a:cubicBezTo>
                  <a:cubicBezTo>
                    <a:pt x="17256" y="13734"/>
                    <a:pt x="17387" y="13147"/>
                    <a:pt x="17452" y="12592"/>
                  </a:cubicBezTo>
                  <a:cubicBezTo>
                    <a:pt x="17484" y="12364"/>
                    <a:pt x="17321" y="12168"/>
                    <a:pt x="17093" y="12136"/>
                  </a:cubicBezTo>
                  <a:cubicBezTo>
                    <a:pt x="17073" y="12133"/>
                    <a:pt x="17054" y="12131"/>
                    <a:pt x="17035" y="12131"/>
                  </a:cubicBezTo>
                  <a:close/>
                  <a:moveTo>
                    <a:pt x="15970" y="15255"/>
                  </a:moveTo>
                  <a:cubicBezTo>
                    <a:pt x="15819" y="15255"/>
                    <a:pt x="15683" y="15328"/>
                    <a:pt x="15592" y="15463"/>
                  </a:cubicBezTo>
                  <a:cubicBezTo>
                    <a:pt x="15364" y="15919"/>
                    <a:pt x="15071" y="16343"/>
                    <a:pt x="14712" y="16800"/>
                  </a:cubicBezTo>
                  <a:cubicBezTo>
                    <a:pt x="14581" y="16996"/>
                    <a:pt x="14614" y="17257"/>
                    <a:pt x="14810" y="17387"/>
                  </a:cubicBezTo>
                  <a:cubicBezTo>
                    <a:pt x="14875" y="17420"/>
                    <a:pt x="14973" y="17453"/>
                    <a:pt x="15071" y="17453"/>
                  </a:cubicBezTo>
                  <a:cubicBezTo>
                    <a:pt x="15168" y="17453"/>
                    <a:pt x="15299" y="17420"/>
                    <a:pt x="15397" y="17289"/>
                  </a:cubicBezTo>
                  <a:cubicBezTo>
                    <a:pt x="15756" y="16833"/>
                    <a:pt x="16049" y="16343"/>
                    <a:pt x="16310" y="15854"/>
                  </a:cubicBezTo>
                  <a:cubicBezTo>
                    <a:pt x="16441" y="15658"/>
                    <a:pt x="16375" y="15398"/>
                    <a:pt x="16180" y="15300"/>
                  </a:cubicBezTo>
                  <a:cubicBezTo>
                    <a:pt x="16109" y="15269"/>
                    <a:pt x="16038" y="15255"/>
                    <a:pt x="15970" y="15255"/>
                  </a:cubicBezTo>
                  <a:close/>
                  <a:moveTo>
                    <a:pt x="13976" y="17889"/>
                  </a:moveTo>
                  <a:cubicBezTo>
                    <a:pt x="13865" y="17889"/>
                    <a:pt x="13753" y="17937"/>
                    <a:pt x="13668" y="18040"/>
                  </a:cubicBezTo>
                  <a:cubicBezTo>
                    <a:pt x="13309" y="18399"/>
                    <a:pt x="12918" y="18790"/>
                    <a:pt x="12526" y="19149"/>
                  </a:cubicBezTo>
                  <a:cubicBezTo>
                    <a:pt x="12330" y="19312"/>
                    <a:pt x="12330" y="19573"/>
                    <a:pt x="12461" y="19736"/>
                  </a:cubicBezTo>
                  <a:cubicBezTo>
                    <a:pt x="12559" y="19834"/>
                    <a:pt x="12657" y="19866"/>
                    <a:pt x="12787" y="19866"/>
                  </a:cubicBezTo>
                  <a:cubicBezTo>
                    <a:pt x="12885" y="19866"/>
                    <a:pt x="12983" y="19834"/>
                    <a:pt x="13048" y="19769"/>
                  </a:cubicBezTo>
                  <a:cubicBezTo>
                    <a:pt x="13505" y="19410"/>
                    <a:pt x="13896" y="18986"/>
                    <a:pt x="14288" y="18594"/>
                  </a:cubicBezTo>
                  <a:cubicBezTo>
                    <a:pt x="14451" y="18431"/>
                    <a:pt x="14451" y="18170"/>
                    <a:pt x="14255" y="18007"/>
                  </a:cubicBezTo>
                  <a:cubicBezTo>
                    <a:pt x="14177" y="17929"/>
                    <a:pt x="14077" y="17889"/>
                    <a:pt x="13976" y="17889"/>
                  </a:cubicBezTo>
                  <a:close/>
                  <a:moveTo>
                    <a:pt x="6726" y="19366"/>
                  </a:moveTo>
                  <a:cubicBezTo>
                    <a:pt x="6553" y="19366"/>
                    <a:pt x="6387" y="19380"/>
                    <a:pt x="6231" y="19410"/>
                  </a:cubicBezTo>
                  <a:cubicBezTo>
                    <a:pt x="6002" y="19442"/>
                    <a:pt x="5839" y="19671"/>
                    <a:pt x="5904" y="19899"/>
                  </a:cubicBezTo>
                  <a:cubicBezTo>
                    <a:pt x="5934" y="20104"/>
                    <a:pt x="6121" y="20230"/>
                    <a:pt x="6324" y="20230"/>
                  </a:cubicBezTo>
                  <a:cubicBezTo>
                    <a:pt x="6347" y="20230"/>
                    <a:pt x="6370" y="20229"/>
                    <a:pt x="6394" y="20225"/>
                  </a:cubicBezTo>
                  <a:cubicBezTo>
                    <a:pt x="6486" y="20208"/>
                    <a:pt x="6588" y="20200"/>
                    <a:pt x="6697" y="20200"/>
                  </a:cubicBezTo>
                  <a:cubicBezTo>
                    <a:pt x="7010" y="20200"/>
                    <a:pt x="7385" y="20267"/>
                    <a:pt x="7796" y="20388"/>
                  </a:cubicBezTo>
                  <a:cubicBezTo>
                    <a:pt x="7862" y="20421"/>
                    <a:pt x="7894" y="20421"/>
                    <a:pt x="7927" y="20421"/>
                  </a:cubicBezTo>
                  <a:cubicBezTo>
                    <a:pt x="8090" y="20421"/>
                    <a:pt x="8253" y="20290"/>
                    <a:pt x="8318" y="20127"/>
                  </a:cubicBezTo>
                  <a:cubicBezTo>
                    <a:pt x="8416" y="19899"/>
                    <a:pt x="8286" y="19671"/>
                    <a:pt x="8057" y="19605"/>
                  </a:cubicBezTo>
                  <a:cubicBezTo>
                    <a:pt x="7578" y="19446"/>
                    <a:pt x="7130" y="19366"/>
                    <a:pt x="6726" y="19366"/>
                  </a:cubicBezTo>
                  <a:close/>
                  <a:moveTo>
                    <a:pt x="11475" y="20082"/>
                  </a:moveTo>
                  <a:cubicBezTo>
                    <a:pt x="11388" y="20082"/>
                    <a:pt x="11300" y="20108"/>
                    <a:pt x="11221" y="20160"/>
                  </a:cubicBezTo>
                  <a:cubicBezTo>
                    <a:pt x="10928" y="20356"/>
                    <a:pt x="10634" y="20551"/>
                    <a:pt x="10341" y="20747"/>
                  </a:cubicBezTo>
                  <a:cubicBezTo>
                    <a:pt x="10112" y="20617"/>
                    <a:pt x="9884" y="20454"/>
                    <a:pt x="9656" y="20323"/>
                  </a:cubicBezTo>
                  <a:cubicBezTo>
                    <a:pt x="9595" y="20293"/>
                    <a:pt x="9528" y="20278"/>
                    <a:pt x="9461" y="20278"/>
                  </a:cubicBezTo>
                  <a:cubicBezTo>
                    <a:pt x="9311" y="20278"/>
                    <a:pt x="9159" y="20351"/>
                    <a:pt x="9068" y="20486"/>
                  </a:cubicBezTo>
                  <a:cubicBezTo>
                    <a:pt x="8971" y="20682"/>
                    <a:pt x="9036" y="20943"/>
                    <a:pt x="9232" y="21041"/>
                  </a:cubicBezTo>
                  <a:cubicBezTo>
                    <a:pt x="9362" y="21139"/>
                    <a:pt x="9525" y="21204"/>
                    <a:pt x="9656" y="21302"/>
                  </a:cubicBezTo>
                  <a:cubicBezTo>
                    <a:pt x="9656" y="21400"/>
                    <a:pt x="9656" y="21497"/>
                    <a:pt x="9721" y="21595"/>
                  </a:cubicBezTo>
                  <a:cubicBezTo>
                    <a:pt x="9788" y="21730"/>
                    <a:pt x="9934" y="21803"/>
                    <a:pt x="10082" y="21803"/>
                  </a:cubicBezTo>
                  <a:cubicBezTo>
                    <a:pt x="10148" y="21803"/>
                    <a:pt x="10215" y="21789"/>
                    <a:pt x="10275" y="21758"/>
                  </a:cubicBezTo>
                  <a:cubicBezTo>
                    <a:pt x="10308" y="21758"/>
                    <a:pt x="10308" y="21726"/>
                    <a:pt x="10308" y="21726"/>
                  </a:cubicBezTo>
                  <a:cubicBezTo>
                    <a:pt x="10406" y="21791"/>
                    <a:pt x="10471" y="21856"/>
                    <a:pt x="10569" y="21921"/>
                  </a:cubicBezTo>
                  <a:cubicBezTo>
                    <a:pt x="10667" y="21987"/>
                    <a:pt x="10732" y="22019"/>
                    <a:pt x="10830" y="22019"/>
                  </a:cubicBezTo>
                  <a:cubicBezTo>
                    <a:pt x="10960" y="22019"/>
                    <a:pt x="11091" y="21954"/>
                    <a:pt x="11156" y="21856"/>
                  </a:cubicBezTo>
                  <a:cubicBezTo>
                    <a:pt x="11287" y="21661"/>
                    <a:pt x="11254" y="21400"/>
                    <a:pt x="11058" y="21269"/>
                  </a:cubicBezTo>
                  <a:cubicBezTo>
                    <a:pt x="11287" y="21139"/>
                    <a:pt x="11515" y="20976"/>
                    <a:pt x="11711" y="20845"/>
                  </a:cubicBezTo>
                  <a:cubicBezTo>
                    <a:pt x="11906" y="20682"/>
                    <a:pt x="11939" y="20454"/>
                    <a:pt x="11809" y="20258"/>
                  </a:cubicBezTo>
                  <a:cubicBezTo>
                    <a:pt x="11730" y="20140"/>
                    <a:pt x="11605" y="20082"/>
                    <a:pt x="11475" y="20082"/>
                  </a:cubicBezTo>
                  <a:close/>
                  <a:moveTo>
                    <a:pt x="5129" y="20466"/>
                  </a:moveTo>
                  <a:cubicBezTo>
                    <a:pt x="4968" y="20466"/>
                    <a:pt x="4808" y="20565"/>
                    <a:pt x="4730" y="20747"/>
                  </a:cubicBezTo>
                  <a:cubicBezTo>
                    <a:pt x="4697" y="20845"/>
                    <a:pt x="4697" y="20976"/>
                    <a:pt x="4665" y="21106"/>
                  </a:cubicBezTo>
                  <a:cubicBezTo>
                    <a:pt x="4632" y="21269"/>
                    <a:pt x="4600" y="21432"/>
                    <a:pt x="4600" y="21563"/>
                  </a:cubicBezTo>
                  <a:cubicBezTo>
                    <a:pt x="4600" y="22182"/>
                    <a:pt x="4893" y="22541"/>
                    <a:pt x="5154" y="22737"/>
                  </a:cubicBezTo>
                  <a:cubicBezTo>
                    <a:pt x="5219" y="22802"/>
                    <a:pt x="5317" y="22835"/>
                    <a:pt x="5382" y="22835"/>
                  </a:cubicBezTo>
                  <a:cubicBezTo>
                    <a:pt x="5513" y="22835"/>
                    <a:pt x="5643" y="22770"/>
                    <a:pt x="5741" y="22672"/>
                  </a:cubicBezTo>
                  <a:cubicBezTo>
                    <a:pt x="5872" y="22476"/>
                    <a:pt x="5839" y="22215"/>
                    <a:pt x="5643" y="22085"/>
                  </a:cubicBezTo>
                  <a:cubicBezTo>
                    <a:pt x="5611" y="22052"/>
                    <a:pt x="5448" y="21921"/>
                    <a:pt x="5448" y="21563"/>
                  </a:cubicBezTo>
                  <a:cubicBezTo>
                    <a:pt x="5448" y="21465"/>
                    <a:pt x="5448" y="21367"/>
                    <a:pt x="5480" y="21236"/>
                  </a:cubicBezTo>
                  <a:cubicBezTo>
                    <a:pt x="5480" y="21171"/>
                    <a:pt x="5513" y="21073"/>
                    <a:pt x="5546" y="21008"/>
                  </a:cubicBezTo>
                  <a:cubicBezTo>
                    <a:pt x="5611" y="20780"/>
                    <a:pt x="5480" y="20551"/>
                    <a:pt x="5252" y="20486"/>
                  </a:cubicBezTo>
                  <a:cubicBezTo>
                    <a:pt x="5212" y="20473"/>
                    <a:pt x="5171" y="20466"/>
                    <a:pt x="5129" y="20466"/>
                  </a:cubicBezTo>
                  <a:close/>
                  <a:moveTo>
                    <a:pt x="8577" y="21706"/>
                  </a:moveTo>
                  <a:cubicBezTo>
                    <a:pt x="8533" y="21706"/>
                    <a:pt x="8490" y="21712"/>
                    <a:pt x="8449" y="21726"/>
                  </a:cubicBezTo>
                  <a:cubicBezTo>
                    <a:pt x="7894" y="21954"/>
                    <a:pt x="7372" y="22117"/>
                    <a:pt x="6948" y="22182"/>
                  </a:cubicBezTo>
                  <a:cubicBezTo>
                    <a:pt x="6720" y="22248"/>
                    <a:pt x="6557" y="22443"/>
                    <a:pt x="6589" y="22672"/>
                  </a:cubicBezTo>
                  <a:cubicBezTo>
                    <a:pt x="6622" y="22867"/>
                    <a:pt x="6818" y="23031"/>
                    <a:pt x="7013" y="23031"/>
                  </a:cubicBezTo>
                  <a:cubicBezTo>
                    <a:pt x="7013" y="23031"/>
                    <a:pt x="7046" y="23031"/>
                    <a:pt x="7079" y="22998"/>
                  </a:cubicBezTo>
                  <a:cubicBezTo>
                    <a:pt x="7568" y="22933"/>
                    <a:pt x="8155" y="22737"/>
                    <a:pt x="8742" y="22509"/>
                  </a:cubicBezTo>
                  <a:cubicBezTo>
                    <a:pt x="8971" y="22411"/>
                    <a:pt x="9068" y="22182"/>
                    <a:pt x="8971" y="21954"/>
                  </a:cubicBezTo>
                  <a:cubicBezTo>
                    <a:pt x="8919" y="21799"/>
                    <a:pt x="8745" y="21706"/>
                    <a:pt x="8577" y="21706"/>
                  </a:cubicBezTo>
                  <a:close/>
                  <a:moveTo>
                    <a:pt x="12120" y="22238"/>
                  </a:moveTo>
                  <a:cubicBezTo>
                    <a:pt x="12007" y="22238"/>
                    <a:pt x="11898" y="22289"/>
                    <a:pt x="11809" y="22378"/>
                  </a:cubicBezTo>
                  <a:cubicBezTo>
                    <a:pt x="11645" y="22541"/>
                    <a:pt x="11645" y="22802"/>
                    <a:pt x="11841" y="22965"/>
                  </a:cubicBezTo>
                  <a:cubicBezTo>
                    <a:pt x="12233" y="23324"/>
                    <a:pt x="12624" y="23716"/>
                    <a:pt x="12983" y="24107"/>
                  </a:cubicBezTo>
                  <a:cubicBezTo>
                    <a:pt x="13081" y="24205"/>
                    <a:pt x="13179" y="24237"/>
                    <a:pt x="13276" y="24237"/>
                  </a:cubicBezTo>
                  <a:cubicBezTo>
                    <a:pt x="13374" y="24237"/>
                    <a:pt x="13505" y="24205"/>
                    <a:pt x="13570" y="24140"/>
                  </a:cubicBezTo>
                  <a:cubicBezTo>
                    <a:pt x="13733" y="23977"/>
                    <a:pt x="13766" y="23716"/>
                    <a:pt x="13603" y="23552"/>
                  </a:cubicBezTo>
                  <a:cubicBezTo>
                    <a:pt x="13211" y="23128"/>
                    <a:pt x="12820" y="22704"/>
                    <a:pt x="12396" y="22346"/>
                  </a:cubicBezTo>
                  <a:cubicBezTo>
                    <a:pt x="12308" y="22272"/>
                    <a:pt x="12213" y="22238"/>
                    <a:pt x="12120" y="22238"/>
                  </a:cubicBezTo>
                  <a:close/>
                  <a:moveTo>
                    <a:pt x="14363" y="24679"/>
                  </a:moveTo>
                  <a:cubicBezTo>
                    <a:pt x="14278" y="24679"/>
                    <a:pt x="14193" y="24705"/>
                    <a:pt x="14125" y="24759"/>
                  </a:cubicBezTo>
                  <a:cubicBezTo>
                    <a:pt x="13929" y="24923"/>
                    <a:pt x="13896" y="25151"/>
                    <a:pt x="14027" y="25347"/>
                  </a:cubicBezTo>
                  <a:cubicBezTo>
                    <a:pt x="14386" y="25771"/>
                    <a:pt x="14679" y="26227"/>
                    <a:pt x="14973" y="26684"/>
                  </a:cubicBezTo>
                  <a:cubicBezTo>
                    <a:pt x="15038" y="26814"/>
                    <a:pt x="15168" y="26880"/>
                    <a:pt x="15331" y="26880"/>
                  </a:cubicBezTo>
                  <a:cubicBezTo>
                    <a:pt x="15397" y="26880"/>
                    <a:pt x="15462" y="26847"/>
                    <a:pt x="15527" y="26814"/>
                  </a:cubicBezTo>
                  <a:cubicBezTo>
                    <a:pt x="15723" y="26684"/>
                    <a:pt x="15788" y="26423"/>
                    <a:pt x="15658" y="26227"/>
                  </a:cubicBezTo>
                  <a:cubicBezTo>
                    <a:pt x="15364" y="25771"/>
                    <a:pt x="15038" y="25281"/>
                    <a:pt x="14679" y="24825"/>
                  </a:cubicBezTo>
                  <a:cubicBezTo>
                    <a:pt x="14603" y="24730"/>
                    <a:pt x="14483" y="24679"/>
                    <a:pt x="14363" y="24679"/>
                  </a:cubicBezTo>
                  <a:close/>
                  <a:moveTo>
                    <a:pt x="16118" y="27494"/>
                  </a:moveTo>
                  <a:cubicBezTo>
                    <a:pt x="16061" y="27494"/>
                    <a:pt x="16004" y="27506"/>
                    <a:pt x="15951" y="27532"/>
                  </a:cubicBezTo>
                  <a:cubicBezTo>
                    <a:pt x="15723" y="27630"/>
                    <a:pt x="15658" y="27891"/>
                    <a:pt x="15756" y="28087"/>
                  </a:cubicBezTo>
                  <a:cubicBezTo>
                    <a:pt x="15984" y="28576"/>
                    <a:pt x="16180" y="29098"/>
                    <a:pt x="16343" y="29587"/>
                  </a:cubicBezTo>
                  <a:cubicBezTo>
                    <a:pt x="16408" y="29750"/>
                    <a:pt x="16571" y="29881"/>
                    <a:pt x="16734" y="29881"/>
                  </a:cubicBezTo>
                  <a:cubicBezTo>
                    <a:pt x="16767" y="29881"/>
                    <a:pt x="16832" y="29848"/>
                    <a:pt x="16865" y="29848"/>
                  </a:cubicBezTo>
                  <a:cubicBezTo>
                    <a:pt x="17060" y="29783"/>
                    <a:pt x="17191" y="29555"/>
                    <a:pt x="17126" y="29326"/>
                  </a:cubicBezTo>
                  <a:cubicBezTo>
                    <a:pt x="16962" y="28804"/>
                    <a:pt x="16734" y="28250"/>
                    <a:pt x="16506" y="27728"/>
                  </a:cubicBezTo>
                  <a:cubicBezTo>
                    <a:pt x="16434" y="27585"/>
                    <a:pt x="16275" y="27494"/>
                    <a:pt x="16118" y="27494"/>
                  </a:cubicBezTo>
                  <a:close/>
                  <a:moveTo>
                    <a:pt x="17121" y="30691"/>
                  </a:moveTo>
                  <a:cubicBezTo>
                    <a:pt x="17101" y="30691"/>
                    <a:pt x="17080" y="30693"/>
                    <a:pt x="17060" y="30696"/>
                  </a:cubicBezTo>
                  <a:cubicBezTo>
                    <a:pt x="16832" y="30729"/>
                    <a:pt x="16669" y="30957"/>
                    <a:pt x="16702" y="31186"/>
                  </a:cubicBezTo>
                  <a:cubicBezTo>
                    <a:pt x="16702" y="31381"/>
                    <a:pt x="16734" y="31577"/>
                    <a:pt x="16734" y="31740"/>
                  </a:cubicBezTo>
                  <a:cubicBezTo>
                    <a:pt x="16734" y="32034"/>
                    <a:pt x="16702" y="32360"/>
                    <a:pt x="16636" y="32653"/>
                  </a:cubicBezTo>
                  <a:cubicBezTo>
                    <a:pt x="16604" y="32882"/>
                    <a:pt x="16767" y="33110"/>
                    <a:pt x="16995" y="33143"/>
                  </a:cubicBezTo>
                  <a:lnTo>
                    <a:pt x="17060" y="33143"/>
                  </a:lnTo>
                  <a:cubicBezTo>
                    <a:pt x="17256" y="33143"/>
                    <a:pt x="17419" y="32980"/>
                    <a:pt x="17452" y="32784"/>
                  </a:cubicBezTo>
                  <a:cubicBezTo>
                    <a:pt x="17517" y="32458"/>
                    <a:pt x="17550" y="32099"/>
                    <a:pt x="17550" y="31740"/>
                  </a:cubicBezTo>
                  <a:cubicBezTo>
                    <a:pt x="17550" y="31544"/>
                    <a:pt x="17550" y="31316"/>
                    <a:pt x="17517" y="31055"/>
                  </a:cubicBezTo>
                  <a:cubicBezTo>
                    <a:pt x="17517" y="31055"/>
                    <a:pt x="17517" y="31022"/>
                    <a:pt x="17517" y="31022"/>
                  </a:cubicBezTo>
                  <a:cubicBezTo>
                    <a:pt x="17488" y="30817"/>
                    <a:pt x="17301" y="30691"/>
                    <a:pt x="17121" y="30691"/>
                  </a:cubicBezTo>
                  <a:close/>
                  <a:moveTo>
                    <a:pt x="16625" y="33905"/>
                  </a:moveTo>
                  <a:cubicBezTo>
                    <a:pt x="16449" y="33905"/>
                    <a:pt x="16290" y="33999"/>
                    <a:pt x="16212" y="34154"/>
                  </a:cubicBezTo>
                  <a:cubicBezTo>
                    <a:pt x="16017" y="34643"/>
                    <a:pt x="15788" y="35100"/>
                    <a:pt x="15495" y="35589"/>
                  </a:cubicBezTo>
                  <a:cubicBezTo>
                    <a:pt x="15397" y="35785"/>
                    <a:pt x="15462" y="36046"/>
                    <a:pt x="15658" y="36144"/>
                  </a:cubicBezTo>
                  <a:cubicBezTo>
                    <a:pt x="15723" y="36176"/>
                    <a:pt x="15788" y="36209"/>
                    <a:pt x="15853" y="36209"/>
                  </a:cubicBezTo>
                  <a:cubicBezTo>
                    <a:pt x="16017" y="36209"/>
                    <a:pt x="16147" y="36144"/>
                    <a:pt x="16212" y="36013"/>
                  </a:cubicBezTo>
                  <a:cubicBezTo>
                    <a:pt x="16538" y="35491"/>
                    <a:pt x="16767" y="34969"/>
                    <a:pt x="16995" y="34480"/>
                  </a:cubicBezTo>
                  <a:cubicBezTo>
                    <a:pt x="17060" y="34252"/>
                    <a:pt x="16962" y="34023"/>
                    <a:pt x="16767" y="33926"/>
                  </a:cubicBezTo>
                  <a:cubicBezTo>
                    <a:pt x="16719" y="33912"/>
                    <a:pt x="16671" y="33905"/>
                    <a:pt x="16625" y="33905"/>
                  </a:cubicBezTo>
                  <a:close/>
                  <a:moveTo>
                    <a:pt x="14938" y="36750"/>
                  </a:moveTo>
                  <a:cubicBezTo>
                    <a:pt x="14812" y="36750"/>
                    <a:pt x="14679" y="36809"/>
                    <a:pt x="14581" y="36927"/>
                  </a:cubicBezTo>
                  <a:cubicBezTo>
                    <a:pt x="14288" y="37351"/>
                    <a:pt x="13929" y="37742"/>
                    <a:pt x="13537" y="38166"/>
                  </a:cubicBezTo>
                  <a:cubicBezTo>
                    <a:pt x="13407" y="38329"/>
                    <a:pt x="13407" y="38590"/>
                    <a:pt x="13570" y="38753"/>
                  </a:cubicBezTo>
                  <a:cubicBezTo>
                    <a:pt x="13668" y="38819"/>
                    <a:pt x="13766" y="38851"/>
                    <a:pt x="13864" y="38851"/>
                  </a:cubicBezTo>
                  <a:cubicBezTo>
                    <a:pt x="13961" y="38851"/>
                    <a:pt x="14092" y="38819"/>
                    <a:pt x="14157" y="38721"/>
                  </a:cubicBezTo>
                  <a:cubicBezTo>
                    <a:pt x="14549" y="38297"/>
                    <a:pt x="14907" y="37873"/>
                    <a:pt x="15266" y="37416"/>
                  </a:cubicBezTo>
                  <a:cubicBezTo>
                    <a:pt x="15397" y="37253"/>
                    <a:pt x="15364" y="36992"/>
                    <a:pt x="15168" y="36829"/>
                  </a:cubicBezTo>
                  <a:cubicBezTo>
                    <a:pt x="15103" y="36777"/>
                    <a:pt x="15022" y="36750"/>
                    <a:pt x="14938" y="36750"/>
                  </a:cubicBezTo>
                  <a:close/>
                  <a:moveTo>
                    <a:pt x="12658" y="39201"/>
                  </a:moveTo>
                  <a:cubicBezTo>
                    <a:pt x="12563" y="39201"/>
                    <a:pt x="12469" y="39234"/>
                    <a:pt x="12396" y="39308"/>
                  </a:cubicBezTo>
                  <a:cubicBezTo>
                    <a:pt x="12004" y="39667"/>
                    <a:pt x="11580" y="40026"/>
                    <a:pt x="11156" y="40384"/>
                  </a:cubicBezTo>
                  <a:cubicBezTo>
                    <a:pt x="10993" y="40515"/>
                    <a:pt x="10960" y="40776"/>
                    <a:pt x="11091" y="40939"/>
                  </a:cubicBezTo>
                  <a:cubicBezTo>
                    <a:pt x="11189" y="41069"/>
                    <a:pt x="11287" y="41102"/>
                    <a:pt x="11417" y="41102"/>
                  </a:cubicBezTo>
                  <a:cubicBezTo>
                    <a:pt x="11515" y="41102"/>
                    <a:pt x="11613" y="41069"/>
                    <a:pt x="11678" y="41037"/>
                  </a:cubicBezTo>
                  <a:cubicBezTo>
                    <a:pt x="12102" y="40678"/>
                    <a:pt x="12559" y="40319"/>
                    <a:pt x="12950" y="39928"/>
                  </a:cubicBezTo>
                  <a:cubicBezTo>
                    <a:pt x="13146" y="39765"/>
                    <a:pt x="13146" y="39504"/>
                    <a:pt x="12983" y="39340"/>
                  </a:cubicBezTo>
                  <a:cubicBezTo>
                    <a:pt x="12893" y="39251"/>
                    <a:pt x="12774" y="39201"/>
                    <a:pt x="12658" y="39201"/>
                  </a:cubicBezTo>
                  <a:close/>
                  <a:moveTo>
                    <a:pt x="4828" y="39797"/>
                  </a:moveTo>
                  <a:cubicBezTo>
                    <a:pt x="4045" y="39797"/>
                    <a:pt x="3425" y="40058"/>
                    <a:pt x="3001" y="40482"/>
                  </a:cubicBezTo>
                  <a:cubicBezTo>
                    <a:pt x="2871" y="40645"/>
                    <a:pt x="2871" y="40906"/>
                    <a:pt x="3034" y="41069"/>
                  </a:cubicBezTo>
                  <a:cubicBezTo>
                    <a:pt x="3132" y="41135"/>
                    <a:pt x="3230" y="41167"/>
                    <a:pt x="3327" y="41167"/>
                  </a:cubicBezTo>
                  <a:cubicBezTo>
                    <a:pt x="3425" y="41167"/>
                    <a:pt x="3556" y="41135"/>
                    <a:pt x="3621" y="41037"/>
                  </a:cubicBezTo>
                  <a:cubicBezTo>
                    <a:pt x="3947" y="40711"/>
                    <a:pt x="4469" y="40645"/>
                    <a:pt x="4828" y="40645"/>
                  </a:cubicBezTo>
                  <a:cubicBezTo>
                    <a:pt x="5056" y="40645"/>
                    <a:pt x="5252" y="40450"/>
                    <a:pt x="5252" y="40221"/>
                  </a:cubicBezTo>
                  <a:cubicBezTo>
                    <a:pt x="5252" y="39993"/>
                    <a:pt x="5056" y="39797"/>
                    <a:pt x="4828" y="39797"/>
                  </a:cubicBezTo>
                  <a:close/>
                  <a:moveTo>
                    <a:pt x="6451" y="40071"/>
                  </a:moveTo>
                  <a:cubicBezTo>
                    <a:pt x="6275" y="40071"/>
                    <a:pt x="6119" y="40170"/>
                    <a:pt x="6067" y="40352"/>
                  </a:cubicBezTo>
                  <a:cubicBezTo>
                    <a:pt x="6002" y="40580"/>
                    <a:pt x="6133" y="40808"/>
                    <a:pt x="6361" y="40874"/>
                  </a:cubicBezTo>
                  <a:cubicBezTo>
                    <a:pt x="6818" y="41004"/>
                    <a:pt x="7340" y="41232"/>
                    <a:pt x="7829" y="41461"/>
                  </a:cubicBezTo>
                  <a:cubicBezTo>
                    <a:pt x="7894" y="41493"/>
                    <a:pt x="7959" y="41526"/>
                    <a:pt x="8025" y="41526"/>
                  </a:cubicBezTo>
                  <a:cubicBezTo>
                    <a:pt x="8155" y="41526"/>
                    <a:pt x="8318" y="41428"/>
                    <a:pt x="8383" y="41298"/>
                  </a:cubicBezTo>
                  <a:cubicBezTo>
                    <a:pt x="8481" y="41069"/>
                    <a:pt x="8416" y="40841"/>
                    <a:pt x="8188" y="40711"/>
                  </a:cubicBezTo>
                  <a:cubicBezTo>
                    <a:pt x="7666" y="40450"/>
                    <a:pt x="7111" y="40254"/>
                    <a:pt x="6589" y="40091"/>
                  </a:cubicBezTo>
                  <a:cubicBezTo>
                    <a:pt x="6543" y="40077"/>
                    <a:pt x="6496" y="40071"/>
                    <a:pt x="6451" y="40071"/>
                  </a:cubicBezTo>
                  <a:close/>
                  <a:moveTo>
                    <a:pt x="10103" y="41252"/>
                  </a:moveTo>
                  <a:cubicBezTo>
                    <a:pt x="10018" y="41252"/>
                    <a:pt x="9930" y="41278"/>
                    <a:pt x="9851" y="41330"/>
                  </a:cubicBezTo>
                  <a:cubicBezTo>
                    <a:pt x="9753" y="41396"/>
                    <a:pt x="9623" y="41461"/>
                    <a:pt x="9525" y="41526"/>
                  </a:cubicBezTo>
                  <a:cubicBezTo>
                    <a:pt x="9503" y="41520"/>
                    <a:pt x="9478" y="41518"/>
                    <a:pt x="9453" y="41518"/>
                  </a:cubicBezTo>
                  <a:cubicBezTo>
                    <a:pt x="9330" y="41518"/>
                    <a:pt x="9182" y="41581"/>
                    <a:pt x="9101" y="41689"/>
                  </a:cubicBezTo>
                  <a:cubicBezTo>
                    <a:pt x="9068" y="41754"/>
                    <a:pt x="9068" y="41787"/>
                    <a:pt x="9036" y="41820"/>
                  </a:cubicBezTo>
                  <a:cubicBezTo>
                    <a:pt x="8840" y="41950"/>
                    <a:pt x="8644" y="42048"/>
                    <a:pt x="8449" y="42178"/>
                  </a:cubicBezTo>
                  <a:cubicBezTo>
                    <a:pt x="8253" y="42276"/>
                    <a:pt x="8188" y="42537"/>
                    <a:pt x="8286" y="42733"/>
                  </a:cubicBezTo>
                  <a:cubicBezTo>
                    <a:pt x="8353" y="42868"/>
                    <a:pt x="8498" y="42941"/>
                    <a:pt x="8646" y="42941"/>
                  </a:cubicBezTo>
                  <a:cubicBezTo>
                    <a:pt x="8713" y="42941"/>
                    <a:pt x="8780" y="42926"/>
                    <a:pt x="8840" y="42896"/>
                  </a:cubicBezTo>
                  <a:cubicBezTo>
                    <a:pt x="9068" y="42766"/>
                    <a:pt x="9297" y="42635"/>
                    <a:pt x="9525" y="42505"/>
                  </a:cubicBezTo>
                  <a:cubicBezTo>
                    <a:pt x="9851" y="42766"/>
                    <a:pt x="10178" y="42994"/>
                    <a:pt x="10471" y="43255"/>
                  </a:cubicBezTo>
                  <a:cubicBezTo>
                    <a:pt x="10569" y="43353"/>
                    <a:pt x="10667" y="43385"/>
                    <a:pt x="10765" y="43385"/>
                  </a:cubicBezTo>
                  <a:cubicBezTo>
                    <a:pt x="10863" y="43385"/>
                    <a:pt x="10993" y="43320"/>
                    <a:pt x="11058" y="43222"/>
                  </a:cubicBezTo>
                  <a:cubicBezTo>
                    <a:pt x="11221" y="43059"/>
                    <a:pt x="11221" y="42798"/>
                    <a:pt x="11026" y="42635"/>
                  </a:cubicBezTo>
                  <a:cubicBezTo>
                    <a:pt x="10797" y="42439"/>
                    <a:pt x="10536" y="42211"/>
                    <a:pt x="10275" y="42015"/>
                  </a:cubicBezTo>
                  <a:lnTo>
                    <a:pt x="10308" y="42015"/>
                  </a:lnTo>
                  <a:cubicBezTo>
                    <a:pt x="10504" y="41885"/>
                    <a:pt x="10536" y="41624"/>
                    <a:pt x="10406" y="41428"/>
                  </a:cubicBezTo>
                  <a:cubicBezTo>
                    <a:pt x="10347" y="41311"/>
                    <a:pt x="10230" y="41252"/>
                    <a:pt x="10103" y="41252"/>
                  </a:cubicBezTo>
                  <a:close/>
                  <a:moveTo>
                    <a:pt x="3393" y="42276"/>
                  </a:moveTo>
                  <a:lnTo>
                    <a:pt x="2577" y="42407"/>
                  </a:lnTo>
                  <a:cubicBezTo>
                    <a:pt x="2708" y="43190"/>
                    <a:pt x="3132" y="43712"/>
                    <a:pt x="3751" y="44005"/>
                  </a:cubicBezTo>
                  <a:cubicBezTo>
                    <a:pt x="3817" y="44005"/>
                    <a:pt x="3882" y="44038"/>
                    <a:pt x="3915" y="44038"/>
                  </a:cubicBezTo>
                  <a:cubicBezTo>
                    <a:pt x="4078" y="44038"/>
                    <a:pt x="4241" y="43940"/>
                    <a:pt x="4306" y="43777"/>
                  </a:cubicBezTo>
                  <a:cubicBezTo>
                    <a:pt x="4404" y="43548"/>
                    <a:pt x="4306" y="43320"/>
                    <a:pt x="4078" y="43222"/>
                  </a:cubicBezTo>
                  <a:cubicBezTo>
                    <a:pt x="3719" y="43059"/>
                    <a:pt x="3490" y="42766"/>
                    <a:pt x="3393" y="42276"/>
                  </a:cubicBezTo>
                  <a:close/>
                  <a:moveTo>
                    <a:pt x="7154" y="42830"/>
                  </a:moveTo>
                  <a:cubicBezTo>
                    <a:pt x="7107" y="42830"/>
                    <a:pt x="7059" y="42841"/>
                    <a:pt x="7013" y="42863"/>
                  </a:cubicBezTo>
                  <a:cubicBezTo>
                    <a:pt x="6459" y="43059"/>
                    <a:pt x="5937" y="43222"/>
                    <a:pt x="5480" y="43287"/>
                  </a:cubicBezTo>
                  <a:cubicBezTo>
                    <a:pt x="5252" y="43353"/>
                    <a:pt x="5121" y="43548"/>
                    <a:pt x="5154" y="43777"/>
                  </a:cubicBezTo>
                  <a:cubicBezTo>
                    <a:pt x="5187" y="43973"/>
                    <a:pt x="5350" y="44136"/>
                    <a:pt x="5546" y="44136"/>
                  </a:cubicBezTo>
                  <a:cubicBezTo>
                    <a:pt x="5578" y="44136"/>
                    <a:pt x="5611" y="44136"/>
                    <a:pt x="5643" y="44103"/>
                  </a:cubicBezTo>
                  <a:cubicBezTo>
                    <a:pt x="6133" y="44038"/>
                    <a:pt x="6687" y="43875"/>
                    <a:pt x="7307" y="43614"/>
                  </a:cubicBezTo>
                  <a:cubicBezTo>
                    <a:pt x="7503" y="43548"/>
                    <a:pt x="7633" y="43287"/>
                    <a:pt x="7535" y="43092"/>
                  </a:cubicBezTo>
                  <a:cubicBezTo>
                    <a:pt x="7460" y="42942"/>
                    <a:pt x="7309" y="42830"/>
                    <a:pt x="7154" y="42830"/>
                  </a:cubicBezTo>
                  <a:close/>
                  <a:moveTo>
                    <a:pt x="11949" y="43715"/>
                  </a:moveTo>
                  <a:cubicBezTo>
                    <a:pt x="11845" y="43715"/>
                    <a:pt x="11738" y="43748"/>
                    <a:pt x="11645" y="43809"/>
                  </a:cubicBezTo>
                  <a:cubicBezTo>
                    <a:pt x="11482" y="43973"/>
                    <a:pt x="11482" y="44233"/>
                    <a:pt x="11613" y="44397"/>
                  </a:cubicBezTo>
                  <a:cubicBezTo>
                    <a:pt x="12004" y="44788"/>
                    <a:pt x="12330" y="45245"/>
                    <a:pt x="12624" y="45669"/>
                  </a:cubicBezTo>
                  <a:cubicBezTo>
                    <a:pt x="12722" y="45799"/>
                    <a:pt x="12820" y="45832"/>
                    <a:pt x="12983" y="45832"/>
                  </a:cubicBezTo>
                  <a:cubicBezTo>
                    <a:pt x="13048" y="45832"/>
                    <a:pt x="13146" y="45832"/>
                    <a:pt x="13211" y="45767"/>
                  </a:cubicBezTo>
                  <a:cubicBezTo>
                    <a:pt x="13407" y="45636"/>
                    <a:pt x="13440" y="45375"/>
                    <a:pt x="13309" y="45179"/>
                  </a:cubicBezTo>
                  <a:cubicBezTo>
                    <a:pt x="12983" y="44723"/>
                    <a:pt x="12624" y="44266"/>
                    <a:pt x="12265" y="43842"/>
                  </a:cubicBezTo>
                  <a:cubicBezTo>
                    <a:pt x="12179" y="43756"/>
                    <a:pt x="12066" y="43715"/>
                    <a:pt x="11949" y="43715"/>
                  </a:cubicBezTo>
                  <a:close/>
                  <a:moveTo>
                    <a:pt x="13829" y="46439"/>
                  </a:moveTo>
                  <a:cubicBezTo>
                    <a:pt x="13763" y="46439"/>
                    <a:pt x="13696" y="46454"/>
                    <a:pt x="13635" y="46484"/>
                  </a:cubicBezTo>
                  <a:cubicBezTo>
                    <a:pt x="13440" y="46582"/>
                    <a:pt x="13342" y="46843"/>
                    <a:pt x="13472" y="47039"/>
                  </a:cubicBezTo>
                  <a:cubicBezTo>
                    <a:pt x="13700" y="47528"/>
                    <a:pt x="13929" y="48017"/>
                    <a:pt x="14092" y="48507"/>
                  </a:cubicBezTo>
                  <a:cubicBezTo>
                    <a:pt x="14157" y="48670"/>
                    <a:pt x="14320" y="48800"/>
                    <a:pt x="14483" y="48800"/>
                  </a:cubicBezTo>
                  <a:cubicBezTo>
                    <a:pt x="14516" y="48800"/>
                    <a:pt x="14581" y="48768"/>
                    <a:pt x="14614" y="48768"/>
                  </a:cubicBezTo>
                  <a:cubicBezTo>
                    <a:pt x="14842" y="48702"/>
                    <a:pt x="14940" y="48441"/>
                    <a:pt x="14875" y="48246"/>
                  </a:cubicBezTo>
                  <a:cubicBezTo>
                    <a:pt x="14679" y="47691"/>
                    <a:pt x="14451" y="47169"/>
                    <a:pt x="14190" y="46647"/>
                  </a:cubicBezTo>
                  <a:cubicBezTo>
                    <a:pt x="14122" y="46512"/>
                    <a:pt x="13977" y="46439"/>
                    <a:pt x="13829" y="46439"/>
                  </a:cubicBezTo>
                  <a:close/>
                  <a:moveTo>
                    <a:pt x="14900" y="49546"/>
                  </a:moveTo>
                  <a:cubicBezTo>
                    <a:pt x="14881" y="49546"/>
                    <a:pt x="14862" y="49548"/>
                    <a:pt x="14842" y="49551"/>
                  </a:cubicBezTo>
                  <a:cubicBezTo>
                    <a:pt x="14614" y="49616"/>
                    <a:pt x="14451" y="49844"/>
                    <a:pt x="14516" y="50040"/>
                  </a:cubicBezTo>
                  <a:cubicBezTo>
                    <a:pt x="14549" y="50268"/>
                    <a:pt x="14581" y="50496"/>
                    <a:pt x="14614" y="50725"/>
                  </a:cubicBezTo>
                  <a:cubicBezTo>
                    <a:pt x="14646" y="51018"/>
                    <a:pt x="14679" y="51312"/>
                    <a:pt x="14679" y="51638"/>
                  </a:cubicBezTo>
                  <a:cubicBezTo>
                    <a:pt x="14679" y="51867"/>
                    <a:pt x="14875" y="52030"/>
                    <a:pt x="15103" y="52030"/>
                  </a:cubicBezTo>
                  <a:cubicBezTo>
                    <a:pt x="15331" y="52030"/>
                    <a:pt x="15527" y="51834"/>
                    <a:pt x="15527" y="51606"/>
                  </a:cubicBezTo>
                  <a:cubicBezTo>
                    <a:pt x="15527" y="51279"/>
                    <a:pt x="15495" y="50953"/>
                    <a:pt x="15429" y="50594"/>
                  </a:cubicBezTo>
                  <a:cubicBezTo>
                    <a:pt x="15397" y="50366"/>
                    <a:pt x="15364" y="50138"/>
                    <a:pt x="15331" y="49909"/>
                  </a:cubicBezTo>
                  <a:cubicBezTo>
                    <a:pt x="15272" y="49701"/>
                    <a:pt x="15103" y="49546"/>
                    <a:pt x="14900" y="49546"/>
                  </a:cubicBezTo>
                  <a:close/>
                  <a:moveTo>
                    <a:pt x="14934" y="52863"/>
                  </a:moveTo>
                  <a:cubicBezTo>
                    <a:pt x="14744" y="52863"/>
                    <a:pt x="14576" y="53006"/>
                    <a:pt x="14549" y="53171"/>
                  </a:cubicBezTo>
                  <a:cubicBezTo>
                    <a:pt x="14418" y="53693"/>
                    <a:pt x="14255" y="54183"/>
                    <a:pt x="14059" y="54672"/>
                  </a:cubicBezTo>
                  <a:cubicBezTo>
                    <a:pt x="13961" y="54868"/>
                    <a:pt x="14027" y="55129"/>
                    <a:pt x="14255" y="55226"/>
                  </a:cubicBezTo>
                  <a:cubicBezTo>
                    <a:pt x="14288" y="55259"/>
                    <a:pt x="14353" y="55259"/>
                    <a:pt x="14418" y="55259"/>
                  </a:cubicBezTo>
                  <a:cubicBezTo>
                    <a:pt x="14581" y="55259"/>
                    <a:pt x="14712" y="55161"/>
                    <a:pt x="14810" y="55031"/>
                  </a:cubicBezTo>
                  <a:cubicBezTo>
                    <a:pt x="15038" y="54476"/>
                    <a:pt x="15234" y="53922"/>
                    <a:pt x="15364" y="53367"/>
                  </a:cubicBezTo>
                  <a:cubicBezTo>
                    <a:pt x="15397" y="53139"/>
                    <a:pt x="15266" y="52910"/>
                    <a:pt x="15038" y="52878"/>
                  </a:cubicBezTo>
                  <a:cubicBezTo>
                    <a:pt x="15003" y="52868"/>
                    <a:pt x="14968" y="52863"/>
                    <a:pt x="14934" y="52863"/>
                  </a:cubicBezTo>
                  <a:close/>
                  <a:moveTo>
                    <a:pt x="13577" y="55866"/>
                  </a:moveTo>
                  <a:cubicBezTo>
                    <a:pt x="13447" y="55866"/>
                    <a:pt x="13322" y="55924"/>
                    <a:pt x="13244" y="56042"/>
                  </a:cubicBezTo>
                  <a:cubicBezTo>
                    <a:pt x="12950" y="56433"/>
                    <a:pt x="12591" y="56857"/>
                    <a:pt x="12200" y="57249"/>
                  </a:cubicBezTo>
                  <a:cubicBezTo>
                    <a:pt x="12037" y="57412"/>
                    <a:pt x="12037" y="57673"/>
                    <a:pt x="12200" y="57836"/>
                  </a:cubicBezTo>
                  <a:cubicBezTo>
                    <a:pt x="12298" y="57901"/>
                    <a:pt x="12396" y="57934"/>
                    <a:pt x="12494" y="57934"/>
                  </a:cubicBezTo>
                  <a:cubicBezTo>
                    <a:pt x="12624" y="57934"/>
                    <a:pt x="12722" y="57901"/>
                    <a:pt x="12787" y="57836"/>
                  </a:cubicBezTo>
                  <a:cubicBezTo>
                    <a:pt x="13211" y="57412"/>
                    <a:pt x="13603" y="56955"/>
                    <a:pt x="13929" y="56531"/>
                  </a:cubicBezTo>
                  <a:cubicBezTo>
                    <a:pt x="14059" y="56335"/>
                    <a:pt x="13994" y="56074"/>
                    <a:pt x="13831" y="55944"/>
                  </a:cubicBezTo>
                  <a:cubicBezTo>
                    <a:pt x="13753" y="55892"/>
                    <a:pt x="13664" y="55866"/>
                    <a:pt x="13577" y="55866"/>
                  </a:cubicBezTo>
                  <a:close/>
                  <a:moveTo>
                    <a:pt x="11258" y="58212"/>
                  </a:moveTo>
                  <a:cubicBezTo>
                    <a:pt x="11168" y="58212"/>
                    <a:pt x="11075" y="58238"/>
                    <a:pt x="10993" y="58293"/>
                  </a:cubicBezTo>
                  <a:cubicBezTo>
                    <a:pt x="10569" y="58619"/>
                    <a:pt x="10145" y="58912"/>
                    <a:pt x="9656" y="59173"/>
                  </a:cubicBezTo>
                  <a:cubicBezTo>
                    <a:pt x="9460" y="59304"/>
                    <a:pt x="9395" y="59532"/>
                    <a:pt x="9525" y="59761"/>
                  </a:cubicBezTo>
                  <a:cubicBezTo>
                    <a:pt x="9590" y="59891"/>
                    <a:pt x="9721" y="59956"/>
                    <a:pt x="9884" y="59956"/>
                  </a:cubicBezTo>
                  <a:cubicBezTo>
                    <a:pt x="9949" y="59956"/>
                    <a:pt x="10014" y="59924"/>
                    <a:pt x="10080" y="59891"/>
                  </a:cubicBezTo>
                  <a:cubicBezTo>
                    <a:pt x="10569" y="59597"/>
                    <a:pt x="11058" y="59304"/>
                    <a:pt x="11515" y="58945"/>
                  </a:cubicBezTo>
                  <a:cubicBezTo>
                    <a:pt x="11678" y="58815"/>
                    <a:pt x="11711" y="58554"/>
                    <a:pt x="11580" y="58358"/>
                  </a:cubicBezTo>
                  <a:cubicBezTo>
                    <a:pt x="11504" y="58263"/>
                    <a:pt x="11384" y="58212"/>
                    <a:pt x="11258" y="58212"/>
                  </a:cubicBezTo>
                  <a:close/>
                  <a:moveTo>
                    <a:pt x="8387" y="59885"/>
                  </a:moveTo>
                  <a:cubicBezTo>
                    <a:pt x="8330" y="59885"/>
                    <a:pt x="8273" y="59897"/>
                    <a:pt x="8220" y="59924"/>
                  </a:cubicBezTo>
                  <a:cubicBezTo>
                    <a:pt x="7731" y="60152"/>
                    <a:pt x="7209" y="60348"/>
                    <a:pt x="6720" y="60511"/>
                  </a:cubicBezTo>
                  <a:cubicBezTo>
                    <a:pt x="6492" y="60576"/>
                    <a:pt x="6361" y="60804"/>
                    <a:pt x="6459" y="61033"/>
                  </a:cubicBezTo>
                  <a:cubicBezTo>
                    <a:pt x="6492" y="61196"/>
                    <a:pt x="6655" y="61326"/>
                    <a:pt x="6850" y="61326"/>
                  </a:cubicBezTo>
                  <a:cubicBezTo>
                    <a:pt x="6883" y="61326"/>
                    <a:pt x="6916" y="61326"/>
                    <a:pt x="6981" y="61294"/>
                  </a:cubicBezTo>
                  <a:cubicBezTo>
                    <a:pt x="7503" y="61131"/>
                    <a:pt x="8057" y="60902"/>
                    <a:pt x="8579" y="60674"/>
                  </a:cubicBezTo>
                  <a:cubicBezTo>
                    <a:pt x="8775" y="60576"/>
                    <a:pt x="8873" y="60348"/>
                    <a:pt x="8775" y="60119"/>
                  </a:cubicBezTo>
                  <a:cubicBezTo>
                    <a:pt x="8703" y="59976"/>
                    <a:pt x="8544" y="59885"/>
                    <a:pt x="8387" y="59885"/>
                  </a:cubicBezTo>
                  <a:close/>
                  <a:moveTo>
                    <a:pt x="457" y="60388"/>
                  </a:moveTo>
                  <a:cubicBezTo>
                    <a:pt x="351" y="60388"/>
                    <a:pt x="245" y="60429"/>
                    <a:pt x="163" y="60511"/>
                  </a:cubicBezTo>
                  <a:cubicBezTo>
                    <a:pt x="0" y="60674"/>
                    <a:pt x="0" y="60935"/>
                    <a:pt x="163" y="61098"/>
                  </a:cubicBezTo>
                  <a:cubicBezTo>
                    <a:pt x="555" y="61489"/>
                    <a:pt x="1109" y="61750"/>
                    <a:pt x="1859" y="61881"/>
                  </a:cubicBezTo>
                  <a:lnTo>
                    <a:pt x="1925" y="61881"/>
                  </a:lnTo>
                  <a:cubicBezTo>
                    <a:pt x="2120" y="61881"/>
                    <a:pt x="2316" y="61750"/>
                    <a:pt x="2349" y="61555"/>
                  </a:cubicBezTo>
                  <a:cubicBezTo>
                    <a:pt x="2381" y="61326"/>
                    <a:pt x="2251" y="61098"/>
                    <a:pt x="2023" y="61065"/>
                  </a:cubicBezTo>
                  <a:cubicBezTo>
                    <a:pt x="1435" y="60967"/>
                    <a:pt x="1011" y="60772"/>
                    <a:pt x="750" y="60511"/>
                  </a:cubicBezTo>
                  <a:cubicBezTo>
                    <a:pt x="669" y="60429"/>
                    <a:pt x="563" y="60388"/>
                    <a:pt x="457" y="60388"/>
                  </a:cubicBezTo>
                  <a:close/>
                  <a:moveTo>
                    <a:pt x="5257" y="60920"/>
                  </a:moveTo>
                  <a:cubicBezTo>
                    <a:pt x="5223" y="60920"/>
                    <a:pt x="5189" y="60925"/>
                    <a:pt x="5154" y="60935"/>
                  </a:cubicBezTo>
                  <a:cubicBezTo>
                    <a:pt x="4600" y="61033"/>
                    <a:pt x="4078" y="61098"/>
                    <a:pt x="3556" y="61131"/>
                  </a:cubicBezTo>
                  <a:cubicBezTo>
                    <a:pt x="3327" y="61163"/>
                    <a:pt x="3164" y="61359"/>
                    <a:pt x="3164" y="61587"/>
                  </a:cubicBezTo>
                  <a:cubicBezTo>
                    <a:pt x="3197" y="61816"/>
                    <a:pt x="3360" y="61979"/>
                    <a:pt x="3588" y="61979"/>
                  </a:cubicBezTo>
                  <a:lnTo>
                    <a:pt x="3621" y="61979"/>
                  </a:lnTo>
                  <a:cubicBezTo>
                    <a:pt x="4143" y="61946"/>
                    <a:pt x="4730" y="61848"/>
                    <a:pt x="5317" y="61750"/>
                  </a:cubicBezTo>
                  <a:cubicBezTo>
                    <a:pt x="5546" y="61685"/>
                    <a:pt x="5709" y="61457"/>
                    <a:pt x="5643" y="61261"/>
                  </a:cubicBezTo>
                  <a:cubicBezTo>
                    <a:pt x="5616" y="61067"/>
                    <a:pt x="5447" y="60920"/>
                    <a:pt x="5257" y="609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" name="Google Shape;1012;p31"/>
          <p:cNvGrpSpPr/>
          <p:nvPr/>
        </p:nvGrpSpPr>
        <p:grpSpPr>
          <a:xfrm>
            <a:off x="208063" y="186647"/>
            <a:ext cx="8919641" cy="4211637"/>
            <a:chOff x="208063" y="186647"/>
            <a:chExt cx="8919641" cy="4211637"/>
          </a:xfrm>
        </p:grpSpPr>
        <p:grpSp>
          <p:nvGrpSpPr>
            <p:cNvPr id="1013" name="Google Shape;1013;p31"/>
            <p:cNvGrpSpPr/>
            <p:nvPr/>
          </p:nvGrpSpPr>
          <p:grpSpPr>
            <a:xfrm>
              <a:off x="8430776" y="4003322"/>
              <a:ext cx="696928" cy="394962"/>
              <a:chOff x="6848101" y="704660"/>
              <a:chExt cx="696928" cy="394962"/>
            </a:xfrm>
          </p:grpSpPr>
          <p:sp>
            <p:nvSpPr>
              <p:cNvPr id="1014" name="Google Shape;1014;p31"/>
              <p:cNvSpPr/>
              <p:nvPr/>
            </p:nvSpPr>
            <p:spPr>
              <a:xfrm>
                <a:off x="6848101" y="704660"/>
                <a:ext cx="696928" cy="394962"/>
              </a:xfrm>
              <a:custGeom>
                <a:avLst/>
                <a:gdLst/>
                <a:ahLst/>
                <a:cxnLst/>
                <a:rect l="l" t="t" r="r" b="b"/>
                <a:pathLst>
                  <a:path w="6400" h="3627" extrusionOk="0">
                    <a:moveTo>
                      <a:pt x="3920" y="1"/>
                    </a:moveTo>
                    <a:cubicBezTo>
                      <a:pt x="3627" y="1"/>
                      <a:pt x="3365" y="161"/>
                      <a:pt x="3183" y="373"/>
                    </a:cubicBezTo>
                    <a:lnTo>
                      <a:pt x="3183" y="373"/>
                    </a:lnTo>
                    <a:cubicBezTo>
                      <a:pt x="3063" y="271"/>
                      <a:pt x="2905" y="179"/>
                      <a:pt x="2702" y="108"/>
                    </a:cubicBezTo>
                    <a:cubicBezTo>
                      <a:pt x="2526" y="46"/>
                      <a:pt x="2380" y="20"/>
                      <a:pt x="2256" y="20"/>
                    </a:cubicBezTo>
                    <a:cubicBezTo>
                      <a:pt x="1521" y="20"/>
                      <a:pt x="1634" y="958"/>
                      <a:pt x="1634" y="958"/>
                    </a:cubicBezTo>
                    <a:cubicBezTo>
                      <a:pt x="1555" y="909"/>
                      <a:pt x="1469" y="886"/>
                      <a:pt x="1381" y="886"/>
                    </a:cubicBezTo>
                    <a:cubicBezTo>
                      <a:pt x="746" y="886"/>
                      <a:pt x="1" y="2068"/>
                      <a:pt x="815" y="2697"/>
                    </a:cubicBezTo>
                    <a:cubicBezTo>
                      <a:pt x="1075" y="2896"/>
                      <a:pt x="1323" y="2989"/>
                      <a:pt x="1535" y="3005"/>
                    </a:cubicBezTo>
                    <a:lnTo>
                      <a:pt x="1535" y="3005"/>
                    </a:lnTo>
                    <a:cubicBezTo>
                      <a:pt x="1601" y="3328"/>
                      <a:pt x="1825" y="3610"/>
                      <a:pt x="2312" y="3624"/>
                    </a:cubicBezTo>
                    <a:cubicBezTo>
                      <a:pt x="2354" y="3626"/>
                      <a:pt x="2396" y="3626"/>
                      <a:pt x="2437" y="3626"/>
                    </a:cubicBezTo>
                    <a:cubicBezTo>
                      <a:pt x="3062" y="3626"/>
                      <a:pt x="3488" y="3485"/>
                      <a:pt x="3734" y="3271"/>
                    </a:cubicBezTo>
                    <a:lnTo>
                      <a:pt x="3734" y="3271"/>
                    </a:lnTo>
                    <a:cubicBezTo>
                      <a:pt x="3785" y="3342"/>
                      <a:pt x="3849" y="3412"/>
                      <a:pt x="3929" y="3477"/>
                    </a:cubicBezTo>
                    <a:cubicBezTo>
                      <a:pt x="4042" y="3570"/>
                      <a:pt x="4181" y="3611"/>
                      <a:pt x="4333" y="3611"/>
                    </a:cubicBezTo>
                    <a:cubicBezTo>
                      <a:pt x="5174" y="3611"/>
                      <a:pt x="6399" y="2341"/>
                      <a:pt x="5700" y="1572"/>
                    </a:cubicBezTo>
                    <a:cubicBezTo>
                      <a:pt x="5499" y="1353"/>
                      <a:pt x="5284" y="1270"/>
                      <a:pt x="5082" y="1270"/>
                    </a:cubicBezTo>
                    <a:cubicBezTo>
                      <a:pt x="5065" y="1270"/>
                      <a:pt x="5049" y="1271"/>
                      <a:pt x="5032" y="1272"/>
                    </a:cubicBezTo>
                    <a:lnTo>
                      <a:pt x="5032" y="1272"/>
                    </a:lnTo>
                    <a:cubicBezTo>
                      <a:pt x="5048" y="899"/>
                      <a:pt x="4870" y="463"/>
                      <a:pt x="4415" y="159"/>
                    </a:cubicBezTo>
                    <a:cubicBezTo>
                      <a:pt x="4246" y="48"/>
                      <a:pt x="4078" y="1"/>
                      <a:pt x="3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3">
                    <a:alpha val="6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1"/>
              <p:cNvSpPr/>
              <p:nvPr/>
            </p:nvSpPr>
            <p:spPr>
              <a:xfrm>
                <a:off x="6930312" y="741804"/>
                <a:ext cx="589956" cy="320663"/>
              </a:xfrm>
              <a:custGeom>
                <a:avLst/>
                <a:gdLst/>
                <a:ahLst/>
                <a:cxnLst/>
                <a:rect l="l" t="t" r="r" b="b"/>
                <a:pathLst>
                  <a:path w="6971" h="3789" extrusionOk="0">
                    <a:moveTo>
                      <a:pt x="3278" y="576"/>
                    </a:moveTo>
                    <a:cubicBezTo>
                      <a:pt x="3502" y="800"/>
                      <a:pt x="3540" y="1055"/>
                      <a:pt x="3483" y="1228"/>
                    </a:cubicBezTo>
                    <a:cubicBezTo>
                      <a:pt x="3417" y="1329"/>
                      <a:pt x="3353" y="1371"/>
                      <a:pt x="3296" y="1371"/>
                    </a:cubicBezTo>
                    <a:cubicBezTo>
                      <a:pt x="3098" y="1371"/>
                      <a:pt x="2995" y="859"/>
                      <a:pt x="3278" y="576"/>
                    </a:cubicBezTo>
                    <a:close/>
                    <a:moveTo>
                      <a:pt x="5023" y="1445"/>
                    </a:moveTo>
                    <a:lnTo>
                      <a:pt x="5023" y="1445"/>
                    </a:lnTo>
                    <a:cubicBezTo>
                      <a:pt x="4996" y="1720"/>
                      <a:pt x="4762" y="2017"/>
                      <a:pt x="4535" y="2017"/>
                    </a:cubicBezTo>
                    <a:cubicBezTo>
                      <a:pt x="4493" y="2017"/>
                      <a:pt x="4450" y="2006"/>
                      <a:pt x="4410" y="1983"/>
                    </a:cubicBezTo>
                    <a:cubicBezTo>
                      <a:pt x="4410" y="1848"/>
                      <a:pt x="4665" y="1522"/>
                      <a:pt x="5023" y="1445"/>
                    </a:cubicBezTo>
                    <a:close/>
                    <a:moveTo>
                      <a:pt x="1974" y="2200"/>
                    </a:moveTo>
                    <a:lnTo>
                      <a:pt x="1974" y="2200"/>
                    </a:lnTo>
                    <a:cubicBezTo>
                      <a:pt x="2387" y="2422"/>
                      <a:pt x="2199" y="3001"/>
                      <a:pt x="1743" y="3001"/>
                    </a:cubicBezTo>
                    <a:cubicBezTo>
                      <a:pt x="1726" y="3001"/>
                      <a:pt x="1710" y="3001"/>
                      <a:pt x="1692" y="2999"/>
                    </a:cubicBezTo>
                    <a:cubicBezTo>
                      <a:pt x="1667" y="2673"/>
                      <a:pt x="1731" y="2296"/>
                      <a:pt x="1974" y="2200"/>
                    </a:cubicBezTo>
                    <a:close/>
                    <a:moveTo>
                      <a:pt x="3885" y="2475"/>
                    </a:moveTo>
                    <a:cubicBezTo>
                      <a:pt x="4064" y="2647"/>
                      <a:pt x="4007" y="3037"/>
                      <a:pt x="3834" y="3210"/>
                    </a:cubicBezTo>
                    <a:cubicBezTo>
                      <a:pt x="3694" y="2935"/>
                      <a:pt x="3700" y="2603"/>
                      <a:pt x="3885" y="2475"/>
                    </a:cubicBezTo>
                    <a:close/>
                    <a:moveTo>
                      <a:pt x="3965" y="174"/>
                    </a:moveTo>
                    <a:cubicBezTo>
                      <a:pt x="4501" y="174"/>
                      <a:pt x="5039" y="735"/>
                      <a:pt x="5030" y="1273"/>
                    </a:cubicBezTo>
                    <a:cubicBezTo>
                      <a:pt x="4589" y="1343"/>
                      <a:pt x="4237" y="1746"/>
                      <a:pt x="4243" y="1989"/>
                    </a:cubicBezTo>
                    <a:cubicBezTo>
                      <a:pt x="4291" y="2140"/>
                      <a:pt x="4388" y="2201"/>
                      <a:pt x="4502" y="2201"/>
                    </a:cubicBezTo>
                    <a:cubicBezTo>
                      <a:pt x="4799" y="2201"/>
                      <a:pt x="5214" y="1784"/>
                      <a:pt x="5196" y="1433"/>
                    </a:cubicBezTo>
                    <a:lnTo>
                      <a:pt x="5196" y="1433"/>
                    </a:lnTo>
                    <a:cubicBezTo>
                      <a:pt x="6707" y="1732"/>
                      <a:pt x="5463" y="3604"/>
                      <a:pt x="4468" y="3604"/>
                    </a:cubicBezTo>
                    <a:cubicBezTo>
                      <a:pt x="4271" y="3604"/>
                      <a:pt x="4084" y="3530"/>
                      <a:pt x="3930" y="3357"/>
                    </a:cubicBezTo>
                    <a:cubicBezTo>
                      <a:pt x="4218" y="3140"/>
                      <a:pt x="4269" y="2366"/>
                      <a:pt x="3885" y="2302"/>
                    </a:cubicBezTo>
                    <a:cubicBezTo>
                      <a:pt x="3508" y="2398"/>
                      <a:pt x="3489" y="2948"/>
                      <a:pt x="3706" y="3325"/>
                    </a:cubicBezTo>
                    <a:cubicBezTo>
                      <a:pt x="3599" y="3460"/>
                      <a:pt x="3065" y="3615"/>
                      <a:pt x="2579" y="3615"/>
                    </a:cubicBezTo>
                    <a:cubicBezTo>
                      <a:pt x="2166" y="3615"/>
                      <a:pt x="1786" y="3503"/>
                      <a:pt x="1731" y="3172"/>
                    </a:cubicBezTo>
                    <a:cubicBezTo>
                      <a:pt x="2782" y="2993"/>
                      <a:pt x="2351" y="2038"/>
                      <a:pt x="1939" y="2038"/>
                    </a:cubicBezTo>
                    <a:cubicBezTo>
                      <a:pt x="1731" y="2038"/>
                      <a:pt x="1528" y="2279"/>
                      <a:pt x="1520" y="2980"/>
                    </a:cubicBezTo>
                    <a:cubicBezTo>
                      <a:pt x="168" y="2731"/>
                      <a:pt x="575" y="1075"/>
                      <a:pt x="1457" y="1075"/>
                    </a:cubicBezTo>
                    <a:cubicBezTo>
                      <a:pt x="1527" y="1075"/>
                      <a:pt x="1599" y="1085"/>
                      <a:pt x="1673" y="1107"/>
                    </a:cubicBezTo>
                    <a:cubicBezTo>
                      <a:pt x="1687" y="1116"/>
                      <a:pt x="1702" y="1120"/>
                      <a:pt x="1717" y="1120"/>
                    </a:cubicBezTo>
                    <a:cubicBezTo>
                      <a:pt x="1765" y="1120"/>
                      <a:pt x="1811" y="1079"/>
                      <a:pt x="1801" y="1030"/>
                    </a:cubicBezTo>
                    <a:cubicBezTo>
                      <a:pt x="1731" y="489"/>
                      <a:pt x="1992" y="190"/>
                      <a:pt x="2392" y="190"/>
                    </a:cubicBezTo>
                    <a:cubicBezTo>
                      <a:pt x="2611" y="190"/>
                      <a:pt x="2872" y="280"/>
                      <a:pt x="3144" y="467"/>
                    </a:cubicBezTo>
                    <a:cubicBezTo>
                      <a:pt x="2695" y="1184"/>
                      <a:pt x="3000" y="1523"/>
                      <a:pt x="3304" y="1523"/>
                    </a:cubicBezTo>
                    <a:cubicBezTo>
                      <a:pt x="3624" y="1523"/>
                      <a:pt x="3944" y="1149"/>
                      <a:pt x="3387" y="448"/>
                    </a:cubicBezTo>
                    <a:cubicBezTo>
                      <a:pt x="3559" y="255"/>
                      <a:pt x="3762" y="174"/>
                      <a:pt x="3965" y="174"/>
                    </a:cubicBezTo>
                    <a:close/>
                    <a:moveTo>
                      <a:pt x="3953" y="1"/>
                    </a:moveTo>
                    <a:cubicBezTo>
                      <a:pt x="3707" y="1"/>
                      <a:pt x="3462" y="99"/>
                      <a:pt x="3259" y="333"/>
                    </a:cubicBezTo>
                    <a:cubicBezTo>
                      <a:pt x="2985" y="129"/>
                      <a:pt x="2676" y="24"/>
                      <a:pt x="2401" y="24"/>
                    </a:cubicBezTo>
                    <a:cubicBezTo>
                      <a:pt x="1950" y="24"/>
                      <a:pt x="1590" y="307"/>
                      <a:pt x="1622" y="902"/>
                    </a:cubicBezTo>
                    <a:cubicBezTo>
                      <a:pt x="1597" y="901"/>
                      <a:pt x="1573" y="900"/>
                      <a:pt x="1549" y="900"/>
                    </a:cubicBezTo>
                    <a:cubicBezTo>
                      <a:pt x="232" y="900"/>
                      <a:pt x="1" y="2945"/>
                      <a:pt x="1552" y="3159"/>
                    </a:cubicBezTo>
                    <a:cubicBezTo>
                      <a:pt x="1648" y="3566"/>
                      <a:pt x="2013" y="3789"/>
                      <a:pt x="2437" y="3789"/>
                    </a:cubicBezTo>
                    <a:cubicBezTo>
                      <a:pt x="2466" y="3789"/>
                      <a:pt x="2495" y="3788"/>
                      <a:pt x="2523" y="3786"/>
                    </a:cubicBezTo>
                    <a:cubicBezTo>
                      <a:pt x="3080" y="3786"/>
                      <a:pt x="3521" y="3677"/>
                      <a:pt x="3809" y="3466"/>
                    </a:cubicBezTo>
                    <a:cubicBezTo>
                      <a:pt x="4008" y="3685"/>
                      <a:pt x="4241" y="3777"/>
                      <a:pt x="4480" y="3777"/>
                    </a:cubicBezTo>
                    <a:cubicBezTo>
                      <a:pt x="5652" y="3777"/>
                      <a:pt x="6971" y="1569"/>
                      <a:pt x="5202" y="1266"/>
                    </a:cubicBezTo>
                    <a:cubicBezTo>
                      <a:pt x="5207" y="625"/>
                      <a:pt x="4575" y="1"/>
                      <a:pt x="39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6" name="Google Shape;1016;p31"/>
            <p:cNvGrpSpPr/>
            <p:nvPr/>
          </p:nvGrpSpPr>
          <p:grpSpPr>
            <a:xfrm>
              <a:off x="208063" y="186647"/>
              <a:ext cx="696928" cy="394962"/>
              <a:chOff x="6848101" y="704660"/>
              <a:chExt cx="696928" cy="394962"/>
            </a:xfrm>
          </p:grpSpPr>
          <p:sp>
            <p:nvSpPr>
              <p:cNvPr id="1017" name="Google Shape;1017;p31"/>
              <p:cNvSpPr/>
              <p:nvPr/>
            </p:nvSpPr>
            <p:spPr>
              <a:xfrm>
                <a:off x="6848101" y="704660"/>
                <a:ext cx="696928" cy="394962"/>
              </a:xfrm>
              <a:custGeom>
                <a:avLst/>
                <a:gdLst/>
                <a:ahLst/>
                <a:cxnLst/>
                <a:rect l="l" t="t" r="r" b="b"/>
                <a:pathLst>
                  <a:path w="6400" h="3627" extrusionOk="0">
                    <a:moveTo>
                      <a:pt x="3920" y="1"/>
                    </a:moveTo>
                    <a:cubicBezTo>
                      <a:pt x="3627" y="1"/>
                      <a:pt x="3365" y="161"/>
                      <a:pt x="3183" y="373"/>
                    </a:cubicBezTo>
                    <a:lnTo>
                      <a:pt x="3183" y="373"/>
                    </a:lnTo>
                    <a:cubicBezTo>
                      <a:pt x="3063" y="271"/>
                      <a:pt x="2905" y="179"/>
                      <a:pt x="2702" y="108"/>
                    </a:cubicBezTo>
                    <a:cubicBezTo>
                      <a:pt x="2526" y="46"/>
                      <a:pt x="2380" y="20"/>
                      <a:pt x="2256" y="20"/>
                    </a:cubicBezTo>
                    <a:cubicBezTo>
                      <a:pt x="1521" y="20"/>
                      <a:pt x="1634" y="958"/>
                      <a:pt x="1634" y="958"/>
                    </a:cubicBezTo>
                    <a:cubicBezTo>
                      <a:pt x="1555" y="909"/>
                      <a:pt x="1469" y="886"/>
                      <a:pt x="1381" y="886"/>
                    </a:cubicBezTo>
                    <a:cubicBezTo>
                      <a:pt x="746" y="886"/>
                      <a:pt x="1" y="2068"/>
                      <a:pt x="815" y="2697"/>
                    </a:cubicBezTo>
                    <a:cubicBezTo>
                      <a:pt x="1075" y="2896"/>
                      <a:pt x="1323" y="2989"/>
                      <a:pt x="1535" y="3005"/>
                    </a:cubicBezTo>
                    <a:lnTo>
                      <a:pt x="1535" y="3005"/>
                    </a:lnTo>
                    <a:cubicBezTo>
                      <a:pt x="1601" y="3328"/>
                      <a:pt x="1825" y="3610"/>
                      <a:pt x="2312" y="3624"/>
                    </a:cubicBezTo>
                    <a:cubicBezTo>
                      <a:pt x="2354" y="3626"/>
                      <a:pt x="2396" y="3626"/>
                      <a:pt x="2437" y="3626"/>
                    </a:cubicBezTo>
                    <a:cubicBezTo>
                      <a:pt x="3062" y="3626"/>
                      <a:pt x="3488" y="3485"/>
                      <a:pt x="3734" y="3271"/>
                    </a:cubicBezTo>
                    <a:lnTo>
                      <a:pt x="3734" y="3271"/>
                    </a:lnTo>
                    <a:cubicBezTo>
                      <a:pt x="3785" y="3342"/>
                      <a:pt x="3849" y="3412"/>
                      <a:pt x="3929" y="3477"/>
                    </a:cubicBezTo>
                    <a:cubicBezTo>
                      <a:pt x="4042" y="3570"/>
                      <a:pt x="4181" y="3611"/>
                      <a:pt x="4333" y="3611"/>
                    </a:cubicBezTo>
                    <a:cubicBezTo>
                      <a:pt x="5174" y="3611"/>
                      <a:pt x="6399" y="2341"/>
                      <a:pt x="5700" y="1572"/>
                    </a:cubicBezTo>
                    <a:cubicBezTo>
                      <a:pt x="5499" y="1353"/>
                      <a:pt x="5284" y="1270"/>
                      <a:pt x="5082" y="1270"/>
                    </a:cubicBezTo>
                    <a:cubicBezTo>
                      <a:pt x="5065" y="1270"/>
                      <a:pt x="5049" y="1271"/>
                      <a:pt x="5032" y="1272"/>
                    </a:cubicBezTo>
                    <a:lnTo>
                      <a:pt x="5032" y="1272"/>
                    </a:lnTo>
                    <a:cubicBezTo>
                      <a:pt x="5048" y="899"/>
                      <a:pt x="4870" y="463"/>
                      <a:pt x="4415" y="159"/>
                    </a:cubicBezTo>
                    <a:cubicBezTo>
                      <a:pt x="4246" y="48"/>
                      <a:pt x="4078" y="1"/>
                      <a:pt x="3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3">
                    <a:alpha val="6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31"/>
              <p:cNvSpPr/>
              <p:nvPr/>
            </p:nvSpPr>
            <p:spPr>
              <a:xfrm>
                <a:off x="6930312" y="741804"/>
                <a:ext cx="589956" cy="320663"/>
              </a:xfrm>
              <a:custGeom>
                <a:avLst/>
                <a:gdLst/>
                <a:ahLst/>
                <a:cxnLst/>
                <a:rect l="l" t="t" r="r" b="b"/>
                <a:pathLst>
                  <a:path w="6971" h="3789" extrusionOk="0">
                    <a:moveTo>
                      <a:pt x="3278" y="576"/>
                    </a:moveTo>
                    <a:cubicBezTo>
                      <a:pt x="3502" y="800"/>
                      <a:pt x="3540" y="1055"/>
                      <a:pt x="3483" y="1228"/>
                    </a:cubicBezTo>
                    <a:cubicBezTo>
                      <a:pt x="3417" y="1329"/>
                      <a:pt x="3353" y="1371"/>
                      <a:pt x="3296" y="1371"/>
                    </a:cubicBezTo>
                    <a:cubicBezTo>
                      <a:pt x="3098" y="1371"/>
                      <a:pt x="2995" y="859"/>
                      <a:pt x="3278" y="576"/>
                    </a:cubicBezTo>
                    <a:close/>
                    <a:moveTo>
                      <a:pt x="5023" y="1445"/>
                    </a:moveTo>
                    <a:lnTo>
                      <a:pt x="5023" y="1445"/>
                    </a:lnTo>
                    <a:cubicBezTo>
                      <a:pt x="4996" y="1720"/>
                      <a:pt x="4762" y="2017"/>
                      <a:pt x="4535" y="2017"/>
                    </a:cubicBezTo>
                    <a:cubicBezTo>
                      <a:pt x="4493" y="2017"/>
                      <a:pt x="4450" y="2006"/>
                      <a:pt x="4410" y="1983"/>
                    </a:cubicBezTo>
                    <a:cubicBezTo>
                      <a:pt x="4410" y="1848"/>
                      <a:pt x="4665" y="1522"/>
                      <a:pt x="5023" y="1445"/>
                    </a:cubicBezTo>
                    <a:close/>
                    <a:moveTo>
                      <a:pt x="1974" y="2200"/>
                    </a:moveTo>
                    <a:lnTo>
                      <a:pt x="1974" y="2200"/>
                    </a:lnTo>
                    <a:cubicBezTo>
                      <a:pt x="2387" y="2422"/>
                      <a:pt x="2199" y="3001"/>
                      <a:pt x="1743" y="3001"/>
                    </a:cubicBezTo>
                    <a:cubicBezTo>
                      <a:pt x="1726" y="3001"/>
                      <a:pt x="1710" y="3001"/>
                      <a:pt x="1692" y="2999"/>
                    </a:cubicBezTo>
                    <a:cubicBezTo>
                      <a:pt x="1667" y="2673"/>
                      <a:pt x="1731" y="2296"/>
                      <a:pt x="1974" y="2200"/>
                    </a:cubicBezTo>
                    <a:close/>
                    <a:moveTo>
                      <a:pt x="3885" y="2475"/>
                    </a:moveTo>
                    <a:cubicBezTo>
                      <a:pt x="4064" y="2647"/>
                      <a:pt x="4007" y="3037"/>
                      <a:pt x="3834" y="3210"/>
                    </a:cubicBezTo>
                    <a:cubicBezTo>
                      <a:pt x="3694" y="2935"/>
                      <a:pt x="3700" y="2603"/>
                      <a:pt x="3885" y="2475"/>
                    </a:cubicBezTo>
                    <a:close/>
                    <a:moveTo>
                      <a:pt x="3965" y="174"/>
                    </a:moveTo>
                    <a:cubicBezTo>
                      <a:pt x="4501" y="174"/>
                      <a:pt x="5039" y="735"/>
                      <a:pt x="5030" y="1273"/>
                    </a:cubicBezTo>
                    <a:cubicBezTo>
                      <a:pt x="4589" y="1343"/>
                      <a:pt x="4237" y="1746"/>
                      <a:pt x="4243" y="1989"/>
                    </a:cubicBezTo>
                    <a:cubicBezTo>
                      <a:pt x="4291" y="2140"/>
                      <a:pt x="4388" y="2201"/>
                      <a:pt x="4502" y="2201"/>
                    </a:cubicBezTo>
                    <a:cubicBezTo>
                      <a:pt x="4799" y="2201"/>
                      <a:pt x="5214" y="1784"/>
                      <a:pt x="5196" y="1433"/>
                    </a:cubicBezTo>
                    <a:lnTo>
                      <a:pt x="5196" y="1433"/>
                    </a:lnTo>
                    <a:cubicBezTo>
                      <a:pt x="6707" y="1732"/>
                      <a:pt x="5463" y="3604"/>
                      <a:pt x="4468" y="3604"/>
                    </a:cubicBezTo>
                    <a:cubicBezTo>
                      <a:pt x="4271" y="3604"/>
                      <a:pt x="4084" y="3530"/>
                      <a:pt x="3930" y="3357"/>
                    </a:cubicBezTo>
                    <a:cubicBezTo>
                      <a:pt x="4218" y="3140"/>
                      <a:pt x="4269" y="2366"/>
                      <a:pt x="3885" y="2302"/>
                    </a:cubicBezTo>
                    <a:cubicBezTo>
                      <a:pt x="3508" y="2398"/>
                      <a:pt x="3489" y="2948"/>
                      <a:pt x="3706" y="3325"/>
                    </a:cubicBezTo>
                    <a:cubicBezTo>
                      <a:pt x="3599" y="3460"/>
                      <a:pt x="3065" y="3615"/>
                      <a:pt x="2579" y="3615"/>
                    </a:cubicBezTo>
                    <a:cubicBezTo>
                      <a:pt x="2166" y="3615"/>
                      <a:pt x="1786" y="3503"/>
                      <a:pt x="1731" y="3172"/>
                    </a:cubicBezTo>
                    <a:cubicBezTo>
                      <a:pt x="2782" y="2993"/>
                      <a:pt x="2351" y="2038"/>
                      <a:pt x="1939" y="2038"/>
                    </a:cubicBezTo>
                    <a:cubicBezTo>
                      <a:pt x="1731" y="2038"/>
                      <a:pt x="1528" y="2279"/>
                      <a:pt x="1520" y="2980"/>
                    </a:cubicBezTo>
                    <a:cubicBezTo>
                      <a:pt x="168" y="2731"/>
                      <a:pt x="575" y="1075"/>
                      <a:pt x="1457" y="1075"/>
                    </a:cubicBezTo>
                    <a:cubicBezTo>
                      <a:pt x="1527" y="1075"/>
                      <a:pt x="1599" y="1085"/>
                      <a:pt x="1673" y="1107"/>
                    </a:cubicBezTo>
                    <a:cubicBezTo>
                      <a:pt x="1687" y="1116"/>
                      <a:pt x="1702" y="1120"/>
                      <a:pt x="1717" y="1120"/>
                    </a:cubicBezTo>
                    <a:cubicBezTo>
                      <a:pt x="1765" y="1120"/>
                      <a:pt x="1811" y="1079"/>
                      <a:pt x="1801" y="1030"/>
                    </a:cubicBezTo>
                    <a:cubicBezTo>
                      <a:pt x="1731" y="489"/>
                      <a:pt x="1992" y="190"/>
                      <a:pt x="2392" y="190"/>
                    </a:cubicBezTo>
                    <a:cubicBezTo>
                      <a:pt x="2611" y="190"/>
                      <a:pt x="2872" y="280"/>
                      <a:pt x="3144" y="467"/>
                    </a:cubicBezTo>
                    <a:cubicBezTo>
                      <a:pt x="2695" y="1184"/>
                      <a:pt x="3000" y="1523"/>
                      <a:pt x="3304" y="1523"/>
                    </a:cubicBezTo>
                    <a:cubicBezTo>
                      <a:pt x="3624" y="1523"/>
                      <a:pt x="3944" y="1149"/>
                      <a:pt x="3387" y="448"/>
                    </a:cubicBezTo>
                    <a:cubicBezTo>
                      <a:pt x="3559" y="255"/>
                      <a:pt x="3762" y="174"/>
                      <a:pt x="3965" y="174"/>
                    </a:cubicBezTo>
                    <a:close/>
                    <a:moveTo>
                      <a:pt x="3953" y="1"/>
                    </a:moveTo>
                    <a:cubicBezTo>
                      <a:pt x="3707" y="1"/>
                      <a:pt x="3462" y="99"/>
                      <a:pt x="3259" y="333"/>
                    </a:cubicBezTo>
                    <a:cubicBezTo>
                      <a:pt x="2985" y="129"/>
                      <a:pt x="2676" y="24"/>
                      <a:pt x="2401" y="24"/>
                    </a:cubicBezTo>
                    <a:cubicBezTo>
                      <a:pt x="1950" y="24"/>
                      <a:pt x="1590" y="307"/>
                      <a:pt x="1622" y="902"/>
                    </a:cubicBezTo>
                    <a:cubicBezTo>
                      <a:pt x="1597" y="901"/>
                      <a:pt x="1573" y="900"/>
                      <a:pt x="1549" y="900"/>
                    </a:cubicBezTo>
                    <a:cubicBezTo>
                      <a:pt x="232" y="900"/>
                      <a:pt x="1" y="2945"/>
                      <a:pt x="1552" y="3159"/>
                    </a:cubicBezTo>
                    <a:cubicBezTo>
                      <a:pt x="1648" y="3566"/>
                      <a:pt x="2013" y="3789"/>
                      <a:pt x="2437" y="3789"/>
                    </a:cubicBezTo>
                    <a:cubicBezTo>
                      <a:pt x="2466" y="3789"/>
                      <a:pt x="2495" y="3788"/>
                      <a:pt x="2523" y="3786"/>
                    </a:cubicBezTo>
                    <a:cubicBezTo>
                      <a:pt x="3080" y="3786"/>
                      <a:pt x="3521" y="3677"/>
                      <a:pt x="3809" y="3466"/>
                    </a:cubicBezTo>
                    <a:cubicBezTo>
                      <a:pt x="4008" y="3685"/>
                      <a:pt x="4241" y="3777"/>
                      <a:pt x="4480" y="3777"/>
                    </a:cubicBezTo>
                    <a:cubicBezTo>
                      <a:pt x="5652" y="3777"/>
                      <a:pt x="6971" y="1569"/>
                      <a:pt x="5202" y="1266"/>
                    </a:cubicBezTo>
                    <a:cubicBezTo>
                      <a:pt x="5207" y="625"/>
                      <a:pt x="4575" y="1"/>
                      <a:pt x="39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19" name="Google Shape;1019;p31"/>
          <p:cNvGrpSpPr/>
          <p:nvPr/>
        </p:nvGrpSpPr>
        <p:grpSpPr>
          <a:xfrm>
            <a:off x="-596164" y="4320440"/>
            <a:ext cx="1651234" cy="954087"/>
            <a:chOff x="10004200" y="4333400"/>
            <a:chExt cx="1343450" cy="723725"/>
          </a:xfrm>
        </p:grpSpPr>
        <p:sp>
          <p:nvSpPr>
            <p:cNvPr id="1020" name="Google Shape;1020;p31"/>
            <p:cNvSpPr/>
            <p:nvPr/>
          </p:nvSpPr>
          <p:spPr>
            <a:xfrm>
              <a:off x="10004200" y="4333400"/>
              <a:ext cx="1343450" cy="723725"/>
            </a:xfrm>
            <a:custGeom>
              <a:avLst/>
              <a:gdLst/>
              <a:ahLst/>
              <a:cxnLst/>
              <a:rect l="l" t="t" r="r" b="b"/>
              <a:pathLst>
                <a:path w="53738" h="28949" extrusionOk="0">
                  <a:moveTo>
                    <a:pt x="34293" y="0"/>
                  </a:moveTo>
                  <a:cubicBezTo>
                    <a:pt x="33464" y="0"/>
                    <a:pt x="32799" y="606"/>
                    <a:pt x="32534" y="2028"/>
                  </a:cubicBezTo>
                  <a:cubicBezTo>
                    <a:pt x="31295" y="8683"/>
                    <a:pt x="23009" y="16968"/>
                    <a:pt x="23009" y="16968"/>
                  </a:cubicBezTo>
                  <a:cubicBezTo>
                    <a:pt x="23219" y="11656"/>
                    <a:pt x="22377" y="9059"/>
                    <a:pt x="21040" y="9059"/>
                  </a:cubicBezTo>
                  <a:cubicBezTo>
                    <a:pt x="19873" y="9059"/>
                    <a:pt x="18330" y="11037"/>
                    <a:pt x="16779" y="14913"/>
                  </a:cubicBezTo>
                  <a:cubicBezTo>
                    <a:pt x="13452" y="23199"/>
                    <a:pt x="4742" y="24862"/>
                    <a:pt x="4742" y="24862"/>
                  </a:cubicBezTo>
                  <a:cubicBezTo>
                    <a:pt x="1" y="27508"/>
                    <a:pt x="5094" y="28948"/>
                    <a:pt x="13105" y="28948"/>
                  </a:cubicBezTo>
                  <a:cubicBezTo>
                    <a:pt x="22674" y="28948"/>
                    <a:pt x="36408" y="26893"/>
                    <a:pt x="42516" y="22383"/>
                  </a:cubicBezTo>
                  <a:cubicBezTo>
                    <a:pt x="53737" y="14065"/>
                    <a:pt x="50508" y="8585"/>
                    <a:pt x="48747" y="3268"/>
                  </a:cubicBezTo>
                  <a:cubicBezTo>
                    <a:pt x="48520" y="2587"/>
                    <a:pt x="48161" y="2293"/>
                    <a:pt x="47712" y="2293"/>
                  </a:cubicBezTo>
                  <a:cubicBezTo>
                    <a:pt x="45508" y="2293"/>
                    <a:pt x="41112" y="9362"/>
                    <a:pt x="39245" y="12544"/>
                  </a:cubicBezTo>
                  <a:lnTo>
                    <a:pt x="39245" y="12544"/>
                  </a:lnTo>
                  <a:cubicBezTo>
                    <a:pt x="41737" y="6875"/>
                    <a:pt x="37084" y="0"/>
                    <a:pt x="34293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3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1"/>
            <p:cNvSpPr/>
            <p:nvPr/>
          </p:nvSpPr>
          <p:spPr>
            <a:xfrm>
              <a:off x="10287475" y="4830600"/>
              <a:ext cx="230800" cy="148025"/>
            </a:xfrm>
            <a:custGeom>
              <a:avLst/>
              <a:gdLst/>
              <a:ahLst/>
              <a:cxnLst/>
              <a:rect l="l" t="t" r="r" b="b"/>
              <a:pathLst>
                <a:path w="9232" h="5921" extrusionOk="0">
                  <a:moveTo>
                    <a:pt x="8765" y="1"/>
                  </a:moveTo>
                  <a:cubicBezTo>
                    <a:pt x="8645" y="1"/>
                    <a:pt x="8525" y="52"/>
                    <a:pt x="8449" y="147"/>
                  </a:cubicBezTo>
                  <a:cubicBezTo>
                    <a:pt x="4931" y="4520"/>
                    <a:pt x="2310" y="5069"/>
                    <a:pt x="1188" y="5069"/>
                  </a:cubicBezTo>
                  <a:cubicBezTo>
                    <a:pt x="812" y="5069"/>
                    <a:pt x="604" y="5007"/>
                    <a:pt x="588" y="5007"/>
                  </a:cubicBezTo>
                  <a:cubicBezTo>
                    <a:pt x="542" y="4984"/>
                    <a:pt x="493" y="4974"/>
                    <a:pt x="443" y="4974"/>
                  </a:cubicBezTo>
                  <a:cubicBezTo>
                    <a:pt x="281" y="4974"/>
                    <a:pt x="116" y="5085"/>
                    <a:pt x="66" y="5235"/>
                  </a:cubicBezTo>
                  <a:cubicBezTo>
                    <a:pt x="1" y="5464"/>
                    <a:pt x="98" y="5692"/>
                    <a:pt x="294" y="5790"/>
                  </a:cubicBezTo>
                  <a:cubicBezTo>
                    <a:pt x="359" y="5790"/>
                    <a:pt x="686" y="5920"/>
                    <a:pt x="1240" y="5920"/>
                  </a:cubicBezTo>
                  <a:cubicBezTo>
                    <a:pt x="2610" y="5920"/>
                    <a:pt x="5448" y="5235"/>
                    <a:pt x="9069" y="668"/>
                  </a:cubicBezTo>
                  <a:cubicBezTo>
                    <a:pt x="9232" y="473"/>
                    <a:pt x="9199" y="212"/>
                    <a:pt x="9004" y="81"/>
                  </a:cubicBezTo>
                  <a:cubicBezTo>
                    <a:pt x="8936" y="27"/>
                    <a:pt x="8850" y="1"/>
                    <a:pt x="8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1"/>
            <p:cNvSpPr/>
            <p:nvPr/>
          </p:nvSpPr>
          <p:spPr>
            <a:xfrm>
              <a:off x="10536200" y="4581350"/>
              <a:ext cx="354775" cy="373625"/>
            </a:xfrm>
            <a:custGeom>
              <a:avLst/>
              <a:gdLst/>
              <a:ahLst/>
              <a:cxnLst/>
              <a:rect l="l" t="t" r="r" b="b"/>
              <a:pathLst>
                <a:path w="14191" h="14945" extrusionOk="0">
                  <a:moveTo>
                    <a:pt x="13773" y="0"/>
                  </a:moveTo>
                  <a:cubicBezTo>
                    <a:pt x="13565" y="0"/>
                    <a:pt x="13372" y="154"/>
                    <a:pt x="13342" y="363"/>
                  </a:cubicBezTo>
                  <a:cubicBezTo>
                    <a:pt x="13342" y="461"/>
                    <a:pt x="11581" y="10508"/>
                    <a:pt x="359" y="14129"/>
                  </a:cubicBezTo>
                  <a:cubicBezTo>
                    <a:pt x="131" y="14194"/>
                    <a:pt x="1" y="14422"/>
                    <a:pt x="66" y="14651"/>
                  </a:cubicBezTo>
                  <a:cubicBezTo>
                    <a:pt x="131" y="14846"/>
                    <a:pt x="294" y="14944"/>
                    <a:pt x="457" y="14944"/>
                  </a:cubicBezTo>
                  <a:lnTo>
                    <a:pt x="588" y="14944"/>
                  </a:lnTo>
                  <a:cubicBezTo>
                    <a:pt x="12331" y="11160"/>
                    <a:pt x="14158" y="592"/>
                    <a:pt x="14158" y="494"/>
                  </a:cubicBezTo>
                  <a:cubicBezTo>
                    <a:pt x="14190" y="265"/>
                    <a:pt x="14060" y="37"/>
                    <a:pt x="13831" y="4"/>
                  </a:cubicBezTo>
                  <a:cubicBezTo>
                    <a:pt x="13812" y="2"/>
                    <a:pt x="13792" y="0"/>
                    <a:pt x="137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1"/>
            <p:cNvSpPr/>
            <p:nvPr/>
          </p:nvSpPr>
          <p:spPr>
            <a:xfrm>
              <a:off x="10795525" y="4643425"/>
              <a:ext cx="292800" cy="300950"/>
            </a:xfrm>
            <a:custGeom>
              <a:avLst/>
              <a:gdLst/>
              <a:ahLst/>
              <a:cxnLst/>
              <a:rect l="l" t="t" r="r" b="b"/>
              <a:pathLst>
                <a:path w="11712" h="12038" extrusionOk="0">
                  <a:moveTo>
                    <a:pt x="11320" y="1"/>
                  </a:moveTo>
                  <a:cubicBezTo>
                    <a:pt x="11092" y="1"/>
                    <a:pt x="10896" y="164"/>
                    <a:pt x="10863" y="392"/>
                  </a:cubicBezTo>
                  <a:cubicBezTo>
                    <a:pt x="10863" y="457"/>
                    <a:pt x="9917" y="8840"/>
                    <a:pt x="360" y="11222"/>
                  </a:cubicBezTo>
                  <a:cubicBezTo>
                    <a:pt x="164" y="11287"/>
                    <a:pt x="1" y="11515"/>
                    <a:pt x="66" y="11744"/>
                  </a:cubicBezTo>
                  <a:cubicBezTo>
                    <a:pt x="131" y="11939"/>
                    <a:pt x="294" y="12037"/>
                    <a:pt x="490" y="12037"/>
                  </a:cubicBezTo>
                  <a:lnTo>
                    <a:pt x="588" y="12037"/>
                  </a:lnTo>
                  <a:cubicBezTo>
                    <a:pt x="10700" y="9493"/>
                    <a:pt x="11679" y="555"/>
                    <a:pt x="11679" y="457"/>
                  </a:cubicBezTo>
                  <a:cubicBezTo>
                    <a:pt x="11711" y="229"/>
                    <a:pt x="11548" y="33"/>
                    <a:pt x="11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4" name="Google Shape;1024;p31"/>
          <p:cNvGrpSpPr/>
          <p:nvPr/>
        </p:nvGrpSpPr>
        <p:grpSpPr>
          <a:xfrm>
            <a:off x="221761" y="175365"/>
            <a:ext cx="8668947" cy="4887040"/>
            <a:chOff x="221761" y="175365"/>
            <a:chExt cx="8668947" cy="4887040"/>
          </a:xfrm>
        </p:grpSpPr>
        <p:sp>
          <p:nvSpPr>
            <p:cNvPr id="1025" name="Google Shape;1025;p31"/>
            <p:cNvSpPr/>
            <p:nvPr/>
          </p:nvSpPr>
          <p:spPr>
            <a:xfrm>
              <a:off x="8688188" y="3515078"/>
              <a:ext cx="202520" cy="163590"/>
            </a:xfrm>
            <a:custGeom>
              <a:avLst/>
              <a:gdLst/>
              <a:ahLst/>
              <a:cxnLst/>
              <a:rect l="l" t="t" r="r" b="b"/>
              <a:pathLst>
                <a:path w="2393" h="1933" extrusionOk="0">
                  <a:moveTo>
                    <a:pt x="1280" y="257"/>
                  </a:moveTo>
                  <a:cubicBezTo>
                    <a:pt x="1433" y="858"/>
                    <a:pt x="1318" y="781"/>
                    <a:pt x="1912" y="999"/>
                  </a:cubicBezTo>
                  <a:cubicBezTo>
                    <a:pt x="1375" y="1159"/>
                    <a:pt x="1420" y="1235"/>
                    <a:pt x="1190" y="1689"/>
                  </a:cubicBezTo>
                  <a:cubicBezTo>
                    <a:pt x="1011" y="1063"/>
                    <a:pt x="1152" y="1139"/>
                    <a:pt x="493" y="992"/>
                  </a:cubicBezTo>
                  <a:cubicBezTo>
                    <a:pt x="998" y="743"/>
                    <a:pt x="1056" y="852"/>
                    <a:pt x="1280" y="257"/>
                  </a:cubicBezTo>
                  <a:close/>
                  <a:moveTo>
                    <a:pt x="1301" y="1"/>
                  </a:moveTo>
                  <a:cubicBezTo>
                    <a:pt x="1219" y="1"/>
                    <a:pt x="1107" y="163"/>
                    <a:pt x="934" y="609"/>
                  </a:cubicBezTo>
                  <a:cubicBezTo>
                    <a:pt x="1" y="980"/>
                    <a:pt x="33" y="1082"/>
                    <a:pt x="896" y="1261"/>
                  </a:cubicBezTo>
                  <a:cubicBezTo>
                    <a:pt x="1056" y="1932"/>
                    <a:pt x="1113" y="1932"/>
                    <a:pt x="1177" y="1932"/>
                  </a:cubicBezTo>
                  <a:cubicBezTo>
                    <a:pt x="1235" y="1926"/>
                    <a:pt x="1286" y="1926"/>
                    <a:pt x="1567" y="1312"/>
                  </a:cubicBezTo>
                  <a:cubicBezTo>
                    <a:pt x="2296" y="1082"/>
                    <a:pt x="2392" y="960"/>
                    <a:pt x="1561" y="679"/>
                  </a:cubicBezTo>
                  <a:cubicBezTo>
                    <a:pt x="1477" y="358"/>
                    <a:pt x="1422" y="1"/>
                    <a:pt x="1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6" name="Google Shape;1026;p31"/>
            <p:cNvGrpSpPr/>
            <p:nvPr/>
          </p:nvGrpSpPr>
          <p:grpSpPr>
            <a:xfrm>
              <a:off x="221761" y="1516525"/>
              <a:ext cx="7653785" cy="3448624"/>
              <a:chOff x="221761" y="1516525"/>
              <a:chExt cx="7653785" cy="3448624"/>
            </a:xfrm>
          </p:grpSpPr>
          <p:grpSp>
            <p:nvGrpSpPr>
              <p:cNvPr id="1027" name="Google Shape;1027;p31"/>
              <p:cNvGrpSpPr/>
              <p:nvPr/>
            </p:nvGrpSpPr>
            <p:grpSpPr>
              <a:xfrm>
                <a:off x="7739461" y="4828725"/>
                <a:ext cx="136085" cy="136424"/>
                <a:chOff x="-2497964" y="421050"/>
                <a:chExt cx="136085" cy="136424"/>
              </a:xfrm>
            </p:grpSpPr>
            <p:sp>
              <p:nvSpPr>
                <p:cNvPr id="1028" name="Google Shape;1028;p31"/>
                <p:cNvSpPr/>
                <p:nvPr/>
              </p:nvSpPr>
              <p:spPr>
                <a:xfrm>
                  <a:off x="-2439145" y="421050"/>
                  <a:ext cx="26828" cy="136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" h="1612" extrusionOk="0">
                      <a:moveTo>
                        <a:pt x="161" y="0"/>
                      </a:moveTo>
                      <a:cubicBezTo>
                        <a:pt x="1" y="0"/>
                        <a:pt x="97" y="1475"/>
                        <a:pt x="60" y="1525"/>
                      </a:cubicBezTo>
                      <a:cubicBezTo>
                        <a:pt x="60" y="1570"/>
                        <a:pt x="98" y="1608"/>
                        <a:pt x="143" y="1608"/>
                      </a:cubicBezTo>
                      <a:cubicBezTo>
                        <a:pt x="147" y="1610"/>
                        <a:pt x="152" y="1611"/>
                        <a:pt x="156" y="1611"/>
                      </a:cubicBezTo>
                      <a:cubicBezTo>
                        <a:pt x="316" y="1611"/>
                        <a:pt x="220" y="137"/>
                        <a:pt x="258" y="93"/>
                      </a:cubicBezTo>
                      <a:cubicBezTo>
                        <a:pt x="258" y="42"/>
                        <a:pt x="219" y="3"/>
                        <a:pt x="175" y="3"/>
                      </a:cubicBezTo>
                      <a:cubicBezTo>
                        <a:pt x="170" y="1"/>
                        <a:pt x="165" y="0"/>
                        <a:pt x="16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9" name="Google Shape;1029;p31"/>
                <p:cNvSpPr/>
                <p:nvPr/>
              </p:nvSpPr>
              <p:spPr>
                <a:xfrm>
                  <a:off x="-2485015" y="448301"/>
                  <a:ext cx="119159" cy="81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8" h="967" extrusionOk="0">
                      <a:moveTo>
                        <a:pt x="1345" y="0"/>
                      </a:moveTo>
                      <a:cubicBezTo>
                        <a:pt x="1136" y="0"/>
                        <a:pt x="123" y="813"/>
                        <a:pt x="64" y="813"/>
                      </a:cubicBezTo>
                      <a:cubicBezTo>
                        <a:pt x="1" y="858"/>
                        <a:pt x="32" y="967"/>
                        <a:pt x="116" y="967"/>
                      </a:cubicBezTo>
                      <a:cubicBezTo>
                        <a:pt x="128" y="967"/>
                        <a:pt x="148" y="960"/>
                        <a:pt x="160" y="954"/>
                      </a:cubicBezTo>
                      <a:lnTo>
                        <a:pt x="1356" y="142"/>
                      </a:lnTo>
                      <a:cubicBezTo>
                        <a:pt x="1394" y="116"/>
                        <a:pt x="1407" y="65"/>
                        <a:pt x="1382" y="27"/>
                      </a:cubicBezTo>
                      <a:cubicBezTo>
                        <a:pt x="1379" y="9"/>
                        <a:pt x="1366" y="0"/>
                        <a:pt x="134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0" name="Google Shape;1030;p31"/>
                <p:cNvSpPr/>
                <p:nvPr/>
              </p:nvSpPr>
              <p:spPr>
                <a:xfrm>
                  <a:off x="-2470374" y="441446"/>
                  <a:ext cx="92585" cy="95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" h="1125" extrusionOk="0">
                      <a:moveTo>
                        <a:pt x="66" y="0"/>
                      </a:moveTo>
                      <a:cubicBezTo>
                        <a:pt x="53" y="0"/>
                        <a:pt x="44" y="6"/>
                        <a:pt x="38" y="18"/>
                      </a:cubicBezTo>
                      <a:cubicBezTo>
                        <a:pt x="7" y="50"/>
                        <a:pt x="0" y="101"/>
                        <a:pt x="32" y="140"/>
                      </a:cubicBezTo>
                      <a:lnTo>
                        <a:pt x="914" y="1092"/>
                      </a:lnTo>
                      <a:cubicBezTo>
                        <a:pt x="934" y="1111"/>
                        <a:pt x="959" y="1124"/>
                        <a:pt x="978" y="1124"/>
                      </a:cubicBezTo>
                      <a:cubicBezTo>
                        <a:pt x="1049" y="1124"/>
                        <a:pt x="1093" y="1028"/>
                        <a:pt x="1042" y="977"/>
                      </a:cubicBezTo>
                      <a:cubicBezTo>
                        <a:pt x="989" y="971"/>
                        <a:pt x="235" y="0"/>
                        <a:pt x="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1" name="Google Shape;1031;p31"/>
                <p:cNvSpPr/>
                <p:nvPr/>
              </p:nvSpPr>
              <p:spPr>
                <a:xfrm>
                  <a:off x="-2497964" y="479530"/>
                  <a:ext cx="136085" cy="1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8" h="195" extrusionOk="0">
                      <a:moveTo>
                        <a:pt x="1014" y="0"/>
                      </a:moveTo>
                      <a:cubicBezTo>
                        <a:pt x="717" y="0"/>
                        <a:pt x="380" y="17"/>
                        <a:pt x="213" y="17"/>
                      </a:cubicBezTo>
                      <a:cubicBezTo>
                        <a:pt x="154" y="17"/>
                        <a:pt x="116" y="15"/>
                        <a:pt x="109" y="9"/>
                      </a:cubicBezTo>
                      <a:cubicBezTo>
                        <a:pt x="107" y="9"/>
                        <a:pt x="105" y="9"/>
                        <a:pt x="103" y="9"/>
                      </a:cubicBezTo>
                      <a:cubicBezTo>
                        <a:pt x="0" y="9"/>
                        <a:pt x="2" y="176"/>
                        <a:pt x="109" y="176"/>
                      </a:cubicBezTo>
                      <a:cubicBezTo>
                        <a:pt x="114" y="172"/>
                        <a:pt x="138" y="170"/>
                        <a:pt x="178" y="170"/>
                      </a:cubicBezTo>
                      <a:cubicBezTo>
                        <a:pt x="335" y="170"/>
                        <a:pt x="730" y="194"/>
                        <a:pt x="1060" y="194"/>
                      </a:cubicBezTo>
                      <a:cubicBezTo>
                        <a:pt x="1361" y="194"/>
                        <a:pt x="1608" y="174"/>
                        <a:pt x="1573" y="99"/>
                      </a:cubicBezTo>
                      <a:cubicBezTo>
                        <a:pt x="1607" y="20"/>
                        <a:pt x="1334" y="0"/>
                        <a:pt x="10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32" name="Google Shape;1032;p31"/>
              <p:cNvGrpSpPr/>
              <p:nvPr/>
            </p:nvGrpSpPr>
            <p:grpSpPr>
              <a:xfrm>
                <a:off x="221761" y="1516525"/>
                <a:ext cx="136085" cy="136424"/>
                <a:chOff x="-2497964" y="421050"/>
                <a:chExt cx="136085" cy="136424"/>
              </a:xfrm>
            </p:grpSpPr>
            <p:sp>
              <p:nvSpPr>
                <p:cNvPr id="1033" name="Google Shape;1033;p31"/>
                <p:cNvSpPr/>
                <p:nvPr/>
              </p:nvSpPr>
              <p:spPr>
                <a:xfrm>
                  <a:off x="-2439145" y="421050"/>
                  <a:ext cx="26828" cy="136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" h="1612" extrusionOk="0">
                      <a:moveTo>
                        <a:pt x="161" y="0"/>
                      </a:moveTo>
                      <a:cubicBezTo>
                        <a:pt x="1" y="0"/>
                        <a:pt x="97" y="1475"/>
                        <a:pt x="60" y="1525"/>
                      </a:cubicBezTo>
                      <a:cubicBezTo>
                        <a:pt x="60" y="1570"/>
                        <a:pt x="98" y="1608"/>
                        <a:pt x="143" y="1608"/>
                      </a:cubicBezTo>
                      <a:cubicBezTo>
                        <a:pt x="147" y="1610"/>
                        <a:pt x="152" y="1611"/>
                        <a:pt x="156" y="1611"/>
                      </a:cubicBezTo>
                      <a:cubicBezTo>
                        <a:pt x="316" y="1611"/>
                        <a:pt x="220" y="137"/>
                        <a:pt x="258" y="93"/>
                      </a:cubicBezTo>
                      <a:cubicBezTo>
                        <a:pt x="258" y="42"/>
                        <a:pt x="219" y="3"/>
                        <a:pt x="175" y="3"/>
                      </a:cubicBezTo>
                      <a:cubicBezTo>
                        <a:pt x="170" y="1"/>
                        <a:pt x="165" y="0"/>
                        <a:pt x="16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4" name="Google Shape;1034;p31"/>
                <p:cNvSpPr/>
                <p:nvPr/>
              </p:nvSpPr>
              <p:spPr>
                <a:xfrm>
                  <a:off x="-2485015" y="448301"/>
                  <a:ext cx="119159" cy="81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8" h="967" extrusionOk="0">
                      <a:moveTo>
                        <a:pt x="1345" y="0"/>
                      </a:moveTo>
                      <a:cubicBezTo>
                        <a:pt x="1136" y="0"/>
                        <a:pt x="123" y="813"/>
                        <a:pt x="64" y="813"/>
                      </a:cubicBezTo>
                      <a:cubicBezTo>
                        <a:pt x="1" y="858"/>
                        <a:pt x="32" y="967"/>
                        <a:pt x="116" y="967"/>
                      </a:cubicBezTo>
                      <a:cubicBezTo>
                        <a:pt x="128" y="967"/>
                        <a:pt x="148" y="960"/>
                        <a:pt x="160" y="954"/>
                      </a:cubicBezTo>
                      <a:lnTo>
                        <a:pt x="1356" y="142"/>
                      </a:lnTo>
                      <a:cubicBezTo>
                        <a:pt x="1394" y="116"/>
                        <a:pt x="1407" y="65"/>
                        <a:pt x="1382" y="27"/>
                      </a:cubicBezTo>
                      <a:cubicBezTo>
                        <a:pt x="1379" y="9"/>
                        <a:pt x="1366" y="0"/>
                        <a:pt x="134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31"/>
                <p:cNvSpPr/>
                <p:nvPr/>
              </p:nvSpPr>
              <p:spPr>
                <a:xfrm>
                  <a:off x="-2470374" y="441446"/>
                  <a:ext cx="92585" cy="95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" h="1125" extrusionOk="0">
                      <a:moveTo>
                        <a:pt x="66" y="0"/>
                      </a:moveTo>
                      <a:cubicBezTo>
                        <a:pt x="53" y="0"/>
                        <a:pt x="44" y="6"/>
                        <a:pt x="38" y="18"/>
                      </a:cubicBezTo>
                      <a:cubicBezTo>
                        <a:pt x="7" y="50"/>
                        <a:pt x="0" y="101"/>
                        <a:pt x="32" y="140"/>
                      </a:cubicBezTo>
                      <a:lnTo>
                        <a:pt x="914" y="1092"/>
                      </a:lnTo>
                      <a:cubicBezTo>
                        <a:pt x="934" y="1111"/>
                        <a:pt x="959" y="1124"/>
                        <a:pt x="978" y="1124"/>
                      </a:cubicBezTo>
                      <a:cubicBezTo>
                        <a:pt x="1049" y="1124"/>
                        <a:pt x="1093" y="1028"/>
                        <a:pt x="1042" y="977"/>
                      </a:cubicBezTo>
                      <a:cubicBezTo>
                        <a:pt x="989" y="971"/>
                        <a:pt x="235" y="0"/>
                        <a:pt x="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31"/>
                <p:cNvSpPr/>
                <p:nvPr/>
              </p:nvSpPr>
              <p:spPr>
                <a:xfrm>
                  <a:off x="-2497964" y="479530"/>
                  <a:ext cx="136085" cy="1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8" h="195" extrusionOk="0">
                      <a:moveTo>
                        <a:pt x="1014" y="0"/>
                      </a:moveTo>
                      <a:cubicBezTo>
                        <a:pt x="717" y="0"/>
                        <a:pt x="380" y="17"/>
                        <a:pt x="213" y="17"/>
                      </a:cubicBezTo>
                      <a:cubicBezTo>
                        <a:pt x="154" y="17"/>
                        <a:pt x="116" y="15"/>
                        <a:pt x="109" y="9"/>
                      </a:cubicBezTo>
                      <a:cubicBezTo>
                        <a:pt x="107" y="9"/>
                        <a:pt x="105" y="9"/>
                        <a:pt x="103" y="9"/>
                      </a:cubicBezTo>
                      <a:cubicBezTo>
                        <a:pt x="0" y="9"/>
                        <a:pt x="2" y="176"/>
                        <a:pt x="109" y="176"/>
                      </a:cubicBezTo>
                      <a:cubicBezTo>
                        <a:pt x="114" y="172"/>
                        <a:pt x="138" y="170"/>
                        <a:pt x="178" y="170"/>
                      </a:cubicBezTo>
                      <a:cubicBezTo>
                        <a:pt x="335" y="170"/>
                        <a:pt x="730" y="194"/>
                        <a:pt x="1060" y="194"/>
                      </a:cubicBezTo>
                      <a:cubicBezTo>
                        <a:pt x="1361" y="194"/>
                        <a:pt x="1608" y="174"/>
                        <a:pt x="1573" y="99"/>
                      </a:cubicBezTo>
                      <a:cubicBezTo>
                        <a:pt x="1607" y="20"/>
                        <a:pt x="1334" y="0"/>
                        <a:pt x="10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37" name="Google Shape;1037;p31"/>
            <p:cNvSpPr/>
            <p:nvPr/>
          </p:nvSpPr>
          <p:spPr>
            <a:xfrm>
              <a:off x="1633613" y="175365"/>
              <a:ext cx="202520" cy="163590"/>
            </a:xfrm>
            <a:custGeom>
              <a:avLst/>
              <a:gdLst/>
              <a:ahLst/>
              <a:cxnLst/>
              <a:rect l="l" t="t" r="r" b="b"/>
              <a:pathLst>
                <a:path w="2393" h="1933" extrusionOk="0">
                  <a:moveTo>
                    <a:pt x="1280" y="257"/>
                  </a:moveTo>
                  <a:cubicBezTo>
                    <a:pt x="1433" y="858"/>
                    <a:pt x="1318" y="781"/>
                    <a:pt x="1912" y="999"/>
                  </a:cubicBezTo>
                  <a:cubicBezTo>
                    <a:pt x="1375" y="1159"/>
                    <a:pt x="1420" y="1235"/>
                    <a:pt x="1190" y="1689"/>
                  </a:cubicBezTo>
                  <a:cubicBezTo>
                    <a:pt x="1011" y="1063"/>
                    <a:pt x="1152" y="1139"/>
                    <a:pt x="493" y="992"/>
                  </a:cubicBezTo>
                  <a:cubicBezTo>
                    <a:pt x="998" y="743"/>
                    <a:pt x="1056" y="852"/>
                    <a:pt x="1280" y="257"/>
                  </a:cubicBezTo>
                  <a:close/>
                  <a:moveTo>
                    <a:pt x="1301" y="1"/>
                  </a:moveTo>
                  <a:cubicBezTo>
                    <a:pt x="1219" y="1"/>
                    <a:pt x="1107" y="163"/>
                    <a:pt x="934" y="609"/>
                  </a:cubicBezTo>
                  <a:cubicBezTo>
                    <a:pt x="1" y="980"/>
                    <a:pt x="33" y="1082"/>
                    <a:pt x="896" y="1261"/>
                  </a:cubicBezTo>
                  <a:cubicBezTo>
                    <a:pt x="1056" y="1932"/>
                    <a:pt x="1113" y="1932"/>
                    <a:pt x="1177" y="1932"/>
                  </a:cubicBezTo>
                  <a:cubicBezTo>
                    <a:pt x="1235" y="1926"/>
                    <a:pt x="1286" y="1926"/>
                    <a:pt x="1567" y="1312"/>
                  </a:cubicBezTo>
                  <a:cubicBezTo>
                    <a:pt x="2296" y="1082"/>
                    <a:pt x="2392" y="960"/>
                    <a:pt x="1561" y="679"/>
                  </a:cubicBezTo>
                  <a:cubicBezTo>
                    <a:pt x="1477" y="358"/>
                    <a:pt x="1422" y="1"/>
                    <a:pt x="1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1"/>
            <p:cNvSpPr/>
            <p:nvPr/>
          </p:nvSpPr>
          <p:spPr>
            <a:xfrm>
              <a:off x="1431113" y="4898815"/>
              <a:ext cx="202520" cy="163590"/>
            </a:xfrm>
            <a:custGeom>
              <a:avLst/>
              <a:gdLst/>
              <a:ahLst/>
              <a:cxnLst/>
              <a:rect l="l" t="t" r="r" b="b"/>
              <a:pathLst>
                <a:path w="2393" h="1933" extrusionOk="0">
                  <a:moveTo>
                    <a:pt x="1280" y="257"/>
                  </a:moveTo>
                  <a:cubicBezTo>
                    <a:pt x="1433" y="858"/>
                    <a:pt x="1318" y="781"/>
                    <a:pt x="1912" y="999"/>
                  </a:cubicBezTo>
                  <a:cubicBezTo>
                    <a:pt x="1375" y="1159"/>
                    <a:pt x="1420" y="1235"/>
                    <a:pt x="1190" y="1689"/>
                  </a:cubicBezTo>
                  <a:cubicBezTo>
                    <a:pt x="1011" y="1063"/>
                    <a:pt x="1152" y="1139"/>
                    <a:pt x="493" y="992"/>
                  </a:cubicBezTo>
                  <a:cubicBezTo>
                    <a:pt x="998" y="743"/>
                    <a:pt x="1056" y="852"/>
                    <a:pt x="1280" y="257"/>
                  </a:cubicBezTo>
                  <a:close/>
                  <a:moveTo>
                    <a:pt x="1301" y="1"/>
                  </a:moveTo>
                  <a:cubicBezTo>
                    <a:pt x="1219" y="1"/>
                    <a:pt x="1107" y="163"/>
                    <a:pt x="934" y="609"/>
                  </a:cubicBezTo>
                  <a:cubicBezTo>
                    <a:pt x="1" y="980"/>
                    <a:pt x="33" y="1082"/>
                    <a:pt x="896" y="1261"/>
                  </a:cubicBezTo>
                  <a:cubicBezTo>
                    <a:pt x="1056" y="1932"/>
                    <a:pt x="1113" y="1932"/>
                    <a:pt x="1177" y="1932"/>
                  </a:cubicBezTo>
                  <a:cubicBezTo>
                    <a:pt x="1235" y="1926"/>
                    <a:pt x="1286" y="1926"/>
                    <a:pt x="1567" y="1312"/>
                  </a:cubicBezTo>
                  <a:cubicBezTo>
                    <a:pt x="2296" y="1082"/>
                    <a:pt x="2392" y="960"/>
                    <a:pt x="1561" y="679"/>
                  </a:cubicBezTo>
                  <a:cubicBezTo>
                    <a:pt x="1477" y="358"/>
                    <a:pt x="1422" y="1"/>
                    <a:pt x="1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0" name="Google Shape;1040;p32"/>
          <p:cNvGrpSpPr/>
          <p:nvPr/>
        </p:nvGrpSpPr>
        <p:grpSpPr>
          <a:xfrm>
            <a:off x="8389375" y="4306700"/>
            <a:ext cx="1410825" cy="751925"/>
            <a:chOff x="8430775" y="3161475"/>
            <a:chExt cx="1410825" cy="751925"/>
          </a:xfrm>
        </p:grpSpPr>
        <p:sp>
          <p:nvSpPr>
            <p:cNvPr id="1041" name="Google Shape;1041;p32"/>
            <p:cNvSpPr/>
            <p:nvPr/>
          </p:nvSpPr>
          <p:spPr>
            <a:xfrm>
              <a:off x="8430775" y="3161475"/>
              <a:ext cx="1410825" cy="751925"/>
            </a:xfrm>
            <a:custGeom>
              <a:avLst/>
              <a:gdLst/>
              <a:ahLst/>
              <a:cxnLst/>
              <a:rect l="l" t="t" r="r" b="b"/>
              <a:pathLst>
                <a:path w="56433" h="30077" extrusionOk="0">
                  <a:moveTo>
                    <a:pt x="15405" y="0"/>
                  </a:moveTo>
                  <a:cubicBezTo>
                    <a:pt x="15035" y="0"/>
                    <a:pt x="14669" y="156"/>
                    <a:pt x="14288" y="490"/>
                  </a:cubicBezTo>
                  <a:cubicBezTo>
                    <a:pt x="13407" y="1305"/>
                    <a:pt x="12559" y="2153"/>
                    <a:pt x="11809" y="3132"/>
                  </a:cubicBezTo>
                  <a:cubicBezTo>
                    <a:pt x="10047" y="5448"/>
                    <a:pt x="8579" y="7960"/>
                    <a:pt x="7242" y="10569"/>
                  </a:cubicBezTo>
                  <a:cubicBezTo>
                    <a:pt x="6752" y="11515"/>
                    <a:pt x="6361" y="12527"/>
                    <a:pt x="6459" y="13636"/>
                  </a:cubicBezTo>
                  <a:cubicBezTo>
                    <a:pt x="6459" y="13766"/>
                    <a:pt x="6426" y="13897"/>
                    <a:pt x="6361" y="14027"/>
                  </a:cubicBezTo>
                  <a:cubicBezTo>
                    <a:pt x="4306" y="19214"/>
                    <a:pt x="2218" y="24400"/>
                    <a:pt x="131" y="29587"/>
                  </a:cubicBezTo>
                  <a:cubicBezTo>
                    <a:pt x="98" y="29652"/>
                    <a:pt x="33" y="29717"/>
                    <a:pt x="0" y="29783"/>
                  </a:cubicBezTo>
                  <a:lnTo>
                    <a:pt x="0" y="29880"/>
                  </a:lnTo>
                  <a:cubicBezTo>
                    <a:pt x="1794" y="29913"/>
                    <a:pt x="3588" y="29978"/>
                    <a:pt x="5382" y="29978"/>
                  </a:cubicBezTo>
                  <a:cubicBezTo>
                    <a:pt x="6948" y="30011"/>
                    <a:pt x="8547" y="30011"/>
                    <a:pt x="10145" y="30011"/>
                  </a:cubicBezTo>
                  <a:cubicBezTo>
                    <a:pt x="10275" y="30011"/>
                    <a:pt x="10438" y="30043"/>
                    <a:pt x="10569" y="30076"/>
                  </a:cubicBezTo>
                  <a:lnTo>
                    <a:pt x="32000" y="30076"/>
                  </a:lnTo>
                  <a:cubicBezTo>
                    <a:pt x="32946" y="30043"/>
                    <a:pt x="33892" y="30011"/>
                    <a:pt x="34838" y="29978"/>
                  </a:cubicBezTo>
                  <a:cubicBezTo>
                    <a:pt x="39927" y="29848"/>
                    <a:pt x="45016" y="29750"/>
                    <a:pt x="50137" y="29554"/>
                  </a:cubicBezTo>
                  <a:cubicBezTo>
                    <a:pt x="51931" y="29456"/>
                    <a:pt x="53725" y="29228"/>
                    <a:pt x="55519" y="28967"/>
                  </a:cubicBezTo>
                  <a:cubicBezTo>
                    <a:pt x="56433" y="28869"/>
                    <a:pt x="56433" y="28804"/>
                    <a:pt x="56172" y="27956"/>
                  </a:cubicBezTo>
                  <a:cubicBezTo>
                    <a:pt x="54932" y="23780"/>
                    <a:pt x="53660" y="19605"/>
                    <a:pt x="52420" y="15430"/>
                  </a:cubicBezTo>
                  <a:cubicBezTo>
                    <a:pt x="52355" y="15169"/>
                    <a:pt x="52420" y="14908"/>
                    <a:pt x="52420" y="14647"/>
                  </a:cubicBezTo>
                  <a:cubicBezTo>
                    <a:pt x="52388" y="13995"/>
                    <a:pt x="52486" y="13277"/>
                    <a:pt x="52355" y="12657"/>
                  </a:cubicBezTo>
                  <a:cubicBezTo>
                    <a:pt x="51279" y="8547"/>
                    <a:pt x="49582" y="4730"/>
                    <a:pt x="46875" y="1436"/>
                  </a:cubicBezTo>
                  <a:cubicBezTo>
                    <a:pt x="46315" y="750"/>
                    <a:pt x="45796" y="424"/>
                    <a:pt x="45222" y="424"/>
                  </a:cubicBezTo>
                  <a:cubicBezTo>
                    <a:pt x="44759" y="424"/>
                    <a:pt x="44261" y="636"/>
                    <a:pt x="43678" y="1044"/>
                  </a:cubicBezTo>
                  <a:cubicBezTo>
                    <a:pt x="42178" y="2056"/>
                    <a:pt x="40971" y="3393"/>
                    <a:pt x="39927" y="4861"/>
                  </a:cubicBezTo>
                  <a:cubicBezTo>
                    <a:pt x="38100" y="7405"/>
                    <a:pt x="36371" y="9982"/>
                    <a:pt x="34610" y="12592"/>
                  </a:cubicBezTo>
                  <a:cubicBezTo>
                    <a:pt x="34512" y="12722"/>
                    <a:pt x="34414" y="12951"/>
                    <a:pt x="34414" y="13114"/>
                  </a:cubicBezTo>
                  <a:cubicBezTo>
                    <a:pt x="34414" y="13668"/>
                    <a:pt x="34121" y="14092"/>
                    <a:pt x="33827" y="14516"/>
                  </a:cubicBezTo>
                  <a:cubicBezTo>
                    <a:pt x="32457" y="16571"/>
                    <a:pt x="31087" y="18627"/>
                    <a:pt x="29684" y="20649"/>
                  </a:cubicBezTo>
                  <a:cubicBezTo>
                    <a:pt x="29347" y="21155"/>
                    <a:pt x="29088" y="21416"/>
                    <a:pt x="28823" y="21416"/>
                  </a:cubicBezTo>
                  <a:cubicBezTo>
                    <a:pt x="28574" y="21416"/>
                    <a:pt x="28319" y="21187"/>
                    <a:pt x="27988" y="20714"/>
                  </a:cubicBezTo>
                  <a:cubicBezTo>
                    <a:pt x="26944" y="19246"/>
                    <a:pt x="26031" y="17681"/>
                    <a:pt x="25085" y="16147"/>
                  </a:cubicBezTo>
                  <a:cubicBezTo>
                    <a:pt x="24824" y="15723"/>
                    <a:pt x="24596" y="15299"/>
                    <a:pt x="24367" y="14875"/>
                  </a:cubicBezTo>
                  <a:cubicBezTo>
                    <a:pt x="24139" y="14419"/>
                    <a:pt x="23780" y="14027"/>
                    <a:pt x="23976" y="13440"/>
                  </a:cubicBezTo>
                  <a:cubicBezTo>
                    <a:pt x="24074" y="13179"/>
                    <a:pt x="23943" y="12853"/>
                    <a:pt x="23845" y="12592"/>
                  </a:cubicBezTo>
                  <a:cubicBezTo>
                    <a:pt x="22345" y="8645"/>
                    <a:pt x="20420" y="4959"/>
                    <a:pt x="17811" y="1632"/>
                  </a:cubicBezTo>
                  <a:cubicBezTo>
                    <a:pt x="17452" y="1208"/>
                    <a:pt x="17028" y="816"/>
                    <a:pt x="16604" y="490"/>
                  </a:cubicBezTo>
                  <a:cubicBezTo>
                    <a:pt x="16186" y="172"/>
                    <a:pt x="15794" y="0"/>
                    <a:pt x="15405" y="0"/>
                  </a:cubicBezTo>
                  <a:close/>
                </a:path>
              </a:pathLst>
            </a:custGeom>
            <a:solidFill>
              <a:schemeClr val="dk1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3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2" name="Google Shape;1042;p32"/>
            <p:cNvGrpSpPr/>
            <p:nvPr/>
          </p:nvGrpSpPr>
          <p:grpSpPr>
            <a:xfrm>
              <a:off x="8431588" y="3161750"/>
              <a:ext cx="1409200" cy="751350"/>
              <a:chOff x="3014875" y="-8915500"/>
              <a:chExt cx="1409200" cy="751350"/>
            </a:xfrm>
          </p:grpSpPr>
          <p:sp>
            <p:nvSpPr>
              <p:cNvPr id="1043" name="Google Shape;1043;p32"/>
              <p:cNvSpPr/>
              <p:nvPr/>
            </p:nvSpPr>
            <p:spPr>
              <a:xfrm>
                <a:off x="3014875" y="-8894425"/>
                <a:ext cx="1409200" cy="730275"/>
              </a:xfrm>
              <a:custGeom>
                <a:avLst/>
                <a:gdLst/>
                <a:ahLst/>
                <a:cxnLst/>
                <a:rect l="l" t="t" r="r" b="b"/>
                <a:pathLst>
                  <a:path w="56368" h="29211" extrusionOk="0">
                    <a:moveTo>
                      <a:pt x="14968" y="0"/>
                    </a:moveTo>
                    <a:cubicBezTo>
                      <a:pt x="10319" y="0"/>
                      <a:pt x="0" y="29065"/>
                      <a:pt x="0" y="29065"/>
                    </a:cubicBezTo>
                    <a:cubicBezTo>
                      <a:pt x="0" y="29065"/>
                      <a:pt x="10144" y="29211"/>
                      <a:pt x="21830" y="29211"/>
                    </a:cubicBezTo>
                    <a:cubicBezTo>
                      <a:pt x="37169" y="29211"/>
                      <a:pt x="55164" y="28959"/>
                      <a:pt x="56367" y="27792"/>
                    </a:cubicBezTo>
                    <a:cubicBezTo>
                      <a:pt x="56367" y="27792"/>
                      <a:pt x="49908" y="3882"/>
                      <a:pt x="46288" y="1109"/>
                    </a:cubicBezTo>
                    <a:cubicBezTo>
                      <a:pt x="46057" y="936"/>
                      <a:pt x="45794" y="855"/>
                      <a:pt x="45504" y="855"/>
                    </a:cubicBezTo>
                    <a:cubicBezTo>
                      <a:pt x="41193" y="855"/>
                      <a:pt x="30782" y="18770"/>
                      <a:pt x="29162" y="20420"/>
                    </a:cubicBezTo>
                    <a:cubicBezTo>
                      <a:pt x="29086" y="20499"/>
                      <a:pt x="28999" y="20537"/>
                      <a:pt x="28900" y="20537"/>
                    </a:cubicBezTo>
                    <a:cubicBezTo>
                      <a:pt x="26792" y="20537"/>
                      <a:pt x="19676" y="3313"/>
                      <a:pt x="15625" y="229"/>
                    </a:cubicBezTo>
                    <a:cubicBezTo>
                      <a:pt x="15422" y="74"/>
                      <a:pt x="15202" y="0"/>
                      <a:pt x="14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2"/>
              <p:cNvSpPr/>
              <p:nvPr/>
            </p:nvSpPr>
            <p:spPr>
              <a:xfrm>
                <a:off x="3178900" y="-8903850"/>
                <a:ext cx="428750" cy="392250"/>
              </a:xfrm>
              <a:custGeom>
                <a:avLst/>
                <a:gdLst/>
                <a:ahLst/>
                <a:cxnLst/>
                <a:rect l="l" t="t" r="r" b="b"/>
                <a:pathLst>
                  <a:path w="17150" h="15690" extrusionOk="0">
                    <a:moveTo>
                      <a:pt x="8840" y="1"/>
                    </a:moveTo>
                    <a:cubicBezTo>
                      <a:pt x="8783" y="1"/>
                      <a:pt x="8727" y="6"/>
                      <a:pt x="8672" y="18"/>
                    </a:cubicBezTo>
                    <a:cubicBezTo>
                      <a:pt x="6128" y="573"/>
                      <a:pt x="1007" y="10359"/>
                      <a:pt x="1007" y="10359"/>
                    </a:cubicBezTo>
                    <a:cubicBezTo>
                      <a:pt x="0" y="12781"/>
                      <a:pt x="212" y="13558"/>
                      <a:pt x="896" y="13558"/>
                    </a:cubicBezTo>
                    <a:cubicBezTo>
                      <a:pt x="2120" y="13558"/>
                      <a:pt x="4856" y="11077"/>
                      <a:pt x="4856" y="11077"/>
                    </a:cubicBezTo>
                    <a:cubicBezTo>
                      <a:pt x="4856" y="11077"/>
                      <a:pt x="6243" y="15689"/>
                      <a:pt x="7540" y="15689"/>
                    </a:cubicBezTo>
                    <a:cubicBezTo>
                      <a:pt x="7635" y="15689"/>
                      <a:pt x="7730" y="15664"/>
                      <a:pt x="7824" y="15611"/>
                    </a:cubicBezTo>
                    <a:cubicBezTo>
                      <a:pt x="9194" y="14828"/>
                      <a:pt x="10271" y="11762"/>
                      <a:pt x="10695" y="11305"/>
                    </a:cubicBezTo>
                    <a:cubicBezTo>
                      <a:pt x="10722" y="11278"/>
                      <a:pt x="10771" y="11265"/>
                      <a:pt x="10838" y="11265"/>
                    </a:cubicBezTo>
                    <a:cubicBezTo>
                      <a:pt x="11676" y="11265"/>
                      <a:pt x="15401" y="13203"/>
                      <a:pt x="16593" y="13203"/>
                    </a:cubicBezTo>
                    <a:cubicBezTo>
                      <a:pt x="16804" y="13203"/>
                      <a:pt x="16935" y="13143"/>
                      <a:pt x="16958" y="13001"/>
                    </a:cubicBezTo>
                    <a:cubicBezTo>
                      <a:pt x="17149" y="12012"/>
                      <a:pt x="11440" y="1"/>
                      <a:pt x="8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2"/>
              <p:cNvSpPr/>
              <p:nvPr/>
            </p:nvSpPr>
            <p:spPr>
              <a:xfrm>
                <a:off x="3170625" y="-8915500"/>
                <a:ext cx="448550" cy="415800"/>
              </a:xfrm>
              <a:custGeom>
                <a:avLst/>
                <a:gdLst/>
                <a:ahLst/>
                <a:cxnLst/>
                <a:rect l="l" t="t" r="r" b="b"/>
                <a:pathLst>
                  <a:path w="17942" h="16632" extrusionOk="0">
                    <a:moveTo>
                      <a:pt x="9167" y="941"/>
                    </a:moveTo>
                    <a:cubicBezTo>
                      <a:pt x="11156" y="941"/>
                      <a:pt x="16408" y="11249"/>
                      <a:pt x="16800" y="13206"/>
                    </a:cubicBezTo>
                    <a:cubicBezTo>
                      <a:pt x="16180" y="13108"/>
                      <a:pt x="14875" y="12586"/>
                      <a:pt x="13799" y="12130"/>
                    </a:cubicBezTo>
                    <a:cubicBezTo>
                      <a:pt x="12494" y="11608"/>
                      <a:pt x="11646" y="11249"/>
                      <a:pt x="11189" y="11249"/>
                    </a:cubicBezTo>
                    <a:cubicBezTo>
                      <a:pt x="10993" y="11249"/>
                      <a:pt x="10830" y="11314"/>
                      <a:pt x="10700" y="11445"/>
                    </a:cubicBezTo>
                    <a:cubicBezTo>
                      <a:pt x="10504" y="11640"/>
                      <a:pt x="10341" y="11967"/>
                      <a:pt x="10015" y="12619"/>
                    </a:cubicBezTo>
                    <a:cubicBezTo>
                      <a:pt x="9493" y="13663"/>
                      <a:pt x="8710" y="15196"/>
                      <a:pt x="7927" y="15685"/>
                    </a:cubicBezTo>
                    <a:lnTo>
                      <a:pt x="7862" y="15685"/>
                    </a:lnTo>
                    <a:cubicBezTo>
                      <a:pt x="7373" y="15685"/>
                      <a:pt x="6329" y="13663"/>
                      <a:pt x="5644" y="11412"/>
                    </a:cubicBezTo>
                    <a:cubicBezTo>
                      <a:pt x="5578" y="11249"/>
                      <a:pt x="5481" y="11151"/>
                      <a:pt x="5317" y="11086"/>
                    </a:cubicBezTo>
                    <a:lnTo>
                      <a:pt x="5187" y="11086"/>
                    </a:lnTo>
                    <a:cubicBezTo>
                      <a:pt x="5089" y="11086"/>
                      <a:pt x="4959" y="11118"/>
                      <a:pt x="4861" y="11216"/>
                    </a:cubicBezTo>
                    <a:cubicBezTo>
                      <a:pt x="3784" y="12162"/>
                      <a:pt x="1958" y="13565"/>
                      <a:pt x="1175" y="13565"/>
                    </a:cubicBezTo>
                    <a:cubicBezTo>
                      <a:pt x="1142" y="13532"/>
                      <a:pt x="881" y="13174"/>
                      <a:pt x="1762" y="11053"/>
                    </a:cubicBezTo>
                    <a:cubicBezTo>
                      <a:pt x="3686" y="7335"/>
                      <a:pt x="7405" y="1333"/>
                      <a:pt x="9167" y="941"/>
                    </a:cubicBezTo>
                    <a:close/>
                    <a:moveTo>
                      <a:pt x="9166" y="0"/>
                    </a:moveTo>
                    <a:cubicBezTo>
                      <a:pt x="9077" y="0"/>
                      <a:pt x="8990" y="9"/>
                      <a:pt x="8906" y="28"/>
                    </a:cubicBezTo>
                    <a:cubicBezTo>
                      <a:pt x="6231" y="615"/>
                      <a:pt x="1468" y="9585"/>
                      <a:pt x="914" y="10662"/>
                    </a:cubicBezTo>
                    <a:cubicBezTo>
                      <a:pt x="164" y="12456"/>
                      <a:pt x="0" y="13500"/>
                      <a:pt x="392" y="14054"/>
                    </a:cubicBezTo>
                    <a:cubicBezTo>
                      <a:pt x="555" y="14348"/>
                      <a:pt x="849" y="14478"/>
                      <a:pt x="1240" y="14478"/>
                    </a:cubicBezTo>
                    <a:cubicBezTo>
                      <a:pt x="2284" y="14478"/>
                      <a:pt x="4013" y="13141"/>
                      <a:pt x="4959" y="12358"/>
                    </a:cubicBezTo>
                    <a:cubicBezTo>
                      <a:pt x="5513" y="14022"/>
                      <a:pt x="6590" y="16631"/>
                      <a:pt x="7862" y="16631"/>
                    </a:cubicBezTo>
                    <a:cubicBezTo>
                      <a:pt x="8058" y="16631"/>
                      <a:pt x="8221" y="16566"/>
                      <a:pt x="8384" y="16501"/>
                    </a:cubicBezTo>
                    <a:cubicBezTo>
                      <a:pt x="9428" y="15881"/>
                      <a:pt x="10276" y="14250"/>
                      <a:pt x="10863" y="13043"/>
                    </a:cubicBezTo>
                    <a:cubicBezTo>
                      <a:pt x="10993" y="12749"/>
                      <a:pt x="11189" y="12391"/>
                      <a:pt x="11287" y="12228"/>
                    </a:cubicBezTo>
                    <a:cubicBezTo>
                      <a:pt x="11711" y="12293"/>
                      <a:pt x="12657" y="12684"/>
                      <a:pt x="13472" y="13010"/>
                    </a:cubicBezTo>
                    <a:cubicBezTo>
                      <a:pt x="14810" y="13565"/>
                      <a:pt x="16180" y="14152"/>
                      <a:pt x="16930" y="14152"/>
                    </a:cubicBezTo>
                    <a:cubicBezTo>
                      <a:pt x="17615" y="14152"/>
                      <a:pt x="17746" y="13695"/>
                      <a:pt x="17746" y="13565"/>
                    </a:cubicBezTo>
                    <a:cubicBezTo>
                      <a:pt x="17941" y="12489"/>
                      <a:pt x="14386" y="5019"/>
                      <a:pt x="11678" y="1789"/>
                    </a:cubicBezTo>
                    <a:cubicBezTo>
                      <a:pt x="10694" y="574"/>
                      <a:pt x="9864" y="0"/>
                      <a:pt x="91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2"/>
              <p:cNvSpPr/>
              <p:nvPr/>
            </p:nvSpPr>
            <p:spPr>
              <a:xfrm>
                <a:off x="3879900" y="-8893625"/>
                <a:ext cx="469150" cy="399725"/>
              </a:xfrm>
              <a:custGeom>
                <a:avLst/>
                <a:gdLst/>
                <a:ahLst/>
                <a:cxnLst/>
                <a:rect l="l" t="t" r="r" b="b"/>
                <a:pathLst>
                  <a:path w="18766" h="15989" extrusionOk="0">
                    <a:moveTo>
                      <a:pt x="10574" y="0"/>
                    </a:moveTo>
                    <a:cubicBezTo>
                      <a:pt x="7561" y="0"/>
                      <a:pt x="270" y="12103"/>
                      <a:pt x="270" y="12103"/>
                    </a:cubicBezTo>
                    <a:cubicBezTo>
                      <a:pt x="1" y="13536"/>
                      <a:pt x="424" y="14034"/>
                      <a:pt x="1143" y="14034"/>
                    </a:cubicBezTo>
                    <a:cubicBezTo>
                      <a:pt x="2779" y="14034"/>
                      <a:pt x="5946" y="11450"/>
                      <a:pt x="5946" y="11450"/>
                    </a:cubicBezTo>
                    <a:cubicBezTo>
                      <a:pt x="5946" y="11450"/>
                      <a:pt x="7022" y="15821"/>
                      <a:pt x="8881" y="15985"/>
                    </a:cubicBezTo>
                    <a:cubicBezTo>
                      <a:pt x="8910" y="15987"/>
                      <a:pt x="8939" y="15988"/>
                      <a:pt x="8967" y="15988"/>
                    </a:cubicBezTo>
                    <a:cubicBezTo>
                      <a:pt x="10814" y="15988"/>
                      <a:pt x="12111" y="10863"/>
                      <a:pt x="12111" y="10863"/>
                    </a:cubicBezTo>
                    <a:cubicBezTo>
                      <a:pt x="12111" y="10863"/>
                      <a:pt x="14833" y="13963"/>
                      <a:pt x="16578" y="13963"/>
                    </a:cubicBezTo>
                    <a:cubicBezTo>
                      <a:pt x="16753" y="13963"/>
                      <a:pt x="16918" y="13932"/>
                      <a:pt x="17069" y="13864"/>
                    </a:cubicBezTo>
                    <a:cubicBezTo>
                      <a:pt x="18765" y="13147"/>
                      <a:pt x="13676" y="1469"/>
                      <a:pt x="11002" y="99"/>
                    </a:cubicBezTo>
                    <a:cubicBezTo>
                      <a:pt x="10871" y="32"/>
                      <a:pt x="10728" y="0"/>
                      <a:pt x="105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2"/>
              <p:cNvSpPr/>
              <p:nvPr/>
            </p:nvSpPr>
            <p:spPr>
              <a:xfrm>
                <a:off x="3870325" y="-8905025"/>
                <a:ext cx="459150" cy="422450"/>
              </a:xfrm>
              <a:custGeom>
                <a:avLst/>
                <a:gdLst/>
                <a:ahLst/>
                <a:cxnLst/>
                <a:rect l="l" t="t" r="r" b="b"/>
                <a:pathLst>
                  <a:path w="18366" h="16898" extrusionOk="0">
                    <a:moveTo>
                      <a:pt x="10961" y="946"/>
                    </a:moveTo>
                    <a:cubicBezTo>
                      <a:pt x="11026" y="946"/>
                      <a:pt x="11124" y="946"/>
                      <a:pt x="11189" y="979"/>
                    </a:cubicBezTo>
                    <a:cubicBezTo>
                      <a:pt x="13016" y="1925"/>
                      <a:pt x="16506" y="8938"/>
                      <a:pt x="17224" y="12494"/>
                    </a:cubicBezTo>
                    <a:cubicBezTo>
                      <a:pt x="17452" y="13668"/>
                      <a:pt x="17289" y="13896"/>
                      <a:pt x="17289" y="13896"/>
                    </a:cubicBezTo>
                    <a:cubicBezTo>
                      <a:pt x="17191" y="13929"/>
                      <a:pt x="17093" y="13961"/>
                      <a:pt x="16995" y="13961"/>
                    </a:cubicBezTo>
                    <a:cubicBezTo>
                      <a:pt x="15723" y="13961"/>
                      <a:pt x="13570" y="11841"/>
                      <a:pt x="12852" y="11026"/>
                    </a:cubicBezTo>
                    <a:cubicBezTo>
                      <a:pt x="12744" y="10918"/>
                      <a:pt x="12614" y="10854"/>
                      <a:pt x="12480" y="10854"/>
                    </a:cubicBezTo>
                    <a:cubicBezTo>
                      <a:pt x="12452" y="10854"/>
                      <a:pt x="12424" y="10857"/>
                      <a:pt x="12396" y="10863"/>
                    </a:cubicBezTo>
                    <a:cubicBezTo>
                      <a:pt x="12200" y="10895"/>
                      <a:pt x="12070" y="11026"/>
                      <a:pt x="12037" y="11221"/>
                    </a:cubicBezTo>
                    <a:cubicBezTo>
                      <a:pt x="11515" y="13179"/>
                      <a:pt x="10373" y="15984"/>
                      <a:pt x="9362" y="15984"/>
                    </a:cubicBezTo>
                    <a:lnTo>
                      <a:pt x="9362" y="16441"/>
                    </a:lnTo>
                    <a:lnTo>
                      <a:pt x="9330" y="15984"/>
                    </a:lnTo>
                    <a:cubicBezTo>
                      <a:pt x="8188" y="15853"/>
                      <a:pt x="7177" y="13342"/>
                      <a:pt x="6785" y="11776"/>
                    </a:cubicBezTo>
                    <a:cubicBezTo>
                      <a:pt x="6720" y="11645"/>
                      <a:pt x="6622" y="11515"/>
                      <a:pt x="6459" y="11450"/>
                    </a:cubicBezTo>
                    <a:cubicBezTo>
                      <a:pt x="6426" y="11450"/>
                      <a:pt x="6361" y="11417"/>
                      <a:pt x="6329" y="11417"/>
                    </a:cubicBezTo>
                    <a:cubicBezTo>
                      <a:pt x="6198" y="11417"/>
                      <a:pt x="6100" y="11482"/>
                      <a:pt x="6035" y="11548"/>
                    </a:cubicBezTo>
                    <a:cubicBezTo>
                      <a:pt x="5187" y="12233"/>
                      <a:pt x="2708" y="14027"/>
                      <a:pt x="1533" y="14027"/>
                    </a:cubicBezTo>
                    <a:cubicBezTo>
                      <a:pt x="1272" y="14027"/>
                      <a:pt x="1207" y="13929"/>
                      <a:pt x="1175" y="13896"/>
                    </a:cubicBezTo>
                    <a:cubicBezTo>
                      <a:pt x="1109" y="13831"/>
                      <a:pt x="979" y="13537"/>
                      <a:pt x="1109" y="12755"/>
                    </a:cubicBezTo>
                    <a:cubicBezTo>
                      <a:pt x="3882" y="8155"/>
                      <a:pt x="8971" y="946"/>
                      <a:pt x="10961" y="946"/>
                    </a:cubicBezTo>
                    <a:close/>
                    <a:moveTo>
                      <a:pt x="10961" y="0"/>
                    </a:moveTo>
                    <a:cubicBezTo>
                      <a:pt x="7764" y="0"/>
                      <a:pt x="1011" y="11058"/>
                      <a:pt x="261" y="12330"/>
                    </a:cubicBezTo>
                    <a:cubicBezTo>
                      <a:pt x="229" y="12363"/>
                      <a:pt x="196" y="12428"/>
                      <a:pt x="196" y="12494"/>
                    </a:cubicBezTo>
                    <a:cubicBezTo>
                      <a:pt x="0" y="13407"/>
                      <a:pt x="98" y="14092"/>
                      <a:pt x="457" y="14516"/>
                    </a:cubicBezTo>
                    <a:cubicBezTo>
                      <a:pt x="620" y="14712"/>
                      <a:pt x="946" y="14973"/>
                      <a:pt x="1533" y="14973"/>
                    </a:cubicBezTo>
                    <a:cubicBezTo>
                      <a:pt x="2903" y="14973"/>
                      <a:pt x="5024" y="13472"/>
                      <a:pt x="6068" y="12689"/>
                    </a:cubicBezTo>
                    <a:cubicBezTo>
                      <a:pt x="6492" y="14027"/>
                      <a:pt x="7535" y="16734"/>
                      <a:pt x="9232" y="16897"/>
                    </a:cubicBezTo>
                    <a:lnTo>
                      <a:pt x="9362" y="16897"/>
                    </a:lnTo>
                    <a:cubicBezTo>
                      <a:pt x="11058" y="16897"/>
                      <a:pt x="12233" y="13864"/>
                      <a:pt x="12722" y="12265"/>
                    </a:cubicBezTo>
                    <a:cubicBezTo>
                      <a:pt x="13668" y="13211"/>
                      <a:pt x="15527" y="14907"/>
                      <a:pt x="16995" y="14907"/>
                    </a:cubicBezTo>
                    <a:cubicBezTo>
                      <a:pt x="17224" y="14907"/>
                      <a:pt x="17452" y="14842"/>
                      <a:pt x="17648" y="14777"/>
                    </a:cubicBezTo>
                    <a:cubicBezTo>
                      <a:pt x="18039" y="14581"/>
                      <a:pt x="18267" y="14190"/>
                      <a:pt x="18267" y="13570"/>
                    </a:cubicBezTo>
                    <a:cubicBezTo>
                      <a:pt x="18365" y="10634"/>
                      <a:pt x="14092" y="1403"/>
                      <a:pt x="11613" y="131"/>
                    </a:cubicBezTo>
                    <a:cubicBezTo>
                      <a:pt x="11417" y="33"/>
                      <a:pt x="11189" y="0"/>
                      <a:pt x="109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48" name="Google Shape;1048;p32"/>
          <p:cNvGrpSpPr/>
          <p:nvPr/>
        </p:nvGrpSpPr>
        <p:grpSpPr>
          <a:xfrm>
            <a:off x="-562861" y="4549809"/>
            <a:ext cx="1836038" cy="508815"/>
            <a:chOff x="7382764" y="4506121"/>
            <a:chExt cx="1836038" cy="508815"/>
          </a:xfrm>
        </p:grpSpPr>
        <p:sp>
          <p:nvSpPr>
            <p:cNvPr id="1049" name="Google Shape;1049;p32"/>
            <p:cNvSpPr/>
            <p:nvPr/>
          </p:nvSpPr>
          <p:spPr>
            <a:xfrm>
              <a:off x="7382764" y="4506121"/>
              <a:ext cx="1836038" cy="508815"/>
            </a:xfrm>
            <a:custGeom>
              <a:avLst/>
              <a:gdLst/>
              <a:ahLst/>
              <a:cxnLst/>
              <a:rect l="l" t="t" r="r" b="b"/>
              <a:pathLst>
                <a:path w="30850" h="8549" extrusionOk="0">
                  <a:moveTo>
                    <a:pt x="20566" y="1"/>
                  </a:moveTo>
                  <a:cubicBezTo>
                    <a:pt x="20492" y="1"/>
                    <a:pt x="20421" y="22"/>
                    <a:pt x="20355" y="66"/>
                  </a:cubicBezTo>
                  <a:cubicBezTo>
                    <a:pt x="19181" y="849"/>
                    <a:pt x="15495" y="5318"/>
                    <a:pt x="15495" y="5318"/>
                  </a:cubicBezTo>
                  <a:cubicBezTo>
                    <a:pt x="15495" y="5318"/>
                    <a:pt x="13106" y="32"/>
                    <a:pt x="12214" y="32"/>
                  </a:cubicBezTo>
                  <a:cubicBezTo>
                    <a:pt x="12173" y="32"/>
                    <a:pt x="12136" y="43"/>
                    <a:pt x="12102" y="66"/>
                  </a:cubicBezTo>
                  <a:cubicBezTo>
                    <a:pt x="11287" y="588"/>
                    <a:pt x="7307" y="4567"/>
                    <a:pt x="7307" y="4567"/>
                  </a:cubicBezTo>
                  <a:cubicBezTo>
                    <a:pt x="7307" y="4567"/>
                    <a:pt x="4631" y="446"/>
                    <a:pt x="3520" y="446"/>
                  </a:cubicBezTo>
                  <a:cubicBezTo>
                    <a:pt x="3487" y="446"/>
                    <a:pt x="3456" y="450"/>
                    <a:pt x="3425" y="457"/>
                  </a:cubicBezTo>
                  <a:cubicBezTo>
                    <a:pt x="2381" y="718"/>
                    <a:pt x="0" y="8449"/>
                    <a:pt x="783" y="8449"/>
                  </a:cubicBezTo>
                  <a:cubicBezTo>
                    <a:pt x="783" y="8449"/>
                    <a:pt x="10747" y="8548"/>
                    <a:pt x="19155" y="8548"/>
                  </a:cubicBezTo>
                  <a:cubicBezTo>
                    <a:pt x="25227" y="8548"/>
                    <a:pt x="30488" y="8496"/>
                    <a:pt x="30598" y="8319"/>
                  </a:cubicBezTo>
                  <a:cubicBezTo>
                    <a:pt x="30849" y="7941"/>
                    <a:pt x="29278" y="1213"/>
                    <a:pt x="28083" y="1213"/>
                  </a:cubicBezTo>
                  <a:cubicBezTo>
                    <a:pt x="28040" y="1213"/>
                    <a:pt x="27998" y="1222"/>
                    <a:pt x="27955" y="1240"/>
                  </a:cubicBezTo>
                  <a:cubicBezTo>
                    <a:pt x="26781" y="1762"/>
                    <a:pt x="24041" y="5840"/>
                    <a:pt x="24041" y="5840"/>
                  </a:cubicBezTo>
                  <a:cubicBezTo>
                    <a:pt x="24041" y="5840"/>
                    <a:pt x="21804" y="1"/>
                    <a:pt x="20566" y="1"/>
                  </a:cubicBezTo>
                  <a:close/>
                </a:path>
              </a:pathLst>
            </a:custGeom>
            <a:solidFill>
              <a:schemeClr val="dk1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3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0" name="Google Shape;1050;p32"/>
            <p:cNvGrpSpPr/>
            <p:nvPr/>
          </p:nvGrpSpPr>
          <p:grpSpPr>
            <a:xfrm>
              <a:off x="7382764" y="4506121"/>
              <a:ext cx="1836038" cy="508815"/>
              <a:chOff x="6937425" y="-3088300"/>
              <a:chExt cx="771250" cy="213725"/>
            </a:xfrm>
          </p:grpSpPr>
          <p:sp>
            <p:nvSpPr>
              <p:cNvPr id="1051" name="Google Shape;1051;p32"/>
              <p:cNvSpPr/>
              <p:nvPr/>
            </p:nvSpPr>
            <p:spPr>
              <a:xfrm>
                <a:off x="6937425" y="-3088300"/>
                <a:ext cx="771250" cy="21372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8549" extrusionOk="0">
                    <a:moveTo>
                      <a:pt x="20566" y="1"/>
                    </a:moveTo>
                    <a:cubicBezTo>
                      <a:pt x="20492" y="1"/>
                      <a:pt x="20421" y="22"/>
                      <a:pt x="20355" y="66"/>
                    </a:cubicBezTo>
                    <a:cubicBezTo>
                      <a:pt x="19181" y="849"/>
                      <a:pt x="15495" y="5318"/>
                      <a:pt x="15495" y="5318"/>
                    </a:cubicBezTo>
                    <a:cubicBezTo>
                      <a:pt x="15495" y="5318"/>
                      <a:pt x="13106" y="32"/>
                      <a:pt x="12214" y="32"/>
                    </a:cubicBezTo>
                    <a:cubicBezTo>
                      <a:pt x="12173" y="32"/>
                      <a:pt x="12136" y="43"/>
                      <a:pt x="12102" y="66"/>
                    </a:cubicBezTo>
                    <a:cubicBezTo>
                      <a:pt x="11287" y="588"/>
                      <a:pt x="7307" y="4567"/>
                      <a:pt x="7307" y="4567"/>
                    </a:cubicBezTo>
                    <a:cubicBezTo>
                      <a:pt x="7307" y="4567"/>
                      <a:pt x="4631" y="446"/>
                      <a:pt x="3520" y="446"/>
                    </a:cubicBezTo>
                    <a:cubicBezTo>
                      <a:pt x="3487" y="446"/>
                      <a:pt x="3456" y="450"/>
                      <a:pt x="3425" y="457"/>
                    </a:cubicBezTo>
                    <a:cubicBezTo>
                      <a:pt x="2381" y="718"/>
                      <a:pt x="0" y="8449"/>
                      <a:pt x="783" y="8449"/>
                    </a:cubicBezTo>
                    <a:cubicBezTo>
                      <a:pt x="783" y="8449"/>
                      <a:pt x="10747" y="8548"/>
                      <a:pt x="19155" y="8548"/>
                    </a:cubicBezTo>
                    <a:cubicBezTo>
                      <a:pt x="25227" y="8548"/>
                      <a:pt x="30488" y="8496"/>
                      <a:pt x="30598" y="8319"/>
                    </a:cubicBezTo>
                    <a:cubicBezTo>
                      <a:pt x="30849" y="7941"/>
                      <a:pt x="29278" y="1213"/>
                      <a:pt x="28083" y="1213"/>
                    </a:cubicBezTo>
                    <a:cubicBezTo>
                      <a:pt x="28040" y="1213"/>
                      <a:pt x="27998" y="1222"/>
                      <a:pt x="27955" y="1240"/>
                    </a:cubicBezTo>
                    <a:cubicBezTo>
                      <a:pt x="26781" y="1762"/>
                      <a:pt x="24041" y="5840"/>
                      <a:pt x="24041" y="5840"/>
                    </a:cubicBezTo>
                    <a:cubicBezTo>
                      <a:pt x="24041" y="5840"/>
                      <a:pt x="21804" y="1"/>
                      <a:pt x="205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32"/>
              <p:cNvSpPr/>
              <p:nvPr/>
            </p:nvSpPr>
            <p:spPr>
              <a:xfrm>
                <a:off x="6965950" y="-3028775"/>
                <a:ext cx="714400" cy="147650"/>
              </a:xfrm>
              <a:custGeom>
                <a:avLst/>
                <a:gdLst/>
                <a:ahLst/>
                <a:cxnLst/>
                <a:rect l="l" t="t" r="r" b="b"/>
                <a:pathLst>
                  <a:path w="28576" h="5906" extrusionOk="0">
                    <a:moveTo>
                      <a:pt x="10407" y="1"/>
                    </a:moveTo>
                    <a:cubicBezTo>
                      <a:pt x="9624" y="33"/>
                      <a:pt x="7569" y="2447"/>
                      <a:pt x="5840" y="4665"/>
                    </a:cubicBezTo>
                    <a:cubicBezTo>
                      <a:pt x="4926" y="3426"/>
                      <a:pt x="3132" y="1077"/>
                      <a:pt x="2774" y="784"/>
                    </a:cubicBezTo>
                    <a:cubicBezTo>
                      <a:pt x="2676" y="710"/>
                      <a:pt x="2523" y="674"/>
                      <a:pt x="2397" y="674"/>
                    </a:cubicBezTo>
                    <a:cubicBezTo>
                      <a:pt x="2356" y="674"/>
                      <a:pt x="2317" y="678"/>
                      <a:pt x="2284" y="686"/>
                    </a:cubicBezTo>
                    <a:cubicBezTo>
                      <a:pt x="2056" y="751"/>
                      <a:pt x="1534" y="882"/>
                      <a:pt x="99" y="4763"/>
                    </a:cubicBezTo>
                    <a:cubicBezTo>
                      <a:pt x="1" y="5024"/>
                      <a:pt x="131" y="5285"/>
                      <a:pt x="392" y="5383"/>
                    </a:cubicBezTo>
                    <a:cubicBezTo>
                      <a:pt x="444" y="5405"/>
                      <a:pt x="497" y="5416"/>
                      <a:pt x="549" y="5416"/>
                    </a:cubicBezTo>
                    <a:cubicBezTo>
                      <a:pt x="730" y="5416"/>
                      <a:pt x="904" y="5292"/>
                      <a:pt x="979" y="5090"/>
                    </a:cubicBezTo>
                    <a:cubicBezTo>
                      <a:pt x="1469" y="3850"/>
                      <a:pt x="2089" y="2382"/>
                      <a:pt x="2447" y="1795"/>
                    </a:cubicBezTo>
                    <a:cubicBezTo>
                      <a:pt x="3002" y="2480"/>
                      <a:pt x="4307" y="4144"/>
                      <a:pt x="5481" y="5709"/>
                    </a:cubicBezTo>
                    <a:cubicBezTo>
                      <a:pt x="5579" y="5807"/>
                      <a:pt x="5709" y="5872"/>
                      <a:pt x="5840" y="5905"/>
                    </a:cubicBezTo>
                    <a:cubicBezTo>
                      <a:pt x="6003" y="5905"/>
                      <a:pt x="6133" y="5840"/>
                      <a:pt x="6231" y="5709"/>
                    </a:cubicBezTo>
                    <a:cubicBezTo>
                      <a:pt x="7732" y="3752"/>
                      <a:pt x="9624" y="1534"/>
                      <a:pt x="10309" y="1045"/>
                    </a:cubicBezTo>
                    <a:cubicBezTo>
                      <a:pt x="10407" y="1208"/>
                      <a:pt x="10570" y="1436"/>
                      <a:pt x="10733" y="1664"/>
                    </a:cubicBezTo>
                    <a:cubicBezTo>
                      <a:pt x="12005" y="3687"/>
                      <a:pt x="13245" y="5514"/>
                      <a:pt x="14354" y="5579"/>
                    </a:cubicBezTo>
                    <a:cubicBezTo>
                      <a:pt x="14366" y="5579"/>
                      <a:pt x="14378" y="5580"/>
                      <a:pt x="14391" y="5580"/>
                    </a:cubicBezTo>
                    <a:cubicBezTo>
                      <a:pt x="15263" y="5580"/>
                      <a:pt x="16264" y="4447"/>
                      <a:pt x="17550" y="2871"/>
                    </a:cubicBezTo>
                    <a:cubicBezTo>
                      <a:pt x="17877" y="2447"/>
                      <a:pt x="18333" y="1893"/>
                      <a:pt x="18594" y="1632"/>
                    </a:cubicBezTo>
                    <a:cubicBezTo>
                      <a:pt x="18725" y="1795"/>
                      <a:pt x="18920" y="2023"/>
                      <a:pt x="19084" y="2252"/>
                    </a:cubicBezTo>
                    <a:cubicBezTo>
                      <a:pt x="20435" y="4073"/>
                      <a:pt x="21654" y="5604"/>
                      <a:pt x="22717" y="5604"/>
                    </a:cubicBezTo>
                    <a:cubicBezTo>
                      <a:pt x="22834" y="5604"/>
                      <a:pt x="22950" y="5585"/>
                      <a:pt x="23063" y="5546"/>
                    </a:cubicBezTo>
                    <a:cubicBezTo>
                      <a:pt x="23781" y="5318"/>
                      <a:pt x="24466" y="4339"/>
                      <a:pt x="25477" y="2839"/>
                    </a:cubicBezTo>
                    <a:cubicBezTo>
                      <a:pt x="25771" y="2382"/>
                      <a:pt x="26162" y="1795"/>
                      <a:pt x="26423" y="1501"/>
                    </a:cubicBezTo>
                    <a:cubicBezTo>
                      <a:pt x="26749" y="2154"/>
                      <a:pt x="27304" y="3687"/>
                      <a:pt x="27630" y="4763"/>
                    </a:cubicBezTo>
                    <a:cubicBezTo>
                      <a:pt x="27680" y="4966"/>
                      <a:pt x="27849" y="5089"/>
                      <a:pt x="28043" y="5089"/>
                    </a:cubicBezTo>
                    <a:cubicBezTo>
                      <a:pt x="28100" y="5089"/>
                      <a:pt x="28158" y="5079"/>
                      <a:pt x="28217" y="5057"/>
                    </a:cubicBezTo>
                    <a:cubicBezTo>
                      <a:pt x="28445" y="4992"/>
                      <a:pt x="28576" y="4731"/>
                      <a:pt x="28511" y="4470"/>
                    </a:cubicBezTo>
                    <a:cubicBezTo>
                      <a:pt x="28348" y="3948"/>
                      <a:pt x="27499" y="1208"/>
                      <a:pt x="26978" y="621"/>
                    </a:cubicBezTo>
                    <a:cubicBezTo>
                      <a:pt x="26847" y="458"/>
                      <a:pt x="26651" y="392"/>
                      <a:pt x="26488" y="392"/>
                    </a:cubicBezTo>
                    <a:cubicBezTo>
                      <a:pt x="25966" y="425"/>
                      <a:pt x="25575" y="1012"/>
                      <a:pt x="24694" y="2317"/>
                    </a:cubicBezTo>
                    <a:cubicBezTo>
                      <a:pt x="24107" y="3198"/>
                      <a:pt x="23226" y="4502"/>
                      <a:pt x="22770" y="4665"/>
                    </a:cubicBezTo>
                    <a:cubicBezTo>
                      <a:pt x="22752" y="4670"/>
                      <a:pt x="22733" y="4672"/>
                      <a:pt x="22713" y="4672"/>
                    </a:cubicBezTo>
                    <a:cubicBezTo>
                      <a:pt x="22288" y="4672"/>
                      <a:pt x="21328" y="3690"/>
                      <a:pt x="19834" y="1697"/>
                    </a:cubicBezTo>
                    <a:cubicBezTo>
                      <a:pt x="19410" y="1143"/>
                      <a:pt x="19181" y="849"/>
                      <a:pt x="19018" y="718"/>
                    </a:cubicBezTo>
                    <a:cubicBezTo>
                      <a:pt x="18920" y="653"/>
                      <a:pt x="18692" y="588"/>
                      <a:pt x="18594" y="588"/>
                    </a:cubicBezTo>
                    <a:cubicBezTo>
                      <a:pt x="18138" y="621"/>
                      <a:pt x="17713" y="1143"/>
                      <a:pt x="16833" y="2284"/>
                    </a:cubicBezTo>
                    <a:cubicBezTo>
                      <a:pt x="16187" y="3027"/>
                      <a:pt x="14901" y="4633"/>
                      <a:pt x="14433" y="4633"/>
                    </a:cubicBezTo>
                    <a:cubicBezTo>
                      <a:pt x="14428" y="4633"/>
                      <a:pt x="14423" y="4633"/>
                      <a:pt x="14419" y="4633"/>
                    </a:cubicBezTo>
                    <a:cubicBezTo>
                      <a:pt x="13669" y="4600"/>
                      <a:pt x="12103" y="2121"/>
                      <a:pt x="11516" y="1175"/>
                    </a:cubicBezTo>
                    <a:cubicBezTo>
                      <a:pt x="11222" y="718"/>
                      <a:pt x="11026" y="360"/>
                      <a:pt x="10863" y="197"/>
                    </a:cubicBezTo>
                    <a:cubicBezTo>
                      <a:pt x="10765" y="66"/>
                      <a:pt x="10602" y="1"/>
                      <a:pt x="104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53" name="Google Shape;1053;p32"/>
          <p:cNvGrpSpPr/>
          <p:nvPr/>
        </p:nvGrpSpPr>
        <p:grpSpPr>
          <a:xfrm>
            <a:off x="46824" y="258368"/>
            <a:ext cx="9284814" cy="2480673"/>
            <a:chOff x="46824" y="258368"/>
            <a:chExt cx="9284814" cy="2480673"/>
          </a:xfrm>
        </p:grpSpPr>
        <p:grpSp>
          <p:nvGrpSpPr>
            <p:cNvPr id="1054" name="Google Shape;1054;p32"/>
            <p:cNvGrpSpPr/>
            <p:nvPr/>
          </p:nvGrpSpPr>
          <p:grpSpPr>
            <a:xfrm>
              <a:off x="46824" y="258368"/>
              <a:ext cx="814639" cy="461711"/>
              <a:chOff x="6848101" y="704660"/>
              <a:chExt cx="696928" cy="394962"/>
            </a:xfrm>
          </p:grpSpPr>
          <p:sp>
            <p:nvSpPr>
              <p:cNvPr id="1055" name="Google Shape;1055;p32"/>
              <p:cNvSpPr/>
              <p:nvPr/>
            </p:nvSpPr>
            <p:spPr>
              <a:xfrm>
                <a:off x="6848101" y="704660"/>
                <a:ext cx="696928" cy="394962"/>
              </a:xfrm>
              <a:custGeom>
                <a:avLst/>
                <a:gdLst/>
                <a:ahLst/>
                <a:cxnLst/>
                <a:rect l="l" t="t" r="r" b="b"/>
                <a:pathLst>
                  <a:path w="6400" h="3627" extrusionOk="0">
                    <a:moveTo>
                      <a:pt x="3920" y="1"/>
                    </a:moveTo>
                    <a:cubicBezTo>
                      <a:pt x="3627" y="1"/>
                      <a:pt x="3365" y="161"/>
                      <a:pt x="3183" y="373"/>
                    </a:cubicBezTo>
                    <a:lnTo>
                      <a:pt x="3183" y="373"/>
                    </a:lnTo>
                    <a:cubicBezTo>
                      <a:pt x="3063" y="271"/>
                      <a:pt x="2905" y="179"/>
                      <a:pt x="2702" y="108"/>
                    </a:cubicBezTo>
                    <a:cubicBezTo>
                      <a:pt x="2526" y="46"/>
                      <a:pt x="2380" y="20"/>
                      <a:pt x="2256" y="20"/>
                    </a:cubicBezTo>
                    <a:cubicBezTo>
                      <a:pt x="1521" y="20"/>
                      <a:pt x="1634" y="958"/>
                      <a:pt x="1634" y="958"/>
                    </a:cubicBezTo>
                    <a:cubicBezTo>
                      <a:pt x="1555" y="909"/>
                      <a:pt x="1469" y="886"/>
                      <a:pt x="1381" y="886"/>
                    </a:cubicBezTo>
                    <a:cubicBezTo>
                      <a:pt x="746" y="886"/>
                      <a:pt x="1" y="2068"/>
                      <a:pt x="815" y="2697"/>
                    </a:cubicBezTo>
                    <a:cubicBezTo>
                      <a:pt x="1075" y="2896"/>
                      <a:pt x="1323" y="2989"/>
                      <a:pt x="1535" y="3005"/>
                    </a:cubicBezTo>
                    <a:lnTo>
                      <a:pt x="1535" y="3005"/>
                    </a:lnTo>
                    <a:cubicBezTo>
                      <a:pt x="1601" y="3328"/>
                      <a:pt x="1825" y="3610"/>
                      <a:pt x="2312" y="3624"/>
                    </a:cubicBezTo>
                    <a:cubicBezTo>
                      <a:pt x="2354" y="3626"/>
                      <a:pt x="2396" y="3626"/>
                      <a:pt x="2437" y="3626"/>
                    </a:cubicBezTo>
                    <a:cubicBezTo>
                      <a:pt x="3062" y="3626"/>
                      <a:pt x="3488" y="3485"/>
                      <a:pt x="3734" y="3271"/>
                    </a:cubicBezTo>
                    <a:lnTo>
                      <a:pt x="3734" y="3271"/>
                    </a:lnTo>
                    <a:cubicBezTo>
                      <a:pt x="3785" y="3342"/>
                      <a:pt x="3849" y="3412"/>
                      <a:pt x="3929" y="3477"/>
                    </a:cubicBezTo>
                    <a:cubicBezTo>
                      <a:pt x="4042" y="3570"/>
                      <a:pt x="4181" y="3611"/>
                      <a:pt x="4333" y="3611"/>
                    </a:cubicBezTo>
                    <a:cubicBezTo>
                      <a:pt x="5174" y="3611"/>
                      <a:pt x="6399" y="2341"/>
                      <a:pt x="5700" y="1572"/>
                    </a:cubicBezTo>
                    <a:cubicBezTo>
                      <a:pt x="5499" y="1353"/>
                      <a:pt x="5284" y="1270"/>
                      <a:pt x="5082" y="1270"/>
                    </a:cubicBezTo>
                    <a:cubicBezTo>
                      <a:pt x="5065" y="1270"/>
                      <a:pt x="5049" y="1271"/>
                      <a:pt x="5032" y="1272"/>
                    </a:cubicBezTo>
                    <a:lnTo>
                      <a:pt x="5032" y="1272"/>
                    </a:lnTo>
                    <a:cubicBezTo>
                      <a:pt x="5048" y="899"/>
                      <a:pt x="4870" y="463"/>
                      <a:pt x="4415" y="159"/>
                    </a:cubicBezTo>
                    <a:cubicBezTo>
                      <a:pt x="4246" y="48"/>
                      <a:pt x="4078" y="1"/>
                      <a:pt x="3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3">
                    <a:alpha val="6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32"/>
              <p:cNvSpPr/>
              <p:nvPr/>
            </p:nvSpPr>
            <p:spPr>
              <a:xfrm>
                <a:off x="6930312" y="741804"/>
                <a:ext cx="589956" cy="320663"/>
              </a:xfrm>
              <a:custGeom>
                <a:avLst/>
                <a:gdLst/>
                <a:ahLst/>
                <a:cxnLst/>
                <a:rect l="l" t="t" r="r" b="b"/>
                <a:pathLst>
                  <a:path w="6971" h="3789" extrusionOk="0">
                    <a:moveTo>
                      <a:pt x="3278" y="576"/>
                    </a:moveTo>
                    <a:cubicBezTo>
                      <a:pt x="3502" y="800"/>
                      <a:pt x="3540" y="1055"/>
                      <a:pt x="3483" y="1228"/>
                    </a:cubicBezTo>
                    <a:cubicBezTo>
                      <a:pt x="3417" y="1329"/>
                      <a:pt x="3353" y="1371"/>
                      <a:pt x="3296" y="1371"/>
                    </a:cubicBezTo>
                    <a:cubicBezTo>
                      <a:pt x="3098" y="1371"/>
                      <a:pt x="2995" y="859"/>
                      <a:pt x="3278" y="576"/>
                    </a:cubicBezTo>
                    <a:close/>
                    <a:moveTo>
                      <a:pt x="5023" y="1445"/>
                    </a:moveTo>
                    <a:lnTo>
                      <a:pt x="5023" y="1445"/>
                    </a:lnTo>
                    <a:cubicBezTo>
                      <a:pt x="4996" y="1720"/>
                      <a:pt x="4762" y="2017"/>
                      <a:pt x="4535" y="2017"/>
                    </a:cubicBezTo>
                    <a:cubicBezTo>
                      <a:pt x="4493" y="2017"/>
                      <a:pt x="4450" y="2006"/>
                      <a:pt x="4410" y="1983"/>
                    </a:cubicBezTo>
                    <a:cubicBezTo>
                      <a:pt x="4410" y="1848"/>
                      <a:pt x="4665" y="1522"/>
                      <a:pt x="5023" y="1445"/>
                    </a:cubicBezTo>
                    <a:close/>
                    <a:moveTo>
                      <a:pt x="1974" y="2200"/>
                    </a:moveTo>
                    <a:lnTo>
                      <a:pt x="1974" y="2200"/>
                    </a:lnTo>
                    <a:cubicBezTo>
                      <a:pt x="2387" y="2422"/>
                      <a:pt x="2199" y="3001"/>
                      <a:pt x="1743" y="3001"/>
                    </a:cubicBezTo>
                    <a:cubicBezTo>
                      <a:pt x="1726" y="3001"/>
                      <a:pt x="1710" y="3001"/>
                      <a:pt x="1692" y="2999"/>
                    </a:cubicBezTo>
                    <a:cubicBezTo>
                      <a:pt x="1667" y="2673"/>
                      <a:pt x="1731" y="2296"/>
                      <a:pt x="1974" y="2200"/>
                    </a:cubicBezTo>
                    <a:close/>
                    <a:moveTo>
                      <a:pt x="3885" y="2475"/>
                    </a:moveTo>
                    <a:cubicBezTo>
                      <a:pt x="4064" y="2647"/>
                      <a:pt x="4007" y="3037"/>
                      <a:pt x="3834" y="3210"/>
                    </a:cubicBezTo>
                    <a:cubicBezTo>
                      <a:pt x="3694" y="2935"/>
                      <a:pt x="3700" y="2603"/>
                      <a:pt x="3885" y="2475"/>
                    </a:cubicBezTo>
                    <a:close/>
                    <a:moveTo>
                      <a:pt x="3965" y="174"/>
                    </a:moveTo>
                    <a:cubicBezTo>
                      <a:pt x="4501" y="174"/>
                      <a:pt x="5039" y="735"/>
                      <a:pt x="5030" y="1273"/>
                    </a:cubicBezTo>
                    <a:cubicBezTo>
                      <a:pt x="4589" y="1343"/>
                      <a:pt x="4237" y="1746"/>
                      <a:pt x="4243" y="1989"/>
                    </a:cubicBezTo>
                    <a:cubicBezTo>
                      <a:pt x="4291" y="2140"/>
                      <a:pt x="4388" y="2201"/>
                      <a:pt x="4502" y="2201"/>
                    </a:cubicBezTo>
                    <a:cubicBezTo>
                      <a:pt x="4799" y="2201"/>
                      <a:pt x="5214" y="1784"/>
                      <a:pt x="5196" y="1433"/>
                    </a:cubicBezTo>
                    <a:lnTo>
                      <a:pt x="5196" y="1433"/>
                    </a:lnTo>
                    <a:cubicBezTo>
                      <a:pt x="6707" y="1732"/>
                      <a:pt x="5463" y="3604"/>
                      <a:pt x="4468" y="3604"/>
                    </a:cubicBezTo>
                    <a:cubicBezTo>
                      <a:pt x="4271" y="3604"/>
                      <a:pt x="4084" y="3530"/>
                      <a:pt x="3930" y="3357"/>
                    </a:cubicBezTo>
                    <a:cubicBezTo>
                      <a:pt x="4218" y="3140"/>
                      <a:pt x="4269" y="2366"/>
                      <a:pt x="3885" y="2302"/>
                    </a:cubicBezTo>
                    <a:cubicBezTo>
                      <a:pt x="3508" y="2398"/>
                      <a:pt x="3489" y="2948"/>
                      <a:pt x="3706" y="3325"/>
                    </a:cubicBezTo>
                    <a:cubicBezTo>
                      <a:pt x="3599" y="3460"/>
                      <a:pt x="3065" y="3615"/>
                      <a:pt x="2579" y="3615"/>
                    </a:cubicBezTo>
                    <a:cubicBezTo>
                      <a:pt x="2166" y="3615"/>
                      <a:pt x="1786" y="3503"/>
                      <a:pt x="1731" y="3172"/>
                    </a:cubicBezTo>
                    <a:cubicBezTo>
                      <a:pt x="2782" y="2993"/>
                      <a:pt x="2351" y="2038"/>
                      <a:pt x="1939" y="2038"/>
                    </a:cubicBezTo>
                    <a:cubicBezTo>
                      <a:pt x="1731" y="2038"/>
                      <a:pt x="1528" y="2279"/>
                      <a:pt x="1520" y="2980"/>
                    </a:cubicBezTo>
                    <a:cubicBezTo>
                      <a:pt x="168" y="2731"/>
                      <a:pt x="575" y="1075"/>
                      <a:pt x="1457" y="1075"/>
                    </a:cubicBezTo>
                    <a:cubicBezTo>
                      <a:pt x="1527" y="1075"/>
                      <a:pt x="1599" y="1085"/>
                      <a:pt x="1673" y="1107"/>
                    </a:cubicBezTo>
                    <a:cubicBezTo>
                      <a:pt x="1687" y="1116"/>
                      <a:pt x="1702" y="1120"/>
                      <a:pt x="1717" y="1120"/>
                    </a:cubicBezTo>
                    <a:cubicBezTo>
                      <a:pt x="1765" y="1120"/>
                      <a:pt x="1811" y="1079"/>
                      <a:pt x="1801" y="1030"/>
                    </a:cubicBezTo>
                    <a:cubicBezTo>
                      <a:pt x="1731" y="489"/>
                      <a:pt x="1992" y="190"/>
                      <a:pt x="2392" y="190"/>
                    </a:cubicBezTo>
                    <a:cubicBezTo>
                      <a:pt x="2611" y="190"/>
                      <a:pt x="2872" y="280"/>
                      <a:pt x="3144" y="467"/>
                    </a:cubicBezTo>
                    <a:cubicBezTo>
                      <a:pt x="2695" y="1184"/>
                      <a:pt x="3000" y="1523"/>
                      <a:pt x="3304" y="1523"/>
                    </a:cubicBezTo>
                    <a:cubicBezTo>
                      <a:pt x="3624" y="1523"/>
                      <a:pt x="3944" y="1149"/>
                      <a:pt x="3387" y="448"/>
                    </a:cubicBezTo>
                    <a:cubicBezTo>
                      <a:pt x="3559" y="255"/>
                      <a:pt x="3762" y="174"/>
                      <a:pt x="3965" y="174"/>
                    </a:cubicBezTo>
                    <a:close/>
                    <a:moveTo>
                      <a:pt x="3953" y="1"/>
                    </a:moveTo>
                    <a:cubicBezTo>
                      <a:pt x="3707" y="1"/>
                      <a:pt x="3462" y="99"/>
                      <a:pt x="3259" y="333"/>
                    </a:cubicBezTo>
                    <a:cubicBezTo>
                      <a:pt x="2985" y="129"/>
                      <a:pt x="2676" y="24"/>
                      <a:pt x="2401" y="24"/>
                    </a:cubicBezTo>
                    <a:cubicBezTo>
                      <a:pt x="1950" y="24"/>
                      <a:pt x="1590" y="307"/>
                      <a:pt x="1622" y="902"/>
                    </a:cubicBezTo>
                    <a:cubicBezTo>
                      <a:pt x="1597" y="901"/>
                      <a:pt x="1573" y="900"/>
                      <a:pt x="1549" y="900"/>
                    </a:cubicBezTo>
                    <a:cubicBezTo>
                      <a:pt x="232" y="900"/>
                      <a:pt x="1" y="2945"/>
                      <a:pt x="1552" y="3159"/>
                    </a:cubicBezTo>
                    <a:cubicBezTo>
                      <a:pt x="1648" y="3566"/>
                      <a:pt x="2013" y="3789"/>
                      <a:pt x="2437" y="3789"/>
                    </a:cubicBezTo>
                    <a:cubicBezTo>
                      <a:pt x="2466" y="3789"/>
                      <a:pt x="2495" y="3788"/>
                      <a:pt x="2523" y="3786"/>
                    </a:cubicBezTo>
                    <a:cubicBezTo>
                      <a:pt x="3080" y="3786"/>
                      <a:pt x="3521" y="3677"/>
                      <a:pt x="3809" y="3466"/>
                    </a:cubicBezTo>
                    <a:cubicBezTo>
                      <a:pt x="4008" y="3685"/>
                      <a:pt x="4241" y="3777"/>
                      <a:pt x="4480" y="3777"/>
                    </a:cubicBezTo>
                    <a:cubicBezTo>
                      <a:pt x="5652" y="3777"/>
                      <a:pt x="6971" y="1569"/>
                      <a:pt x="5202" y="1266"/>
                    </a:cubicBezTo>
                    <a:cubicBezTo>
                      <a:pt x="5207" y="625"/>
                      <a:pt x="4575" y="1"/>
                      <a:pt x="39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7" name="Google Shape;1057;p32"/>
            <p:cNvGrpSpPr/>
            <p:nvPr/>
          </p:nvGrpSpPr>
          <p:grpSpPr>
            <a:xfrm>
              <a:off x="8516999" y="2277330"/>
              <a:ext cx="814639" cy="461711"/>
              <a:chOff x="6848101" y="704660"/>
              <a:chExt cx="696928" cy="394962"/>
            </a:xfrm>
          </p:grpSpPr>
          <p:sp>
            <p:nvSpPr>
              <p:cNvPr id="1058" name="Google Shape;1058;p32"/>
              <p:cNvSpPr/>
              <p:nvPr/>
            </p:nvSpPr>
            <p:spPr>
              <a:xfrm>
                <a:off x="6848101" y="704660"/>
                <a:ext cx="696928" cy="394962"/>
              </a:xfrm>
              <a:custGeom>
                <a:avLst/>
                <a:gdLst/>
                <a:ahLst/>
                <a:cxnLst/>
                <a:rect l="l" t="t" r="r" b="b"/>
                <a:pathLst>
                  <a:path w="6400" h="3627" extrusionOk="0">
                    <a:moveTo>
                      <a:pt x="3920" y="1"/>
                    </a:moveTo>
                    <a:cubicBezTo>
                      <a:pt x="3627" y="1"/>
                      <a:pt x="3365" y="161"/>
                      <a:pt x="3183" y="373"/>
                    </a:cubicBezTo>
                    <a:lnTo>
                      <a:pt x="3183" y="373"/>
                    </a:lnTo>
                    <a:cubicBezTo>
                      <a:pt x="3063" y="271"/>
                      <a:pt x="2905" y="179"/>
                      <a:pt x="2702" y="108"/>
                    </a:cubicBezTo>
                    <a:cubicBezTo>
                      <a:pt x="2526" y="46"/>
                      <a:pt x="2380" y="20"/>
                      <a:pt x="2256" y="20"/>
                    </a:cubicBezTo>
                    <a:cubicBezTo>
                      <a:pt x="1521" y="20"/>
                      <a:pt x="1634" y="958"/>
                      <a:pt x="1634" y="958"/>
                    </a:cubicBezTo>
                    <a:cubicBezTo>
                      <a:pt x="1555" y="909"/>
                      <a:pt x="1469" y="886"/>
                      <a:pt x="1381" y="886"/>
                    </a:cubicBezTo>
                    <a:cubicBezTo>
                      <a:pt x="746" y="886"/>
                      <a:pt x="1" y="2068"/>
                      <a:pt x="815" y="2697"/>
                    </a:cubicBezTo>
                    <a:cubicBezTo>
                      <a:pt x="1075" y="2896"/>
                      <a:pt x="1323" y="2989"/>
                      <a:pt x="1535" y="3005"/>
                    </a:cubicBezTo>
                    <a:lnTo>
                      <a:pt x="1535" y="3005"/>
                    </a:lnTo>
                    <a:cubicBezTo>
                      <a:pt x="1601" y="3328"/>
                      <a:pt x="1825" y="3610"/>
                      <a:pt x="2312" y="3624"/>
                    </a:cubicBezTo>
                    <a:cubicBezTo>
                      <a:pt x="2354" y="3626"/>
                      <a:pt x="2396" y="3626"/>
                      <a:pt x="2437" y="3626"/>
                    </a:cubicBezTo>
                    <a:cubicBezTo>
                      <a:pt x="3062" y="3626"/>
                      <a:pt x="3488" y="3485"/>
                      <a:pt x="3734" y="3271"/>
                    </a:cubicBezTo>
                    <a:lnTo>
                      <a:pt x="3734" y="3271"/>
                    </a:lnTo>
                    <a:cubicBezTo>
                      <a:pt x="3785" y="3342"/>
                      <a:pt x="3849" y="3412"/>
                      <a:pt x="3929" y="3477"/>
                    </a:cubicBezTo>
                    <a:cubicBezTo>
                      <a:pt x="4042" y="3570"/>
                      <a:pt x="4181" y="3611"/>
                      <a:pt x="4333" y="3611"/>
                    </a:cubicBezTo>
                    <a:cubicBezTo>
                      <a:pt x="5174" y="3611"/>
                      <a:pt x="6399" y="2341"/>
                      <a:pt x="5700" y="1572"/>
                    </a:cubicBezTo>
                    <a:cubicBezTo>
                      <a:pt x="5499" y="1353"/>
                      <a:pt x="5284" y="1270"/>
                      <a:pt x="5082" y="1270"/>
                    </a:cubicBezTo>
                    <a:cubicBezTo>
                      <a:pt x="5065" y="1270"/>
                      <a:pt x="5049" y="1271"/>
                      <a:pt x="5032" y="1272"/>
                    </a:cubicBezTo>
                    <a:lnTo>
                      <a:pt x="5032" y="1272"/>
                    </a:lnTo>
                    <a:cubicBezTo>
                      <a:pt x="5048" y="899"/>
                      <a:pt x="4870" y="463"/>
                      <a:pt x="4415" y="159"/>
                    </a:cubicBezTo>
                    <a:cubicBezTo>
                      <a:pt x="4246" y="48"/>
                      <a:pt x="4078" y="1"/>
                      <a:pt x="3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3">
                    <a:alpha val="6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32"/>
              <p:cNvSpPr/>
              <p:nvPr/>
            </p:nvSpPr>
            <p:spPr>
              <a:xfrm>
                <a:off x="6930312" y="741804"/>
                <a:ext cx="589956" cy="320663"/>
              </a:xfrm>
              <a:custGeom>
                <a:avLst/>
                <a:gdLst/>
                <a:ahLst/>
                <a:cxnLst/>
                <a:rect l="l" t="t" r="r" b="b"/>
                <a:pathLst>
                  <a:path w="6971" h="3789" extrusionOk="0">
                    <a:moveTo>
                      <a:pt x="3278" y="576"/>
                    </a:moveTo>
                    <a:cubicBezTo>
                      <a:pt x="3502" y="800"/>
                      <a:pt x="3540" y="1055"/>
                      <a:pt x="3483" y="1228"/>
                    </a:cubicBezTo>
                    <a:cubicBezTo>
                      <a:pt x="3417" y="1329"/>
                      <a:pt x="3353" y="1371"/>
                      <a:pt x="3296" y="1371"/>
                    </a:cubicBezTo>
                    <a:cubicBezTo>
                      <a:pt x="3098" y="1371"/>
                      <a:pt x="2995" y="859"/>
                      <a:pt x="3278" y="576"/>
                    </a:cubicBezTo>
                    <a:close/>
                    <a:moveTo>
                      <a:pt x="5023" y="1445"/>
                    </a:moveTo>
                    <a:lnTo>
                      <a:pt x="5023" y="1445"/>
                    </a:lnTo>
                    <a:cubicBezTo>
                      <a:pt x="4996" y="1720"/>
                      <a:pt x="4762" y="2017"/>
                      <a:pt x="4535" y="2017"/>
                    </a:cubicBezTo>
                    <a:cubicBezTo>
                      <a:pt x="4493" y="2017"/>
                      <a:pt x="4450" y="2006"/>
                      <a:pt x="4410" y="1983"/>
                    </a:cubicBezTo>
                    <a:cubicBezTo>
                      <a:pt x="4410" y="1848"/>
                      <a:pt x="4665" y="1522"/>
                      <a:pt x="5023" y="1445"/>
                    </a:cubicBezTo>
                    <a:close/>
                    <a:moveTo>
                      <a:pt x="1974" y="2200"/>
                    </a:moveTo>
                    <a:lnTo>
                      <a:pt x="1974" y="2200"/>
                    </a:lnTo>
                    <a:cubicBezTo>
                      <a:pt x="2387" y="2422"/>
                      <a:pt x="2199" y="3001"/>
                      <a:pt x="1743" y="3001"/>
                    </a:cubicBezTo>
                    <a:cubicBezTo>
                      <a:pt x="1726" y="3001"/>
                      <a:pt x="1710" y="3001"/>
                      <a:pt x="1692" y="2999"/>
                    </a:cubicBezTo>
                    <a:cubicBezTo>
                      <a:pt x="1667" y="2673"/>
                      <a:pt x="1731" y="2296"/>
                      <a:pt x="1974" y="2200"/>
                    </a:cubicBezTo>
                    <a:close/>
                    <a:moveTo>
                      <a:pt x="3885" y="2475"/>
                    </a:moveTo>
                    <a:cubicBezTo>
                      <a:pt x="4064" y="2647"/>
                      <a:pt x="4007" y="3037"/>
                      <a:pt x="3834" y="3210"/>
                    </a:cubicBezTo>
                    <a:cubicBezTo>
                      <a:pt x="3694" y="2935"/>
                      <a:pt x="3700" y="2603"/>
                      <a:pt x="3885" y="2475"/>
                    </a:cubicBezTo>
                    <a:close/>
                    <a:moveTo>
                      <a:pt x="3965" y="174"/>
                    </a:moveTo>
                    <a:cubicBezTo>
                      <a:pt x="4501" y="174"/>
                      <a:pt x="5039" y="735"/>
                      <a:pt x="5030" y="1273"/>
                    </a:cubicBezTo>
                    <a:cubicBezTo>
                      <a:pt x="4589" y="1343"/>
                      <a:pt x="4237" y="1746"/>
                      <a:pt x="4243" y="1989"/>
                    </a:cubicBezTo>
                    <a:cubicBezTo>
                      <a:pt x="4291" y="2140"/>
                      <a:pt x="4388" y="2201"/>
                      <a:pt x="4502" y="2201"/>
                    </a:cubicBezTo>
                    <a:cubicBezTo>
                      <a:pt x="4799" y="2201"/>
                      <a:pt x="5214" y="1784"/>
                      <a:pt x="5196" y="1433"/>
                    </a:cubicBezTo>
                    <a:lnTo>
                      <a:pt x="5196" y="1433"/>
                    </a:lnTo>
                    <a:cubicBezTo>
                      <a:pt x="6707" y="1732"/>
                      <a:pt x="5463" y="3604"/>
                      <a:pt x="4468" y="3604"/>
                    </a:cubicBezTo>
                    <a:cubicBezTo>
                      <a:pt x="4271" y="3604"/>
                      <a:pt x="4084" y="3530"/>
                      <a:pt x="3930" y="3357"/>
                    </a:cubicBezTo>
                    <a:cubicBezTo>
                      <a:pt x="4218" y="3140"/>
                      <a:pt x="4269" y="2366"/>
                      <a:pt x="3885" y="2302"/>
                    </a:cubicBezTo>
                    <a:cubicBezTo>
                      <a:pt x="3508" y="2398"/>
                      <a:pt x="3489" y="2948"/>
                      <a:pt x="3706" y="3325"/>
                    </a:cubicBezTo>
                    <a:cubicBezTo>
                      <a:pt x="3599" y="3460"/>
                      <a:pt x="3065" y="3615"/>
                      <a:pt x="2579" y="3615"/>
                    </a:cubicBezTo>
                    <a:cubicBezTo>
                      <a:pt x="2166" y="3615"/>
                      <a:pt x="1786" y="3503"/>
                      <a:pt x="1731" y="3172"/>
                    </a:cubicBezTo>
                    <a:cubicBezTo>
                      <a:pt x="2782" y="2993"/>
                      <a:pt x="2351" y="2038"/>
                      <a:pt x="1939" y="2038"/>
                    </a:cubicBezTo>
                    <a:cubicBezTo>
                      <a:pt x="1731" y="2038"/>
                      <a:pt x="1528" y="2279"/>
                      <a:pt x="1520" y="2980"/>
                    </a:cubicBezTo>
                    <a:cubicBezTo>
                      <a:pt x="168" y="2731"/>
                      <a:pt x="575" y="1075"/>
                      <a:pt x="1457" y="1075"/>
                    </a:cubicBezTo>
                    <a:cubicBezTo>
                      <a:pt x="1527" y="1075"/>
                      <a:pt x="1599" y="1085"/>
                      <a:pt x="1673" y="1107"/>
                    </a:cubicBezTo>
                    <a:cubicBezTo>
                      <a:pt x="1687" y="1116"/>
                      <a:pt x="1702" y="1120"/>
                      <a:pt x="1717" y="1120"/>
                    </a:cubicBezTo>
                    <a:cubicBezTo>
                      <a:pt x="1765" y="1120"/>
                      <a:pt x="1811" y="1079"/>
                      <a:pt x="1801" y="1030"/>
                    </a:cubicBezTo>
                    <a:cubicBezTo>
                      <a:pt x="1731" y="489"/>
                      <a:pt x="1992" y="190"/>
                      <a:pt x="2392" y="190"/>
                    </a:cubicBezTo>
                    <a:cubicBezTo>
                      <a:pt x="2611" y="190"/>
                      <a:pt x="2872" y="280"/>
                      <a:pt x="3144" y="467"/>
                    </a:cubicBezTo>
                    <a:cubicBezTo>
                      <a:pt x="2695" y="1184"/>
                      <a:pt x="3000" y="1523"/>
                      <a:pt x="3304" y="1523"/>
                    </a:cubicBezTo>
                    <a:cubicBezTo>
                      <a:pt x="3624" y="1523"/>
                      <a:pt x="3944" y="1149"/>
                      <a:pt x="3387" y="448"/>
                    </a:cubicBezTo>
                    <a:cubicBezTo>
                      <a:pt x="3559" y="255"/>
                      <a:pt x="3762" y="174"/>
                      <a:pt x="3965" y="174"/>
                    </a:cubicBezTo>
                    <a:close/>
                    <a:moveTo>
                      <a:pt x="3953" y="1"/>
                    </a:moveTo>
                    <a:cubicBezTo>
                      <a:pt x="3707" y="1"/>
                      <a:pt x="3462" y="99"/>
                      <a:pt x="3259" y="333"/>
                    </a:cubicBezTo>
                    <a:cubicBezTo>
                      <a:pt x="2985" y="129"/>
                      <a:pt x="2676" y="24"/>
                      <a:pt x="2401" y="24"/>
                    </a:cubicBezTo>
                    <a:cubicBezTo>
                      <a:pt x="1950" y="24"/>
                      <a:pt x="1590" y="307"/>
                      <a:pt x="1622" y="902"/>
                    </a:cubicBezTo>
                    <a:cubicBezTo>
                      <a:pt x="1597" y="901"/>
                      <a:pt x="1573" y="900"/>
                      <a:pt x="1549" y="900"/>
                    </a:cubicBezTo>
                    <a:cubicBezTo>
                      <a:pt x="232" y="900"/>
                      <a:pt x="1" y="2945"/>
                      <a:pt x="1552" y="3159"/>
                    </a:cubicBezTo>
                    <a:cubicBezTo>
                      <a:pt x="1648" y="3566"/>
                      <a:pt x="2013" y="3789"/>
                      <a:pt x="2437" y="3789"/>
                    </a:cubicBezTo>
                    <a:cubicBezTo>
                      <a:pt x="2466" y="3789"/>
                      <a:pt x="2495" y="3788"/>
                      <a:pt x="2523" y="3786"/>
                    </a:cubicBezTo>
                    <a:cubicBezTo>
                      <a:pt x="3080" y="3786"/>
                      <a:pt x="3521" y="3677"/>
                      <a:pt x="3809" y="3466"/>
                    </a:cubicBezTo>
                    <a:cubicBezTo>
                      <a:pt x="4008" y="3685"/>
                      <a:pt x="4241" y="3777"/>
                      <a:pt x="4480" y="3777"/>
                    </a:cubicBezTo>
                    <a:cubicBezTo>
                      <a:pt x="5652" y="3777"/>
                      <a:pt x="6971" y="1569"/>
                      <a:pt x="5202" y="1266"/>
                    </a:cubicBezTo>
                    <a:cubicBezTo>
                      <a:pt x="5207" y="625"/>
                      <a:pt x="4575" y="1"/>
                      <a:pt x="39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0" name="Google Shape;1060;p32"/>
          <p:cNvGrpSpPr/>
          <p:nvPr/>
        </p:nvGrpSpPr>
        <p:grpSpPr>
          <a:xfrm>
            <a:off x="229053" y="361176"/>
            <a:ext cx="8691497" cy="2816803"/>
            <a:chOff x="229053" y="361176"/>
            <a:chExt cx="8691497" cy="2816803"/>
          </a:xfrm>
        </p:grpSpPr>
        <p:grpSp>
          <p:nvGrpSpPr>
            <p:cNvPr id="1061" name="Google Shape;1061;p32"/>
            <p:cNvGrpSpPr/>
            <p:nvPr/>
          </p:nvGrpSpPr>
          <p:grpSpPr>
            <a:xfrm>
              <a:off x="8668341" y="361176"/>
              <a:ext cx="252210" cy="256090"/>
              <a:chOff x="6815578" y="4704751"/>
              <a:chExt cx="252210" cy="256090"/>
            </a:xfrm>
          </p:grpSpPr>
          <p:sp>
            <p:nvSpPr>
              <p:cNvPr id="1062" name="Google Shape;1062;p32"/>
              <p:cNvSpPr/>
              <p:nvPr/>
            </p:nvSpPr>
            <p:spPr>
              <a:xfrm>
                <a:off x="6815591" y="4704751"/>
                <a:ext cx="252197" cy="256090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3026" extrusionOk="0">
                    <a:moveTo>
                      <a:pt x="2481" y="1"/>
                    </a:moveTo>
                    <a:lnTo>
                      <a:pt x="1451" y="596"/>
                    </a:lnTo>
                    <a:lnTo>
                      <a:pt x="499" y="263"/>
                    </a:lnTo>
                    <a:lnTo>
                      <a:pt x="863" y="1254"/>
                    </a:lnTo>
                    <a:lnTo>
                      <a:pt x="0" y="2060"/>
                    </a:lnTo>
                    <a:lnTo>
                      <a:pt x="1138" y="2156"/>
                    </a:lnTo>
                    <a:lnTo>
                      <a:pt x="1579" y="3025"/>
                    </a:lnTo>
                    <a:lnTo>
                      <a:pt x="2072" y="2079"/>
                    </a:lnTo>
                    <a:lnTo>
                      <a:pt x="2980" y="1804"/>
                    </a:lnTo>
                    <a:lnTo>
                      <a:pt x="2238" y="1101"/>
                    </a:lnTo>
                    <a:lnTo>
                      <a:pt x="2481" y="1"/>
                    </a:lnTo>
                    <a:close/>
                  </a:path>
                </a:pathLst>
              </a:custGeom>
              <a:solidFill>
                <a:schemeClr val="dk1"/>
              </a:solidFill>
              <a:ln w="1143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accent3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32"/>
              <p:cNvSpPr/>
              <p:nvPr/>
            </p:nvSpPr>
            <p:spPr>
              <a:xfrm>
                <a:off x="6815578" y="4704751"/>
                <a:ext cx="252197" cy="256090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3026" extrusionOk="0">
                    <a:moveTo>
                      <a:pt x="2481" y="1"/>
                    </a:moveTo>
                    <a:lnTo>
                      <a:pt x="1451" y="596"/>
                    </a:lnTo>
                    <a:lnTo>
                      <a:pt x="499" y="263"/>
                    </a:lnTo>
                    <a:lnTo>
                      <a:pt x="863" y="1254"/>
                    </a:lnTo>
                    <a:lnTo>
                      <a:pt x="0" y="2060"/>
                    </a:lnTo>
                    <a:lnTo>
                      <a:pt x="1138" y="2156"/>
                    </a:lnTo>
                    <a:lnTo>
                      <a:pt x="1579" y="3025"/>
                    </a:lnTo>
                    <a:lnTo>
                      <a:pt x="2072" y="2079"/>
                    </a:lnTo>
                    <a:lnTo>
                      <a:pt x="2980" y="1804"/>
                    </a:lnTo>
                    <a:lnTo>
                      <a:pt x="2238" y="1101"/>
                    </a:lnTo>
                    <a:lnTo>
                      <a:pt x="248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4" name="Google Shape;1064;p32"/>
            <p:cNvGrpSpPr/>
            <p:nvPr/>
          </p:nvGrpSpPr>
          <p:grpSpPr>
            <a:xfrm>
              <a:off x="229053" y="2921889"/>
              <a:ext cx="252210" cy="256090"/>
              <a:chOff x="6815578" y="4704751"/>
              <a:chExt cx="252210" cy="256090"/>
            </a:xfrm>
          </p:grpSpPr>
          <p:sp>
            <p:nvSpPr>
              <p:cNvPr id="1065" name="Google Shape;1065;p32"/>
              <p:cNvSpPr/>
              <p:nvPr/>
            </p:nvSpPr>
            <p:spPr>
              <a:xfrm>
                <a:off x="6815591" y="4704751"/>
                <a:ext cx="252197" cy="256090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3026" extrusionOk="0">
                    <a:moveTo>
                      <a:pt x="2481" y="1"/>
                    </a:moveTo>
                    <a:lnTo>
                      <a:pt x="1451" y="596"/>
                    </a:lnTo>
                    <a:lnTo>
                      <a:pt x="499" y="263"/>
                    </a:lnTo>
                    <a:lnTo>
                      <a:pt x="863" y="1254"/>
                    </a:lnTo>
                    <a:lnTo>
                      <a:pt x="0" y="2060"/>
                    </a:lnTo>
                    <a:lnTo>
                      <a:pt x="1138" y="2156"/>
                    </a:lnTo>
                    <a:lnTo>
                      <a:pt x="1579" y="3025"/>
                    </a:lnTo>
                    <a:lnTo>
                      <a:pt x="2072" y="2079"/>
                    </a:lnTo>
                    <a:lnTo>
                      <a:pt x="2980" y="1804"/>
                    </a:lnTo>
                    <a:lnTo>
                      <a:pt x="2238" y="1101"/>
                    </a:lnTo>
                    <a:lnTo>
                      <a:pt x="2481" y="1"/>
                    </a:lnTo>
                    <a:close/>
                  </a:path>
                </a:pathLst>
              </a:custGeom>
              <a:solidFill>
                <a:schemeClr val="dk1"/>
              </a:solidFill>
              <a:ln w="1143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accent3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2"/>
              <p:cNvSpPr/>
              <p:nvPr/>
            </p:nvSpPr>
            <p:spPr>
              <a:xfrm>
                <a:off x="6815578" y="4704751"/>
                <a:ext cx="252197" cy="256090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3026" extrusionOk="0">
                    <a:moveTo>
                      <a:pt x="2481" y="1"/>
                    </a:moveTo>
                    <a:lnTo>
                      <a:pt x="1451" y="596"/>
                    </a:lnTo>
                    <a:lnTo>
                      <a:pt x="499" y="263"/>
                    </a:lnTo>
                    <a:lnTo>
                      <a:pt x="863" y="1254"/>
                    </a:lnTo>
                    <a:lnTo>
                      <a:pt x="0" y="2060"/>
                    </a:lnTo>
                    <a:lnTo>
                      <a:pt x="1138" y="2156"/>
                    </a:lnTo>
                    <a:lnTo>
                      <a:pt x="1579" y="3025"/>
                    </a:lnTo>
                    <a:lnTo>
                      <a:pt x="2072" y="2079"/>
                    </a:lnTo>
                    <a:lnTo>
                      <a:pt x="2980" y="1804"/>
                    </a:lnTo>
                    <a:lnTo>
                      <a:pt x="2238" y="1101"/>
                    </a:lnTo>
                    <a:lnTo>
                      <a:pt x="248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7" name="Google Shape;1067;p32"/>
          <p:cNvGrpSpPr/>
          <p:nvPr/>
        </p:nvGrpSpPr>
        <p:grpSpPr>
          <a:xfrm>
            <a:off x="314676" y="144522"/>
            <a:ext cx="8616195" cy="4900526"/>
            <a:chOff x="314676" y="144522"/>
            <a:chExt cx="8616195" cy="4900526"/>
          </a:xfrm>
        </p:grpSpPr>
        <p:grpSp>
          <p:nvGrpSpPr>
            <p:cNvPr id="1068" name="Google Shape;1068;p32"/>
            <p:cNvGrpSpPr/>
            <p:nvPr/>
          </p:nvGrpSpPr>
          <p:grpSpPr>
            <a:xfrm>
              <a:off x="314676" y="144522"/>
              <a:ext cx="8616195" cy="4900526"/>
              <a:chOff x="314676" y="144522"/>
              <a:chExt cx="8616195" cy="4900526"/>
            </a:xfrm>
          </p:grpSpPr>
          <p:sp>
            <p:nvSpPr>
              <p:cNvPr id="1069" name="Google Shape;1069;p32"/>
              <p:cNvSpPr/>
              <p:nvPr/>
            </p:nvSpPr>
            <p:spPr>
              <a:xfrm>
                <a:off x="2430779" y="4908622"/>
                <a:ext cx="144802" cy="100879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192" extrusionOk="0">
                    <a:moveTo>
                      <a:pt x="861" y="170"/>
                    </a:moveTo>
                    <a:cubicBezTo>
                      <a:pt x="943" y="170"/>
                      <a:pt x="1028" y="198"/>
                      <a:pt x="1111" y="263"/>
                    </a:cubicBezTo>
                    <a:cubicBezTo>
                      <a:pt x="1463" y="528"/>
                      <a:pt x="1186" y="1018"/>
                      <a:pt x="843" y="1018"/>
                    </a:cubicBezTo>
                    <a:cubicBezTo>
                      <a:pt x="763" y="1018"/>
                      <a:pt x="680" y="991"/>
                      <a:pt x="599" y="928"/>
                    </a:cubicBezTo>
                    <a:lnTo>
                      <a:pt x="548" y="992"/>
                    </a:lnTo>
                    <a:lnTo>
                      <a:pt x="548" y="992"/>
                    </a:lnTo>
                    <a:lnTo>
                      <a:pt x="599" y="922"/>
                    </a:lnTo>
                    <a:cubicBezTo>
                      <a:pt x="248" y="659"/>
                      <a:pt x="518" y="170"/>
                      <a:pt x="861" y="170"/>
                    </a:cubicBezTo>
                    <a:close/>
                    <a:moveTo>
                      <a:pt x="865" y="0"/>
                    </a:moveTo>
                    <a:cubicBezTo>
                      <a:pt x="383" y="0"/>
                      <a:pt x="1" y="690"/>
                      <a:pt x="497" y="1063"/>
                    </a:cubicBezTo>
                    <a:cubicBezTo>
                      <a:pt x="610" y="1153"/>
                      <a:pt x="729" y="1191"/>
                      <a:pt x="842" y="1191"/>
                    </a:cubicBezTo>
                    <a:cubicBezTo>
                      <a:pt x="1323" y="1191"/>
                      <a:pt x="1710" y="497"/>
                      <a:pt x="1213" y="129"/>
                    </a:cubicBezTo>
                    <a:cubicBezTo>
                      <a:pt x="1098" y="39"/>
                      <a:pt x="979" y="0"/>
                      <a:pt x="8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2"/>
              <p:cNvSpPr/>
              <p:nvPr/>
            </p:nvSpPr>
            <p:spPr>
              <a:xfrm>
                <a:off x="8728351" y="3486328"/>
                <a:ext cx="202520" cy="163590"/>
              </a:xfrm>
              <a:custGeom>
                <a:avLst/>
                <a:gdLst/>
                <a:ahLst/>
                <a:cxnLst/>
                <a:rect l="l" t="t" r="r" b="b"/>
                <a:pathLst>
                  <a:path w="2393" h="1933" extrusionOk="0">
                    <a:moveTo>
                      <a:pt x="1280" y="257"/>
                    </a:moveTo>
                    <a:cubicBezTo>
                      <a:pt x="1433" y="858"/>
                      <a:pt x="1318" y="781"/>
                      <a:pt x="1912" y="999"/>
                    </a:cubicBezTo>
                    <a:cubicBezTo>
                      <a:pt x="1375" y="1159"/>
                      <a:pt x="1420" y="1235"/>
                      <a:pt x="1190" y="1689"/>
                    </a:cubicBezTo>
                    <a:cubicBezTo>
                      <a:pt x="1011" y="1063"/>
                      <a:pt x="1152" y="1139"/>
                      <a:pt x="493" y="992"/>
                    </a:cubicBezTo>
                    <a:cubicBezTo>
                      <a:pt x="998" y="743"/>
                      <a:pt x="1056" y="852"/>
                      <a:pt x="1280" y="257"/>
                    </a:cubicBezTo>
                    <a:close/>
                    <a:moveTo>
                      <a:pt x="1301" y="1"/>
                    </a:moveTo>
                    <a:cubicBezTo>
                      <a:pt x="1219" y="1"/>
                      <a:pt x="1107" y="163"/>
                      <a:pt x="934" y="609"/>
                    </a:cubicBezTo>
                    <a:cubicBezTo>
                      <a:pt x="1" y="980"/>
                      <a:pt x="33" y="1082"/>
                      <a:pt x="896" y="1261"/>
                    </a:cubicBezTo>
                    <a:cubicBezTo>
                      <a:pt x="1056" y="1932"/>
                      <a:pt x="1113" y="1932"/>
                      <a:pt x="1177" y="1932"/>
                    </a:cubicBezTo>
                    <a:cubicBezTo>
                      <a:pt x="1235" y="1926"/>
                      <a:pt x="1286" y="1926"/>
                      <a:pt x="1567" y="1312"/>
                    </a:cubicBezTo>
                    <a:cubicBezTo>
                      <a:pt x="2296" y="1082"/>
                      <a:pt x="2392" y="960"/>
                      <a:pt x="1561" y="679"/>
                    </a:cubicBezTo>
                    <a:cubicBezTo>
                      <a:pt x="1477" y="358"/>
                      <a:pt x="1422" y="1"/>
                      <a:pt x="13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71" name="Google Shape;1071;p32"/>
              <p:cNvGrpSpPr/>
              <p:nvPr/>
            </p:nvGrpSpPr>
            <p:grpSpPr>
              <a:xfrm>
                <a:off x="7737211" y="4908625"/>
                <a:ext cx="136085" cy="136424"/>
                <a:chOff x="-2497964" y="421050"/>
                <a:chExt cx="136085" cy="136424"/>
              </a:xfrm>
            </p:grpSpPr>
            <p:sp>
              <p:nvSpPr>
                <p:cNvPr id="1072" name="Google Shape;1072;p32"/>
                <p:cNvSpPr/>
                <p:nvPr/>
              </p:nvSpPr>
              <p:spPr>
                <a:xfrm>
                  <a:off x="-2439145" y="421050"/>
                  <a:ext cx="26828" cy="136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" h="1612" extrusionOk="0">
                      <a:moveTo>
                        <a:pt x="161" y="0"/>
                      </a:moveTo>
                      <a:cubicBezTo>
                        <a:pt x="1" y="0"/>
                        <a:pt x="97" y="1475"/>
                        <a:pt x="60" y="1525"/>
                      </a:cubicBezTo>
                      <a:cubicBezTo>
                        <a:pt x="60" y="1570"/>
                        <a:pt x="98" y="1608"/>
                        <a:pt x="143" y="1608"/>
                      </a:cubicBezTo>
                      <a:cubicBezTo>
                        <a:pt x="147" y="1610"/>
                        <a:pt x="152" y="1611"/>
                        <a:pt x="156" y="1611"/>
                      </a:cubicBezTo>
                      <a:cubicBezTo>
                        <a:pt x="316" y="1611"/>
                        <a:pt x="220" y="137"/>
                        <a:pt x="258" y="93"/>
                      </a:cubicBezTo>
                      <a:cubicBezTo>
                        <a:pt x="258" y="42"/>
                        <a:pt x="219" y="3"/>
                        <a:pt x="175" y="3"/>
                      </a:cubicBezTo>
                      <a:cubicBezTo>
                        <a:pt x="170" y="1"/>
                        <a:pt x="165" y="0"/>
                        <a:pt x="16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3" name="Google Shape;1073;p32"/>
                <p:cNvSpPr/>
                <p:nvPr/>
              </p:nvSpPr>
              <p:spPr>
                <a:xfrm>
                  <a:off x="-2485015" y="448301"/>
                  <a:ext cx="119159" cy="81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8" h="967" extrusionOk="0">
                      <a:moveTo>
                        <a:pt x="1345" y="0"/>
                      </a:moveTo>
                      <a:cubicBezTo>
                        <a:pt x="1136" y="0"/>
                        <a:pt x="123" y="813"/>
                        <a:pt x="64" y="813"/>
                      </a:cubicBezTo>
                      <a:cubicBezTo>
                        <a:pt x="1" y="858"/>
                        <a:pt x="32" y="967"/>
                        <a:pt x="116" y="967"/>
                      </a:cubicBezTo>
                      <a:cubicBezTo>
                        <a:pt x="128" y="967"/>
                        <a:pt x="148" y="960"/>
                        <a:pt x="160" y="954"/>
                      </a:cubicBezTo>
                      <a:lnTo>
                        <a:pt x="1356" y="142"/>
                      </a:lnTo>
                      <a:cubicBezTo>
                        <a:pt x="1394" y="116"/>
                        <a:pt x="1407" y="65"/>
                        <a:pt x="1382" y="27"/>
                      </a:cubicBezTo>
                      <a:cubicBezTo>
                        <a:pt x="1379" y="9"/>
                        <a:pt x="1366" y="0"/>
                        <a:pt x="134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4" name="Google Shape;1074;p32"/>
                <p:cNvSpPr/>
                <p:nvPr/>
              </p:nvSpPr>
              <p:spPr>
                <a:xfrm>
                  <a:off x="-2470374" y="441446"/>
                  <a:ext cx="92585" cy="95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" h="1125" extrusionOk="0">
                      <a:moveTo>
                        <a:pt x="66" y="0"/>
                      </a:moveTo>
                      <a:cubicBezTo>
                        <a:pt x="53" y="0"/>
                        <a:pt x="44" y="6"/>
                        <a:pt x="38" y="18"/>
                      </a:cubicBezTo>
                      <a:cubicBezTo>
                        <a:pt x="7" y="50"/>
                        <a:pt x="0" y="101"/>
                        <a:pt x="32" y="140"/>
                      </a:cubicBezTo>
                      <a:lnTo>
                        <a:pt x="914" y="1092"/>
                      </a:lnTo>
                      <a:cubicBezTo>
                        <a:pt x="934" y="1111"/>
                        <a:pt x="959" y="1124"/>
                        <a:pt x="978" y="1124"/>
                      </a:cubicBezTo>
                      <a:cubicBezTo>
                        <a:pt x="1049" y="1124"/>
                        <a:pt x="1093" y="1028"/>
                        <a:pt x="1042" y="977"/>
                      </a:cubicBezTo>
                      <a:cubicBezTo>
                        <a:pt x="989" y="971"/>
                        <a:pt x="235" y="0"/>
                        <a:pt x="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5" name="Google Shape;1075;p32"/>
                <p:cNvSpPr/>
                <p:nvPr/>
              </p:nvSpPr>
              <p:spPr>
                <a:xfrm>
                  <a:off x="-2497964" y="479530"/>
                  <a:ext cx="136085" cy="1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8" h="195" extrusionOk="0">
                      <a:moveTo>
                        <a:pt x="1014" y="0"/>
                      </a:moveTo>
                      <a:cubicBezTo>
                        <a:pt x="717" y="0"/>
                        <a:pt x="380" y="17"/>
                        <a:pt x="213" y="17"/>
                      </a:cubicBezTo>
                      <a:cubicBezTo>
                        <a:pt x="154" y="17"/>
                        <a:pt x="116" y="15"/>
                        <a:pt x="109" y="9"/>
                      </a:cubicBezTo>
                      <a:cubicBezTo>
                        <a:pt x="107" y="9"/>
                        <a:pt x="105" y="9"/>
                        <a:pt x="103" y="9"/>
                      </a:cubicBezTo>
                      <a:cubicBezTo>
                        <a:pt x="0" y="9"/>
                        <a:pt x="2" y="176"/>
                        <a:pt x="109" y="176"/>
                      </a:cubicBezTo>
                      <a:cubicBezTo>
                        <a:pt x="114" y="172"/>
                        <a:pt x="138" y="170"/>
                        <a:pt x="178" y="170"/>
                      </a:cubicBezTo>
                      <a:cubicBezTo>
                        <a:pt x="335" y="170"/>
                        <a:pt x="730" y="194"/>
                        <a:pt x="1060" y="194"/>
                      </a:cubicBezTo>
                      <a:cubicBezTo>
                        <a:pt x="1361" y="194"/>
                        <a:pt x="1608" y="174"/>
                        <a:pt x="1573" y="99"/>
                      </a:cubicBezTo>
                      <a:cubicBezTo>
                        <a:pt x="1607" y="20"/>
                        <a:pt x="1334" y="0"/>
                        <a:pt x="10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6" name="Google Shape;1076;p32"/>
              <p:cNvSpPr/>
              <p:nvPr/>
            </p:nvSpPr>
            <p:spPr>
              <a:xfrm>
                <a:off x="314676" y="1451590"/>
                <a:ext cx="202520" cy="163590"/>
              </a:xfrm>
              <a:custGeom>
                <a:avLst/>
                <a:gdLst/>
                <a:ahLst/>
                <a:cxnLst/>
                <a:rect l="l" t="t" r="r" b="b"/>
                <a:pathLst>
                  <a:path w="2393" h="1933" extrusionOk="0">
                    <a:moveTo>
                      <a:pt x="1280" y="257"/>
                    </a:moveTo>
                    <a:cubicBezTo>
                      <a:pt x="1433" y="858"/>
                      <a:pt x="1318" y="781"/>
                      <a:pt x="1912" y="999"/>
                    </a:cubicBezTo>
                    <a:cubicBezTo>
                      <a:pt x="1375" y="1159"/>
                      <a:pt x="1420" y="1235"/>
                      <a:pt x="1190" y="1689"/>
                    </a:cubicBezTo>
                    <a:cubicBezTo>
                      <a:pt x="1011" y="1063"/>
                      <a:pt x="1152" y="1139"/>
                      <a:pt x="493" y="992"/>
                    </a:cubicBezTo>
                    <a:cubicBezTo>
                      <a:pt x="998" y="743"/>
                      <a:pt x="1056" y="852"/>
                      <a:pt x="1280" y="257"/>
                    </a:cubicBezTo>
                    <a:close/>
                    <a:moveTo>
                      <a:pt x="1301" y="1"/>
                    </a:moveTo>
                    <a:cubicBezTo>
                      <a:pt x="1219" y="1"/>
                      <a:pt x="1107" y="163"/>
                      <a:pt x="934" y="609"/>
                    </a:cubicBezTo>
                    <a:cubicBezTo>
                      <a:pt x="1" y="980"/>
                      <a:pt x="33" y="1082"/>
                      <a:pt x="896" y="1261"/>
                    </a:cubicBezTo>
                    <a:cubicBezTo>
                      <a:pt x="1056" y="1932"/>
                      <a:pt x="1113" y="1932"/>
                      <a:pt x="1177" y="1932"/>
                    </a:cubicBezTo>
                    <a:cubicBezTo>
                      <a:pt x="1235" y="1926"/>
                      <a:pt x="1286" y="1926"/>
                      <a:pt x="1567" y="1312"/>
                    </a:cubicBezTo>
                    <a:cubicBezTo>
                      <a:pt x="2296" y="1082"/>
                      <a:pt x="2392" y="960"/>
                      <a:pt x="1561" y="679"/>
                    </a:cubicBezTo>
                    <a:cubicBezTo>
                      <a:pt x="1477" y="358"/>
                      <a:pt x="1422" y="1"/>
                      <a:pt x="13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2"/>
              <p:cNvSpPr/>
              <p:nvPr/>
            </p:nvSpPr>
            <p:spPr>
              <a:xfrm>
                <a:off x="1366229" y="144522"/>
                <a:ext cx="144802" cy="100879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192" extrusionOk="0">
                    <a:moveTo>
                      <a:pt x="861" y="170"/>
                    </a:moveTo>
                    <a:cubicBezTo>
                      <a:pt x="943" y="170"/>
                      <a:pt x="1028" y="198"/>
                      <a:pt x="1111" y="263"/>
                    </a:cubicBezTo>
                    <a:cubicBezTo>
                      <a:pt x="1463" y="528"/>
                      <a:pt x="1186" y="1018"/>
                      <a:pt x="843" y="1018"/>
                    </a:cubicBezTo>
                    <a:cubicBezTo>
                      <a:pt x="763" y="1018"/>
                      <a:pt x="680" y="991"/>
                      <a:pt x="599" y="928"/>
                    </a:cubicBezTo>
                    <a:lnTo>
                      <a:pt x="548" y="992"/>
                    </a:lnTo>
                    <a:lnTo>
                      <a:pt x="548" y="992"/>
                    </a:lnTo>
                    <a:lnTo>
                      <a:pt x="599" y="922"/>
                    </a:lnTo>
                    <a:cubicBezTo>
                      <a:pt x="248" y="659"/>
                      <a:pt x="518" y="170"/>
                      <a:pt x="861" y="170"/>
                    </a:cubicBezTo>
                    <a:close/>
                    <a:moveTo>
                      <a:pt x="865" y="0"/>
                    </a:moveTo>
                    <a:cubicBezTo>
                      <a:pt x="383" y="0"/>
                      <a:pt x="1" y="690"/>
                      <a:pt x="497" y="1063"/>
                    </a:cubicBezTo>
                    <a:cubicBezTo>
                      <a:pt x="610" y="1153"/>
                      <a:pt x="729" y="1191"/>
                      <a:pt x="842" y="1191"/>
                    </a:cubicBezTo>
                    <a:cubicBezTo>
                      <a:pt x="1323" y="1191"/>
                      <a:pt x="1710" y="497"/>
                      <a:pt x="1213" y="129"/>
                    </a:cubicBezTo>
                    <a:cubicBezTo>
                      <a:pt x="1098" y="39"/>
                      <a:pt x="979" y="0"/>
                      <a:pt x="8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8" name="Google Shape;1078;p32"/>
            <p:cNvGrpSpPr/>
            <p:nvPr/>
          </p:nvGrpSpPr>
          <p:grpSpPr>
            <a:xfrm>
              <a:off x="7803036" y="144525"/>
              <a:ext cx="136085" cy="136424"/>
              <a:chOff x="-2497964" y="421050"/>
              <a:chExt cx="136085" cy="136424"/>
            </a:xfrm>
          </p:grpSpPr>
          <p:sp>
            <p:nvSpPr>
              <p:cNvPr id="1079" name="Google Shape;1079;p32"/>
              <p:cNvSpPr/>
              <p:nvPr/>
            </p:nvSpPr>
            <p:spPr>
              <a:xfrm>
                <a:off x="-2439145" y="421050"/>
                <a:ext cx="26828" cy="136424"/>
              </a:xfrm>
              <a:custGeom>
                <a:avLst/>
                <a:gdLst/>
                <a:ahLst/>
                <a:cxnLst/>
                <a:rect l="l" t="t" r="r" b="b"/>
                <a:pathLst>
                  <a:path w="317" h="1612" extrusionOk="0">
                    <a:moveTo>
                      <a:pt x="161" y="0"/>
                    </a:moveTo>
                    <a:cubicBezTo>
                      <a:pt x="1" y="0"/>
                      <a:pt x="97" y="1475"/>
                      <a:pt x="60" y="1525"/>
                    </a:cubicBezTo>
                    <a:cubicBezTo>
                      <a:pt x="60" y="1570"/>
                      <a:pt x="98" y="1608"/>
                      <a:pt x="143" y="1608"/>
                    </a:cubicBezTo>
                    <a:cubicBezTo>
                      <a:pt x="147" y="1610"/>
                      <a:pt x="152" y="1611"/>
                      <a:pt x="156" y="1611"/>
                    </a:cubicBezTo>
                    <a:cubicBezTo>
                      <a:pt x="316" y="1611"/>
                      <a:pt x="220" y="137"/>
                      <a:pt x="258" y="93"/>
                    </a:cubicBezTo>
                    <a:cubicBezTo>
                      <a:pt x="258" y="42"/>
                      <a:pt x="219" y="3"/>
                      <a:pt x="175" y="3"/>
                    </a:cubicBezTo>
                    <a:cubicBezTo>
                      <a:pt x="170" y="1"/>
                      <a:pt x="165" y="0"/>
                      <a:pt x="1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2"/>
              <p:cNvSpPr/>
              <p:nvPr/>
            </p:nvSpPr>
            <p:spPr>
              <a:xfrm>
                <a:off x="-2485015" y="448301"/>
                <a:ext cx="119159" cy="81837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967" extrusionOk="0">
                    <a:moveTo>
                      <a:pt x="1345" y="0"/>
                    </a:moveTo>
                    <a:cubicBezTo>
                      <a:pt x="1136" y="0"/>
                      <a:pt x="123" y="813"/>
                      <a:pt x="64" y="813"/>
                    </a:cubicBezTo>
                    <a:cubicBezTo>
                      <a:pt x="1" y="858"/>
                      <a:pt x="32" y="967"/>
                      <a:pt x="116" y="967"/>
                    </a:cubicBezTo>
                    <a:cubicBezTo>
                      <a:pt x="128" y="967"/>
                      <a:pt x="148" y="960"/>
                      <a:pt x="160" y="954"/>
                    </a:cubicBezTo>
                    <a:lnTo>
                      <a:pt x="1356" y="142"/>
                    </a:lnTo>
                    <a:cubicBezTo>
                      <a:pt x="1394" y="116"/>
                      <a:pt x="1407" y="65"/>
                      <a:pt x="1382" y="27"/>
                    </a:cubicBezTo>
                    <a:cubicBezTo>
                      <a:pt x="1379" y="9"/>
                      <a:pt x="1366" y="0"/>
                      <a:pt x="1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2"/>
              <p:cNvSpPr/>
              <p:nvPr/>
            </p:nvSpPr>
            <p:spPr>
              <a:xfrm>
                <a:off x="-2470374" y="441446"/>
                <a:ext cx="92585" cy="95209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1125" extrusionOk="0">
                    <a:moveTo>
                      <a:pt x="66" y="0"/>
                    </a:moveTo>
                    <a:cubicBezTo>
                      <a:pt x="53" y="0"/>
                      <a:pt x="44" y="6"/>
                      <a:pt x="38" y="18"/>
                    </a:cubicBezTo>
                    <a:cubicBezTo>
                      <a:pt x="7" y="50"/>
                      <a:pt x="0" y="101"/>
                      <a:pt x="32" y="140"/>
                    </a:cubicBezTo>
                    <a:lnTo>
                      <a:pt x="914" y="1092"/>
                    </a:lnTo>
                    <a:cubicBezTo>
                      <a:pt x="934" y="1111"/>
                      <a:pt x="959" y="1124"/>
                      <a:pt x="978" y="1124"/>
                    </a:cubicBezTo>
                    <a:cubicBezTo>
                      <a:pt x="1049" y="1124"/>
                      <a:pt x="1093" y="1028"/>
                      <a:pt x="1042" y="977"/>
                    </a:cubicBezTo>
                    <a:cubicBezTo>
                      <a:pt x="989" y="971"/>
                      <a:pt x="235" y="0"/>
                      <a:pt x="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2"/>
              <p:cNvSpPr/>
              <p:nvPr/>
            </p:nvSpPr>
            <p:spPr>
              <a:xfrm>
                <a:off x="-2497964" y="479530"/>
                <a:ext cx="136085" cy="16503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95" extrusionOk="0">
                    <a:moveTo>
                      <a:pt x="1014" y="0"/>
                    </a:moveTo>
                    <a:cubicBezTo>
                      <a:pt x="717" y="0"/>
                      <a:pt x="380" y="17"/>
                      <a:pt x="213" y="17"/>
                    </a:cubicBezTo>
                    <a:cubicBezTo>
                      <a:pt x="154" y="17"/>
                      <a:pt x="116" y="15"/>
                      <a:pt x="109" y="9"/>
                    </a:cubicBezTo>
                    <a:cubicBezTo>
                      <a:pt x="107" y="9"/>
                      <a:pt x="105" y="9"/>
                      <a:pt x="103" y="9"/>
                    </a:cubicBezTo>
                    <a:cubicBezTo>
                      <a:pt x="0" y="9"/>
                      <a:pt x="2" y="176"/>
                      <a:pt x="109" y="176"/>
                    </a:cubicBezTo>
                    <a:cubicBezTo>
                      <a:pt x="114" y="172"/>
                      <a:pt x="138" y="170"/>
                      <a:pt x="178" y="170"/>
                    </a:cubicBezTo>
                    <a:cubicBezTo>
                      <a:pt x="335" y="170"/>
                      <a:pt x="730" y="194"/>
                      <a:pt x="1060" y="194"/>
                    </a:cubicBezTo>
                    <a:cubicBezTo>
                      <a:pt x="1361" y="194"/>
                      <a:pt x="1608" y="174"/>
                      <a:pt x="1573" y="99"/>
                    </a:cubicBezTo>
                    <a:cubicBezTo>
                      <a:pt x="1607" y="20"/>
                      <a:pt x="1334" y="0"/>
                      <a:pt x="10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aytone One"/>
              <a:buNone/>
              <a:defRPr sz="35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aytone One"/>
              <a:buNone/>
              <a:defRPr sz="35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aytone One"/>
              <a:buNone/>
              <a:defRPr sz="35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aytone One"/>
              <a:buNone/>
              <a:defRPr sz="35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aytone One"/>
              <a:buNone/>
              <a:defRPr sz="35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aytone One"/>
              <a:buNone/>
              <a:defRPr sz="35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aytone One"/>
              <a:buNone/>
              <a:defRPr sz="35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aytone One"/>
              <a:buNone/>
              <a:defRPr sz="35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aytone One"/>
              <a:buNone/>
              <a:defRPr sz="35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t"/>
              <a:buChar char="●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t"/>
              <a:buChar char="○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t"/>
              <a:buChar char="■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t"/>
              <a:buChar char="●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t"/>
              <a:buChar char="○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t"/>
              <a:buChar char="■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t"/>
              <a:buChar char="●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t"/>
              <a:buChar char="○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t"/>
              <a:buChar char="■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6" r:id="rId5"/>
    <p:sldLayoutId id="2147483659" r:id="rId6"/>
    <p:sldLayoutId id="2147483661" r:id="rId7"/>
    <p:sldLayoutId id="2147483677" r:id="rId8"/>
    <p:sldLayoutId id="2147483678" r:id="rId9"/>
    <p:sldLayoutId id="2147483683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36"/>
          <p:cNvSpPr txBox="1">
            <a:spLocks noGrp="1"/>
          </p:cNvSpPr>
          <p:nvPr>
            <p:ph type="ctrTitle"/>
          </p:nvPr>
        </p:nvSpPr>
        <p:spPr>
          <a:xfrm>
            <a:off x="1741475" y="1323846"/>
            <a:ext cx="5484900" cy="15618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700" b="0" dirty="0">
                <a:latin typeface="Paytone One"/>
                <a:ea typeface="Paytone One"/>
                <a:cs typeface="Paytone One"/>
                <a:sym typeface="Paytone One"/>
              </a:rPr>
              <a:t>Die Sportarten </a:t>
            </a:r>
            <a:endParaRPr sz="2600" dirty="0">
              <a:solidFill>
                <a:schemeClr val="lt2"/>
              </a:solidFill>
            </a:endParaRPr>
          </a:p>
        </p:txBody>
      </p:sp>
      <p:sp>
        <p:nvSpPr>
          <p:cNvPr id="1094" name="Google Shape;1094;p36"/>
          <p:cNvSpPr txBox="1">
            <a:spLocks noGrp="1"/>
          </p:cNvSpPr>
          <p:nvPr>
            <p:ph type="subTitle" idx="1"/>
          </p:nvPr>
        </p:nvSpPr>
        <p:spPr>
          <a:xfrm>
            <a:off x="1965426" y="3277903"/>
            <a:ext cx="54849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1">
                    <a:lumMod val="75000"/>
                  </a:schemeClr>
                </a:solidFill>
              </a:rPr>
              <a:t>Lektion 28 : Fit mit Sport </a:t>
            </a:r>
            <a:endParaRPr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95" name="Google Shape;1095;p36"/>
          <p:cNvSpPr/>
          <p:nvPr/>
        </p:nvSpPr>
        <p:spPr>
          <a:xfrm>
            <a:off x="6507523" y="543716"/>
            <a:ext cx="1841700" cy="34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rPr>
              <a:t>     7. Klasse</a:t>
            </a:r>
            <a:endParaRPr sz="2000" dirty="0">
              <a:solidFill>
                <a:schemeClr val="lt1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grpSp>
        <p:nvGrpSpPr>
          <p:cNvPr id="1175" name="Google Shape;1175;p36"/>
          <p:cNvGrpSpPr/>
          <p:nvPr/>
        </p:nvGrpSpPr>
        <p:grpSpPr>
          <a:xfrm rot="-1136914">
            <a:off x="246792" y="1593905"/>
            <a:ext cx="759867" cy="495120"/>
            <a:chOff x="7818537" y="138375"/>
            <a:chExt cx="1077013" cy="701768"/>
          </a:xfrm>
        </p:grpSpPr>
        <p:sp>
          <p:nvSpPr>
            <p:cNvPr id="1176" name="Google Shape;1176;p36"/>
            <p:cNvSpPr/>
            <p:nvPr/>
          </p:nvSpPr>
          <p:spPr>
            <a:xfrm flipH="1">
              <a:off x="7818537" y="138375"/>
              <a:ext cx="1077013" cy="701768"/>
            </a:xfrm>
            <a:custGeom>
              <a:avLst/>
              <a:gdLst/>
              <a:ahLst/>
              <a:cxnLst/>
              <a:rect l="l" t="t" r="r" b="b"/>
              <a:pathLst>
                <a:path w="10743" h="7000" extrusionOk="0">
                  <a:moveTo>
                    <a:pt x="5229" y="0"/>
                  </a:moveTo>
                  <a:cubicBezTo>
                    <a:pt x="4344" y="0"/>
                    <a:pt x="3613" y="102"/>
                    <a:pt x="3613" y="102"/>
                  </a:cubicBezTo>
                  <a:cubicBezTo>
                    <a:pt x="1" y="307"/>
                    <a:pt x="838" y="5716"/>
                    <a:pt x="2264" y="6586"/>
                  </a:cubicBezTo>
                  <a:cubicBezTo>
                    <a:pt x="2764" y="6888"/>
                    <a:pt x="3783" y="7000"/>
                    <a:pt x="4925" y="7000"/>
                  </a:cubicBezTo>
                  <a:cubicBezTo>
                    <a:pt x="7041" y="7000"/>
                    <a:pt x="9582" y="6617"/>
                    <a:pt x="10039" y="6355"/>
                  </a:cubicBezTo>
                  <a:cubicBezTo>
                    <a:pt x="10742" y="5953"/>
                    <a:pt x="9617" y="5735"/>
                    <a:pt x="9009" y="5339"/>
                  </a:cubicBezTo>
                  <a:cubicBezTo>
                    <a:pt x="8408" y="4936"/>
                    <a:pt x="8984" y="2174"/>
                    <a:pt x="8153" y="882"/>
                  </a:cubicBezTo>
                  <a:cubicBezTo>
                    <a:pt x="7690" y="161"/>
                    <a:pt x="6338" y="0"/>
                    <a:pt x="5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3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7" name="Google Shape;1177;p36"/>
            <p:cNvGrpSpPr/>
            <p:nvPr/>
          </p:nvGrpSpPr>
          <p:grpSpPr>
            <a:xfrm>
              <a:off x="7937390" y="179175"/>
              <a:ext cx="839276" cy="620169"/>
              <a:chOff x="-1038585" y="3393450"/>
              <a:chExt cx="839276" cy="620169"/>
            </a:xfrm>
          </p:grpSpPr>
          <p:sp>
            <p:nvSpPr>
              <p:cNvPr id="1178" name="Google Shape;1178;p36"/>
              <p:cNvSpPr/>
              <p:nvPr/>
            </p:nvSpPr>
            <p:spPr>
              <a:xfrm>
                <a:off x="-1038585" y="3393450"/>
                <a:ext cx="839276" cy="620169"/>
              </a:xfrm>
              <a:custGeom>
                <a:avLst/>
                <a:gdLst/>
                <a:ahLst/>
                <a:cxnLst/>
                <a:rect l="l" t="t" r="r" b="b"/>
                <a:pathLst>
                  <a:path w="9917" h="7328" extrusionOk="0">
                    <a:moveTo>
                      <a:pt x="5237" y="174"/>
                    </a:moveTo>
                    <a:cubicBezTo>
                      <a:pt x="6125" y="174"/>
                      <a:pt x="6867" y="276"/>
                      <a:pt x="6880" y="282"/>
                    </a:cubicBezTo>
                    <a:cubicBezTo>
                      <a:pt x="8472" y="372"/>
                      <a:pt x="9073" y="1452"/>
                      <a:pt x="9297" y="2341"/>
                    </a:cubicBezTo>
                    <a:cubicBezTo>
                      <a:pt x="9725" y="4067"/>
                      <a:pt x="9054" y="6241"/>
                      <a:pt x="8223" y="6740"/>
                    </a:cubicBezTo>
                    <a:cubicBezTo>
                      <a:pt x="7781" y="7008"/>
                      <a:pt x="6854" y="7149"/>
                      <a:pt x="5550" y="7149"/>
                    </a:cubicBezTo>
                    <a:cubicBezTo>
                      <a:pt x="3351" y="7149"/>
                      <a:pt x="800" y="6753"/>
                      <a:pt x="365" y="6503"/>
                    </a:cubicBezTo>
                    <a:cubicBezTo>
                      <a:pt x="199" y="6407"/>
                      <a:pt x="179" y="6350"/>
                      <a:pt x="179" y="6324"/>
                    </a:cubicBezTo>
                    <a:cubicBezTo>
                      <a:pt x="186" y="6216"/>
                      <a:pt x="518" y="6068"/>
                      <a:pt x="787" y="5947"/>
                    </a:cubicBezTo>
                    <a:cubicBezTo>
                      <a:pt x="1004" y="5845"/>
                      <a:pt x="1228" y="5742"/>
                      <a:pt x="1420" y="5615"/>
                    </a:cubicBezTo>
                    <a:cubicBezTo>
                      <a:pt x="1739" y="5397"/>
                      <a:pt x="1765" y="4700"/>
                      <a:pt x="1797" y="3812"/>
                    </a:cubicBezTo>
                    <a:cubicBezTo>
                      <a:pt x="1835" y="2833"/>
                      <a:pt x="1874" y="1727"/>
                      <a:pt x="2321" y="1037"/>
                    </a:cubicBezTo>
                    <a:cubicBezTo>
                      <a:pt x="2775" y="327"/>
                      <a:pt x="4156" y="174"/>
                      <a:pt x="5237" y="174"/>
                    </a:cubicBezTo>
                    <a:close/>
                    <a:moveTo>
                      <a:pt x="5237" y="1"/>
                    </a:moveTo>
                    <a:cubicBezTo>
                      <a:pt x="4111" y="1"/>
                      <a:pt x="2673" y="161"/>
                      <a:pt x="2174" y="941"/>
                    </a:cubicBezTo>
                    <a:cubicBezTo>
                      <a:pt x="1701" y="1670"/>
                      <a:pt x="1663" y="2801"/>
                      <a:pt x="1624" y="3805"/>
                    </a:cubicBezTo>
                    <a:cubicBezTo>
                      <a:pt x="1599" y="4572"/>
                      <a:pt x="1567" y="5301"/>
                      <a:pt x="1317" y="5467"/>
                    </a:cubicBezTo>
                    <a:cubicBezTo>
                      <a:pt x="1145" y="5589"/>
                      <a:pt x="921" y="5685"/>
                      <a:pt x="710" y="5787"/>
                    </a:cubicBezTo>
                    <a:cubicBezTo>
                      <a:pt x="320" y="5966"/>
                      <a:pt x="13" y="6107"/>
                      <a:pt x="7" y="6318"/>
                    </a:cubicBezTo>
                    <a:cubicBezTo>
                      <a:pt x="0" y="6439"/>
                      <a:pt x="90" y="6548"/>
                      <a:pt x="275" y="6657"/>
                    </a:cubicBezTo>
                    <a:cubicBezTo>
                      <a:pt x="787" y="6951"/>
                      <a:pt x="3434" y="7328"/>
                      <a:pt x="5550" y="7328"/>
                    </a:cubicBezTo>
                    <a:cubicBezTo>
                      <a:pt x="6905" y="7328"/>
                      <a:pt x="7833" y="7181"/>
                      <a:pt x="8312" y="6893"/>
                    </a:cubicBezTo>
                    <a:cubicBezTo>
                      <a:pt x="9214" y="6350"/>
                      <a:pt x="9917" y="4125"/>
                      <a:pt x="9463" y="2303"/>
                    </a:cubicBezTo>
                    <a:cubicBezTo>
                      <a:pt x="9130" y="960"/>
                      <a:pt x="8216" y="180"/>
                      <a:pt x="6899" y="103"/>
                    </a:cubicBezTo>
                    <a:cubicBezTo>
                      <a:pt x="6893" y="103"/>
                      <a:pt x="6132" y="1"/>
                      <a:pt x="52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6"/>
              <p:cNvSpPr/>
              <p:nvPr/>
            </p:nvSpPr>
            <p:spPr>
              <a:xfrm>
                <a:off x="-854598" y="3513288"/>
                <a:ext cx="531984" cy="390567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4615" extrusionOk="0">
                    <a:moveTo>
                      <a:pt x="1918" y="1"/>
                    </a:moveTo>
                    <a:cubicBezTo>
                      <a:pt x="1819" y="1"/>
                      <a:pt x="1715" y="21"/>
                      <a:pt x="1605" y="68"/>
                    </a:cubicBezTo>
                    <a:cubicBezTo>
                      <a:pt x="0" y="765"/>
                      <a:pt x="2532" y="4614"/>
                      <a:pt x="2532" y="4614"/>
                    </a:cubicBezTo>
                    <a:cubicBezTo>
                      <a:pt x="2532" y="4614"/>
                      <a:pt x="6285" y="2063"/>
                      <a:pt x="5467" y="893"/>
                    </a:cubicBezTo>
                    <a:cubicBezTo>
                      <a:pt x="5239" y="568"/>
                      <a:pt x="4958" y="451"/>
                      <a:pt x="4670" y="451"/>
                    </a:cubicBezTo>
                    <a:cubicBezTo>
                      <a:pt x="3921" y="451"/>
                      <a:pt x="3127" y="1245"/>
                      <a:pt x="3127" y="1245"/>
                    </a:cubicBezTo>
                    <a:cubicBezTo>
                      <a:pt x="3127" y="1245"/>
                      <a:pt x="2685" y="1"/>
                      <a:pt x="19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6"/>
              <p:cNvSpPr/>
              <p:nvPr/>
            </p:nvSpPr>
            <p:spPr>
              <a:xfrm>
                <a:off x="-633880" y="3557888"/>
                <a:ext cx="133208" cy="121952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441" extrusionOk="0">
                    <a:moveTo>
                      <a:pt x="1479" y="1"/>
                    </a:moveTo>
                    <a:cubicBezTo>
                      <a:pt x="1474" y="1"/>
                      <a:pt x="1469" y="1"/>
                      <a:pt x="1465" y="2"/>
                    </a:cubicBezTo>
                    <a:cubicBezTo>
                      <a:pt x="666" y="155"/>
                      <a:pt x="46" y="1261"/>
                      <a:pt x="20" y="1312"/>
                    </a:cubicBezTo>
                    <a:cubicBezTo>
                      <a:pt x="1" y="1351"/>
                      <a:pt x="14" y="1408"/>
                      <a:pt x="58" y="1427"/>
                    </a:cubicBezTo>
                    <a:cubicBezTo>
                      <a:pt x="71" y="1440"/>
                      <a:pt x="84" y="1440"/>
                      <a:pt x="97" y="1440"/>
                    </a:cubicBezTo>
                    <a:cubicBezTo>
                      <a:pt x="129" y="1440"/>
                      <a:pt x="161" y="1427"/>
                      <a:pt x="173" y="1395"/>
                    </a:cubicBezTo>
                    <a:cubicBezTo>
                      <a:pt x="180" y="1383"/>
                      <a:pt x="781" y="315"/>
                      <a:pt x="1497" y="174"/>
                    </a:cubicBezTo>
                    <a:cubicBezTo>
                      <a:pt x="1548" y="168"/>
                      <a:pt x="1574" y="117"/>
                      <a:pt x="1567" y="72"/>
                    </a:cubicBezTo>
                    <a:cubicBezTo>
                      <a:pt x="1561" y="26"/>
                      <a:pt x="1520" y="1"/>
                      <a:pt x="1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2" name="Google Shape;1262;p36"/>
          <p:cNvGrpSpPr/>
          <p:nvPr/>
        </p:nvGrpSpPr>
        <p:grpSpPr>
          <a:xfrm flipH="1">
            <a:off x="7318343" y="3683124"/>
            <a:ext cx="637008" cy="484938"/>
            <a:chOff x="1567350" y="2055575"/>
            <a:chExt cx="212925" cy="162100"/>
          </a:xfrm>
        </p:grpSpPr>
        <p:sp>
          <p:nvSpPr>
            <p:cNvPr id="1263" name="Google Shape;1263;p36"/>
            <p:cNvSpPr/>
            <p:nvPr/>
          </p:nvSpPr>
          <p:spPr>
            <a:xfrm>
              <a:off x="1595000" y="2058800"/>
              <a:ext cx="157775" cy="155575"/>
            </a:xfrm>
            <a:custGeom>
              <a:avLst/>
              <a:gdLst/>
              <a:ahLst/>
              <a:cxnLst/>
              <a:rect l="l" t="t" r="r" b="b"/>
              <a:pathLst>
                <a:path w="6311" h="6223" extrusionOk="0">
                  <a:moveTo>
                    <a:pt x="3156" y="1"/>
                  </a:moveTo>
                  <a:cubicBezTo>
                    <a:pt x="1596" y="1"/>
                    <a:pt x="36" y="1038"/>
                    <a:pt x="0" y="3113"/>
                  </a:cubicBezTo>
                  <a:cubicBezTo>
                    <a:pt x="36" y="5185"/>
                    <a:pt x="1597" y="6222"/>
                    <a:pt x="3157" y="6222"/>
                  </a:cubicBezTo>
                  <a:cubicBezTo>
                    <a:pt x="4717" y="6222"/>
                    <a:pt x="6276" y="5187"/>
                    <a:pt x="6311" y="3113"/>
                  </a:cubicBezTo>
                  <a:cubicBezTo>
                    <a:pt x="6276" y="1038"/>
                    <a:pt x="4716" y="1"/>
                    <a:pt x="3156" y="1"/>
                  </a:cubicBezTo>
                  <a:close/>
                </a:path>
              </a:pathLst>
            </a:custGeom>
            <a:solidFill>
              <a:schemeClr val="dk1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3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6"/>
            <p:cNvSpPr/>
            <p:nvPr/>
          </p:nvSpPr>
          <p:spPr>
            <a:xfrm>
              <a:off x="1567350" y="2055575"/>
              <a:ext cx="212925" cy="162100"/>
            </a:xfrm>
            <a:custGeom>
              <a:avLst/>
              <a:gdLst/>
              <a:ahLst/>
              <a:cxnLst/>
              <a:rect l="l" t="t" r="r" b="b"/>
              <a:pathLst>
                <a:path w="8517" h="6484" extrusionOk="0">
                  <a:moveTo>
                    <a:pt x="4258" y="166"/>
                  </a:moveTo>
                  <a:cubicBezTo>
                    <a:pt x="8293" y="243"/>
                    <a:pt x="8293" y="6240"/>
                    <a:pt x="4258" y="6311"/>
                  </a:cubicBezTo>
                  <a:cubicBezTo>
                    <a:pt x="224" y="6240"/>
                    <a:pt x="224" y="243"/>
                    <a:pt x="4258" y="166"/>
                  </a:cubicBezTo>
                  <a:close/>
                  <a:moveTo>
                    <a:pt x="4258" y="0"/>
                  </a:moveTo>
                  <a:cubicBezTo>
                    <a:pt x="0" y="77"/>
                    <a:pt x="0" y="6400"/>
                    <a:pt x="4258" y="6483"/>
                  </a:cubicBezTo>
                  <a:cubicBezTo>
                    <a:pt x="8517" y="6407"/>
                    <a:pt x="8517" y="77"/>
                    <a:pt x="4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6"/>
            <p:cNvSpPr/>
            <p:nvPr/>
          </p:nvSpPr>
          <p:spPr>
            <a:xfrm>
              <a:off x="1593175" y="2060450"/>
              <a:ext cx="157700" cy="154600"/>
            </a:xfrm>
            <a:custGeom>
              <a:avLst/>
              <a:gdLst/>
              <a:ahLst/>
              <a:cxnLst/>
              <a:rect l="l" t="t" r="r" b="b"/>
              <a:pathLst>
                <a:path w="6308" h="6184" extrusionOk="0">
                  <a:moveTo>
                    <a:pt x="2519" y="0"/>
                  </a:moveTo>
                  <a:cubicBezTo>
                    <a:pt x="2268" y="0"/>
                    <a:pt x="1073" y="450"/>
                    <a:pt x="847" y="982"/>
                  </a:cubicBezTo>
                  <a:cubicBezTo>
                    <a:pt x="847" y="982"/>
                    <a:pt x="1729" y="1250"/>
                    <a:pt x="2094" y="1263"/>
                  </a:cubicBezTo>
                  <a:cubicBezTo>
                    <a:pt x="2190" y="1372"/>
                    <a:pt x="2318" y="1544"/>
                    <a:pt x="2413" y="1717"/>
                  </a:cubicBezTo>
                  <a:cubicBezTo>
                    <a:pt x="2247" y="2011"/>
                    <a:pt x="2023" y="2829"/>
                    <a:pt x="1934" y="3175"/>
                  </a:cubicBezTo>
                  <a:cubicBezTo>
                    <a:pt x="1602" y="3271"/>
                    <a:pt x="1167" y="3366"/>
                    <a:pt x="975" y="3405"/>
                  </a:cubicBezTo>
                  <a:cubicBezTo>
                    <a:pt x="790" y="3226"/>
                    <a:pt x="105" y="2721"/>
                    <a:pt x="105" y="2721"/>
                  </a:cubicBezTo>
                  <a:lnTo>
                    <a:pt x="105" y="2721"/>
                  </a:lnTo>
                  <a:cubicBezTo>
                    <a:pt x="0" y="2840"/>
                    <a:pt x="232" y="4659"/>
                    <a:pt x="578" y="4659"/>
                  </a:cubicBezTo>
                  <a:cubicBezTo>
                    <a:pt x="716" y="4659"/>
                    <a:pt x="872" y="4370"/>
                    <a:pt x="1032" y="3571"/>
                  </a:cubicBezTo>
                  <a:cubicBezTo>
                    <a:pt x="1218" y="3533"/>
                    <a:pt x="1589" y="3450"/>
                    <a:pt x="1908" y="3360"/>
                  </a:cubicBezTo>
                  <a:cubicBezTo>
                    <a:pt x="1998" y="3552"/>
                    <a:pt x="2593" y="4070"/>
                    <a:pt x="2938" y="4242"/>
                  </a:cubicBezTo>
                  <a:cubicBezTo>
                    <a:pt x="2880" y="4453"/>
                    <a:pt x="2791" y="4786"/>
                    <a:pt x="2752" y="5054"/>
                  </a:cubicBezTo>
                  <a:cubicBezTo>
                    <a:pt x="2413" y="5157"/>
                    <a:pt x="1570" y="5745"/>
                    <a:pt x="1570" y="5745"/>
                  </a:cubicBezTo>
                  <a:cubicBezTo>
                    <a:pt x="2099" y="6094"/>
                    <a:pt x="2772" y="6183"/>
                    <a:pt x="3220" y="6183"/>
                  </a:cubicBezTo>
                  <a:cubicBezTo>
                    <a:pt x="3517" y="6183"/>
                    <a:pt x="3715" y="6144"/>
                    <a:pt x="3705" y="6116"/>
                  </a:cubicBezTo>
                  <a:cubicBezTo>
                    <a:pt x="3686" y="6052"/>
                    <a:pt x="3136" y="5278"/>
                    <a:pt x="2919" y="5086"/>
                  </a:cubicBezTo>
                  <a:cubicBezTo>
                    <a:pt x="2951" y="4863"/>
                    <a:pt x="3027" y="4556"/>
                    <a:pt x="3098" y="4306"/>
                  </a:cubicBezTo>
                  <a:cubicBezTo>
                    <a:pt x="3315" y="4274"/>
                    <a:pt x="4121" y="3878"/>
                    <a:pt x="4459" y="3635"/>
                  </a:cubicBezTo>
                  <a:cubicBezTo>
                    <a:pt x="4741" y="3808"/>
                    <a:pt x="5035" y="4012"/>
                    <a:pt x="5118" y="4121"/>
                  </a:cubicBezTo>
                  <a:cubicBezTo>
                    <a:pt x="5092" y="4485"/>
                    <a:pt x="5265" y="5419"/>
                    <a:pt x="5265" y="5419"/>
                  </a:cubicBezTo>
                  <a:cubicBezTo>
                    <a:pt x="5981" y="5074"/>
                    <a:pt x="6307" y="3673"/>
                    <a:pt x="6262" y="3584"/>
                  </a:cubicBezTo>
                  <a:cubicBezTo>
                    <a:pt x="6258" y="3574"/>
                    <a:pt x="6245" y="3570"/>
                    <a:pt x="6224" y="3570"/>
                  </a:cubicBezTo>
                  <a:cubicBezTo>
                    <a:pt x="6056" y="3570"/>
                    <a:pt x="5401" y="3875"/>
                    <a:pt x="5201" y="3961"/>
                  </a:cubicBezTo>
                  <a:cubicBezTo>
                    <a:pt x="5054" y="3814"/>
                    <a:pt x="4779" y="3629"/>
                    <a:pt x="4568" y="3501"/>
                  </a:cubicBezTo>
                  <a:cubicBezTo>
                    <a:pt x="4511" y="3354"/>
                    <a:pt x="4479" y="2382"/>
                    <a:pt x="4402" y="2056"/>
                  </a:cubicBezTo>
                  <a:cubicBezTo>
                    <a:pt x="4511" y="1902"/>
                    <a:pt x="4664" y="1711"/>
                    <a:pt x="4824" y="1519"/>
                  </a:cubicBezTo>
                  <a:cubicBezTo>
                    <a:pt x="5111" y="1611"/>
                    <a:pt x="5661" y="1695"/>
                    <a:pt x="5898" y="1695"/>
                  </a:cubicBezTo>
                  <a:cubicBezTo>
                    <a:pt x="5956" y="1695"/>
                    <a:pt x="5995" y="1690"/>
                    <a:pt x="6007" y="1679"/>
                  </a:cubicBezTo>
                  <a:cubicBezTo>
                    <a:pt x="6077" y="1608"/>
                    <a:pt x="5661" y="445"/>
                    <a:pt x="4543" y="144"/>
                  </a:cubicBezTo>
                  <a:lnTo>
                    <a:pt x="4543" y="144"/>
                  </a:lnTo>
                  <a:cubicBezTo>
                    <a:pt x="4543" y="144"/>
                    <a:pt x="4472" y="1308"/>
                    <a:pt x="4658" y="1442"/>
                  </a:cubicBezTo>
                  <a:cubicBezTo>
                    <a:pt x="4555" y="1576"/>
                    <a:pt x="4408" y="1762"/>
                    <a:pt x="4280" y="1928"/>
                  </a:cubicBezTo>
                  <a:cubicBezTo>
                    <a:pt x="3967" y="1826"/>
                    <a:pt x="2791" y="1659"/>
                    <a:pt x="2548" y="1615"/>
                  </a:cubicBezTo>
                  <a:cubicBezTo>
                    <a:pt x="2465" y="1455"/>
                    <a:pt x="2356" y="1314"/>
                    <a:pt x="2266" y="1205"/>
                  </a:cubicBezTo>
                  <a:cubicBezTo>
                    <a:pt x="2394" y="982"/>
                    <a:pt x="2701" y="48"/>
                    <a:pt x="2548" y="3"/>
                  </a:cubicBezTo>
                  <a:cubicBezTo>
                    <a:pt x="2540" y="1"/>
                    <a:pt x="2531" y="0"/>
                    <a:pt x="2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3">
            <a:extLst>
              <a:ext uri="{FF2B5EF4-FFF2-40B4-BE49-F238E27FC236}">
                <a16:creationId xmlns:a16="http://schemas.microsoft.com/office/drawing/2014/main" id="{02650DFD-F3DE-E8E9-30C3-2A52680C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49" y="315386"/>
            <a:ext cx="309721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oogle Shape;1314;p39">
            <a:extLst>
              <a:ext uri="{FF2B5EF4-FFF2-40B4-BE49-F238E27FC236}">
                <a16:creationId xmlns:a16="http://schemas.microsoft.com/office/drawing/2014/main" id="{585A5F66-064A-4A60-721D-2A65986FA611}"/>
              </a:ext>
            </a:extLst>
          </p:cNvPr>
          <p:cNvGrpSpPr/>
          <p:nvPr/>
        </p:nvGrpSpPr>
        <p:grpSpPr>
          <a:xfrm>
            <a:off x="459967" y="2447677"/>
            <a:ext cx="1588289" cy="2051171"/>
            <a:chOff x="11282981" y="1302281"/>
            <a:chExt cx="3243822" cy="3310550"/>
          </a:xfrm>
        </p:grpSpPr>
        <p:sp>
          <p:nvSpPr>
            <p:cNvPr id="4" name="Google Shape;1315;p39">
              <a:extLst>
                <a:ext uri="{FF2B5EF4-FFF2-40B4-BE49-F238E27FC236}">
                  <a16:creationId xmlns:a16="http://schemas.microsoft.com/office/drawing/2014/main" id="{4F759B0A-4572-F00F-A4C5-70C431DE5A94}"/>
                </a:ext>
              </a:extLst>
            </p:cNvPr>
            <p:cNvSpPr/>
            <p:nvPr/>
          </p:nvSpPr>
          <p:spPr>
            <a:xfrm>
              <a:off x="11282981" y="1302281"/>
              <a:ext cx="3218639" cy="3310550"/>
            </a:xfrm>
            <a:custGeom>
              <a:avLst/>
              <a:gdLst/>
              <a:ahLst/>
              <a:cxnLst/>
              <a:rect l="l" t="t" r="r" b="b"/>
              <a:pathLst>
                <a:path w="188087" h="193458" extrusionOk="0">
                  <a:moveTo>
                    <a:pt x="15580" y="128776"/>
                  </a:moveTo>
                  <a:cubicBezTo>
                    <a:pt x="15856" y="128776"/>
                    <a:pt x="16129" y="128972"/>
                    <a:pt x="16376" y="129368"/>
                  </a:cubicBezTo>
                  <a:cubicBezTo>
                    <a:pt x="16474" y="129531"/>
                    <a:pt x="16572" y="129661"/>
                    <a:pt x="16670" y="129824"/>
                  </a:cubicBezTo>
                  <a:cubicBezTo>
                    <a:pt x="16604" y="129824"/>
                    <a:pt x="16572" y="129792"/>
                    <a:pt x="16539" y="129792"/>
                  </a:cubicBezTo>
                  <a:cubicBezTo>
                    <a:pt x="14941" y="132956"/>
                    <a:pt x="13277" y="136087"/>
                    <a:pt x="11744" y="139284"/>
                  </a:cubicBezTo>
                  <a:cubicBezTo>
                    <a:pt x="10439" y="141992"/>
                    <a:pt x="9363" y="144797"/>
                    <a:pt x="8710" y="147765"/>
                  </a:cubicBezTo>
                  <a:cubicBezTo>
                    <a:pt x="8417" y="149103"/>
                    <a:pt x="8384" y="150440"/>
                    <a:pt x="8841" y="151810"/>
                  </a:cubicBezTo>
                  <a:cubicBezTo>
                    <a:pt x="8767" y="151813"/>
                    <a:pt x="8695" y="151815"/>
                    <a:pt x="8623" y="151815"/>
                  </a:cubicBezTo>
                  <a:cubicBezTo>
                    <a:pt x="7930" y="151815"/>
                    <a:pt x="7318" y="151663"/>
                    <a:pt x="6786" y="151190"/>
                  </a:cubicBezTo>
                  <a:cubicBezTo>
                    <a:pt x="6460" y="150864"/>
                    <a:pt x="6296" y="150505"/>
                    <a:pt x="6427" y="150049"/>
                  </a:cubicBezTo>
                  <a:cubicBezTo>
                    <a:pt x="7014" y="148189"/>
                    <a:pt x="7503" y="146297"/>
                    <a:pt x="8156" y="144503"/>
                  </a:cubicBezTo>
                  <a:cubicBezTo>
                    <a:pt x="9852" y="139741"/>
                    <a:pt x="11809" y="135044"/>
                    <a:pt x="14093" y="130509"/>
                  </a:cubicBezTo>
                  <a:cubicBezTo>
                    <a:pt x="14288" y="130118"/>
                    <a:pt x="14517" y="129727"/>
                    <a:pt x="14778" y="129335"/>
                  </a:cubicBezTo>
                  <a:cubicBezTo>
                    <a:pt x="15036" y="128964"/>
                    <a:pt x="15310" y="128776"/>
                    <a:pt x="15580" y="128776"/>
                  </a:cubicBezTo>
                  <a:close/>
                  <a:moveTo>
                    <a:pt x="105702" y="177315"/>
                  </a:moveTo>
                  <a:cubicBezTo>
                    <a:pt x="105756" y="177315"/>
                    <a:pt x="105929" y="177455"/>
                    <a:pt x="106048" y="177515"/>
                  </a:cubicBezTo>
                  <a:cubicBezTo>
                    <a:pt x="110419" y="179961"/>
                    <a:pt x="114921" y="182212"/>
                    <a:pt x="119683" y="183843"/>
                  </a:cubicBezTo>
                  <a:cubicBezTo>
                    <a:pt x="121249" y="184397"/>
                    <a:pt x="122880" y="184756"/>
                    <a:pt x="124478" y="185115"/>
                  </a:cubicBezTo>
                  <a:cubicBezTo>
                    <a:pt x="124814" y="185186"/>
                    <a:pt x="125153" y="185219"/>
                    <a:pt x="125497" y="185219"/>
                  </a:cubicBezTo>
                  <a:cubicBezTo>
                    <a:pt x="126256" y="185219"/>
                    <a:pt x="127040" y="185058"/>
                    <a:pt x="127871" y="184789"/>
                  </a:cubicBezTo>
                  <a:lnTo>
                    <a:pt x="127871" y="184789"/>
                  </a:lnTo>
                  <a:cubicBezTo>
                    <a:pt x="127740" y="185376"/>
                    <a:pt x="127708" y="185898"/>
                    <a:pt x="127512" y="186355"/>
                  </a:cubicBezTo>
                  <a:cubicBezTo>
                    <a:pt x="127257" y="186965"/>
                    <a:pt x="126864" y="187278"/>
                    <a:pt x="126317" y="187278"/>
                  </a:cubicBezTo>
                  <a:cubicBezTo>
                    <a:pt x="126162" y="187278"/>
                    <a:pt x="125995" y="187253"/>
                    <a:pt x="125816" y="187203"/>
                  </a:cubicBezTo>
                  <a:cubicBezTo>
                    <a:pt x="124185" y="186746"/>
                    <a:pt x="122521" y="186322"/>
                    <a:pt x="120923" y="185767"/>
                  </a:cubicBezTo>
                  <a:cubicBezTo>
                    <a:pt x="115997" y="184071"/>
                    <a:pt x="111169" y="182179"/>
                    <a:pt x="106472" y="179896"/>
                  </a:cubicBezTo>
                  <a:cubicBezTo>
                    <a:pt x="106015" y="179668"/>
                    <a:pt x="105559" y="179407"/>
                    <a:pt x="105102" y="179113"/>
                  </a:cubicBezTo>
                  <a:cubicBezTo>
                    <a:pt x="104808" y="178917"/>
                    <a:pt x="104482" y="178591"/>
                    <a:pt x="104678" y="178232"/>
                  </a:cubicBezTo>
                  <a:cubicBezTo>
                    <a:pt x="104906" y="177873"/>
                    <a:pt x="105330" y="177613"/>
                    <a:pt x="105689" y="177319"/>
                  </a:cubicBezTo>
                  <a:cubicBezTo>
                    <a:pt x="105692" y="177316"/>
                    <a:pt x="105696" y="177315"/>
                    <a:pt x="105702" y="177315"/>
                  </a:cubicBezTo>
                  <a:close/>
                  <a:moveTo>
                    <a:pt x="109053" y="1"/>
                  </a:moveTo>
                  <a:cubicBezTo>
                    <a:pt x="108574" y="1"/>
                    <a:pt x="108094" y="11"/>
                    <a:pt x="107614" y="30"/>
                  </a:cubicBezTo>
                  <a:cubicBezTo>
                    <a:pt x="104743" y="128"/>
                    <a:pt x="101905" y="454"/>
                    <a:pt x="99165" y="1270"/>
                  </a:cubicBezTo>
                  <a:cubicBezTo>
                    <a:pt x="94501" y="2672"/>
                    <a:pt x="90945" y="5575"/>
                    <a:pt x="88205" y="9522"/>
                  </a:cubicBezTo>
                  <a:cubicBezTo>
                    <a:pt x="87520" y="10534"/>
                    <a:pt x="86933" y="11643"/>
                    <a:pt x="86280" y="12719"/>
                  </a:cubicBezTo>
                  <a:cubicBezTo>
                    <a:pt x="86117" y="12328"/>
                    <a:pt x="85954" y="11904"/>
                    <a:pt x="85791" y="11512"/>
                  </a:cubicBezTo>
                  <a:cubicBezTo>
                    <a:pt x="84584" y="8805"/>
                    <a:pt x="82823" y="6684"/>
                    <a:pt x="80017" y="5575"/>
                  </a:cubicBezTo>
                  <a:cubicBezTo>
                    <a:pt x="78670" y="5036"/>
                    <a:pt x="77296" y="4800"/>
                    <a:pt x="75913" y="4800"/>
                  </a:cubicBezTo>
                  <a:cubicBezTo>
                    <a:pt x="75119" y="4800"/>
                    <a:pt x="74323" y="4878"/>
                    <a:pt x="73526" y="5021"/>
                  </a:cubicBezTo>
                  <a:cubicBezTo>
                    <a:pt x="70199" y="5641"/>
                    <a:pt x="67720" y="7402"/>
                    <a:pt x="66350" y="10566"/>
                  </a:cubicBezTo>
                  <a:cubicBezTo>
                    <a:pt x="66186" y="10925"/>
                    <a:pt x="66089" y="11316"/>
                    <a:pt x="65958" y="11643"/>
                  </a:cubicBezTo>
                  <a:lnTo>
                    <a:pt x="65893" y="11643"/>
                  </a:lnTo>
                  <a:cubicBezTo>
                    <a:pt x="65795" y="11610"/>
                    <a:pt x="65697" y="11577"/>
                    <a:pt x="65599" y="11512"/>
                  </a:cubicBezTo>
                  <a:cubicBezTo>
                    <a:pt x="64679" y="11116"/>
                    <a:pt x="63779" y="10910"/>
                    <a:pt x="62905" y="10910"/>
                  </a:cubicBezTo>
                  <a:cubicBezTo>
                    <a:pt x="61548" y="10910"/>
                    <a:pt x="60253" y="11407"/>
                    <a:pt x="59043" y="12458"/>
                  </a:cubicBezTo>
                  <a:cubicBezTo>
                    <a:pt x="56727" y="14481"/>
                    <a:pt x="55291" y="17025"/>
                    <a:pt x="54639" y="20026"/>
                  </a:cubicBezTo>
                  <a:cubicBezTo>
                    <a:pt x="54574" y="20320"/>
                    <a:pt x="54541" y="20613"/>
                    <a:pt x="54476" y="20874"/>
                  </a:cubicBezTo>
                  <a:cubicBezTo>
                    <a:pt x="54411" y="20874"/>
                    <a:pt x="54360" y="20889"/>
                    <a:pt x="54324" y="20889"/>
                  </a:cubicBezTo>
                  <a:cubicBezTo>
                    <a:pt x="54306" y="20889"/>
                    <a:pt x="54291" y="20885"/>
                    <a:pt x="54280" y="20874"/>
                  </a:cubicBezTo>
                  <a:cubicBezTo>
                    <a:pt x="53926" y="20793"/>
                    <a:pt x="53585" y="20753"/>
                    <a:pt x="53257" y="20753"/>
                  </a:cubicBezTo>
                  <a:cubicBezTo>
                    <a:pt x="52134" y="20753"/>
                    <a:pt x="51159" y="21215"/>
                    <a:pt x="50301" y="22048"/>
                  </a:cubicBezTo>
                  <a:cubicBezTo>
                    <a:pt x="48311" y="23908"/>
                    <a:pt x="47397" y="26191"/>
                    <a:pt x="47561" y="28899"/>
                  </a:cubicBezTo>
                  <a:cubicBezTo>
                    <a:pt x="47830" y="33292"/>
                    <a:pt x="51275" y="37521"/>
                    <a:pt x="56718" y="37521"/>
                  </a:cubicBezTo>
                  <a:cubicBezTo>
                    <a:pt x="57216" y="37521"/>
                    <a:pt x="57730" y="37486"/>
                    <a:pt x="58260" y="37412"/>
                  </a:cubicBezTo>
                  <a:cubicBezTo>
                    <a:pt x="59402" y="37282"/>
                    <a:pt x="60478" y="36858"/>
                    <a:pt x="61620" y="36564"/>
                  </a:cubicBezTo>
                  <a:cubicBezTo>
                    <a:pt x="61620" y="36564"/>
                    <a:pt x="61685" y="36695"/>
                    <a:pt x="61750" y="36793"/>
                  </a:cubicBezTo>
                  <a:cubicBezTo>
                    <a:pt x="62515" y="38443"/>
                    <a:pt x="64140" y="39988"/>
                    <a:pt x="66276" y="39988"/>
                  </a:cubicBezTo>
                  <a:cubicBezTo>
                    <a:pt x="67054" y="39988"/>
                    <a:pt x="67900" y="39783"/>
                    <a:pt x="68796" y="39304"/>
                  </a:cubicBezTo>
                  <a:cubicBezTo>
                    <a:pt x="70916" y="38163"/>
                    <a:pt x="72482" y="36434"/>
                    <a:pt x="73722" y="34411"/>
                  </a:cubicBezTo>
                  <a:cubicBezTo>
                    <a:pt x="73847" y="34185"/>
                    <a:pt x="73973" y="34095"/>
                    <a:pt x="74173" y="34095"/>
                  </a:cubicBezTo>
                  <a:cubicBezTo>
                    <a:pt x="74233" y="34095"/>
                    <a:pt x="74299" y="34103"/>
                    <a:pt x="74374" y="34118"/>
                  </a:cubicBezTo>
                  <a:cubicBezTo>
                    <a:pt x="74931" y="34227"/>
                    <a:pt x="75481" y="34283"/>
                    <a:pt x="76022" y="34283"/>
                  </a:cubicBezTo>
                  <a:cubicBezTo>
                    <a:pt x="77414" y="34283"/>
                    <a:pt x="78749" y="33914"/>
                    <a:pt x="80017" y="33139"/>
                  </a:cubicBezTo>
                  <a:cubicBezTo>
                    <a:pt x="81909" y="31965"/>
                    <a:pt x="83279" y="30301"/>
                    <a:pt x="84388" y="28409"/>
                  </a:cubicBezTo>
                  <a:cubicBezTo>
                    <a:pt x="84486" y="28279"/>
                    <a:pt x="84584" y="28148"/>
                    <a:pt x="84682" y="27985"/>
                  </a:cubicBezTo>
                  <a:cubicBezTo>
                    <a:pt x="87063" y="34346"/>
                    <a:pt x="91108" y="38782"/>
                    <a:pt x="97860" y="40511"/>
                  </a:cubicBezTo>
                  <a:cubicBezTo>
                    <a:pt x="97828" y="40381"/>
                    <a:pt x="97828" y="40315"/>
                    <a:pt x="97828" y="40283"/>
                  </a:cubicBezTo>
                  <a:cubicBezTo>
                    <a:pt x="97828" y="40250"/>
                    <a:pt x="97828" y="40218"/>
                    <a:pt x="97860" y="40120"/>
                  </a:cubicBezTo>
                  <a:cubicBezTo>
                    <a:pt x="99263" y="42012"/>
                    <a:pt x="100959" y="43349"/>
                    <a:pt x="103406" y="43610"/>
                  </a:cubicBezTo>
                  <a:cubicBezTo>
                    <a:pt x="103438" y="44687"/>
                    <a:pt x="103438" y="45730"/>
                    <a:pt x="103504" y="46742"/>
                  </a:cubicBezTo>
                  <a:cubicBezTo>
                    <a:pt x="103569" y="47720"/>
                    <a:pt x="103406" y="48601"/>
                    <a:pt x="102623" y="49253"/>
                  </a:cubicBezTo>
                  <a:cubicBezTo>
                    <a:pt x="102492" y="49384"/>
                    <a:pt x="102395" y="49547"/>
                    <a:pt x="102297" y="49677"/>
                  </a:cubicBezTo>
                  <a:cubicBezTo>
                    <a:pt x="102068" y="49612"/>
                    <a:pt x="101905" y="49514"/>
                    <a:pt x="101742" y="49514"/>
                  </a:cubicBezTo>
                  <a:cubicBezTo>
                    <a:pt x="100144" y="49547"/>
                    <a:pt x="98578" y="49580"/>
                    <a:pt x="97012" y="49645"/>
                  </a:cubicBezTo>
                  <a:cubicBezTo>
                    <a:pt x="96677" y="49645"/>
                    <a:pt x="96365" y="49717"/>
                    <a:pt x="96057" y="49717"/>
                  </a:cubicBezTo>
                  <a:cubicBezTo>
                    <a:pt x="96006" y="49717"/>
                    <a:pt x="95954" y="49715"/>
                    <a:pt x="95903" y="49710"/>
                  </a:cubicBezTo>
                  <a:cubicBezTo>
                    <a:pt x="94859" y="49547"/>
                    <a:pt x="93848" y="49319"/>
                    <a:pt x="92804" y="49123"/>
                  </a:cubicBezTo>
                  <a:cubicBezTo>
                    <a:pt x="83997" y="47361"/>
                    <a:pt x="75190" y="45502"/>
                    <a:pt x="66252" y="44523"/>
                  </a:cubicBezTo>
                  <a:cubicBezTo>
                    <a:pt x="63970" y="44262"/>
                    <a:pt x="61689" y="44087"/>
                    <a:pt x="59395" y="44087"/>
                  </a:cubicBezTo>
                  <a:cubicBezTo>
                    <a:pt x="58540" y="44087"/>
                    <a:pt x="57684" y="44111"/>
                    <a:pt x="56825" y="44165"/>
                  </a:cubicBezTo>
                  <a:cubicBezTo>
                    <a:pt x="54313" y="44295"/>
                    <a:pt x="52290" y="45241"/>
                    <a:pt x="51018" y="47492"/>
                  </a:cubicBezTo>
                  <a:cubicBezTo>
                    <a:pt x="50040" y="49221"/>
                    <a:pt x="49028" y="50950"/>
                    <a:pt x="48148" y="52744"/>
                  </a:cubicBezTo>
                  <a:cubicBezTo>
                    <a:pt x="45342" y="58648"/>
                    <a:pt x="43124" y="64813"/>
                    <a:pt x="40939" y="70978"/>
                  </a:cubicBezTo>
                  <a:cubicBezTo>
                    <a:pt x="38982" y="76458"/>
                    <a:pt x="37057" y="81971"/>
                    <a:pt x="35100" y="87451"/>
                  </a:cubicBezTo>
                  <a:cubicBezTo>
                    <a:pt x="34154" y="90093"/>
                    <a:pt x="33599" y="92801"/>
                    <a:pt x="33991" y="95606"/>
                  </a:cubicBezTo>
                  <a:cubicBezTo>
                    <a:pt x="34186" y="97139"/>
                    <a:pt x="34708" y="98542"/>
                    <a:pt x="35654" y="99782"/>
                  </a:cubicBezTo>
                  <a:cubicBezTo>
                    <a:pt x="37187" y="101771"/>
                    <a:pt x="39308" y="102685"/>
                    <a:pt x="41689" y="103174"/>
                  </a:cubicBezTo>
                  <a:cubicBezTo>
                    <a:pt x="41950" y="103239"/>
                    <a:pt x="42178" y="103468"/>
                    <a:pt x="42439" y="103565"/>
                  </a:cubicBezTo>
                  <a:cubicBezTo>
                    <a:pt x="42589" y="103615"/>
                    <a:pt x="42855" y="103685"/>
                    <a:pt x="43000" y="103685"/>
                  </a:cubicBezTo>
                  <a:cubicBezTo>
                    <a:pt x="43044" y="103685"/>
                    <a:pt x="43076" y="103678"/>
                    <a:pt x="43092" y="103663"/>
                  </a:cubicBezTo>
                  <a:cubicBezTo>
                    <a:pt x="43320" y="103370"/>
                    <a:pt x="43581" y="103370"/>
                    <a:pt x="43875" y="103370"/>
                  </a:cubicBezTo>
                  <a:cubicBezTo>
                    <a:pt x="46158" y="103337"/>
                    <a:pt x="47789" y="102163"/>
                    <a:pt x="48507" y="99945"/>
                  </a:cubicBezTo>
                  <a:cubicBezTo>
                    <a:pt x="48604" y="99586"/>
                    <a:pt x="48702" y="99194"/>
                    <a:pt x="48800" y="98803"/>
                  </a:cubicBezTo>
                  <a:cubicBezTo>
                    <a:pt x="48963" y="98868"/>
                    <a:pt x="49094" y="98933"/>
                    <a:pt x="49224" y="98999"/>
                  </a:cubicBezTo>
                  <a:cubicBezTo>
                    <a:pt x="49636" y="99192"/>
                    <a:pt x="49983" y="99294"/>
                    <a:pt x="50297" y="99294"/>
                  </a:cubicBezTo>
                  <a:cubicBezTo>
                    <a:pt x="50778" y="99294"/>
                    <a:pt x="51184" y="99055"/>
                    <a:pt x="51638" y="98542"/>
                  </a:cubicBezTo>
                  <a:cubicBezTo>
                    <a:pt x="52225" y="97824"/>
                    <a:pt x="52812" y="97041"/>
                    <a:pt x="53302" y="96226"/>
                  </a:cubicBezTo>
                  <a:cubicBezTo>
                    <a:pt x="54150" y="94823"/>
                    <a:pt x="53954" y="93747"/>
                    <a:pt x="52714" y="92638"/>
                  </a:cubicBezTo>
                  <a:cubicBezTo>
                    <a:pt x="52258" y="92181"/>
                    <a:pt x="51769" y="91790"/>
                    <a:pt x="51344" y="91300"/>
                  </a:cubicBezTo>
                  <a:cubicBezTo>
                    <a:pt x="50953" y="90909"/>
                    <a:pt x="50757" y="90420"/>
                    <a:pt x="50888" y="89832"/>
                  </a:cubicBezTo>
                  <a:cubicBezTo>
                    <a:pt x="50953" y="89539"/>
                    <a:pt x="50986" y="89213"/>
                    <a:pt x="51084" y="88919"/>
                  </a:cubicBezTo>
                  <a:cubicBezTo>
                    <a:pt x="52225" y="85331"/>
                    <a:pt x="53302" y="81743"/>
                    <a:pt x="54574" y="78187"/>
                  </a:cubicBezTo>
                  <a:cubicBezTo>
                    <a:pt x="55879" y="74599"/>
                    <a:pt x="57412" y="71076"/>
                    <a:pt x="58847" y="67553"/>
                  </a:cubicBezTo>
                  <a:cubicBezTo>
                    <a:pt x="58912" y="67390"/>
                    <a:pt x="59043" y="67260"/>
                    <a:pt x="59173" y="67129"/>
                  </a:cubicBezTo>
                  <a:cubicBezTo>
                    <a:pt x="59369" y="66966"/>
                    <a:pt x="59663" y="66901"/>
                    <a:pt x="59760" y="66705"/>
                  </a:cubicBezTo>
                  <a:cubicBezTo>
                    <a:pt x="60217" y="65694"/>
                    <a:pt x="60674" y="64683"/>
                    <a:pt x="61033" y="63639"/>
                  </a:cubicBezTo>
                  <a:cubicBezTo>
                    <a:pt x="61165" y="63294"/>
                    <a:pt x="61298" y="63122"/>
                    <a:pt x="61588" y="63122"/>
                  </a:cubicBezTo>
                  <a:cubicBezTo>
                    <a:pt x="61655" y="63122"/>
                    <a:pt x="61730" y="63131"/>
                    <a:pt x="61815" y="63149"/>
                  </a:cubicBezTo>
                  <a:cubicBezTo>
                    <a:pt x="62076" y="63215"/>
                    <a:pt x="62370" y="63215"/>
                    <a:pt x="62664" y="63247"/>
                  </a:cubicBezTo>
                  <a:cubicBezTo>
                    <a:pt x="66186" y="63606"/>
                    <a:pt x="69677" y="63998"/>
                    <a:pt x="73167" y="64356"/>
                  </a:cubicBezTo>
                  <a:cubicBezTo>
                    <a:pt x="76690" y="64748"/>
                    <a:pt x="80246" y="65139"/>
                    <a:pt x="83769" y="65498"/>
                  </a:cubicBezTo>
                  <a:cubicBezTo>
                    <a:pt x="84976" y="65629"/>
                    <a:pt x="86150" y="65759"/>
                    <a:pt x="87389" y="65922"/>
                  </a:cubicBezTo>
                  <a:cubicBezTo>
                    <a:pt x="87324" y="66118"/>
                    <a:pt x="87292" y="66248"/>
                    <a:pt x="87259" y="66379"/>
                  </a:cubicBezTo>
                  <a:cubicBezTo>
                    <a:pt x="86607" y="68401"/>
                    <a:pt x="85954" y="70456"/>
                    <a:pt x="85334" y="72479"/>
                  </a:cubicBezTo>
                  <a:cubicBezTo>
                    <a:pt x="85041" y="73425"/>
                    <a:pt x="84780" y="74403"/>
                    <a:pt x="84519" y="75349"/>
                  </a:cubicBezTo>
                  <a:cubicBezTo>
                    <a:pt x="84356" y="75936"/>
                    <a:pt x="84551" y="76393"/>
                    <a:pt x="85073" y="76687"/>
                  </a:cubicBezTo>
                  <a:cubicBezTo>
                    <a:pt x="85302" y="76817"/>
                    <a:pt x="85497" y="76948"/>
                    <a:pt x="85693" y="77078"/>
                  </a:cubicBezTo>
                  <a:cubicBezTo>
                    <a:pt x="85661" y="77209"/>
                    <a:pt x="85628" y="77274"/>
                    <a:pt x="85595" y="77339"/>
                  </a:cubicBezTo>
                  <a:cubicBezTo>
                    <a:pt x="83442" y="81449"/>
                    <a:pt x="80996" y="85364"/>
                    <a:pt x="78517" y="89245"/>
                  </a:cubicBezTo>
                  <a:cubicBezTo>
                    <a:pt x="78452" y="89376"/>
                    <a:pt x="78288" y="89474"/>
                    <a:pt x="78158" y="89506"/>
                  </a:cubicBezTo>
                  <a:cubicBezTo>
                    <a:pt x="76462" y="89996"/>
                    <a:pt x="74994" y="90909"/>
                    <a:pt x="73689" y="92083"/>
                  </a:cubicBezTo>
                  <a:cubicBezTo>
                    <a:pt x="70492" y="94986"/>
                    <a:pt x="68339" y="98607"/>
                    <a:pt x="67035" y="102750"/>
                  </a:cubicBezTo>
                  <a:cubicBezTo>
                    <a:pt x="66154" y="105523"/>
                    <a:pt x="65828" y="108361"/>
                    <a:pt x="66513" y="111264"/>
                  </a:cubicBezTo>
                  <a:cubicBezTo>
                    <a:pt x="66545" y="111427"/>
                    <a:pt x="66480" y="111623"/>
                    <a:pt x="66415" y="111786"/>
                  </a:cubicBezTo>
                  <a:cubicBezTo>
                    <a:pt x="65926" y="113156"/>
                    <a:pt x="65404" y="114526"/>
                    <a:pt x="64947" y="115896"/>
                  </a:cubicBezTo>
                  <a:cubicBezTo>
                    <a:pt x="64066" y="118636"/>
                    <a:pt x="63218" y="121408"/>
                    <a:pt x="62337" y="124149"/>
                  </a:cubicBezTo>
                  <a:cubicBezTo>
                    <a:pt x="62044" y="125095"/>
                    <a:pt x="62370" y="125780"/>
                    <a:pt x="63153" y="126301"/>
                  </a:cubicBezTo>
                  <a:cubicBezTo>
                    <a:pt x="63577" y="126595"/>
                    <a:pt x="64034" y="126889"/>
                    <a:pt x="64490" y="127182"/>
                  </a:cubicBezTo>
                  <a:cubicBezTo>
                    <a:pt x="64197" y="127769"/>
                    <a:pt x="63968" y="128357"/>
                    <a:pt x="63642" y="128878"/>
                  </a:cubicBezTo>
                  <a:cubicBezTo>
                    <a:pt x="62892" y="130053"/>
                    <a:pt x="62174" y="131194"/>
                    <a:pt x="61391" y="132336"/>
                  </a:cubicBezTo>
                  <a:cubicBezTo>
                    <a:pt x="61065" y="132825"/>
                    <a:pt x="60576" y="133184"/>
                    <a:pt x="59956" y="133217"/>
                  </a:cubicBezTo>
                  <a:cubicBezTo>
                    <a:pt x="58162" y="133315"/>
                    <a:pt x="56401" y="133445"/>
                    <a:pt x="54606" y="133478"/>
                  </a:cubicBezTo>
                  <a:cubicBezTo>
                    <a:pt x="54091" y="133484"/>
                    <a:pt x="53577" y="133487"/>
                    <a:pt x="53064" y="133487"/>
                  </a:cubicBezTo>
                  <a:cubicBezTo>
                    <a:pt x="51010" y="133487"/>
                    <a:pt x="48970" y="133445"/>
                    <a:pt x="46908" y="133445"/>
                  </a:cubicBezTo>
                  <a:lnTo>
                    <a:pt x="45114" y="133445"/>
                  </a:lnTo>
                  <a:lnTo>
                    <a:pt x="45114" y="132630"/>
                  </a:lnTo>
                  <a:cubicBezTo>
                    <a:pt x="45049" y="132597"/>
                    <a:pt x="44951" y="132564"/>
                    <a:pt x="44886" y="132564"/>
                  </a:cubicBezTo>
                  <a:cubicBezTo>
                    <a:pt x="40776" y="132075"/>
                    <a:pt x="36698" y="131586"/>
                    <a:pt x="32588" y="131097"/>
                  </a:cubicBezTo>
                  <a:cubicBezTo>
                    <a:pt x="32211" y="131054"/>
                    <a:pt x="31834" y="131020"/>
                    <a:pt x="31465" y="131020"/>
                  </a:cubicBezTo>
                  <a:cubicBezTo>
                    <a:pt x="30430" y="131020"/>
                    <a:pt x="29460" y="131286"/>
                    <a:pt x="28739" y="132369"/>
                  </a:cubicBezTo>
                  <a:cubicBezTo>
                    <a:pt x="28641" y="132304"/>
                    <a:pt x="28543" y="132271"/>
                    <a:pt x="28445" y="132206"/>
                  </a:cubicBezTo>
                  <a:cubicBezTo>
                    <a:pt x="26651" y="131097"/>
                    <a:pt x="24759" y="130216"/>
                    <a:pt x="22737" y="129563"/>
                  </a:cubicBezTo>
                  <a:cubicBezTo>
                    <a:pt x="21494" y="129172"/>
                    <a:pt x="20236" y="128765"/>
                    <a:pt x="18926" y="128765"/>
                  </a:cubicBezTo>
                  <a:cubicBezTo>
                    <a:pt x="18379" y="128765"/>
                    <a:pt x="17824" y="128836"/>
                    <a:pt x="17257" y="129009"/>
                  </a:cubicBezTo>
                  <a:cubicBezTo>
                    <a:pt x="17224" y="128944"/>
                    <a:pt x="17159" y="128878"/>
                    <a:pt x="17126" y="128813"/>
                  </a:cubicBezTo>
                  <a:cubicBezTo>
                    <a:pt x="16649" y="128177"/>
                    <a:pt x="16094" y="127858"/>
                    <a:pt x="15548" y="127858"/>
                  </a:cubicBezTo>
                  <a:cubicBezTo>
                    <a:pt x="14976" y="127858"/>
                    <a:pt x="14413" y="128209"/>
                    <a:pt x="13962" y="128911"/>
                  </a:cubicBezTo>
                  <a:cubicBezTo>
                    <a:pt x="13669" y="129368"/>
                    <a:pt x="13408" y="129857"/>
                    <a:pt x="13147" y="130346"/>
                  </a:cubicBezTo>
                  <a:cubicBezTo>
                    <a:pt x="12951" y="130738"/>
                    <a:pt x="12755" y="131129"/>
                    <a:pt x="12462" y="131684"/>
                  </a:cubicBezTo>
                  <a:cubicBezTo>
                    <a:pt x="12625" y="129629"/>
                    <a:pt x="11809" y="128259"/>
                    <a:pt x="10211" y="127769"/>
                  </a:cubicBezTo>
                  <a:cubicBezTo>
                    <a:pt x="9875" y="127663"/>
                    <a:pt x="9533" y="127611"/>
                    <a:pt x="9195" y="127611"/>
                  </a:cubicBezTo>
                  <a:cubicBezTo>
                    <a:pt x="8086" y="127611"/>
                    <a:pt x="7027" y="128165"/>
                    <a:pt x="6427" y="129139"/>
                  </a:cubicBezTo>
                  <a:cubicBezTo>
                    <a:pt x="5611" y="130412"/>
                    <a:pt x="5775" y="132108"/>
                    <a:pt x="6818" y="133217"/>
                  </a:cubicBezTo>
                  <a:cubicBezTo>
                    <a:pt x="7472" y="133871"/>
                    <a:pt x="8275" y="134198"/>
                    <a:pt x="9197" y="134198"/>
                  </a:cubicBezTo>
                  <a:cubicBezTo>
                    <a:pt x="9241" y="134198"/>
                    <a:pt x="9286" y="134197"/>
                    <a:pt x="9330" y="134195"/>
                  </a:cubicBezTo>
                  <a:cubicBezTo>
                    <a:pt x="10309" y="134195"/>
                    <a:pt x="11124" y="133739"/>
                    <a:pt x="11744" y="133086"/>
                  </a:cubicBezTo>
                  <a:lnTo>
                    <a:pt x="11744" y="133086"/>
                  </a:lnTo>
                  <a:cubicBezTo>
                    <a:pt x="10146" y="137001"/>
                    <a:pt x="8515" y="140980"/>
                    <a:pt x="6916" y="144895"/>
                  </a:cubicBezTo>
                  <a:cubicBezTo>
                    <a:pt x="6590" y="143101"/>
                    <a:pt x="5579" y="142089"/>
                    <a:pt x="3850" y="141894"/>
                  </a:cubicBezTo>
                  <a:cubicBezTo>
                    <a:pt x="3739" y="141880"/>
                    <a:pt x="3627" y="141873"/>
                    <a:pt x="3514" y="141873"/>
                  </a:cubicBezTo>
                  <a:cubicBezTo>
                    <a:pt x="2307" y="141873"/>
                    <a:pt x="1063" y="142657"/>
                    <a:pt x="555" y="143851"/>
                  </a:cubicBezTo>
                  <a:cubicBezTo>
                    <a:pt x="1" y="145156"/>
                    <a:pt x="360" y="146754"/>
                    <a:pt x="1403" y="147667"/>
                  </a:cubicBezTo>
                  <a:cubicBezTo>
                    <a:pt x="2026" y="148201"/>
                    <a:pt x="2756" y="148492"/>
                    <a:pt x="3593" y="148492"/>
                  </a:cubicBezTo>
                  <a:cubicBezTo>
                    <a:pt x="3678" y="148492"/>
                    <a:pt x="3763" y="148489"/>
                    <a:pt x="3850" y="148483"/>
                  </a:cubicBezTo>
                  <a:cubicBezTo>
                    <a:pt x="4731" y="148418"/>
                    <a:pt x="5481" y="148026"/>
                    <a:pt x="6199" y="147243"/>
                  </a:cubicBezTo>
                  <a:lnTo>
                    <a:pt x="6199" y="147243"/>
                  </a:lnTo>
                  <a:cubicBezTo>
                    <a:pt x="6035" y="147798"/>
                    <a:pt x="5938" y="148189"/>
                    <a:pt x="5840" y="148581"/>
                  </a:cubicBezTo>
                  <a:cubicBezTo>
                    <a:pt x="5742" y="149005"/>
                    <a:pt x="5644" y="149429"/>
                    <a:pt x="5579" y="149820"/>
                  </a:cubicBezTo>
                  <a:cubicBezTo>
                    <a:pt x="5350" y="151060"/>
                    <a:pt x="5840" y="152006"/>
                    <a:pt x="7014" y="152397"/>
                  </a:cubicBezTo>
                  <a:cubicBezTo>
                    <a:pt x="7666" y="152626"/>
                    <a:pt x="8384" y="152593"/>
                    <a:pt x="9069" y="152691"/>
                  </a:cubicBezTo>
                  <a:cubicBezTo>
                    <a:pt x="9200" y="152724"/>
                    <a:pt x="9395" y="152724"/>
                    <a:pt x="9461" y="152821"/>
                  </a:cubicBezTo>
                  <a:cubicBezTo>
                    <a:pt x="10003" y="153454"/>
                    <a:pt x="10756" y="153726"/>
                    <a:pt x="11525" y="153726"/>
                  </a:cubicBezTo>
                  <a:cubicBezTo>
                    <a:pt x="12143" y="153726"/>
                    <a:pt x="12772" y="153551"/>
                    <a:pt x="13310" y="153245"/>
                  </a:cubicBezTo>
                  <a:cubicBezTo>
                    <a:pt x="14223" y="152724"/>
                    <a:pt x="14973" y="151973"/>
                    <a:pt x="15626" y="151158"/>
                  </a:cubicBezTo>
                  <a:cubicBezTo>
                    <a:pt x="15756" y="151027"/>
                    <a:pt x="15952" y="150962"/>
                    <a:pt x="16115" y="150832"/>
                  </a:cubicBezTo>
                  <a:cubicBezTo>
                    <a:pt x="16245" y="150668"/>
                    <a:pt x="16376" y="150505"/>
                    <a:pt x="16441" y="150310"/>
                  </a:cubicBezTo>
                  <a:cubicBezTo>
                    <a:pt x="16506" y="150212"/>
                    <a:pt x="16409" y="150049"/>
                    <a:pt x="16441" y="149951"/>
                  </a:cubicBezTo>
                  <a:cubicBezTo>
                    <a:pt x="17028" y="148907"/>
                    <a:pt x="17583" y="147863"/>
                    <a:pt x="18464" y="147113"/>
                  </a:cubicBezTo>
                  <a:cubicBezTo>
                    <a:pt x="18659" y="147186"/>
                    <a:pt x="18947" y="147278"/>
                    <a:pt x="19106" y="147278"/>
                  </a:cubicBezTo>
                  <a:cubicBezTo>
                    <a:pt x="19159" y="147278"/>
                    <a:pt x="19198" y="147268"/>
                    <a:pt x="19214" y="147243"/>
                  </a:cubicBezTo>
                  <a:cubicBezTo>
                    <a:pt x="19344" y="147015"/>
                    <a:pt x="19344" y="146689"/>
                    <a:pt x="19377" y="146363"/>
                  </a:cubicBezTo>
                  <a:cubicBezTo>
                    <a:pt x="19312" y="146363"/>
                    <a:pt x="19279" y="146330"/>
                    <a:pt x="19214" y="146330"/>
                  </a:cubicBezTo>
                  <a:cubicBezTo>
                    <a:pt x="19442" y="146167"/>
                    <a:pt x="19638" y="146004"/>
                    <a:pt x="19866" y="145906"/>
                  </a:cubicBezTo>
                  <a:cubicBezTo>
                    <a:pt x="20072" y="145769"/>
                    <a:pt x="20277" y="145600"/>
                    <a:pt x="20527" y="145600"/>
                  </a:cubicBezTo>
                  <a:cubicBezTo>
                    <a:pt x="20634" y="145600"/>
                    <a:pt x="20750" y="145632"/>
                    <a:pt x="20878" y="145710"/>
                  </a:cubicBezTo>
                  <a:cubicBezTo>
                    <a:pt x="20887" y="145719"/>
                    <a:pt x="20899" y="145723"/>
                    <a:pt x="20915" y="145723"/>
                  </a:cubicBezTo>
                  <a:cubicBezTo>
                    <a:pt x="21013" y="145723"/>
                    <a:pt x="21226" y="145566"/>
                    <a:pt x="21367" y="145482"/>
                  </a:cubicBezTo>
                  <a:cubicBezTo>
                    <a:pt x="21497" y="145384"/>
                    <a:pt x="21563" y="145221"/>
                    <a:pt x="21693" y="145188"/>
                  </a:cubicBezTo>
                  <a:cubicBezTo>
                    <a:pt x="22574" y="145123"/>
                    <a:pt x="23454" y="145058"/>
                    <a:pt x="24270" y="144993"/>
                  </a:cubicBezTo>
                  <a:cubicBezTo>
                    <a:pt x="24335" y="145123"/>
                    <a:pt x="24368" y="145123"/>
                    <a:pt x="24368" y="145156"/>
                  </a:cubicBezTo>
                  <a:cubicBezTo>
                    <a:pt x="24368" y="145188"/>
                    <a:pt x="24368" y="145254"/>
                    <a:pt x="24368" y="145286"/>
                  </a:cubicBezTo>
                  <a:cubicBezTo>
                    <a:pt x="24139" y="146461"/>
                    <a:pt x="24694" y="147243"/>
                    <a:pt x="25673" y="147733"/>
                  </a:cubicBezTo>
                  <a:cubicBezTo>
                    <a:pt x="26912" y="148385"/>
                    <a:pt x="28119" y="149070"/>
                    <a:pt x="29391" y="149625"/>
                  </a:cubicBezTo>
                  <a:cubicBezTo>
                    <a:pt x="32229" y="150864"/>
                    <a:pt x="35132" y="151908"/>
                    <a:pt x="38231" y="152332"/>
                  </a:cubicBezTo>
                  <a:cubicBezTo>
                    <a:pt x="38717" y="152406"/>
                    <a:pt x="39216" y="152486"/>
                    <a:pt x="39710" y="152486"/>
                  </a:cubicBezTo>
                  <a:cubicBezTo>
                    <a:pt x="40311" y="152486"/>
                    <a:pt x="40906" y="152367"/>
                    <a:pt x="41461" y="151973"/>
                  </a:cubicBezTo>
                  <a:cubicBezTo>
                    <a:pt x="41481" y="151953"/>
                    <a:pt x="41511" y="151945"/>
                    <a:pt x="41546" y="151945"/>
                  </a:cubicBezTo>
                  <a:cubicBezTo>
                    <a:pt x="41624" y="151945"/>
                    <a:pt x="41729" y="151983"/>
                    <a:pt x="41819" y="152006"/>
                  </a:cubicBezTo>
                  <a:cubicBezTo>
                    <a:pt x="45277" y="152463"/>
                    <a:pt x="48735" y="153017"/>
                    <a:pt x="52193" y="153409"/>
                  </a:cubicBezTo>
                  <a:cubicBezTo>
                    <a:pt x="54232" y="153622"/>
                    <a:pt x="56279" y="153728"/>
                    <a:pt x="58330" y="153728"/>
                  </a:cubicBezTo>
                  <a:cubicBezTo>
                    <a:pt x="60674" y="153728"/>
                    <a:pt x="63022" y="153589"/>
                    <a:pt x="65371" y="153311"/>
                  </a:cubicBezTo>
                  <a:cubicBezTo>
                    <a:pt x="69416" y="152789"/>
                    <a:pt x="72776" y="151125"/>
                    <a:pt x="75483" y="147994"/>
                  </a:cubicBezTo>
                  <a:cubicBezTo>
                    <a:pt x="78125" y="144960"/>
                    <a:pt x="80213" y="141568"/>
                    <a:pt x="82040" y="138012"/>
                  </a:cubicBezTo>
                  <a:cubicBezTo>
                    <a:pt x="82725" y="136609"/>
                    <a:pt x="83377" y="135207"/>
                    <a:pt x="84062" y="133804"/>
                  </a:cubicBezTo>
                  <a:cubicBezTo>
                    <a:pt x="84160" y="133837"/>
                    <a:pt x="84258" y="133837"/>
                    <a:pt x="84356" y="133869"/>
                  </a:cubicBezTo>
                  <a:cubicBezTo>
                    <a:pt x="85302" y="134065"/>
                    <a:pt x="86280" y="134228"/>
                    <a:pt x="87259" y="134456"/>
                  </a:cubicBezTo>
                  <a:cubicBezTo>
                    <a:pt x="87465" y="134504"/>
                    <a:pt x="87659" y="134528"/>
                    <a:pt x="87843" y="134528"/>
                  </a:cubicBezTo>
                  <a:cubicBezTo>
                    <a:pt x="88418" y="134528"/>
                    <a:pt x="88894" y="134290"/>
                    <a:pt x="89314" y="133771"/>
                  </a:cubicBezTo>
                  <a:cubicBezTo>
                    <a:pt x="90488" y="132369"/>
                    <a:pt x="91434" y="130836"/>
                    <a:pt x="92282" y="129237"/>
                  </a:cubicBezTo>
                  <a:cubicBezTo>
                    <a:pt x="92837" y="128226"/>
                    <a:pt x="93326" y="127150"/>
                    <a:pt x="93816" y="126138"/>
                  </a:cubicBezTo>
                  <a:cubicBezTo>
                    <a:pt x="95577" y="126497"/>
                    <a:pt x="97306" y="126889"/>
                    <a:pt x="99035" y="127182"/>
                  </a:cubicBezTo>
                  <a:cubicBezTo>
                    <a:pt x="100666" y="127498"/>
                    <a:pt x="102319" y="127750"/>
                    <a:pt x="103976" y="127750"/>
                  </a:cubicBezTo>
                  <a:cubicBezTo>
                    <a:pt x="104373" y="127750"/>
                    <a:pt x="104770" y="127736"/>
                    <a:pt x="105167" y="127704"/>
                  </a:cubicBezTo>
                  <a:cubicBezTo>
                    <a:pt x="105787" y="127671"/>
                    <a:pt x="106439" y="127476"/>
                    <a:pt x="107027" y="127247"/>
                  </a:cubicBezTo>
                  <a:cubicBezTo>
                    <a:pt x="107320" y="127101"/>
                    <a:pt x="107559" y="127027"/>
                    <a:pt x="107825" y="127027"/>
                  </a:cubicBezTo>
                  <a:cubicBezTo>
                    <a:pt x="107913" y="127027"/>
                    <a:pt x="108005" y="127035"/>
                    <a:pt x="108103" y="127052"/>
                  </a:cubicBezTo>
                  <a:cubicBezTo>
                    <a:pt x="111039" y="127574"/>
                    <a:pt x="113975" y="128063"/>
                    <a:pt x="116910" y="128585"/>
                  </a:cubicBezTo>
                  <a:cubicBezTo>
                    <a:pt x="117791" y="128748"/>
                    <a:pt x="117954" y="128944"/>
                    <a:pt x="117791" y="129824"/>
                  </a:cubicBezTo>
                  <a:cubicBezTo>
                    <a:pt x="117563" y="130999"/>
                    <a:pt x="117334" y="132173"/>
                    <a:pt x="116943" y="133282"/>
                  </a:cubicBezTo>
                  <a:cubicBezTo>
                    <a:pt x="115312" y="137784"/>
                    <a:pt x="113616" y="142285"/>
                    <a:pt x="111920" y="146787"/>
                  </a:cubicBezTo>
                  <a:cubicBezTo>
                    <a:pt x="111789" y="147146"/>
                    <a:pt x="111789" y="147635"/>
                    <a:pt x="111235" y="147700"/>
                  </a:cubicBezTo>
                  <a:cubicBezTo>
                    <a:pt x="111137" y="147700"/>
                    <a:pt x="111071" y="147896"/>
                    <a:pt x="111006" y="147994"/>
                  </a:cubicBezTo>
                  <a:cubicBezTo>
                    <a:pt x="110810" y="148320"/>
                    <a:pt x="110615" y="148646"/>
                    <a:pt x="110452" y="148972"/>
                  </a:cubicBezTo>
                  <a:cubicBezTo>
                    <a:pt x="108462" y="152985"/>
                    <a:pt x="106929" y="157192"/>
                    <a:pt x="105852" y="161531"/>
                  </a:cubicBezTo>
                  <a:cubicBezTo>
                    <a:pt x="105396" y="163292"/>
                    <a:pt x="105004" y="165119"/>
                    <a:pt x="105135" y="166978"/>
                  </a:cubicBezTo>
                  <a:cubicBezTo>
                    <a:pt x="105200" y="167631"/>
                    <a:pt x="105330" y="168283"/>
                    <a:pt x="105852" y="168740"/>
                  </a:cubicBezTo>
                  <a:cubicBezTo>
                    <a:pt x="106081" y="168936"/>
                    <a:pt x="106081" y="169099"/>
                    <a:pt x="106015" y="169360"/>
                  </a:cubicBezTo>
                  <a:cubicBezTo>
                    <a:pt x="105657" y="170338"/>
                    <a:pt x="105265" y="171349"/>
                    <a:pt x="105004" y="172361"/>
                  </a:cubicBezTo>
                  <a:cubicBezTo>
                    <a:pt x="104645" y="173763"/>
                    <a:pt x="104286" y="175231"/>
                    <a:pt x="104874" y="176699"/>
                  </a:cubicBezTo>
                  <a:cubicBezTo>
                    <a:pt x="104743" y="176764"/>
                    <a:pt x="104645" y="176862"/>
                    <a:pt x="104547" y="176927"/>
                  </a:cubicBezTo>
                  <a:cubicBezTo>
                    <a:pt x="103406" y="177841"/>
                    <a:pt x="103471" y="179113"/>
                    <a:pt x="104678" y="179929"/>
                  </a:cubicBezTo>
                  <a:cubicBezTo>
                    <a:pt x="105037" y="180157"/>
                    <a:pt x="105396" y="180385"/>
                    <a:pt x="105787" y="180581"/>
                  </a:cubicBezTo>
                  <a:cubicBezTo>
                    <a:pt x="106309" y="180842"/>
                    <a:pt x="106863" y="181103"/>
                    <a:pt x="107483" y="181429"/>
                  </a:cubicBezTo>
                  <a:cubicBezTo>
                    <a:pt x="105167" y="181560"/>
                    <a:pt x="104026" y="182342"/>
                    <a:pt x="103634" y="184039"/>
                  </a:cubicBezTo>
                  <a:cubicBezTo>
                    <a:pt x="103308" y="185441"/>
                    <a:pt x="103993" y="186942"/>
                    <a:pt x="105298" y="187627"/>
                  </a:cubicBezTo>
                  <a:cubicBezTo>
                    <a:pt x="105794" y="187907"/>
                    <a:pt x="106339" y="188043"/>
                    <a:pt x="106882" y="188043"/>
                  </a:cubicBezTo>
                  <a:cubicBezTo>
                    <a:pt x="107732" y="188043"/>
                    <a:pt x="108575" y="187709"/>
                    <a:pt x="109212" y="187072"/>
                  </a:cubicBezTo>
                  <a:cubicBezTo>
                    <a:pt x="109897" y="186387"/>
                    <a:pt x="110191" y="185539"/>
                    <a:pt x="110158" y="184593"/>
                  </a:cubicBezTo>
                  <a:cubicBezTo>
                    <a:pt x="110125" y="183647"/>
                    <a:pt x="109701" y="182864"/>
                    <a:pt x="109016" y="182179"/>
                  </a:cubicBezTo>
                  <a:lnTo>
                    <a:pt x="109016" y="182179"/>
                  </a:lnTo>
                  <a:cubicBezTo>
                    <a:pt x="113029" y="183745"/>
                    <a:pt x="116976" y="185311"/>
                    <a:pt x="120890" y="186844"/>
                  </a:cubicBezTo>
                  <a:cubicBezTo>
                    <a:pt x="119096" y="187235"/>
                    <a:pt x="118019" y="188312"/>
                    <a:pt x="117922" y="189878"/>
                  </a:cubicBezTo>
                  <a:cubicBezTo>
                    <a:pt x="117824" y="191443"/>
                    <a:pt x="118704" y="192781"/>
                    <a:pt x="120107" y="193270"/>
                  </a:cubicBezTo>
                  <a:cubicBezTo>
                    <a:pt x="120462" y="193397"/>
                    <a:pt x="120830" y="193458"/>
                    <a:pt x="121195" y="193458"/>
                  </a:cubicBezTo>
                  <a:cubicBezTo>
                    <a:pt x="122240" y="193458"/>
                    <a:pt x="123263" y="192958"/>
                    <a:pt x="123891" y="192063"/>
                  </a:cubicBezTo>
                  <a:cubicBezTo>
                    <a:pt x="124870" y="190726"/>
                    <a:pt x="124707" y="189290"/>
                    <a:pt x="123336" y="187529"/>
                  </a:cubicBezTo>
                  <a:lnTo>
                    <a:pt x="123336" y="187529"/>
                  </a:lnTo>
                  <a:cubicBezTo>
                    <a:pt x="123565" y="187594"/>
                    <a:pt x="123728" y="187627"/>
                    <a:pt x="123891" y="187659"/>
                  </a:cubicBezTo>
                  <a:cubicBezTo>
                    <a:pt x="124609" y="187823"/>
                    <a:pt x="125359" y="187986"/>
                    <a:pt x="126077" y="188116"/>
                  </a:cubicBezTo>
                  <a:cubicBezTo>
                    <a:pt x="126221" y="188144"/>
                    <a:pt x="126358" y="188157"/>
                    <a:pt x="126489" y="188157"/>
                  </a:cubicBezTo>
                  <a:cubicBezTo>
                    <a:pt x="127271" y="188157"/>
                    <a:pt x="127810" y="187678"/>
                    <a:pt x="128229" y="187007"/>
                  </a:cubicBezTo>
                  <a:cubicBezTo>
                    <a:pt x="128654" y="186289"/>
                    <a:pt x="128751" y="185474"/>
                    <a:pt x="128654" y="184626"/>
                  </a:cubicBezTo>
                  <a:cubicBezTo>
                    <a:pt x="128654" y="184495"/>
                    <a:pt x="128686" y="184267"/>
                    <a:pt x="128784" y="184169"/>
                  </a:cubicBezTo>
                  <a:cubicBezTo>
                    <a:pt x="129860" y="183190"/>
                    <a:pt x="129795" y="181723"/>
                    <a:pt x="129306" y="180646"/>
                  </a:cubicBezTo>
                  <a:cubicBezTo>
                    <a:pt x="128817" y="179668"/>
                    <a:pt x="128099" y="178885"/>
                    <a:pt x="127251" y="178200"/>
                  </a:cubicBezTo>
                  <a:cubicBezTo>
                    <a:pt x="126957" y="177971"/>
                    <a:pt x="126729" y="177743"/>
                    <a:pt x="126533" y="177384"/>
                  </a:cubicBezTo>
                  <a:cubicBezTo>
                    <a:pt x="126435" y="177188"/>
                    <a:pt x="125881" y="177254"/>
                    <a:pt x="125587" y="177091"/>
                  </a:cubicBezTo>
                  <a:cubicBezTo>
                    <a:pt x="124804" y="176667"/>
                    <a:pt x="124054" y="176145"/>
                    <a:pt x="123304" y="175655"/>
                  </a:cubicBezTo>
                  <a:cubicBezTo>
                    <a:pt x="123141" y="175557"/>
                    <a:pt x="122978" y="175394"/>
                    <a:pt x="122847" y="175264"/>
                  </a:cubicBezTo>
                  <a:cubicBezTo>
                    <a:pt x="122880" y="175264"/>
                    <a:pt x="122945" y="175231"/>
                    <a:pt x="122978" y="175231"/>
                  </a:cubicBezTo>
                  <a:cubicBezTo>
                    <a:pt x="123010" y="174970"/>
                    <a:pt x="123141" y="174546"/>
                    <a:pt x="123076" y="174514"/>
                  </a:cubicBezTo>
                  <a:cubicBezTo>
                    <a:pt x="122782" y="174416"/>
                    <a:pt x="122456" y="174383"/>
                    <a:pt x="122162" y="174351"/>
                  </a:cubicBezTo>
                  <a:cubicBezTo>
                    <a:pt x="122134" y="174370"/>
                    <a:pt x="122108" y="174378"/>
                    <a:pt x="122085" y="174378"/>
                  </a:cubicBezTo>
                  <a:cubicBezTo>
                    <a:pt x="122029" y="174378"/>
                    <a:pt x="121990" y="174331"/>
                    <a:pt x="121966" y="174285"/>
                  </a:cubicBezTo>
                  <a:cubicBezTo>
                    <a:pt x="121738" y="173829"/>
                    <a:pt x="121151" y="173437"/>
                    <a:pt x="121542" y="172785"/>
                  </a:cubicBezTo>
                  <a:cubicBezTo>
                    <a:pt x="121575" y="172720"/>
                    <a:pt x="121477" y="172491"/>
                    <a:pt x="121379" y="172459"/>
                  </a:cubicBezTo>
                  <a:cubicBezTo>
                    <a:pt x="120694" y="172165"/>
                    <a:pt x="120955" y="171545"/>
                    <a:pt x="120792" y="171023"/>
                  </a:cubicBezTo>
                  <a:cubicBezTo>
                    <a:pt x="121020" y="171023"/>
                    <a:pt x="121184" y="170991"/>
                    <a:pt x="121347" y="170991"/>
                  </a:cubicBezTo>
                  <a:cubicBezTo>
                    <a:pt x="122717" y="170958"/>
                    <a:pt x="123695" y="170404"/>
                    <a:pt x="124380" y="169164"/>
                  </a:cubicBezTo>
                  <a:cubicBezTo>
                    <a:pt x="126272" y="165543"/>
                    <a:pt x="127708" y="161759"/>
                    <a:pt x="128393" y="157747"/>
                  </a:cubicBezTo>
                  <a:cubicBezTo>
                    <a:pt x="128523" y="157029"/>
                    <a:pt x="128686" y="156246"/>
                    <a:pt x="128197" y="155594"/>
                  </a:cubicBezTo>
                  <a:cubicBezTo>
                    <a:pt x="128001" y="155301"/>
                    <a:pt x="127969" y="155105"/>
                    <a:pt x="128164" y="154811"/>
                  </a:cubicBezTo>
                  <a:cubicBezTo>
                    <a:pt x="128262" y="154681"/>
                    <a:pt x="128327" y="154550"/>
                    <a:pt x="128393" y="154387"/>
                  </a:cubicBezTo>
                  <a:cubicBezTo>
                    <a:pt x="131426" y="148287"/>
                    <a:pt x="134525" y="142220"/>
                    <a:pt x="137494" y="136120"/>
                  </a:cubicBezTo>
                  <a:cubicBezTo>
                    <a:pt x="139581" y="131782"/>
                    <a:pt x="141408" y="127378"/>
                    <a:pt x="142680" y="122746"/>
                  </a:cubicBezTo>
                  <a:cubicBezTo>
                    <a:pt x="143332" y="120267"/>
                    <a:pt x="143822" y="117788"/>
                    <a:pt x="143496" y="115211"/>
                  </a:cubicBezTo>
                  <a:cubicBezTo>
                    <a:pt x="143300" y="113645"/>
                    <a:pt x="142680" y="112308"/>
                    <a:pt x="141441" y="111296"/>
                  </a:cubicBezTo>
                  <a:cubicBezTo>
                    <a:pt x="139810" y="110024"/>
                    <a:pt x="138081" y="108980"/>
                    <a:pt x="136254" y="108067"/>
                  </a:cubicBezTo>
                  <a:cubicBezTo>
                    <a:pt x="131785" y="105849"/>
                    <a:pt x="127088" y="104250"/>
                    <a:pt x="122358" y="102685"/>
                  </a:cubicBezTo>
                  <a:cubicBezTo>
                    <a:pt x="120596" y="102098"/>
                    <a:pt x="118704" y="101771"/>
                    <a:pt x="117073" y="100727"/>
                  </a:cubicBezTo>
                  <a:cubicBezTo>
                    <a:pt x="116813" y="100564"/>
                    <a:pt x="116552" y="100434"/>
                    <a:pt x="116258" y="100303"/>
                  </a:cubicBezTo>
                  <a:cubicBezTo>
                    <a:pt x="115410" y="99912"/>
                    <a:pt x="114529" y="99521"/>
                    <a:pt x="113648" y="99129"/>
                  </a:cubicBezTo>
                  <a:cubicBezTo>
                    <a:pt x="113746" y="98966"/>
                    <a:pt x="113844" y="98836"/>
                    <a:pt x="113942" y="98705"/>
                  </a:cubicBezTo>
                  <a:cubicBezTo>
                    <a:pt x="115116" y="97302"/>
                    <a:pt x="116291" y="95900"/>
                    <a:pt x="117432" y="94432"/>
                  </a:cubicBezTo>
                  <a:cubicBezTo>
                    <a:pt x="118965" y="92475"/>
                    <a:pt x="120466" y="90517"/>
                    <a:pt x="121934" y="88528"/>
                  </a:cubicBezTo>
                  <a:cubicBezTo>
                    <a:pt x="122195" y="88201"/>
                    <a:pt x="122358" y="87940"/>
                    <a:pt x="122815" y="87908"/>
                  </a:cubicBezTo>
                  <a:cubicBezTo>
                    <a:pt x="123076" y="87875"/>
                    <a:pt x="123336" y="87745"/>
                    <a:pt x="123532" y="87582"/>
                  </a:cubicBezTo>
                  <a:cubicBezTo>
                    <a:pt x="124315" y="86897"/>
                    <a:pt x="125065" y="86212"/>
                    <a:pt x="125816" y="85494"/>
                  </a:cubicBezTo>
                  <a:cubicBezTo>
                    <a:pt x="126370" y="84907"/>
                    <a:pt x="127023" y="84483"/>
                    <a:pt x="127773" y="84189"/>
                  </a:cubicBezTo>
                  <a:cubicBezTo>
                    <a:pt x="130643" y="83048"/>
                    <a:pt x="132927" y="81188"/>
                    <a:pt x="134656" y="78611"/>
                  </a:cubicBezTo>
                  <a:cubicBezTo>
                    <a:pt x="134753" y="78481"/>
                    <a:pt x="134851" y="78350"/>
                    <a:pt x="134982" y="78220"/>
                  </a:cubicBezTo>
                  <a:cubicBezTo>
                    <a:pt x="135830" y="77437"/>
                    <a:pt x="136450" y="76556"/>
                    <a:pt x="136841" y="75480"/>
                  </a:cubicBezTo>
                  <a:cubicBezTo>
                    <a:pt x="137102" y="74795"/>
                    <a:pt x="137298" y="74077"/>
                    <a:pt x="137559" y="73327"/>
                  </a:cubicBezTo>
                  <a:cubicBezTo>
                    <a:pt x="137722" y="73392"/>
                    <a:pt x="137918" y="73457"/>
                    <a:pt x="138113" y="73555"/>
                  </a:cubicBezTo>
                  <a:cubicBezTo>
                    <a:pt x="142419" y="75480"/>
                    <a:pt x="146855" y="77045"/>
                    <a:pt x="151455" y="78187"/>
                  </a:cubicBezTo>
                  <a:cubicBezTo>
                    <a:pt x="154002" y="78816"/>
                    <a:pt x="156576" y="79308"/>
                    <a:pt x="159229" y="79308"/>
                  </a:cubicBezTo>
                  <a:cubicBezTo>
                    <a:pt x="159464" y="79308"/>
                    <a:pt x="159700" y="79304"/>
                    <a:pt x="159936" y="79296"/>
                  </a:cubicBezTo>
                  <a:cubicBezTo>
                    <a:pt x="161502" y="79231"/>
                    <a:pt x="162904" y="78840"/>
                    <a:pt x="164013" y="77665"/>
                  </a:cubicBezTo>
                  <a:cubicBezTo>
                    <a:pt x="164796" y="76785"/>
                    <a:pt x="165644" y="75936"/>
                    <a:pt x="166362" y="75023"/>
                  </a:cubicBezTo>
                  <a:cubicBezTo>
                    <a:pt x="169167" y="71467"/>
                    <a:pt x="171581" y="67651"/>
                    <a:pt x="173799" y="63737"/>
                  </a:cubicBezTo>
                  <a:cubicBezTo>
                    <a:pt x="177485" y="57278"/>
                    <a:pt x="181041" y="50754"/>
                    <a:pt x="184629" y="44230"/>
                  </a:cubicBezTo>
                  <a:cubicBezTo>
                    <a:pt x="185543" y="42534"/>
                    <a:pt x="186456" y="40837"/>
                    <a:pt x="187304" y="39076"/>
                  </a:cubicBezTo>
                  <a:cubicBezTo>
                    <a:pt x="187826" y="37967"/>
                    <a:pt x="188087" y="36727"/>
                    <a:pt x="187891" y="35455"/>
                  </a:cubicBezTo>
                  <a:cubicBezTo>
                    <a:pt x="187663" y="33857"/>
                    <a:pt x="186652" y="32780"/>
                    <a:pt x="185379" y="31900"/>
                  </a:cubicBezTo>
                  <a:cubicBezTo>
                    <a:pt x="183748" y="30790"/>
                    <a:pt x="181987" y="29942"/>
                    <a:pt x="180128" y="29323"/>
                  </a:cubicBezTo>
                  <a:cubicBezTo>
                    <a:pt x="179333" y="29061"/>
                    <a:pt x="178565" y="28932"/>
                    <a:pt x="177830" y="28932"/>
                  </a:cubicBezTo>
                  <a:cubicBezTo>
                    <a:pt x="175819" y="28932"/>
                    <a:pt x="174061" y="29897"/>
                    <a:pt x="172723" y="31736"/>
                  </a:cubicBezTo>
                  <a:cubicBezTo>
                    <a:pt x="171810" y="32976"/>
                    <a:pt x="171288" y="34411"/>
                    <a:pt x="170733" y="35814"/>
                  </a:cubicBezTo>
                  <a:cubicBezTo>
                    <a:pt x="170081" y="37510"/>
                    <a:pt x="169820" y="39206"/>
                    <a:pt x="170896" y="40870"/>
                  </a:cubicBezTo>
                  <a:cubicBezTo>
                    <a:pt x="171190" y="41294"/>
                    <a:pt x="171157" y="41783"/>
                    <a:pt x="170929" y="42240"/>
                  </a:cubicBezTo>
                  <a:cubicBezTo>
                    <a:pt x="170537" y="42925"/>
                    <a:pt x="170211" y="43610"/>
                    <a:pt x="169787" y="44262"/>
                  </a:cubicBezTo>
                  <a:cubicBezTo>
                    <a:pt x="166134" y="49906"/>
                    <a:pt x="162056" y="55190"/>
                    <a:pt x="157816" y="60344"/>
                  </a:cubicBezTo>
                  <a:cubicBezTo>
                    <a:pt x="157261" y="61062"/>
                    <a:pt x="156544" y="61453"/>
                    <a:pt x="155695" y="61649"/>
                  </a:cubicBezTo>
                  <a:cubicBezTo>
                    <a:pt x="155076" y="61779"/>
                    <a:pt x="154423" y="61845"/>
                    <a:pt x="153803" y="61877"/>
                  </a:cubicBezTo>
                  <a:cubicBezTo>
                    <a:pt x="153625" y="61883"/>
                    <a:pt x="153447" y="61886"/>
                    <a:pt x="153269" y="61886"/>
                  </a:cubicBezTo>
                  <a:cubicBezTo>
                    <a:pt x="151365" y="61886"/>
                    <a:pt x="149491" y="61574"/>
                    <a:pt x="147671" y="61127"/>
                  </a:cubicBezTo>
                  <a:cubicBezTo>
                    <a:pt x="141082" y="59594"/>
                    <a:pt x="134851" y="57147"/>
                    <a:pt x="128719" y="54407"/>
                  </a:cubicBezTo>
                  <a:cubicBezTo>
                    <a:pt x="128556" y="54342"/>
                    <a:pt x="128393" y="54081"/>
                    <a:pt x="128360" y="53885"/>
                  </a:cubicBezTo>
                  <a:cubicBezTo>
                    <a:pt x="128262" y="53266"/>
                    <a:pt x="128034" y="52744"/>
                    <a:pt x="127577" y="52352"/>
                  </a:cubicBezTo>
                  <a:cubicBezTo>
                    <a:pt x="125751" y="50773"/>
                    <a:pt x="123719" y="49884"/>
                    <a:pt x="121468" y="49884"/>
                  </a:cubicBezTo>
                  <a:cubicBezTo>
                    <a:pt x="120744" y="49884"/>
                    <a:pt x="119997" y="49976"/>
                    <a:pt x="119226" y="50167"/>
                  </a:cubicBezTo>
                  <a:cubicBezTo>
                    <a:pt x="119155" y="50185"/>
                    <a:pt x="119082" y="50194"/>
                    <a:pt x="119007" y="50194"/>
                  </a:cubicBezTo>
                  <a:cubicBezTo>
                    <a:pt x="118430" y="50194"/>
                    <a:pt x="117791" y="49668"/>
                    <a:pt x="117791" y="49090"/>
                  </a:cubicBezTo>
                  <a:cubicBezTo>
                    <a:pt x="117759" y="48568"/>
                    <a:pt x="117726" y="48014"/>
                    <a:pt x="117693" y="47492"/>
                  </a:cubicBezTo>
                  <a:cubicBezTo>
                    <a:pt x="117693" y="47035"/>
                    <a:pt x="117693" y="46546"/>
                    <a:pt x="117693" y="46057"/>
                  </a:cubicBezTo>
                  <a:cubicBezTo>
                    <a:pt x="117856" y="46057"/>
                    <a:pt x="118019" y="46024"/>
                    <a:pt x="118183" y="46024"/>
                  </a:cubicBezTo>
                  <a:cubicBezTo>
                    <a:pt x="119781" y="45861"/>
                    <a:pt x="121379" y="45567"/>
                    <a:pt x="122717" y="44621"/>
                  </a:cubicBezTo>
                  <a:cubicBezTo>
                    <a:pt x="123369" y="44132"/>
                    <a:pt x="124054" y="43773"/>
                    <a:pt x="124772" y="43382"/>
                  </a:cubicBezTo>
                  <a:lnTo>
                    <a:pt x="124804" y="43382"/>
                  </a:lnTo>
                  <a:cubicBezTo>
                    <a:pt x="129926" y="40609"/>
                    <a:pt x="132633" y="35553"/>
                    <a:pt x="131981" y="29779"/>
                  </a:cubicBezTo>
                  <a:cubicBezTo>
                    <a:pt x="131883" y="28833"/>
                    <a:pt x="131720" y="27920"/>
                    <a:pt x="131589" y="26974"/>
                  </a:cubicBezTo>
                  <a:cubicBezTo>
                    <a:pt x="133351" y="26550"/>
                    <a:pt x="134395" y="25441"/>
                    <a:pt x="134786" y="23679"/>
                  </a:cubicBezTo>
                  <a:cubicBezTo>
                    <a:pt x="135112" y="22277"/>
                    <a:pt x="134917" y="20907"/>
                    <a:pt x="134395" y="19569"/>
                  </a:cubicBezTo>
                  <a:cubicBezTo>
                    <a:pt x="133677" y="17710"/>
                    <a:pt x="132535" y="16177"/>
                    <a:pt x="130774" y="15166"/>
                  </a:cubicBezTo>
                  <a:cubicBezTo>
                    <a:pt x="130416" y="14963"/>
                    <a:pt x="130068" y="14865"/>
                    <a:pt x="129735" y="14865"/>
                  </a:cubicBezTo>
                  <a:cubicBezTo>
                    <a:pt x="129158" y="14865"/>
                    <a:pt x="128632" y="15161"/>
                    <a:pt x="128197" y="15720"/>
                  </a:cubicBezTo>
                  <a:cubicBezTo>
                    <a:pt x="128034" y="15948"/>
                    <a:pt x="127871" y="16144"/>
                    <a:pt x="127675" y="16470"/>
                  </a:cubicBezTo>
                  <a:cubicBezTo>
                    <a:pt x="127675" y="15492"/>
                    <a:pt x="127773" y="14611"/>
                    <a:pt x="127642" y="13763"/>
                  </a:cubicBezTo>
                  <a:cubicBezTo>
                    <a:pt x="126696" y="7565"/>
                    <a:pt x="123500" y="3194"/>
                    <a:pt x="117367" y="1237"/>
                  </a:cubicBezTo>
                  <a:cubicBezTo>
                    <a:pt x="114664" y="345"/>
                    <a:pt x="111865" y="1"/>
                    <a:pt x="109053" y="1"/>
                  </a:cubicBezTo>
                  <a:close/>
                </a:path>
              </a:pathLst>
            </a:custGeom>
            <a:solidFill>
              <a:schemeClr val="dk1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3">
                  <a:alpha val="9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1316;p39">
              <a:extLst>
                <a:ext uri="{FF2B5EF4-FFF2-40B4-BE49-F238E27FC236}">
                  <a16:creationId xmlns:a16="http://schemas.microsoft.com/office/drawing/2014/main" id="{52E9EFA0-8230-B830-8203-E5A0E08292ED}"/>
                </a:ext>
              </a:extLst>
            </p:cNvPr>
            <p:cNvGrpSpPr/>
            <p:nvPr/>
          </p:nvGrpSpPr>
          <p:grpSpPr>
            <a:xfrm>
              <a:off x="11308152" y="1308153"/>
              <a:ext cx="3218651" cy="3281141"/>
              <a:chOff x="6918650" y="8262650"/>
              <a:chExt cx="4743775" cy="4835875"/>
            </a:xfrm>
          </p:grpSpPr>
          <p:sp>
            <p:nvSpPr>
              <p:cNvPr id="6" name="Google Shape;1317;p39">
                <a:extLst>
                  <a:ext uri="{FF2B5EF4-FFF2-40B4-BE49-F238E27FC236}">
                    <a16:creationId xmlns:a16="http://schemas.microsoft.com/office/drawing/2014/main" id="{D5F9791D-1A62-1ECD-E91A-9B247102434E}"/>
                  </a:ext>
                </a:extLst>
              </p:cNvPr>
              <p:cNvSpPr/>
              <p:nvPr/>
            </p:nvSpPr>
            <p:spPr>
              <a:xfrm>
                <a:off x="8870950" y="10122350"/>
                <a:ext cx="1127875" cy="701650"/>
              </a:xfrm>
              <a:custGeom>
                <a:avLst/>
                <a:gdLst/>
                <a:ahLst/>
                <a:cxnLst/>
                <a:rect l="l" t="t" r="r" b="b"/>
                <a:pathLst>
                  <a:path w="45115" h="28066" extrusionOk="0">
                    <a:moveTo>
                      <a:pt x="9834" y="0"/>
                    </a:moveTo>
                    <a:cubicBezTo>
                      <a:pt x="8920" y="0"/>
                      <a:pt x="8357" y="167"/>
                      <a:pt x="8254" y="538"/>
                    </a:cubicBezTo>
                    <a:cubicBezTo>
                      <a:pt x="7340" y="3670"/>
                      <a:pt x="1" y="15054"/>
                      <a:pt x="1" y="15054"/>
                    </a:cubicBezTo>
                    <a:cubicBezTo>
                      <a:pt x="6371" y="24880"/>
                      <a:pt x="21024" y="28065"/>
                      <a:pt x="28886" y="28065"/>
                    </a:cubicBezTo>
                    <a:cubicBezTo>
                      <a:pt x="31934" y="28065"/>
                      <a:pt x="33961" y="27586"/>
                      <a:pt x="34089" y="26830"/>
                    </a:cubicBezTo>
                    <a:cubicBezTo>
                      <a:pt x="34545" y="24122"/>
                      <a:pt x="45114" y="14467"/>
                      <a:pt x="44201" y="11760"/>
                    </a:cubicBezTo>
                    <a:cubicBezTo>
                      <a:pt x="43424" y="9399"/>
                      <a:pt x="16705" y="0"/>
                      <a:pt x="9834" y="0"/>
                    </a:cubicBezTo>
                    <a:close/>
                  </a:path>
                </a:pathLst>
              </a:custGeom>
              <a:solidFill>
                <a:srgbClr val="9F5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1318;p39">
                <a:extLst>
                  <a:ext uri="{FF2B5EF4-FFF2-40B4-BE49-F238E27FC236}">
                    <a16:creationId xmlns:a16="http://schemas.microsoft.com/office/drawing/2014/main" id="{A6290973-5005-48F4-03C2-1468A993DFC0}"/>
                  </a:ext>
                </a:extLst>
              </p:cNvPr>
              <p:cNvSpPr/>
              <p:nvPr/>
            </p:nvSpPr>
            <p:spPr>
              <a:xfrm>
                <a:off x="9182475" y="8390275"/>
                <a:ext cx="1140100" cy="1588475"/>
              </a:xfrm>
              <a:custGeom>
                <a:avLst/>
                <a:gdLst/>
                <a:ahLst/>
                <a:cxnLst/>
                <a:rect l="l" t="t" r="r" b="b"/>
                <a:pathLst>
                  <a:path w="45604" h="63539" extrusionOk="0">
                    <a:moveTo>
                      <a:pt x="22901" y="0"/>
                    </a:moveTo>
                    <a:cubicBezTo>
                      <a:pt x="14310" y="0"/>
                      <a:pt x="5089" y="10323"/>
                      <a:pt x="5089" y="10323"/>
                    </a:cubicBezTo>
                    <a:cubicBezTo>
                      <a:pt x="1" y="13715"/>
                      <a:pt x="6198" y="23795"/>
                      <a:pt x="10048" y="29144"/>
                    </a:cubicBezTo>
                    <a:cubicBezTo>
                      <a:pt x="9525" y="29065"/>
                      <a:pt x="8960" y="29007"/>
                      <a:pt x="8412" y="29007"/>
                    </a:cubicBezTo>
                    <a:cubicBezTo>
                      <a:pt x="6704" y="29007"/>
                      <a:pt x="5167" y="29572"/>
                      <a:pt x="5611" y="31819"/>
                    </a:cubicBezTo>
                    <a:cubicBezTo>
                      <a:pt x="6329" y="35342"/>
                      <a:pt x="9493" y="38376"/>
                      <a:pt x="12527" y="38474"/>
                    </a:cubicBezTo>
                    <a:cubicBezTo>
                      <a:pt x="12657" y="40953"/>
                      <a:pt x="12690" y="43073"/>
                      <a:pt x="12461" y="43301"/>
                    </a:cubicBezTo>
                    <a:cubicBezTo>
                      <a:pt x="9689" y="46433"/>
                      <a:pt x="8808" y="49140"/>
                      <a:pt x="9950" y="54099"/>
                    </a:cubicBezTo>
                    <a:cubicBezTo>
                      <a:pt x="11473" y="60818"/>
                      <a:pt x="21147" y="63539"/>
                      <a:pt x="27514" y="63539"/>
                    </a:cubicBezTo>
                    <a:cubicBezTo>
                      <a:pt x="30420" y="63539"/>
                      <a:pt x="32638" y="62972"/>
                      <a:pt x="33077" y="61960"/>
                    </a:cubicBezTo>
                    <a:cubicBezTo>
                      <a:pt x="40286" y="45324"/>
                      <a:pt x="26912" y="45944"/>
                      <a:pt x="26912" y="44345"/>
                    </a:cubicBezTo>
                    <a:cubicBezTo>
                      <a:pt x="26912" y="43856"/>
                      <a:pt x="26814" y="42192"/>
                      <a:pt x="26684" y="40170"/>
                    </a:cubicBezTo>
                    <a:cubicBezTo>
                      <a:pt x="27956" y="40072"/>
                      <a:pt x="29326" y="39844"/>
                      <a:pt x="30826" y="39485"/>
                    </a:cubicBezTo>
                    <a:cubicBezTo>
                      <a:pt x="34284" y="38669"/>
                      <a:pt x="43516" y="33939"/>
                      <a:pt x="40612" y="21837"/>
                    </a:cubicBezTo>
                    <a:cubicBezTo>
                      <a:pt x="41004" y="21837"/>
                      <a:pt x="41395" y="21707"/>
                      <a:pt x="41819" y="21479"/>
                    </a:cubicBezTo>
                    <a:cubicBezTo>
                      <a:pt x="45603" y="19293"/>
                      <a:pt x="44233" y="13030"/>
                      <a:pt x="40351" y="10323"/>
                    </a:cubicBezTo>
                    <a:cubicBezTo>
                      <a:pt x="39793" y="9935"/>
                      <a:pt x="39299" y="9769"/>
                      <a:pt x="38862" y="9769"/>
                    </a:cubicBezTo>
                    <a:cubicBezTo>
                      <a:pt x="37720" y="9769"/>
                      <a:pt x="36974" y="10907"/>
                      <a:pt x="36502" y="12182"/>
                    </a:cubicBezTo>
                    <a:cubicBezTo>
                      <a:pt x="33501" y="6995"/>
                      <a:pt x="29652" y="2200"/>
                      <a:pt x="27108" y="961"/>
                    </a:cubicBezTo>
                    <a:cubicBezTo>
                      <a:pt x="25754" y="288"/>
                      <a:pt x="24336" y="0"/>
                      <a:pt x="22901" y="0"/>
                    </a:cubicBezTo>
                    <a:close/>
                  </a:path>
                </a:pathLst>
              </a:custGeom>
              <a:solidFill>
                <a:srgbClr val="9F5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319;p39">
                <a:extLst>
                  <a:ext uri="{FF2B5EF4-FFF2-40B4-BE49-F238E27FC236}">
                    <a16:creationId xmlns:a16="http://schemas.microsoft.com/office/drawing/2014/main" id="{3A66CF87-C3EF-47E5-C7A3-87F7FC69C637}"/>
                  </a:ext>
                </a:extLst>
              </p:cNvPr>
              <p:cNvSpPr/>
              <p:nvPr/>
            </p:nvSpPr>
            <p:spPr>
              <a:xfrm>
                <a:off x="10068700" y="8986500"/>
                <a:ext cx="1593725" cy="1258825"/>
              </a:xfrm>
              <a:custGeom>
                <a:avLst/>
                <a:gdLst/>
                <a:ahLst/>
                <a:cxnLst/>
                <a:rect l="l" t="t" r="r" b="b"/>
                <a:pathLst>
                  <a:path w="63749" h="50353" extrusionOk="0">
                    <a:moveTo>
                      <a:pt x="51495" y="0"/>
                    </a:moveTo>
                    <a:cubicBezTo>
                      <a:pt x="48146" y="0"/>
                      <a:pt x="46279" y="2628"/>
                      <a:pt x="45547" y="4219"/>
                    </a:cubicBezTo>
                    <a:cubicBezTo>
                      <a:pt x="42383" y="10808"/>
                      <a:pt x="44470" y="10645"/>
                      <a:pt x="44764" y="12537"/>
                    </a:cubicBezTo>
                    <a:cubicBezTo>
                      <a:pt x="45090" y="14429"/>
                      <a:pt x="31814" y="31326"/>
                      <a:pt x="30933" y="31978"/>
                    </a:cubicBezTo>
                    <a:cubicBezTo>
                      <a:pt x="30037" y="32656"/>
                      <a:pt x="28676" y="32940"/>
                      <a:pt x="27021" y="32940"/>
                    </a:cubicBezTo>
                    <a:cubicBezTo>
                      <a:pt x="18314" y="32940"/>
                      <a:pt x="1477" y="25063"/>
                      <a:pt x="1477" y="25063"/>
                    </a:cubicBezTo>
                    <a:cubicBezTo>
                      <a:pt x="1464" y="25061"/>
                      <a:pt x="1450" y="25059"/>
                      <a:pt x="1437" y="25059"/>
                    </a:cubicBezTo>
                    <a:cubicBezTo>
                      <a:pt x="0" y="25059"/>
                      <a:pt x="1304" y="39022"/>
                      <a:pt x="7316" y="42351"/>
                    </a:cubicBezTo>
                    <a:cubicBezTo>
                      <a:pt x="14260" y="46231"/>
                      <a:pt x="26123" y="50353"/>
                      <a:pt x="32880" y="50353"/>
                    </a:cubicBezTo>
                    <a:cubicBezTo>
                      <a:pt x="33964" y="50353"/>
                      <a:pt x="34916" y="50247"/>
                      <a:pt x="35696" y="50017"/>
                    </a:cubicBezTo>
                    <a:cubicBezTo>
                      <a:pt x="41371" y="48354"/>
                      <a:pt x="56507" y="18376"/>
                      <a:pt x="60128" y="11885"/>
                    </a:cubicBezTo>
                    <a:cubicBezTo>
                      <a:pt x="63749" y="5393"/>
                      <a:pt x="60324" y="3110"/>
                      <a:pt x="54811" y="761"/>
                    </a:cubicBezTo>
                    <a:cubicBezTo>
                      <a:pt x="53574" y="224"/>
                      <a:pt x="52471" y="0"/>
                      <a:pt x="51495" y="0"/>
                    </a:cubicBezTo>
                    <a:close/>
                  </a:path>
                </a:pathLst>
              </a:custGeom>
              <a:solidFill>
                <a:srgbClr val="9F5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320;p39">
                <a:extLst>
                  <a:ext uri="{FF2B5EF4-FFF2-40B4-BE49-F238E27FC236}">
                    <a16:creationId xmlns:a16="http://schemas.microsoft.com/office/drawing/2014/main" id="{B7941333-5547-04E4-C766-A4BBA2F0EBA6}"/>
                  </a:ext>
                </a:extLst>
              </p:cNvPr>
              <p:cNvSpPr/>
              <p:nvPr/>
            </p:nvSpPr>
            <p:spPr>
              <a:xfrm>
                <a:off x="7109375" y="11481475"/>
                <a:ext cx="600500" cy="624075"/>
              </a:xfrm>
              <a:custGeom>
                <a:avLst/>
                <a:gdLst/>
                <a:ahLst/>
                <a:cxnLst/>
                <a:rect l="l" t="t" r="r" b="b"/>
                <a:pathLst>
                  <a:path w="24020" h="24963" extrusionOk="0">
                    <a:moveTo>
                      <a:pt x="10789" y="1"/>
                    </a:moveTo>
                    <a:cubicBezTo>
                      <a:pt x="9929" y="1"/>
                      <a:pt x="9291" y="196"/>
                      <a:pt x="9008" y="648"/>
                    </a:cubicBezTo>
                    <a:cubicBezTo>
                      <a:pt x="7344" y="3291"/>
                      <a:pt x="2093" y="12685"/>
                      <a:pt x="755" y="19111"/>
                    </a:cubicBezTo>
                    <a:cubicBezTo>
                      <a:pt x="0" y="22738"/>
                      <a:pt x="1469" y="24963"/>
                      <a:pt x="3567" y="24963"/>
                    </a:cubicBezTo>
                    <a:cubicBezTo>
                      <a:pt x="5186" y="24963"/>
                      <a:pt x="7178" y="23638"/>
                      <a:pt x="8812" y="20612"/>
                    </a:cubicBezTo>
                    <a:cubicBezTo>
                      <a:pt x="10868" y="16805"/>
                      <a:pt x="13314" y="16259"/>
                      <a:pt x="15525" y="16259"/>
                    </a:cubicBezTo>
                    <a:cubicBezTo>
                      <a:pt x="16415" y="16259"/>
                      <a:pt x="17266" y="16347"/>
                      <a:pt x="18039" y="16347"/>
                    </a:cubicBezTo>
                    <a:cubicBezTo>
                      <a:pt x="18850" y="16347"/>
                      <a:pt x="19575" y="16250"/>
                      <a:pt x="20164" y="15849"/>
                    </a:cubicBezTo>
                    <a:cubicBezTo>
                      <a:pt x="22676" y="14088"/>
                      <a:pt x="23426" y="6748"/>
                      <a:pt x="23426" y="6748"/>
                    </a:cubicBezTo>
                    <a:cubicBezTo>
                      <a:pt x="24019" y="4456"/>
                      <a:pt x="14891" y="1"/>
                      <a:pt x="107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321;p39">
                <a:extLst>
                  <a:ext uri="{FF2B5EF4-FFF2-40B4-BE49-F238E27FC236}">
                    <a16:creationId xmlns:a16="http://schemas.microsoft.com/office/drawing/2014/main" id="{7A25E122-6BC3-DD56-513A-3B6DA9EA2953}"/>
                  </a:ext>
                </a:extLst>
              </p:cNvPr>
              <p:cNvSpPr/>
              <p:nvPr/>
            </p:nvSpPr>
            <p:spPr>
              <a:xfrm>
                <a:off x="7246500" y="11776875"/>
                <a:ext cx="377600" cy="205225"/>
              </a:xfrm>
              <a:custGeom>
                <a:avLst/>
                <a:gdLst/>
                <a:ahLst/>
                <a:cxnLst/>
                <a:rect l="l" t="t" r="r" b="b"/>
                <a:pathLst>
                  <a:path w="15104" h="8209" extrusionOk="0">
                    <a:moveTo>
                      <a:pt x="9308" y="0"/>
                    </a:moveTo>
                    <a:cubicBezTo>
                      <a:pt x="8145" y="0"/>
                      <a:pt x="6899" y="187"/>
                      <a:pt x="5676" y="706"/>
                    </a:cubicBezTo>
                    <a:cubicBezTo>
                      <a:pt x="3099" y="1783"/>
                      <a:pt x="1207" y="4099"/>
                      <a:pt x="98" y="7622"/>
                    </a:cubicBezTo>
                    <a:cubicBezTo>
                      <a:pt x="0" y="7882"/>
                      <a:pt x="131" y="8111"/>
                      <a:pt x="359" y="8209"/>
                    </a:cubicBezTo>
                    <a:lnTo>
                      <a:pt x="522" y="8209"/>
                    </a:lnTo>
                    <a:cubicBezTo>
                      <a:pt x="685" y="8209"/>
                      <a:pt x="881" y="8111"/>
                      <a:pt x="946" y="7915"/>
                    </a:cubicBezTo>
                    <a:cubicBezTo>
                      <a:pt x="1990" y="4653"/>
                      <a:pt x="3686" y="2500"/>
                      <a:pt x="6035" y="1522"/>
                    </a:cubicBezTo>
                    <a:cubicBezTo>
                      <a:pt x="7099" y="1074"/>
                      <a:pt x="8202" y="912"/>
                      <a:pt x="9245" y="912"/>
                    </a:cubicBezTo>
                    <a:cubicBezTo>
                      <a:pt x="12005" y="912"/>
                      <a:pt x="14338" y="2052"/>
                      <a:pt x="14385" y="2076"/>
                    </a:cubicBezTo>
                    <a:cubicBezTo>
                      <a:pt x="14454" y="2105"/>
                      <a:pt x="14525" y="2120"/>
                      <a:pt x="14595" y="2120"/>
                    </a:cubicBezTo>
                    <a:cubicBezTo>
                      <a:pt x="14756" y="2120"/>
                      <a:pt x="14904" y="2040"/>
                      <a:pt x="14973" y="1880"/>
                    </a:cubicBezTo>
                    <a:cubicBezTo>
                      <a:pt x="15103" y="1652"/>
                      <a:pt x="15005" y="1391"/>
                      <a:pt x="14777" y="1261"/>
                    </a:cubicBezTo>
                    <a:cubicBezTo>
                      <a:pt x="14637" y="1191"/>
                      <a:pt x="12239" y="0"/>
                      <a:pt x="9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322;p39">
                <a:extLst>
                  <a:ext uri="{FF2B5EF4-FFF2-40B4-BE49-F238E27FC236}">
                    <a16:creationId xmlns:a16="http://schemas.microsoft.com/office/drawing/2014/main" id="{EF5B5A1A-8EF1-F4F1-61CD-6EE961426E90}"/>
                  </a:ext>
                </a:extLst>
              </p:cNvPr>
              <p:cNvSpPr/>
              <p:nvPr/>
            </p:nvSpPr>
            <p:spPr>
              <a:xfrm>
                <a:off x="7143750" y="11499450"/>
                <a:ext cx="238950" cy="525875"/>
              </a:xfrm>
              <a:custGeom>
                <a:avLst/>
                <a:gdLst/>
                <a:ahLst/>
                <a:cxnLst/>
                <a:rect l="l" t="t" r="r" b="b"/>
                <a:pathLst>
                  <a:path w="9558" h="21035" extrusionOk="0">
                    <a:moveTo>
                      <a:pt x="9039" y="0"/>
                    </a:moveTo>
                    <a:cubicBezTo>
                      <a:pt x="8897" y="0"/>
                      <a:pt x="8757" y="71"/>
                      <a:pt x="8677" y="190"/>
                    </a:cubicBezTo>
                    <a:cubicBezTo>
                      <a:pt x="8318" y="680"/>
                      <a:pt x="0" y="12292"/>
                      <a:pt x="913" y="20643"/>
                    </a:cubicBezTo>
                    <a:cubicBezTo>
                      <a:pt x="946" y="20839"/>
                      <a:pt x="1142" y="21035"/>
                      <a:pt x="1370" y="21035"/>
                    </a:cubicBezTo>
                    <a:lnTo>
                      <a:pt x="1403" y="21035"/>
                    </a:lnTo>
                    <a:cubicBezTo>
                      <a:pt x="1664" y="21002"/>
                      <a:pt x="1827" y="20774"/>
                      <a:pt x="1794" y="20513"/>
                    </a:cubicBezTo>
                    <a:cubicBezTo>
                      <a:pt x="946" y="12521"/>
                      <a:pt x="9297" y="810"/>
                      <a:pt x="9395" y="712"/>
                    </a:cubicBezTo>
                    <a:cubicBezTo>
                      <a:pt x="9558" y="517"/>
                      <a:pt x="9492" y="223"/>
                      <a:pt x="9297" y="93"/>
                    </a:cubicBezTo>
                    <a:cubicBezTo>
                      <a:pt x="9220" y="29"/>
                      <a:pt x="9129" y="0"/>
                      <a:pt x="90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323;p39">
                <a:extLst>
                  <a:ext uri="{FF2B5EF4-FFF2-40B4-BE49-F238E27FC236}">
                    <a16:creationId xmlns:a16="http://schemas.microsoft.com/office/drawing/2014/main" id="{3E4ADD05-767A-3EFB-D654-A2C249FF5A92}"/>
                  </a:ext>
                </a:extLst>
              </p:cNvPr>
              <p:cNvSpPr/>
              <p:nvPr/>
            </p:nvSpPr>
            <p:spPr>
              <a:xfrm>
                <a:off x="7141300" y="11914400"/>
                <a:ext cx="182675" cy="119075"/>
              </a:xfrm>
              <a:custGeom>
                <a:avLst/>
                <a:gdLst/>
                <a:ahLst/>
                <a:cxnLst/>
                <a:rect l="l" t="t" r="r" b="b"/>
                <a:pathLst>
                  <a:path w="7307" h="4763" extrusionOk="0">
                    <a:moveTo>
                      <a:pt x="457" y="0"/>
                    </a:moveTo>
                    <a:cubicBezTo>
                      <a:pt x="196" y="0"/>
                      <a:pt x="0" y="196"/>
                      <a:pt x="0" y="424"/>
                    </a:cubicBezTo>
                    <a:cubicBezTo>
                      <a:pt x="0" y="685"/>
                      <a:pt x="163" y="881"/>
                      <a:pt x="424" y="914"/>
                    </a:cubicBezTo>
                    <a:cubicBezTo>
                      <a:pt x="3164" y="1011"/>
                      <a:pt x="6459" y="4567"/>
                      <a:pt x="6492" y="4600"/>
                    </a:cubicBezTo>
                    <a:cubicBezTo>
                      <a:pt x="6589" y="4697"/>
                      <a:pt x="6687" y="4763"/>
                      <a:pt x="6818" y="4763"/>
                    </a:cubicBezTo>
                    <a:cubicBezTo>
                      <a:pt x="6916" y="4763"/>
                      <a:pt x="7046" y="4697"/>
                      <a:pt x="7111" y="4632"/>
                    </a:cubicBezTo>
                    <a:cubicBezTo>
                      <a:pt x="7307" y="4469"/>
                      <a:pt x="7307" y="4176"/>
                      <a:pt x="7144" y="3980"/>
                    </a:cubicBezTo>
                    <a:cubicBezTo>
                      <a:pt x="7013" y="3849"/>
                      <a:pt x="3588" y="131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24;p39">
                <a:extLst>
                  <a:ext uri="{FF2B5EF4-FFF2-40B4-BE49-F238E27FC236}">
                    <a16:creationId xmlns:a16="http://schemas.microsoft.com/office/drawing/2014/main" id="{6F071144-F66C-CE89-EE1F-0F63060B6B07}"/>
                  </a:ext>
                </a:extLst>
              </p:cNvPr>
              <p:cNvSpPr/>
              <p:nvPr/>
            </p:nvSpPr>
            <p:spPr>
              <a:xfrm>
                <a:off x="7365550" y="11759950"/>
                <a:ext cx="81575" cy="146300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5852" extrusionOk="0">
                    <a:moveTo>
                      <a:pt x="518" y="0"/>
                    </a:moveTo>
                    <a:cubicBezTo>
                      <a:pt x="379" y="0"/>
                      <a:pt x="242" y="59"/>
                      <a:pt x="164" y="176"/>
                    </a:cubicBezTo>
                    <a:cubicBezTo>
                      <a:pt x="1" y="404"/>
                      <a:pt x="66" y="665"/>
                      <a:pt x="262" y="829"/>
                    </a:cubicBezTo>
                    <a:cubicBezTo>
                      <a:pt x="2056" y="2133"/>
                      <a:pt x="2349" y="5395"/>
                      <a:pt x="2349" y="5428"/>
                    </a:cubicBezTo>
                    <a:cubicBezTo>
                      <a:pt x="2349" y="5656"/>
                      <a:pt x="2545" y="5852"/>
                      <a:pt x="2773" y="5852"/>
                    </a:cubicBezTo>
                    <a:lnTo>
                      <a:pt x="2806" y="5852"/>
                    </a:lnTo>
                    <a:cubicBezTo>
                      <a:pt x="3067" y="5819"/>
                      <a:pt x="3263" y="5624"/>
                      <a:pt x="3230" y="5363"/>
                    </a:cubicBezTo>
                    <a:cubicBezTo>
                      <a:pt x="3230" y="5200"/>
                      <a:pt x="2936" y="1644"/>
                      <a:pt x="783" y="78"/>
                    </a:cubicBezTo>
                    <a:cubicBezTo>
                      <a:pt x="705" y="26"/>
                      <a:pt x="611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325;p39">
                <a:extLst>
                  <a:ext uri="{FF2B5EF4-FFF2-40B4-BE49-F238E27FC236}">
                    <a16:creationId xmlns:a16="http://schemas.microsoft.com/office/drawing/2014/main" id="{4B49DF3B-E57F-0853-F782-B03E24716ADA}"/>
                  </a:ext>
                </a:extLst>
              </p:cNvPr>
              <p:cNvSpPr/>
              <p:nvPr/>
            </p:nvSpPr>
            <p:spPr>
              <a:xfrm>
                <a:off x="7443850" y="11721600"/>
                <a:ext cx="73400" cy="16590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6636" extrusionOk="0">
                    <a:moveTo>
                      <a:pt x="518" y="1"/>
                    </a:moveTo>
                    <a:cubicBezTo>
                      <a:pt x="379" y="1"/>
                      <a:pt x="242" y="60"/>
                      <a:pt x="163" y="177"/>
                    </a:cubicBezTo>
                    <a:cubicBezTo>
                      <a:pt x="0" y="373"/>
                      <a:pt x="65" y="666"/>
                      <a:pt x="261" y="829"/>
                    </a:cubicBezTo>
                    <a:cubicBezTo>
                      <a:pt x="1370" y="1612"/>
                      <a:pt x="1925" y="5005"/>
                      <a:pt x="2023" y="6244"/>
                    </a:cubicBezTo>
                    <a:cubicBezTo>
                      <a:pt x="2055" y="6440"/>
                      <a:pt x="2251" y="6636"/>
                      <a:pt x="2479" y="6636"/>
                    </a:cubicBezTo>
                    <a:lnTo>
                      <a:pt x="2512" y="6636"/>
                    </a:lnTo>
                    <a:cubicBezTo>
                      <a:pt x="2773" y="6603"/>
                      <a:pt x="2936" y="6375"/>
                      <a:pt x="2936" y="6146"/>
                    </a:cubicBezTo>
                    <a:cubicBezTo>
                      <a:pt x="2871" y="5657"/>
                      <a:pt x="2414" y="1253"/>
                      <a:pt x="783" y="79"/>
                    </a:cubicBezTo>
                    <a:cubicBezTo>
                      <a:pt x="705" y="27"/>
                      <a:pt x="611" y="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326;p39">
                <a:extLst>
                  <a:ext uri="{FF2B5EF4-FFF2-40B4-BE49-F238E27FC236}">
                    <a16:creationId xmlns:a16="http://schemas.microsoft.com/office/drawing/2014/main" id="{B97D64A4-B4D9-B670-DA32-B904FC921EE4}"/>
                  </a:ext>
                </a:extLst>
              </p:cNvPr>
              <p:cNvSpPr/>
              <p:nvPr/>
            </p:nvSpPr>
            <p:spPr>
              <a:xfrm>
                <a:off x="7279925" y="11812350"/>
                <a:ext cx="11827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4731" h="5355" extrusionOk="0">
                    <a:moveTo>
                      <a:pt x="489" y="1"/>
                    </a:moveTo>
                    <a:cubicBezTo>
                      <a:pt x="256" y="1"/>
                      <a:pt x="63" y="155"/>
                      <a:pt x="33" y="364"/>
                    </a:cubicBezTo>
                    <a:cubicBezTo>
                      <a:pt x="1" y="625"/>
                      <a:pt x="164" y="853"/>
                      <a:pt x="425" y="885"/>
                    </a:cubicBezTo>
                    <a:cubicBezTo>
                      <a:pt x="1077" y="983"/>
                      <a:pt x="2708" y="3169"/>
                      <a:pt x="3817" y="5126"/>
                    </a:cubicBezTo>
                    <a:cubicBezTo>
                      <a:pt x="3915" y="5257"/>
                      <a:pt x="4078" y="5354"/>
                      <a:pt x="4208" y="5354"/>
                    </a:cubicBezTo>
                    <a:cubicBezTo>
                      <a:pt x="4306" y="5354"/>
                      <a:pt x="4372" y="5322"/>
                      <a:pt x="4437" y="5289"/>
                    </a:cubicBezTo>
                    <a:cubicBezTo>
                      <a:pt x="4665" y="5159"/>
                      <a:pt x="4730" y="4898"/>
                      <a:pt x="4600" y="4669"/>
                    </a:cubicBezTo>
                    <a:cubicBezTo>
                      <a:pt x="4176" y="3919"/>
                      <a:pt x="1990" y="200"/>
                      <a:pt x="555" y="5"/>
                    </a:cubicBezTo>
                    <a:cubicBezTo>
                      <a:pt x="533" y="2"/>
                      <a:pt x="511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327;p39">
                <a:extLst>
                  <a:ext uri="{FF2B5EF4-FFF2-40B4-BE49-F238E27FC236}">
                    <a16:creationId xmlns:a16="http://schemas.microsoft.com/office/drawing/2014/main" id="{20CD577A-EE23-ADD5-13D9-278E14185082}"/>
                  </a:ext>
                </a:extLst>
              </p:cNvPr>
              <p:cNvSpPr/>
              <p:nvPr/>
            </p:nvSpPr>
            <p:spPr>
              <a:xfrm>
                <a:off x="7058925" y="11452825"/>
                <a:ext cx="1647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6590" extrusionOk="0">
                    <a:moveTo>
                      <a:pt x="3295" y="0"/>
                    </a:moveTo>
                    <a:cubicBezTo>
                      <a:pt x="1468" y="0"/>
                      <a:pt x="1" y="1468"/>
                      <a:pt x="1" y="3295"/>
                    </a:cubicBezTo>
                    <a:cubicBezTo>
                      <a:pt x="1" y="5122"/>
                      <a:pt x="1468" y="6590"/>
                      <a:pt x="3295" y="6590"/>
                    </a:cubicBezTo>
                    <a:cubicBezTo>
                      <a:pt x="5122" y="6590"/>
                      <a:pt x="6590" y="5122"/>
                      <a:pt x="6590" y="3295"/>
                    </a:cubicBezTo>
                    <a:cubicBezTo>
                      <a:pt x="6590" y="1468"/>
                      <a:pt x="5122" y="0"/>
                      <a:pt x="32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328;p39">
                <a:extLst>
                  <a:ext uri="{FF2B5EF4-FFF2-40B4-BE49-F238E27FC236}">
                    <a16:creationId xmlns:a16="http://schemas.microsoft.com/office/drawing/2014/main" id="{DDA8BC7F-6306-A3B1-BFC0-B8FE02AF52DC}"/>
                  </a:ext>
                </a:extLst>
              </p:cNvPr>
              <p:cNvSpPr/>
              <p:nvPr/>
            </p:nvSpPr>
            <p:spPr>
              <a:xfrm>
                <a:off x="6978200" y="11627350"/>
                <a:ext cx="164750" cy="165550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6622" extrusionOk="0">
                    <a:moveTo>
                      <a:pt x="3295" y="0"/>
                    </a:moveTo>
                    <a:cubicBezTo>
                      <a:pt x="1468" y="0"/>
                      <a:pt x="0" y="1501"/>
                      <a:pt x="0" y="3327"/>
                    </a:cubicBezTo>
                    <a:cubicBezTo>
                      <a:pt x="0" y="5121"/>
                      <a:pt x="1468" y="6622"/>
                      <a:pt x="3295" y="6622"/>
                    </a:cubicBezTo>
                    <a:cubicBezTo>
                      <a:pt x="5122" y="6622"/>
                      <a:pt x="6589" y="5121"/>
                      <a:pt x="6589" y="3327"/>
                    </a:cubicBezTo>
                    <a:cubicBezTo>
                      <a:pt x="6589" y="1501"/>
                      <a:pt x="5122" y="0"/>
                      <a:pt x="32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329;p39">
                <a:extLst>
                  <a:ext uri="{FF2B5EF4-FFF2-40B4-BE49-F238E27FC236}">
                    <a16:creationId xmlns:a16="http://schemas.microsoft.com/office/drawing/2014/main" id="{88187160-37D9-2DF8-0ECE-5980A6B4921D}"/>
                  </a:ext>
                </a:extLst>
              </p:cNvPr>
              <p:cNvSpPr/>
              <p:nvPr/>
            </p:nvSpPr>
            <p:spPr>
              <a:xfrm>
                <a:off x="7037725" y="11459225"/>
                <a:ext cx="309100" cy="621550"/>
              </a:xfrm>
              <a:custGeom>
                <a:avLst/>
                <a:gdLst/>
                <a:ahLst/>
                <a:cxnLst/>
                <a:rect l="l" t="t" r="r" b="b"/>
                <a:pathLst>
                  <a:path w="12364" h="24862" extrusionOk="0">
                    <a:moveTo>
                      <a:pt x="10505" y="0"/>
                    </a:moveTo>
                    <a:cubicBezTo>
                      <a:pt x="10167" y="0"/>
                      <a:pt x="9735" y="139"/>
                      <a:pt x="9264" y="560"/>
                    </a:cubicBezTo>
                    <a:cubicBezTo>
                      <a:pt x="8351" y="1408"/>
                      <a:pt x="5644" y="7638"/>
                      <a:pt x="4013" y="11585"/>
                    </a:cubicBezTo>
                    <a:cubicBezTo>
                      <a:pt x="2153" y="16217"/>
                      <a:pt x="0" y="21991"/>
                      <a:pt x="522" y="23133"/>
                    </a:cubicBezTo>
                    <a:cubicBezTo>
                      <a:pt x="1175" y="24633"/>
                      <a:pt x="2708" y="24862"/>
                      <a:pt x="3523" y="24862"/>
                    </a:cubicBezTo>
                    <a:cubicBezTo>
                      <a:pt x="3784" y="24862"/>
                      <a:pt x="3980" y="24829"/>
                      <a:pt x="4013" y="24829"/>
                    </a:cubicBezTo>
                    <a:cubicBezTo>
                      <a:pt x="4274" y="24796"/>
                      <a:pt x="4437" y="24568"/>
                      <a:pt x="4404" y="24307"/>
                    </a:cubicBezTo>
                    <a:cubicBezTo>
                      <a:pt x="4374" y="24068"/>
                      <a:pt x="4181" y="23912"/>
                      <a:pt x="3948" y="23912"/>
                    </a:cubicBezTo>
                    <a:cubicBezTo>
                      <a:pt x="3926" y="23912"/>
                      <a:pt x="3904" y="23913"/>
                      <a:pt x="3882" y="23916"/>
                    </a:cubicBezTo>
                    <a:cubicBezTo>
                      <a:pt x="3882" y="23916"/>
                      <a:pt x="3741" y="23935"/>
                      <a:pt x="3522" y="23935"/>
                    </a:cubicBezTo>
                    <a:cubicBezTo>
                      <a:pt x="2934" y="23935"/>
                      <a:pt x="1790" y="23796"/>
                      <a:pt x="1338" y="22774"/>
                    </a:cubicBezTo>
                    <a:cubicBezTo>
                      <a:pt x="1142" y="22219"/>
                      <a:pt x="2186" y="18566"/>
                      <a:pt x="4893" y="11846"/>
                    </a:cubicBezTo>
                    <a:cubicBezTo>
                      <a:pt x="7307" y="5910"/>
                      <a:pt x="9362" y="1702"/>
                      <a:pt x="9884" y="1212"/>
                    </a:cubicBezTo>
                    <a:cubicBezTo>
                      <a:pt x="10100" y="1024"/>
                      <a:pt x="10315" y="902"/>
                      <a:pt x="10512" y="902"/>
                    </a:cubicBezTo>
                    <a:cubicBezTo>
                      <a:pt x="10554" y="902"/>
                      <a:pt x="10595" y="907"/>
                      <a:pt x="10635" y="919"/>
                    </a:cubicBezTo>
                    <a:cubicBezTo>
                      <a:pt x="11026" y="984"/>
                      <a:pt x="11352" y="1538"/>
                      <a:pt x="11450" y="1734"/>
                    </a:cubicBezTo>
                    <a:cubicBezTo>
                      <a:pt x="11522" y="1903"/>
                      <a:pt x="11684" y="2000"/>
                      <a:pt x="11855" y="2000"/>
                    </a:cubicBezTo>
                    <a:cubicBezTo>
                      <a:pt x="11916" y="2000"/>
                      <a:pt x="11977" y="1988"/>
                      <a:pt x="12037" y="1963"/>
                    </a:cubicBezTo>
                    <a:cubicBezTo>
                      <a:pt x="12266" y="1865"/>
                      <a:pt x="12363" y="1571"/>
                      <a:pt x="12266" y="1375"/>
                    </a:cubicBezTo>
                    <a:cubicBezTo>
                      <a:pt x="12233" y="1245"/>
                      <a:pt x="11744" y="201"/>
                      <a:pt x="10798" y="38"/>
                    </a:cubicBezTo>
                    <a:cubicBezTo>
                      <a:pt x="10711" y="14"/>
                      <a:pt x="10613" y="0"/>
                      <a:pt x="105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30;p39">
                <a:extLst>
                  <a:ext uri="{FF2B5EF4-FFF2-40B4-BE49-F238E27FC236}">
                    <a16:creationId xmlns:a16="http://schemas.microsoft.com/office/drawing/2014/main" id="{BF1EEF9B-AC12-625B-9D97-0317BE237822}"/>
                  </a:ext>
                </a:extLst>
              </p:cNvPr>
              <p:cNvSpPr/>
              <p:nvPr/>
            </p:nvSpPr>
            <p:spPr>
              <a:xfrm>
                <a:off x="7028750" y="11674625"/>
                <a:ext cx="74225" cy="7505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3002" extrusionOk="0">
                    <a:moveTo>
                      <a:pt x="1501" y="914"/>
                    </a:moveTo>
                    <a:cubicBezTo>
                      <a:pt x="1827" y="914"/>
                      <a:pt x="2088" y="1175"/>
                      <a:pt x="2088" y="1501"/>
                    </a:cubicBezTo>
                    <a:cubicBezTo>
                      <a:pt x="2088" y="1860"/>
                      <a:pt x="1827" y="2121"/>
                      <a:pt x="1501" y="2121"/>
                    </a:cubicBezTo>
                    <a:cubicBezTo>
                      <a:pt x="1142" y="2121"/>
                      <a:pt x="881" y="1860"/>
                      <a:pt x="881" y="1501"/>
                    </a:cubicBezTo>
                    <a:cubicBezTo>
                      <a:pt x="881" y="1175"/>
                      <a:pt x="1142" y="914"/>
                      <a:pt x="1501" y="914"/>
                    </a:cubicBezTo>
                    <a:close/>
                    <a:moveTo>
                      <a:pt x="1501" y="1"/>
                    </a:moveTo>
                    <a:cubicBezTo>
                      <a:pt x="653" y="1"/>
                      <a:pt x="1" y="686"/>
                      <a:pt x="1" y="1501"/>
                    </a:cubicBezTo>
                    <a:cubicBezTo>
                      <a:pt x="1" y="2350"/>
                      <a:pt x="653" y="3002"/>
                      <a:pt x="1501" y="3002"/>
                    </a:cubicBezTo>
                    <a:cubicBezTo>
                      <a:pt x="2317" y="3002"/>
                      <a:pt x="2969" y="2350"/>
                      <a:pt x="2969" y="1501"/>
                    </a:cubicBezTo>
                    <a:cubicBezTo>
                      <a:pt x="2969" y="686"/>
                      <a:pt x="2317" y="1"/>
                      <a:pt x="1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31;p39">
                <a:extLst>
                  <a:ext uri="{FF2B5EF4-FFF2-40B4-BE49-F238E27FC236}">
                    <a16:creationId xmlns:a16="http://schemas.microsoft.com/office/drawing/2014/main" id="{4DB3C06D-53F6-C750-213A-7EF2AFACAE7F}"/>
                  </a:ext>
                </a:extLst>
              </p:cNvPr>
              <p:cNvSpPr/>
              <p:nvPr/>
            </p:nvSpPr>
            <p:spPr>
              <a:xfrm>
                <a:off x="6918650" y="11809200"/>
                <a:ext cx="164775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6590" extrusionOk="0">
                    <a:moveTo>
                      <a:pt x="3296" y="0"/>
                    </a:moveTo>
                    <a:cubicBezTo>
                      <a:pt x="1469" y="0"/>
                      <a:pt x="1" y="1468"/>
                      <a:pt x="1" y="3295"/>
                    </a:cubicBezTo>
                    <a:cubicBezTo>
                      <a:pt x="1" y="5122"/>
                      <a:pt x="1469" y="6589"/>
                      <a:pt x="3296" y="6589"/>
                    </a:cubicBezTo>
                    <a:cubicBezTo>
                      <a:pt x="5122" y="6589"/>
                      <a:pt x="6590" y="5122"/>
                      <a:pt x="6590" y="3295"/>
                    </a:cubicBezTo>
                    <a:cubicBezTo>
                      <a:pt x="6590" y="1468"/>
                      <a:pt x="5122" y="0"/>
                      <a:pt x="32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332;p39">
                <a:extLst>
                  <a:ext uri="{FF2B5EF4-FFF2-40B4-BE49-F238E27FC236}">
                    <a16:creationId xmlns:a16="http://schemas.microsoft.com/office/drawing/2014/main" id="{8D9EA0FA-7F65-15E0-599E-94379BACED38}"/>
                  </a:ext>
                </a:extLst>
              </p:cNvPr>
              <p:cNvSpPr/>
              <p:nvPr/>
            </p:nvSpPr>
            <p:spPr>
              <a:xfrm>
                <a:off x="6968400" y="11856500"/>
                <a:ext cx="75050" cy="75050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3002" extrusionOk="0">
                    <a:moveTo>
                      <a:pt x="1501" y="914"/>
                    </a:moveTo>
                    <a:cubicBezTo>
                      <a:pt x="1827" y="914"/>
                      <a:pt x="2088" y="1175"/>
                      <a:pt x="2088" y="1501"/>
                    </a:cubicBezTo>
                    <a:cubicBezTo>
                      <a:pt x="2088" y="1827"/>
                      <a:pt x="1827" y="2088"/>
                      <a:pt x="1501" y="2088"/>
                    </a:cubicBezTo>
                    <a:cubicBezTo>
                      <a:pt x="1175" y="2088"/>
                      <a:pt x="914" y="1827"/>
                      <a:pt x="914" y="1501"/>
                    </a:cubicBezTo>
                    <a:cubicBezTo>
                      <a:pt x="914" y="1175"/>
                      <a:pt x="1175" y="914"/>
                      <a:pt x="1501" y="914"/>
                    </a:cubicBezTo>
                    <a:close/>
                    <a:moveTo>
                      <a:pt x="1501" y="0"/>
                    </a:moveTo>
                    <a:cubicBezTo>
                      <a:pt x="686" y="0"/>
                      <a:pt x="1" y="685"/>
                      <a:pt x="1" y="1501"/>
                    </a:cubicBezTo>
                    <a:cubicBezTo>
                      <a:pt x="1" y="2316"/>
                      <a:pt x="686" y="3001"/>
                      <a:pt x="1501" y="3001"/>
                    </a:cubicBezTo>
                    <a:cubicBezTo>
                      <a:pt x="2317" y="3001"/>
                      <a:pt x="3002" y="2316"/>
                      <a:pt x="3002" y="1501"/>
                    </a:cubicBezTo>
                    <a:cubicBezTo>
                      <a:pt x="3002" y="685"/>
                      <a:pt x="2317" y="0"/>
                      <a:pt x="15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33;p39">
                <a:extLst>
                  <a:ext uri="{FF2B5EF4-FFF2-40B4-BE49-F238E27FC236}">
                    <a16:creationId xmlns:a16="http://schemas.microsoft.com/office/drawing/2014/main" id="{65F7FCDE-282B-07F4-A5D5-F47DF630C1D5}"/>
                  </a:ext>
                </a:extLst>
              </p:cNvPr>
              <p:cNvSpPr/>
              <p:nvPr/>
            </p:nvSpPr>
            <p:spPr>
              <a:xfrm>
                <a:off x="7107050" y="11498500"/>
                <a:ext cx="75050" cy="75050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3002" extrusionOk="0">
                    <a:moveTo>
                      <a:pt x="1501" y="913"/>
                    </a:moveTo>
                    <a:cubicBezTo>
                      <a:pt x="1827" y="913"/>
                      <a:pt x="2088" y="1174"/>
                      <a:pt x="2088" y="1533"/>
                    </a:cubicBezTo>
                    <a:cubicBezTo>
                      <a:pt x="2088" y="1859"/>
                      <a:pt x="1827" y="2120"/>
                      <a:pt x="1501" y="2120"/>
                    </a:cubicBezTo>
                    <a:cubicBezTo>
                      <a:pt x="1174" y="2120"/>
                      <a:pt x="913" y="1859"/>
                      <a:pt x="913" y="1533"/>
                    </a:cubicBezTo>
                    <a:cubicBezTo>
                      <a:pt x="913" y="1174"/>
                      <a:pt x="1174" y="913"/>
                      <a:pt x="1501" y="913"/>
                    </a:cubicBezTo>
                    <a:close/>
                    <a:moveTo>
                      <a:pt x="1501" y="0"/>
                    </a:moveTo>
                    <a:cubicBezTo>
                      <a:pt x="685" y="0"/>
                      <a:pt x="0" y="685"/>
                      <a:pt x="0" y="1501"/>
                    </a:cubicBezTo>
                    <a:cubicBezTo>
                      <a:pt x="0" y="2349"/>
                      <a:pt x="685" y="3001"/>
                      <a:pt x="1501" y="3001"/>
                    </a:cubicBezTo>
                    <a:cubicBezTo>
                      <a:pt x="2316" y="3001"/>
                      <a:pt x="3001" y="2349"/>
                      <a:pt x="3001" y="1501"/>
                    </a:cubicBezTo>
                    <a:cubicBezTo>
                      <a:pt x="3001" y="685"/>
                      <a:pt x="2316" y="0"/>
                      <a:pt x="15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334;p39">
                <a:extLst>
                  <a:ext uri="{FF2B5EF4-FFF2-40B4-BE49-F238E27FC236}">
                    <a16:creationId xmlns:a16="http://schemas.microsoft.com/office/drawing/2014/main" id="{4A37185E-0DE4-18DD-7829-02796BDCBDEC}"/>
                  </a:ext>
                </a:extLst>
              </p:cNvPr>
              <p:cNvSpPr/>
              <p:nvPr/>
            </p:nvSpPr>
            <p:spPr>
              <a:xfrm>
                <a:off x="9477675" y="12324775"/>
                <a:ext cx="722125" cy="567700"/>
              </a:xfrm>
              <a:custGeom>
                <a:avLst/>
                <a:gdLst/>
                <a:ahLst/>
                <a:cxnLst/>
                <a:rect l="l" t="t" r="r" b="b"/>
                <a:pathLst>
                  <a:path w="28885" h="22708" extrusionOk="0">
                    <a:moveTo>
                      <a:pt x="8271" y="1"/>
                    </a:moveTo>
                    <a:cubicBezTo>
                      <a:pt x="5400" y="1"/>
                      <a:pt x="1" y="12982"/>
                      <a:pt x="2578" y="14541"/>
                    </a:cubicBezTo>
                    <a:cubicBezTo>
                      <a:pt x="5220" y="16140"/>
                      <a:pt x="14713" y="21294"/>
                      <a:pt x="21139" y="22533"/>
                    </a:cubicBezTo>
                    <a:cubicBezTo>
                      <a:pt x="21756" y="22652"/>
                      <a:pt x="22332" y="22707"/>
                      <a:pt x="22862" y="22707"/>
                    </a:cubicBezTo>
                    <a:cubicBezTo>
                      <a:pt x="27890" y="22707"/>
                      <a:pt x="28885" y="17748"/>
                      <a:pt x="22541" y="14444"/>
                    </a:cubicBezTo>
                    <a:cubicBezTo>
                      <a:pt x="15528" y="10790"/>
                      <a:pt x="19377" y="5669"/>
                      <a:pt x="17616" y="3157"/>
                    </a:cubicBezTo>
                    <a:cubicBezTo>
                      <a:pt x="15822" y="678"/>
                      <a:pt x="8482" y="26"/>
                      <a:pt x="8482" y="26"/>
                    </a:cubicBezTo>
                    <a:cubicBezTo>
                      <a:pt x="8413" y="9"/>
                      <a:pt x="8343" y="1"/>
                      <a:pt x="82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335;p39">
                <a:extLst>
                  <a:ext uri="{FF2B5EF4-FFF2-40B4-BE49-F238E27FC236}">
                    <a16:creationId xmlns:a16="http://schemas.microsoft.com/office/drawing/2014/main" id="{1C27BCB4-F433-6CD9-B3BA-A91A8FC4CEFF}"/>
                  </a:ext>
                </a:extLst>
              </p:cNvPr>
              <p:cNvSpPr/>
              <p:nvPr/>
            </p:nvSpPr>
            <p:spPr>
              <a:xfrm>
                <a:off x="9790850" y="12395700"/>
                <a:ext cx="238150" cy="371725"/>
              </a:xfrm>
              <a:custGeom>
                <a:avLst/>
                <a:gdLst/>
                <a:ahLst/>
                <a:cxnLst/>
                <a:rect l="l" t="t" r="r" b="b"/>
                <a:pathLst>
                  <a:path w="9526" h="14869" extrusionOk="0">
                    <a:moveTo>
                      <a:pt x="2722" y="1"/>
                    </a:moveTo>
                    <a:cubicBezTo>
                      <a:pt x="2560" y="1"/>
                      <a:pt x="2407" y="96"/>
                      <a:pt x="2316" y="255"/>
                    </a:cubicBezTo>
                    <a:cubicBezTo>
                      <a:pt x="2218" y="451"/>
                      <a:pt x="0" y="5083"/>
                      <a:pt x="1892" y="9356"/>
                    </a:cubicBezTo>
                    <a:cubicBezTo>
                      <a:pt x="3001" y="11933"/>
                      <a:pt x="5382" y="13792"/>
                      <a:pt x="8905" y="14869"/>
                    </a:cubicBezTo>
                    <a:lnTo>
                      <a:pt x="9036" y="14869"/>
                    </a:lnTo>
                    <a:cubicBezTo>
                      <a:pt x="9232" y="14869"/>
                      <a:pt x="9395" y="14771"/>
                      <a:pt x="9460" y="14575"/>
                    </a:cubicBezTo>
                    <a:cubicBezTo>
                      <a:pt x="9525" y="14314"/>
                      <a:pt x="9395" y="14086"/>
                      <a:pt x="9166" y="13988"/>
                    </a:cubicBezTo>
                    <a:cubicBezTo>
                      <a:pt x="5904" y="13009"/>
                      <a:pt x="3719" y="11313"/>
                      <a:pt x="2708" y="8997"/>
                    </a:cubicBezTo>
                    <a:cubicBezTo>
                      <a:pt x="1011" y="5115"/>
                      <a:pt x="3099" y="679"/>
                      <a:pt x="3132" y="646"/>
                    </a:cubicBezTo>
                    <a:cubicBezTo>
                      <a:pt x="3229" y="418"/>
                      <a:pt x="3132" y="157"/>
                      <a:pt x="2936" y="59"/>
                    </a:cubicBezTo>
                    <a:cubicBezTo>
                      <a:pt x="2866" y="19"/>
                      <a:pt x="2793" y="1"/>
                      <a:pt x="27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336;p39">
                <a:extLst>
                  <a:ext uri="{FF2B5EF4-FFF2-40B4-BE49-F238E27FC236}">
                    <a16:creationId xmlns:a16="http://schemas.microsoft.com/office/drawing/2014/main" id="{C22163BE-EEF8-F750-090D-0AA2B7C09FD6}"/>
                  </a:ext>
                </a:extLst>
              </p:cNvPr>
              <p:cNvSpPr/>
              <p:nvPr/>
            </p:nvSpPr>
            <p:spPr>
              <a:xfrm>
                <a:off x="9542125" y="12641550"/>
                <a:ext cx="530075" cy="209050"/>
              </a:xfrm>
              <a:custGeom>
                <a:avLst/>
                <a:gdLst/>
                <a:ahLst/>
                <a:cxnLst/>
                <a:rect l="l" t="t" r="r" b="b"/>
                <a:pathLst>
                  <a:path w="21203" h="8362" extrusionOk="0">
                    <a:moveTo>
                      <a:pt x="495" y="0"/>
                    </a:moveTo>
                    <a:cubicBezTo>
                      <a:pt x="353" y="0"/>
                      <a:pt x="211" y="66"/>
                      <a:pt x="131" y="207"/>
                    </a:cubicBezTo>
                    <a:cubicBezTo>
                      <a:pt x="0" y="403"/>
                      <a:pt x="33" y="664"/>
                      <a:pt x="228" y="827"/>
                    </a:cubicBezTo>
                    <a:cubicBezTo>
                      <a:pt x="718" y="1153"/>
                      <a:pt x="11123" y="8362"/>
                      <a:pt x="19278" y="8362"/>
                    </a:cubicBezTo>
                    <a:cubicBezTo>
                      <a:pt x="19800" y="8362"/>
                      <a:pt x="20290" y="8362"/>
                      <a:pt x="20779" y="8297"/>
                    </a:cubicBezTo>
                    <a:cubicBezTo>
                      <a:pt x="21040" y="8264"/>
                      <a:pt x="21203" y="8036"/>
                      <a:pt x="21170" y="7775"/>
                    </a:cubicBezTo>
                    <a:cubicBezTo>
                      <a:pt x="21140" y="7563"/>
                      <a:pt x="20970" y="7380"/>
                      <a:pt x="20738" y="7380"/>
                    </a:cubicBezTo>
                    <a:cubicBezTo>
                      <a:pt x="20719" y="7380"/>
                      <a:pt x="20700" y="7381"/>
                      <a:pt x="20681" y="7383"/>
                    </a:cubicBezTo>
                    <a:cubicBezTo>
                      <a:pt x="20231" y="7438"/>
                      <a:pt x="19768" y="7464"/>
                      <a:pt x="19296" y="7464"/>
                    </a:cubicBezTo>
                    <a:cubicBezTo>
                      <a:pt x="11395" y="7464"/>
                      <a:pt x="873" y="169"/>
                      <a:pt x="750" y="76"/>
                    </a:cubicBezTo>
                    <a:cubicBezTo>
                      <a:pt x="675" y="26"/>
                      <a:pt x="585" y="0"/>
                      <a:pt x="4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337;p39">
                <a:extLst>
                  <a:ext uri="{FF2B5EF4-FFF2-40B4-BE49-F238E27FC236}">
                    <a16:creationId xmlns:a16="http://schemas.microsoft.com/office/drawing/2014/main" id="{0BCD9B19-7227-E18B-14DE-D38C1942656D}"/>
                  </a:ext>
                </a:extLst>
              </p:cNvPr>
              <p:cNvSpPr/>
              <p:nvPr/>
            </p:nvSpPr>
            <p:spPr>
              <a:xfrm>
                <a:off x="9961275" y="12691850"/>
                <a:ext cx="117450" cy="183225"/>
              </a:xfrm>
              <a:custGeom>
                <a:avLst/>
                <a:gdLst/>
                <a:ahLst/>
                <a:cxnLst/>
                <a:rect l="l" t="t" r="r" b="b"/>
                <a:pathLst>
                  <a:path w="4698" h="7329" extrusionOk="0">
                    <a:moveTo>
                      <a:pt x="4205" y="1"/>
                    </a:moveTo>
                    <a:cubicBezTo>
                      <a:pt x="4091" y="1"/>
                      <a:pt x="3976" y="42"/>
                      <a:pt x="3882" y="119"/>
                    </a:cubicBezTo>
                    <a:cubicBezTo>
                      <a:pt x="3752" y="283"/>
                      <a:pt x="66" y="3740"/>
                      <a:pt x="1" y="6872"/>
                    </a:cubicBezTo>
                    <a:cubicBezTo>
                      <a:pt x="1" y="7133"/>
                      <a:pt x="196" y="7328"/>
                      <a:pt x="457" y="7328"/>
                    </a:cubicBezTo>
                    <a:cubicBezTo>
                      <a:pt x="686" y="7328"/>
                      <a:pt x="914" y="7133"/>
                      <a:pt x="914" y="6904"/>
                    </a:cubicBezTo>
                    <a:cubicBezTo>
                      <a:pt x="979" y="4164"/>
                      <a:pt x="4470" y="804"/>
                      <a:pt x="4502" y="772"/>
                    </a:cubicBezTo>
                    <a:cubicBezTo>
                      <a:pt x="4698" y="609"/>
                      <a:pt x="4698" y="348"/>
                      <a:pt x="4535" y="152"/>
                    </a:cubicBezTo>
                    <a:cubicBezTo>
                      <a:pt x="4450" y="50"/>
                      <a:pt x="4329" y="1"/>
                      <a:pt x="42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338;p39">
                <a:extLst>
                  <a:ext uri="{FF2B5EF4-FFF2-40B4-BE49-F238E27FC236}">
                    <a16:creationId xmlns:a16="http://schemas.microsoft.com/office/drawing/2014/main" id="{16D549E3-986E-663E-59B1-8599BA05F620}"/>
                  </a:ext>
                </a:extLst>
              </p:cNvPr>
              <p:cNvSpPr/>
              <p:nvPr/>
            </p:nvSpPr>
            <p:spPr>
              <a:xfrm>
                <a:off x="9802250" y="12570050"/>
                <a:ext cx="147625" cy="81575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3263" extrusionOk="0">
                    <a:moveTo>
                      <a:pt x="5383" y="1"/>
                    </a:moveTo>
                    <a:cubicBezTo>
                      <a:pt x="5220" y="33"/>
                      <a:pt x="1664" y="392"/>
                      <a:pt x="131" y="2545"/>
                    </a:cubicBezTo>
                    <a:cubicBezTo>
                      <a:pt x="1" y="2741"/>
                      <a:pt x="33" y="3034"/>
                      <a:pt x="262" y="3165"/>
                    </a:cubicBezTo>
                    <a:cubicBezTo>
                      <a:pt x="327" y="3230"/>
                      <a:pt x="425" y="3263"/>
                      <a:pt x="523" y="3263"/>
                    </a:cubicBezTo>
                    <a:cubicBezTo>
                      <a:pt x="653" y="3263"/>
                      <a:pt x="784" y="3197"/>
                      <a:pt x="882" y="3067"/>
                    </a:cubicBezTo>
                    <a:cubicBezTo>
                      <a:pt x="2154" y="1240"/>
                      <a:pt x="5448" y="914"/>
                      <a:pt x="5481" y="914"/>
                    </a:cubicBezTo>
                    <a:cubicBezTo>
                      <a:pt x="5709" y="881"/>
                      <a:pt x="5905" y="653"/>
                      <a:pt x="5872" y="425"/>
                    </a:cubicBezTo>
                    <a:cubicBezTo>
                      <a:pt x="5840" y="164"/>
                      <a:pt x="5644" y="1"/>
                      <a:pt x="5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339;p39">
                <a:extLst>
                  <a:ext uri="{FF2B5EF4-FFF2-40B4-BE49-F238E27FC236}">
                    <a16:creationId xmlns:a16="http://schemas.microsoft.com/office/drawing/2014/main" id="{A71EDA66-C5DC-BE33-9EAD-8E037F8D929B}"/>
                  </a:ext>
                </a:extLst>
              </p:cNvPr>
              <p:cNvSpPr/>
              <p:nvPr/>
            </p:nvSpPr>
            <p:spPr>
              <a:xfrm>
                <a:off x="9762300" y="12499825"/>
                <a:ext cx="168025" cy="73525"/>
              </a:xfrm>
              <a:custGeom>
                <a:avLst/>
                <a:gdLst/>
                <a:ahLst/>
                <a:cxnLst/>
                <a:rect l="l" t="t" r="r" b="b"/>
                <a:pathLst>
                  <a:path w="6721" h="2941" extrusionOk="0">
                    <a:moveTo>
                      <a:pt x="6223" y="1"/>
                    </a:moveTo>
                    <a:cubicBezTo>
                      <a:pt x="6204" y="1"/>
                      <a:pt x="6185" y="2"/>
                      <a:pt x="6166" y="4"/>
                    </a:cubicBezTo>
                    <a:cubicBezTo>
                      <a:pt x="5676" y="70"/>
                      <a:pt x="1305" y="591"/>
                      <a:pt x="163" y="2222"/>
                    </a:cubicBezTo>
                    <a:cubicBezTo>
                      <a:pt x="0" y="2451"/>
                      <a:pt x="66" y="2712"/>
                      <a:pt x="261" y="2875"/>
                    </a:cubicBezTo>
                    <a:cubicBezTo>
                      <a:pt x="327" y="2907"/>
                      <a:pt x="424" y="2940"/>
                      <a:pt x="522" y="2940"/>
                    </a:cubicBezTo>
                    <a:cubicBezTo>
                      <a:pt x="653" y="2940"/>
                      <a:pt x="816" y="2875"/>
                      <a:pt x="881" y="2744"/>
                    </a:cubicBezTo>
                    <a:cubicBezTo>
                      <a:pt x="1664" y="1635"/>
                      <a:pt x="5056" y="1048"/>
                      <a:pt x="6296" y="918"/>
                    </a:cubicBezTo>
                    <a:cubicBezTo>
                      <a:pt x="6524" y="885"/>
                      <a:pt x="6720" y="657"/>
                      <a:pt x="6687" y="396"/>
                    </a:cubicBezTo>
                    <a:cubicBezTo>
                      <a:pt x="6657" y="184"/>
                      <a:pt x="6459" y="1"/>
                      <a:pt x="622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340;p39">
                <a:extLst>
                  <a:ext uri="{FF2B5EF4-FFF2-40B4-BE49-F238E27FC236}">
                    <a16:creationId xmlns:a16="http://schemas.microsoft.com/office/drawing/2014/main" id="{6D1FAC48-2CCA-1901-AE2C-308CB62E0A7B}"/>
                  </a:ext>
                </a:extLst>
              </p:cNvPr>
              <p:cNvSpPr/>
              <p:nvPr/>
            </p:nvSpPr>
            <p:spPr>
              <a:xfrm>
                <a:off x="9856900" y="12619775"/>
                <a:ext cx="134575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4699" extrusionOk="0">
                    <a:moveTo>
                      <a:pt x="4872" y="0"/>
                    </a:moveTo>
                    <a:cubicBezTo>
                      <a:pt x="4793" y="0"/>
                      <a:pt x="4711" y="22"/>
                      <a:pt x="4632" y="67"/>
                    </a:cubicBezTo>
                    <a:cubicBezTo>
                      <a:pt x="3882" y="491"/>
                      <a:pt x="229" y="2774"/>
                      <a:pt x="33" y="4209"/>
                    </a:cubicBezTo>
                    <a:cubicBezTo>
                      <a:pt x="0" y="4438"/>
                      <a:pt x="163" y="4666"/>
                      <a:pt x="392" y="4699"/>
                    </a:cubicBezTo>
                    <a:lnTo>
                      <a:pt x="457" y="4699"/>
                    </a:lnTo>
                    <a:cubicBezTo>
                      <a:pt x="685" y="4699"/>
                      <a:pt x="881" y="4536"/>
                      <a:pt x="914" y="4307"/>
                    </a:cubicBezTo>
                    <a:cubicBezTo>
                      <a:pt x="1012" y="3655"/>
                      <a:pt x="3164" y="1991"/>
                      <a:pt x="5089" y="850"/>
                    </a:cubicBezTo>
                    <a:cubicBezTo>
                      <a:pt x="5317" y="719"/>
                      <a:pt x="5383" y="425"/>
                      <a:pt x="5252" y="230"/>
                    </a:cubicBezTo>
                    <a:cubicBezTo>
                      <a:pt x="5166" y="80"/>
                      <a:pt x="5024" y="0"/>
                      <a:pt x="48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341;p39">
                <a:extLst>
                  <a:ext uri="{FF2B5EF4-FFF2-40B4-BE49-F238E27FC236}">
                    <a16:creationId xmlns:a16="http://schemas.microsoft.com/office/drawing/2014/main" id="{574D02F2-2613-EA85-F9B0-4DB424F507E2}"/>
                  </a:ext>
                </a:extLst>
              </p:cNvPr>
              <p:cNvSpPr/>
              <p:nvPr/>
            </p:nvSpPr>
            <p:spPr>
              <a:xfrm>
                <a:off x="9499700" y="12798400"/>
                <a:ext cx="1647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6590" extrusionOk="0">
                    <a:moveTo>
                      <a:pt x="3295" y="0"/>
                    </a:moveTo>
                    <a:cubicBezTo>
                      <a:pt x="1469" y="0"/>
                      <a:pt x="1" y="1468"/>
                      <a:pt x="1" y="3295"/>
                    </a:cubicBezTo>
                    <a:cubicBezTo>
                      <a:pt x="1" y="5121"/>
                      <a:pt x="1469" y="6589"/>
                      <a:pt x="3295" y="6589"/>
                    </a:cubicBezTo>
                    <a:cubicBezTo>
                      <a:pt x="5122" y="6589"/>
                      <a:pt x="6590" y="5121"/>
                      <a:pt x="6590" y="3295"/>
                    </a:cubicBezTo>
                    <a:cubicBezTo>
                      <a:pt x="6590" y="1468"/>
                      <a:pt x="5122" y="0"/>
                      <a:pt x="32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342;p39">
                <a:extLst>
                  <a:ext uri="{FF2B5EF4-FFF2-40B4-BE49-F238E27FC236}">
                    <a16:creationId xmlns:a16="http://schemas.microsoft.com/office/drawing/2014/main" id="{77159729-BD49-B1E9-A8E9-FF75CF008A0A}"/>
                  </a:ext>
                </a:extLst>
              </p:cNvPr>
              <p:cNvSpPr/>
              <p:nvPr/>
            </p:nvSpPr>
            <p:spPr>
              <a:xfrm>
                <a:off x="9675850" y="12875875"/>
                <a:ext cx="164750" cy="165550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6622" extrusionOk="0">
                    <a:moveTo>
                      <a:pt x="3295" y="0"/>
                    </a:moveTo>
                    <a:cubicBezTo>
                      <a:pt x="1469" y="0"/>
                      <a:pt x="1" y="1501"/>
                      <a:pt x="1" y="3327"/>
                    </a:cubicBezTo>
                    <a:cubicBezTo>
                      <a:pt x="1" y="5121"/>
                      <a:pt x="1469" y="6622"/>
                      <a:pt x="3295" y="6622"/>
                    </a:cubicBezTo>
                    <a:cubicBezTo>
                      <a:pt x="5122" y="6622"/>
                      <a:pt x="6590" y="5121"/>
                      <a:pt x="6590" y="3327"/>
                    </a:cubicBezTo>
                    <a:cubicBezTo>
                      <a:pt x="6590" y="1501"/>
                      <a:pt x="5122" y="0"/>
                      <a:pt x="32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43;p39">
                <a:extLst>
                  <a:ext uri="{FF2B5EF4-FFF2-40B4-BE49-F238E27FC236}">
                    <a16:creationId xmlns:a16="http://schemas.microsoft.com/office/drawing/2014/main" id="{FC7DC67B-1DC2-9A4C-77C0-AD30DB3C25A1}"/>
                  </a:ext>
                </a:extLst>
              </p:cNvPr>
              <p:cNvSpPr/>
              <p:nvPr/>
            </p:nvSpPr>
            <p:spPr>
              <a:xfrm>
                <a:off x="9502975" y="12676750"/>
                <a:ext cx="633650" cy="289650"/>
              </a:xfrm>
              <a:custGeom>
                <a:avLst/>
                <a:gdLst/>
                <a:ahLst/>
                <a:cxnLst/>
                <a:rect l="l" t="t" r="r" b="b"/>
                <a:pathLst>
                  <a:path w="25346" h="11586" extrusionOk="0">
                    <a:moveTo>
                      <a:pt x="1553" y="1"/>
                    </a:moveTo>
                    <a:cubicBezTo>
                      <a:pt x="1492" y="1"/>
                      <a:pt x="1430" y="13"/>
                      <a:pt x="1370" y="38"/>
                    </a:cubicBezTo>
                    <a:cubicBezTo>
                      <a:pt x="1272" y="104"/>
                      <a:pt x="229" y="626"/>
                      <a:pt x="66" y="1539"/>
                    </a:cubicBezTo>
                    <a:cubicBezTo>
                      <a:pt x="0" y="1898"/>
                      <a:pt x="33" y="2452"/>
                      <a:pt x="620" y="3072"/>
                    </a:cubicBezTo>
                    <a:cubicBezTo>
                      <a:pt x="1468" y="3953"/>
                      <a:pt x="7731" y="6595"/>
                      <a:pt x="11743" y="8161"/>
                    </a:cubicBezTo>
                    <a:cubicBezTo>
                      <a:pt x="15886" y="9792"/>
                      <a:pt x="20975" y="11586"/>
                      <a:pt x="22802" y="11586"/>
                    </a:cubicBezTo>
                    <a:cubicBezTo>
                      <a:pt x="23030" y="11586"/>
                      <a:pt x="23193" y="11553"/>
                      <a:pt x="23323" y="11488"/>
                    </a:cubicBezTo>
                    <a:cubicBezTo>
                      <a:pt x="25346" y="10607"/>
                      <a:pt x="24954" y="8096"/>
                      <a:pt x="24954" y="7965"/>
                    </a:cubicBezTo>
                    <a:cubicBezTo>
                      <a:pt x="24925" y="7756"/>
                      <a:pt x="24731" y="7602"/>
                      <a:pt x="24499" y="7602"/>
                    </a:cubicBezTo>
                    <a:cubicBezTo>
                      <a:pt x="24477" y="7602"/>
                      <a:pt x="24455" y="7603"/>
                      <a:pt x="24433" y="7606"/>
                    </a:cubicBezTo>
                    <a:cubicBezTo>
                      <a:pt x="24204" y="7639"/>
                      <a:pt x="24008" y="7867"/>
                      <a:pt x="24074" y="8128"/>
                    </a:cubicBezTo>
                    <a:cubicBezTo>
                      <a:pt x="24074" y="8128"/>
                      <a:pt x="24335" y="10053"/>
                      <a:pt x="22965" y="10672"/>
                    </a:cubicBezTo>
                    <a:cubicBezTo>
                      <a:pt x="22910" y="10694"/>
                      <a:pt x="22829" y="10705"/>
                      <a:pt x="22721" y="10705"/>
                    </a:cubicBezTo>
                    <a:cubicBezTo>
                      <a:pt x="21671" y="10705"/>
                      <a:pt x="18096" y="9677"/>
                      <a:pt x="11972" y="7280"/>
                    </a:cubicBezTo>
                    <a:cubicBezTo>
                      <a:pt x="6002" y="4964"/>
                      <a:pt x="1762" y="2974"/>
                      <a:pt x="1272" y="2452"/>
                    </a:cubicBezTo>
                    <a:cubicBezTo>
                      <a:pt x="1011" y="2191"/>
                      <a:pt x="914" y="1930"/>
                      <a:pt x="946" y="1702"/>
                    </a:cubicBezTo>
                    <a:cubicBezTo>
                      <a:pt x="1011" y="1311"/>
                      <a:pt x="1566" y="952"/>
                      <a:pt x="1762" y="854"/>
                    </a:cubicBezTo>
                    <a:cubicBezTo>
                      <a:pt x="1990" y="756"/>
                      <a:pt x="2088" y="495"/>
                      <a:pt x="1990" y="267"/>
                    </a:cubicBezTo>
                    <a:cubicBezTo>
                      <a:pt x="1894" y="98"/>
                      <a:pt x="1726" y="1"/>
                      <a:pt x="15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44;p39">
                <a:extLst>
                  <a:ext uri="{FF2B5EF4-FFF2-40B4-BE49-F238E27FC236}">
                    <a16:creationId xmlns:a16="http://schemas.microsoft.com/office/drawing/2014/main" id="{643FFC35-0A62-E9F2-2F56-BA1E6978C282}"/>
                  </a:ext>
                </a:extLst>
              </p:cNvPr>
              <p:cNvSpPr/>
              <p:nvPr/>
            </p:nvSpPr>
            <p:spPr>
              <a:xfrm>
                <a:off x="9723150" y="12915825"/>
                <a:ext cx="75050" cy="75050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3002" extrusionOk="0">
                    <a:moveTo>
                      <a:pt x="1501" y="914"/>
                    </a:moveTo>
                    <a:cubicBezTo>
                      <a:pt x="1827" y="914"/>
                      <a:pt x="2088" y="1175"/>
                      <a:pt x="2088" y="1501"/>
                    </a:cubicBezTo>
                    <a:cubicBezTo>
                      <a:pt x="2088" y="1827"/>
                      <a:pt x="1827" y="2121"/>
                      <a:pt x="1501" y="2121"/>
                    </a:cubicBezTo>
                    <a:cubicBezTo>
                      <a:pt x="1175" y="2121"/>
                      <a:pt x="914" y="1860"/>
                      <a:pt x="914" y="1534"/>
                    </a:cubicBezTo>
                    <a:cubicBezTo>
                      <a:pt x="914" y="1370"/>
                      <a:pt x="947" y="1207"/>
                      <a:pt x="1077" y="1109"/>
                    </a:cubicBezTo>
                    <a:cubicBezTo>
                      <a:pt x="1175" y="979"/>
                      <a:pt x="1338" y="914"/>
                      <a:pt x="1501" y="914"/>
                    </a:cubicBezTo>
                    <a:close/>
                    <a:moveTo>
                      <a:pt x="1469" y="0"/>
                    </a:moveTo>
                    <a:cubicBezTo>
                      <a:pt x="1077" y="33"/>
                      <a:pt x="718" y="196"/>
                      <a:pt x="425" y="457"/>
                    </a:cubicBezTo>
                    <a:cubicBezTo>
                      <a:pt x="164" y="751"/>
                      <a:pt x="1" y="1142"/>
                      <a:pt x="1" y="1534"/>
                    </a:cubicBezTo>
                    <a:cubicBezTo>
                      <a:pt x="1" y="2349"/>
                      <a:pt x="686" y="3001"/>
                      <a:pt x="1501" y="3001"/>
                    </a:cubicBezTo>
                    <a:lnTo>
                      <a:pt x="1534" y="3001"/>
                    </a:lnTo>
                    <a:cubicBezTo>
                      <a:pt x="2349" y="3001"/>
                      <a:pt x="3002" y="2316"/>
                      <a:pt x="3002" y="1501"/>
                    </a:cubicBezTo>
                    <a:cubicBezTo>
                      <a:pt x="3002" y="685"/>
                      <a:pt x="2317" y="0"/>
                      <a:pt x="1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345;p39">
                <a:extLst>
                  <a:ext uri="{FF2B5EF4-FFF2-40B4-BE49-F238E27FC236}">
                    <a16:creationId xmlns:a16="http://schemas.microsoft.com/office/drawing/2014/main" id="{4E39BC99-9B15-7901-EFEB-984F7FC833A0}"/>
                  </a:ext>
                </a:extLst>
              </p:cNvPr>
              <p:cNvSpPr/>
              <p:nvPr/>
            </p:nvSpPr>
            <p:spPr>
              <a:xfrm>
                <a:off x="9858525" y="12933775"/>
                <a:ext cx="1647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6590" extrusionOk="0">
                    <a:moveTo>
                      <a:pt x="3295" y="0"/>
                    </a:moveTo>
                    <a:cubicBezTo>
                      <a:pt x="1468" y="0"/>
                      <a:pt x="1" y="1468"/>
                      <a:pt x="1" y="3295"/>
                    </a:cubicBezTo>
                    <a:cubicBezTo>
                      <a:pt x="1" y="5121"/>
                      <a:pt x="1468" y="6589"/>
                      <a:pt x="3295" y="6589"/>
                    </a:cubicBezTo>
                    <a:cubicBezTo>
                      <a:pt x="5122" y="6589"/>
                      <a:pt x="6590" y="5121"/>
                      <a:pt x="6590" y="3295"/>
                    </a:cubicBezTo>
                    <a:cubicBezTo>
                      <a:pt x="6590" y="1468"/>
                      <a:pt x="5122" y="0"/>
                      <a:pt x="32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346;p39">
                <a:extLst>
                  <a:ext uri="{FF2B5EF4-FFF2-40B4-BE49-F238E27FC236}">
                    <a16:creationId xmlns:a16="http://schemas.microsoft.com/office/drawing/2014/main" id="{2858D119-BE55-8E2A-B623-F749763667E5}"/>
                  </a:ext>
                </a:extLst>
              </p:cNvPr>
              <p:cNvSpPr/>
              <p:nvPr/>
            </p:nvSpPr>
            <p:spPr>
              <a:xfrm>
                <a:off x="9905000" y="12973725"/>
                <a:ext cx="75875" cy="75050"/>
              </a:xfrm>
              <a:custGeom>
                <a:avLst/>
                <a:gdLst/>
                <a:ahLst/>
                <a:cxnLst/>
                <a:rect l="l" t="t" r="r" b="b"/>
                <a:pathLst>
                  <a:path w="3035" h="3002" extrusionOk="0">
                    <a:moveTo>
                      <a:pt x="1534" y="881"/>
                    </a:moveTo>
                    <a:cubicBezTo>
                      <a:pt x="1860" y="881"/>
                      <a:pt x="2121" y="1142"/>
                      <a:pt x="2121" y="1468"/>
                    </a:cubicBezTo>
                    <a:cubicBezTo>
                      <a:pt x="2121" y="1631"/>
                      <a:pt x="2056" y="1795"/>
                      <a:pt x="1958" y="1892"/>
                    </a:cubicBezTo>
                    <a:cubicBezTo>
                      <a:pt x="1828" y="2023"/>
                      <a:pt x="1697" y="2088"/>
                      <a:pt x="1534" y="2088"/>
                    </a:cubicBezTo>
                    <a:cubicBezTo>
                      <a:pt x="1208" y="2088"/>
                      <a:pt x="914" y="1827"/>
                      <a:pt x="914" y="1501"/>
                    </a:cubicBezTo>
                    <a:cubicBezTo>
                      <a:pt x="914" y="1175"/>
                      <a:pt x="1175" y="881"/>
                      <a:pt x="1534" y="881"/>
                    </a:cubicBezTo>
                    <a:close/>
                    <a:moveTo>
                      <a:pt x="1501" y="0"/>
                    </a:moveTo>
                    <a:cubicBezTo>
                      <a:pt x="686" y="0"/>
                      <a:pt x="1" y="685"/>
                      <a:pt x="33" y="1501"/>
                    </a:cubicBezTo>
                    <a:cubicBezTo>
                      <a:pt x="33" y="2316"/>
                      <a:pt x="719" y="3001"/>
                      <a:pt x="1534" y="3001"/>
                    </a:cubicBezTo>
                    <a:cubicBezTo>
                      <a:pt x="1534" y="3001"/>
                      <a:pt x="1534" y="3001"/>
                      <a:pt x="1534" y="2969"/>
                    </a:cubicBezTo>
                    <a:cubicBezTo>
                      <a:pt x="1958" y="2969"/>
                      <a:pt x="2317" y="2806"/>
                      <a:pt x="2610" y="2545"/>
                    </a:cubicBezTo>
                    <a:cubicBezTo>
                      <a:pt x="2871" y="2251"/>
                      <a:pt x="3035" y="1860"/>
                      <a:pt x="3035" y="1468"/>
                    </a:cubicBezTo>
                    <a:cubicBezTo>
                      <a:pt x="3002" y="653"/>
                      <a:pt x="2350" y="0"/>
                      <a:pt x="15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347;p39">
                <a:extLst>
                  <a:ext uri="{FF2B5EF4-FFF2-40B4-BE49-F238E27FC236}">
                    <a16:creationId xmlns:a16="http://schemas.microsoft.com/office/drawing/2014/main" id="{6DBF2275-1B47-9674-94F4-6F95EAE844ED}"/>
                  </a:ext>
                </a:extLst>
              </p:cNvPr>
              <p:cNvSpPr/>
              <p:nvPr/>
            </p:nvSpPr>
            <p:spPr>
              <a:xfrm>
                <a:off x="9546200" y="12839975"/>
                <a:ext cx="75050" cy="75050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3002" extrusionOk="0">
                    <a:moveTo>
                      <a:pt x="1501" y="914"/>
                    </a:moveTo>
                    <a:cubicBezTo>
                      <a:pt x="1827" y="914"/>
                      <a:pt x="2088" y="1175"/>
                      <a:pt x="2088" y="1501"/>
                    </a:cubicBezTo>
                    <a:cubicBezTo>
                      <a:pt x="2088" y="1827"/>
                      <a:pt x="1827" y="2088"/>
                      <a:pt x="1501" y="2088"/>
                    </a:cubicBezTo>
                    <a:cubicBezTo>
                      <a:pt x="1174" y="2088"/>
                      <a:pt x="913" y="1827"/>
                      <a:pt x="881" y="1501"/>
                    </a:cubicBezTo>
                    <a:cubicBezTo>
                      <a:pt x="881" y="1175"/>
                      <a:pt x="1142" y="914"/>
                      <a:pt x="1501" y="914"/>
                    </a:cubicBezTo>
                    <a:close/>
                    <a:moveTo>
                      <a:pt x="1468" y="1"/>
                    </a:moveTo>
                    <a:cubicBezTo>
                      <a:pt x="653" y="1"/>
                      <a:pt x="0" y="686"/>
                      <a:pt x="0" y="1534"/>
                    </a:cubicBezTo>
                    <a:cubicBezTo>
                      <a:pt x="0" y="2317"/>
                      <a:pt x="685" y="3002"/>
                      <a:pt x="1501" y="3002"/>
                    </a:cubicBezTo>
                    <a:lnTo>
                      <a:pt x="1533" y="3002"/>
                    </a:lnTo>
                    <a:cubicBezTo>
                      <a:pt x="2349" y="2969"/>
                      <a:pt x="3001" y="2284"/>
                      <a:pt x="3001" y="1469"/>
                    </a:cubicBezTo>
                    <a:cubicBezTo>
                      <a:pt x="2969" y="653"/>
                      <a:pt x="2316" y="1"/>
                      <a:pt x="14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348;p39">
                <a:extLst>
                  <a:ext uri="{FF2B5EF4-FFF2-40B4-BE49-F238E27FC236}">
                    <a16:creationId xmlns:a16="http://schemas.microsoft.com/office/drawing/2014/main" id="{CFF6E133-916F-7142-31E3-122A08E38CDB}"/>
                  </a:ext>
                </a:extLst>
              </p:cNvPr>
              <p:cNvSpPr/>
              <p:nvPr/>
            </p:nvSpPr>
            <p:spPr>
              <a:xfrm>
                <a:off x="9552725" y="8968800"/>
                <a:ext cx="16800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720" h="6297" extrusionOk="0">
                    <a:moveTo>
                      <a:pt x="3665" y="0"/>
                    </a:moveTo>
                    <a:cubicBezTo>
                      <a:pt x="3586" y="0"/>
                      <a:pt x="3504" y="22"/>
                      <a:pt x="3425" y="67"/>
                    </a:cubicBezTo>
                    <a:cubicBezTo>
                      <a:pt x="3229" y="197"/>
                      <a:pt x="3132" y="458"/>
                      <a:pt x="3262" y="686"/>
                    </a:cubicBezTo>
                    <a:cubicBezTo>
                      <a:pt x="4306" y="2448"/>
                      <a:pt x="5350" y="4601"/>
                      <a:pt x="5513" y="5351"/>
                    </a:cubicBezTo>
                    <a:cubicBezTo>
                      <a:pt x="4730" y="5123"/>
                      <a:pt x="2544" y="3785"/>
                      <a:pt x="750" y="2513"/>
                    </a:cubicBezTo>
                    <a:cubicBezTo>
                      <a:pt x="672" y="2461"/>
                      <a:pt x="578" y="2435"/>
                      <a:pt x="485" y="2435"/>
                    </a:cubicBezTo>
                    <a:cubicBezTo>
                      <a:pt x="346" y="2435"/>
                      <a:pt x="209" y="2493"/>
                      <a:pt x="131" y="2611"/>
                    </a:cubicBezTo>
                    <a:cubicBezTo>
                      <a:pt x="0" y="2839"/>
                      <a:pt x="33" y="3100"/>
                      <a:pt x="228" y="3263"/>
                    </a:cubicBezTo>
                    <a:cubicBezTo>
                      <a:pt x="1892" y="4405"/>
                      <a:pt x="4730" y="6297"/>
                      <a:pt x="5806" y="6297"/>
                    </a:cubicBezTo>
                    <a:cubicBezTo>
                      <a:pt x="5872" y="6297"/>
                      <a:pt x="5937" y="6297"/>
                      <a:pt x="6002" y="6264"/>
                    </a:cubicBezTo>
                    <a:cubicBezTo>
                      <a:pt x="6165" y="6199"/>
                      <a:pt x="6328" y="6069"/>
                      <a:pt x="6394" y="5905"/>
                    </a:cubicBezTo>
                    <a:cubicBezTo>
                      <a:pt x="6720" y="5057"/>
                      <a:pt x="5056" y="1991"/>
                      <a:pt x="4045" y="230"/>
                    </a:cubicBezTo>
                    <a:cubicBezTo>
                      <a:pt x="3959" y="80"/>
                      <a:pt x="3817" y="0"/>
                      <a:pt x="36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349;p39">
                <a:extLst>
                  <a:ext uri="{FF2B5EF4-FFF2-40B4-BE49-F238E27FC236}">
                    <a16:creationId xmlns:a16="http://schemas.microsoft.com/office/drawing/2014/main" id="{508F631E-1A70-02DB-8A2A-858121A91B6D}"/>
                  </a:ext>
                </a:extLst>
              </p:cNvPr>
              <p:cNvSpPr/>
              <p:nvPr/>
            </p:nvSpPr>
            <p:spPr>
              <a:xfrm>
                <a:off x="9869950" y="8769725"/>
                <a:ext cx="139475" cy="174650"/>
              </a:xfrm>
              <a:custGeom>
                <a:avLst/>
                <a:gdLst/>
                <a:ahLst/>
                <a:cxnLst/>
                <a:rect l="l" t="t" r="r" b="b"/>
                <a:pathLst>
                  <a:path w="5579" h="6986" extrusionOk="0">
                    <a:moveTo>
                      <a:pt x="4111" y="1"/>
                    </a:moveTo>
                    <a:cubicBezTo>
                      <a:pt x="4090" y="1"/>
                      <a:pt x="4067" y="2"/>
                      <a:pt x="4045" y="5"/>
                    </a:cubicBezTo>
                    <a:cubicBezTo>
                      <a:pt x="3817" y="70"/>
                      <a:pt x="3654" y="299"/>
                      <a:pt x="3686" y="560"/>
                    </a:cubicBezTo>
                    <a:cubicBezTo>
                      <a:pt x="4012" y="2125"/>
                      <a:pt x="4437" y="4637"/>
                      <a:pt x="4567" y="5811"/>
                    </a:cubicBezTo>
                    <a:cubicBezTo>
                      <a:pt x="3752" y="5126"/>
                      <a:pt x="2153" y="3463"/>
                      <a:pt x="848" y="1930"/>
                    </a:cubicBezTo>
                    <a:cubicBezTo>
                      <a:pt x="756" y="1818"/>
                      <a:pt x="621" y="1760"/>
                      <a:pt x="486" y="1760"/>
                    </a:cubicBezTo>
                    <a:cubicBezTo>
                      <a:pt x="383" y="1760"/>
                      <a:pt x="281" y="1794"/>
                      <a:pt x="196" y="1864"/>
                    </a:cubicBezTo>
                    <a:cubicBezTo>
                      <a:pt x="33" y="2027"/>
                      <a:pt x="0" y="2321"/>
                      <a:pt x="163" y="2517"/>
                    </a:cubicBezTo>
                    <a:cubicBezTo>
                      <a:pt x="3621" y="6496"/>
                      <a:pt x="4567" y="6986"/>
                      <a:pt x="4958" y="6986"/>
                    </a:cubicBezTo>
                    <a:cubicBezTo>
                      <a:pt x="5024" y="6986"/>
                      <a:pt x="5056" y="6986"/>
                      <a:pt x="5089" y="6953"/>
                    </a:cubicBezTo>
                    <a:cubicBezTo>
                      <a:pt x="5317" y="6888"/>
                      <a:pt x="5448" y="6725"/>
                      <a:pt x="5480" y="6496"/>
                    </a:cubicBezTo>
                    <a:cubicBezTo>
                      <a:pt x="5578" y="5550"/>
                      <a:pt x="4665" y="886"/>
                      <a:pt x="4567" y="364"/>
                    </a:cubicBezTo>
                    <a:cubicBezTo>
                      <a:pt x="4537" y="155"/>
                      <a:pt x="4344" y="1"/>
                      <a:pt x="41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350;p39">
                <a:extLst>
                  <a:ext uri="{FF2B5EF4-FFF2-40B4-BE49-F238E27FC236}">
                    <a16:creationId xmlns:a16="http://schemas.microsoft.com/office/drawing/2014/main" id="{2DB37695-45D7-61DB-50C8-AA4EF540A544}"/>
                  </a:ext>
                </a:extLst>
              </p:cNvPr>
              <p:cNvSpPr/>
              <p:nvPr/>
            </p:nvSpPr>
            <p:spPr>
              <a:xfrm>
                <a:off x="9377375" y="9196750"/>
                <a:ext cx="148450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5938" h="3540" extrusionOk="0">
                    <a:moveTo>
                      <a:pt x="1498" y="1"/>
                    </a:moveTo>
                    <a:cubicBezTo>
                      <a:pt x="1243" y="1"/>
                      <a:pt x="1032" y="56"/>
                      <a:pt x="882" y="180"/>
                    </a:cubicBezTo>
                    <a:cubicBezTo>
                      <a:pt x="1" y="898"/>
                      <a:pt x="1012" y="2757"/>
                      <a:pt x="1338" y="3311"/>
                    </a:cubicBezTo>
                    <a:cubicBezTo>
                      <a:pt x="1436" y="3442"/>
                      <a:pt x="1567" y="3540"/>
                      <a:pt x="1730" y="3540"/>
                    </a:cubicBezTo>
                    <a:cubicBezTo>
                      <a:pt x="1795" y="3540"/>
                      <a:pt x="1893" y="3507"/>
                      <a:pt x="1958" y="3475"/>
                    </a:cubicBezTo>
                    <a:cubicBezTo>
                      <a:pt x="2186" y="3344"/>
                      <a:pt x="2252" y="3083"/>
                      <a:pt x="2121" y="2855"/>
                    </a:cubicBezTo>
                    <a:cubicBezTo>
                      <a:pt x="1599" y="1974"/>
                      <a:pt x="1338" y="1028"/>
                      <a:pt x="1436" y="898"/>
                    </a:cubicBezTo>
                    <a:cubicBezTo>
                      <a:pt x="1465" y="887"/>
                      <a:pt x="1502" y="882"/>
                      <a:pt x="1547" y="882"/>
                    </a:cubicBezTo>
                    <a:cubicBezTo>
                      <a:pt x="2073" y="882"/>
                      <a:pt x="3686" y="1560"/>
                      <a:pt x="5187" y="2431"/>
                    </a:cubicBezTo>
                    <a:cubicBezTo>
                      <a:pt x="5266" y="2475"/>
                      <a:pt x="5348" y="2497"/>
                      <a:pt x="5427" y="2497"/>
                    </a:cubicBezTo>
                    <a:cubicBezTo>
                      <a:pt x="5579" y="2497"/>
                      <a:pt x="5721" y="2418"/>
                      <a:pt x="5807" y="2268"/>
                    </a:cubicBezTo>
                    <a:cubicBezTo>
                      <a:pt x="5938" y="2072"/>
                      <a:pt x="5872" y="1778"/>
                      <a:pt x="5644" y="1680"/>
                    </a:cubicBezTo>
                    <a:cubicBezTo>
                      <a:pt x="4236" y="872"/>
                      <a:pt x="2515" y="1"/>
                      <a:pt x="1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351;p39">
                <a:extLst>
                  <a:ext uri="{FF2B5EF4-FFF2-40B4-BE49-F238E27FC236}">
                    <a16:creationId xmlns:a16="http://schemas.microsoft.com/office/drawing/2014/main" id="{64D099B5-CB69-E4E7-186F-279B884E83B5}"/>
                  </a:ext>
                </a:extLst>
              </p:cNvPr>
              <p:cNvSpPr/>
              <p:nvPr/>
            </p:nvSpPr>
            <p:spPr>
              <a:xfrm>
                <a:off x="10153725" y="8722475"/>
                <a:ext cx="92175" cy="136275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5451" extrusionOk="0">
                    <a:moveTo>
                      <a:pt x="1255" y="1"/>
                    </a:moveTo>
                    <a:cubicBezTo>
                      <a:pt x="1115" y="1"/>
                      <a:pt x="979" y="32"/>
                      <a:pt x="849" y="101"/>
                    </a:cubicBezTo>
                    <a:cubicBezTo>
                      <a:pt x="1" y="525"/>
                      <a:pt x="99" y="3037"/>
                      <a:pt x="295" y="5059"/>
                    </a:cubicBezTo>
                    <a:cubicBezTo>
                      <a:pt x="327" y="5287"/>
                      <a:pt x="523" y="5451"/>
                      <a:pt x="751" y="5451"/>
                    </a:cubicBezTo>
                    <a:lnTo>
                      <a:pt x="784" y="5451"/>
                    </a:lnTo>
                    <a:cubicBezTo>
                      <a:pt x="1045" y="5418"/>
                      <a:pt x="1240" y="5190"/>
                      <a:pt x="1208" y="4961"/>
                    </a:cubicBezTo>
                    <a:cubicBezTo>
                      <a:pt x="980" y="3069"/>
                      <a:pt x="1045" y="1145"/>
                      <a:pt x="1240" y="884"/>
                    </a:cubicBezTo>
                    <a:cubicBezTo>
                      <a:pt x="1245" y="883"/>
                      <a:pt x="1251" y="883"/>
                      <a:pt x="1256" y="883"/>
                    </a:cubicBezTo>
                    <a:cubicBezTo>
                      <a:pt x="1476" y="883"/>
                      <a:pt x="2234" y="1492"/>
                      <a:pt x="2806" y="2286"/>
                    </a:cubicBezTo>
                    <a:cubicBezTo>
                      <a:pt x="2906" y="2406"/>
                      <a:pt x="3042" y="2477"/>
                      <a:pt x="3177" y="2477"/>
                    </a:cubicBezTo>
                    <a:cubicBezTo>
                      <a:pt x="3264" y="2477"/>
                      <a:pt x="3350" y="2448"/>
                      <a:pt x="3426" y="2384"/>
                    </a:cubicBezTo>
                    <a:cubicBezTo>
                      <a:pt x="3622" y="2254"/>
                      <a:pt x="3687" y="1960"/>
                      <a:pt x="3524" y="1765"/>
                    </a:cubicBezTo>
                    <a:cubicBezTo>
                      <a:pt x="3213" y="1312"/>
                      <a:pt x="2166" y="1"/>
                      <a:pt x="12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352;p39">
                <a:extLst>
                  <a:ext uri="{FF2B5EF4-FFF2-40B4-BE49-F238E27FC236}">
                    <a16:creationId xmlns:a16="http://schemas.microsoft.com/office/drawing/2014/main" id="{59C1383A-A4BD-1C98-54E1-250F74E37EF4}"/>
                  </a:ext>
                </a:extLst>
              </p:cNvPr>
              <p:cNvSpPr/>
              <p:nvPr/>
            </p:nvSpPr>
            <p:spPr>
              <a:xfrm>
                <a:off x="9607350" y="9169425"/>
                <a:ext cx="143550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5742" h="5775" extrusionOk="0">
                    <a:moveTo>
                      <a:pt x="2871" y="1"/>
                    </a:moveTo>
                    <a:cubicBezTo>
                      <a:pt x="1273" y="1"/>
                      <a:pt x="1" y="1306"/>
                      <a:pt x="1" y="2871"/>
                    </a:cubicBezTo>
                    <a:cubicBezTo>
                      <a:pt x="1" y="4470"/>
                      <a:pt x="1273" y="5774"/>
                      <a:pt x="2871" y="5774"/>
                    </a:cubicBezTo>
                    <a:cubicBezTo>
                      <a:pt x="4470" y="5774"/>
                      <a:pt x="5742" y="4470"/>
                      <a:pt x="5742" y="2871"/>
                    </a:cubicBezTo>
                    <a:cubicBezTo>
                      <a:pt x="5742" y="1306"/>
                      <a:pt x="4470" y="1"/>
                      <a:pt x="28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353;p39">
                <a:extLst>
                  <a:ext uri="{FF2B5EF4-FFF2-40B4-BE49-F238E27FC236}">
                    <a16:creationId xmlns:a16="http://schemas.microsoft.com/office/drawing/2014/main" id="{E6DFE596-00B5-B724-1CB6-3AF95EB7C286}"/>
                  </a:ext>
                </a:extLst>
              </p:cNvPr>
              <p:cNvSpPr/>
              <p:nvPr/>
            </p:nvSpPr>
            <p:spPr>
              <a:xfrm>
                <a:off x="10022450" y="8940275"/>
                <a:ext cx="143550" cy="143550"/>
              </a:xfrm>
              <a:custGeom>
                <a:avLst/>
                <a:gdLst/>
                <a:ahLst/>
                <a:cxnLst/>
                <a:rect l="l" t="t" r="r" b="b"/>
                <a:pathLst>
                  <a:path w="5742" h="5742" extrusionOk="0">
                    <a:moveTo>
                      <a:pt x="2871" y="1"/>
                    </a:moveTo>
                    <a:cubicBezTo>
                      <a:pt x="1272" y="1"/>
                      <a:pt x="0" y="1273"/>
                      <a:pt x="0" y="2871"/>
                    </a:cubicBezTo>
                    <a:cubicBezTo>
                      <a:pt x="0" y="4469"/>
                      <a:pt x="1272" y="5742"/>
                      <a:pt x="2871" y="5742"/>
                    </a:cubicBezTo>
                    <a:cubicBezTo>
                      <a:pt x="4469" y="5742"/>
                      <a:pt x="5741" y="4469"/>
                      <a:pt x="5741" y="2871"/>
                    </a:cubicBezTo>
                    <a:cubicBezTo>
                      <a:pt x="5741" y="1273"/>
                      <a:pt x="4469" y="1"/>
                      <a:pt x="28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354;p39">
                <a:extLst>
                  <a:ext uri="{FF2B5EF4-FFF2-40B4-BE49-F238E27FC236}">
                    <a16:creationId xmlns:a16="http://schemas.microsoft.com/office/drawing/2014/main" id="{0D0BEAF7-56AA-048E-7551-6B06DC443371}"/>
                  </a:ext>
                </a:extLst>
              </p:cNvPr>
              <p:cNvSpPr/>
              <p:nvPr/>
            </p:nvSpPr>
            <p:spPr>
              <a:xfrm>
                <a:off x="9797375" y="8892875"/>
                <a:ext cx="138650" cy="219500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780" extrusionOk="0">
                    <a:moveTo>
                      <a:pt x="486" y="0"/>
                    </a:moveTo>
                    <a:cubicBezTo>
                      <a:pt x="372" y="0"/>
                      <a:pt x="257" y="42"/>
                      <a:pt x="163" y="135"/>
                    </a:cubicBezTo>
                    <a:cubicBezTo>
                      <a:pt x="0" y="298"/>
                      <a:pt x="0" y="592"/>
                      <a:pt x="163" y="755"/>
                    </a:cubicBezTo>
                    <a:cubicBezTo>
                      <a:pt x="2055" y="2777"/>
                      <a:pt x="4143" y="5256"/>
                      <a:pt x="4469" y="6007"/>
                    </a:cubicBezTo>
                    <a:cubicBezTo>
                      <a:pt x="3588" y="6561"/>
                      <a:pt x="2055" y="7931"/>
                      <a:pt x="1990" y="7964"/>
                    </a:cubicBezTo>
                    <a:cubicBezTo>
                      <a:pt x="1794" y="8160"/>
                      <a:pt x="1794" y="8421"/>
                      <a:pt x="1957" y="8616"/>
                    </a:cubicBezTo>
                    <a:cubicBezTo>
                      <a:pt x="2022" y="8714"/>
                      <a:pt x="2153" y="8779"/>
                      <a:pt x="2283" y="8779"/>
                    </a:cubicBezTo>
                    <a:cubicBezTo>
                      <a:pt x="2381" y="8779"/>
                      <a:pt x="2512" y="8714"/>
                      <a:pt x="2577" y="8649"/>
                    </a:cubicBezTo>
                    <a:cubicBezTo>
                      <a:pt x="3066" y="8225"/>
                      <a:pt x="4469" y="7018"/>
                      <a:pt x="5089" y="6692"/>
                    </a:cubicBezTo>
                    <a:cubicBezTo>
                      <a:pt x="5252" y="6626"/>
                      <a:pt x="5350" y="6463"/>
                      <a:pt x="5382" y="6268"/>
                    </a:cubicBezTo>
                    <a:cubicBezTo>
                      <a:pt x="5545" y="5354"/>
                      <a:pt x="2968" y="2418"/>
                      <a:pt x="816" y="135"/>
                    </a:cubicBezTo>
                    <a:cubicBezTo>
                      <a:pt x="730" y="50"/>
                      <a:pt x="609" y="0"/>
                      <a:pt x="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355;p39">
                <a:extLst>
                  <a:ext uri="{FF2B5EF4-FFF2-40B4-BE49-F238E27FC236}">
                    <a16:creationId xmlns:a16="http://schemas.microsoft.com/office/drawing/2014/main" id="{580457F7-2FE4-1258-4F0A-CF043ED93674}"/>
                  </a:ext>
                </a:extLst>
              </p:cNvPr>
              <p:cNvSpPr/>
              <p:nvPr/>
            </p:nvSpPr>
            <p:spPr>
              <a:xfrm>
                <a:off x="9828350" y="9093225"/>
                <a:ext cx="168025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6721" h="5887" extrusionOk="0">
                    <a:moveTo>
                      <a:pt x="5584" y="1"/>
                    </a:moveTo>
                    <a:cubicBezTo>
                      <a:pt x="5550" y="1"/>
                      <a:pt x="5515" y="5"/>
                      <a:pt x="5481" y="15"/>
                    </a:cubicBezTo>
                    <a:cubicBezTo>
                      <a:pt x="5220" y="80"/>
                      <a:pt x="5089" y="309"/>
                      <a:pt x="5122" y="570"/>
                    </a:cubicBezTo>
                    <a:cubicBezTo>
                      <a:pt x="5937" y="4190"/>
                      <a:pt x="5318" y="4843"/>
                      <a:pt x="5089" y="4941"/>
                    </a:cubicBezTo>
                    <a:cubicBezTo>
                      <a:pt x="5008" y="4985"/>
                      <a:pt x="4912" y="5005"/>
                      <a:pt x="4803" y="5005"/>
                    </a:cubicBezTo>
                    <a:cubicBezTo>
                      <a:pt x="3858" y="5005"/>
                      <a:pt x="1960" y="3465"/>
                      <a:pt x="849" y="2266"/>
                    </a:cubicBezTo>
                    <a:cubicBezTo>
                      <a:pt x="746" y="2181"/>
                      <a:pt x="626" y="2131"/>
                      <a:pt x="507" y="2131"/>
                    </a:cubicBezTo>
                    <a:cubicBezTo>
                      <a:pt x="398" y="2131"/>
                      <a:pt x="290" y="2172"/>
                      <a:pt x="196" y="2266"/>
                    </a:cubicBezTo>
                    <a:cubicBezTo>
                      <a:pt x="33" y="2429"/>
                      <a:pt x="1" y="2723"/>
                      <a:pt x="196" y="2886"/>
                    </a:cubicBezTo>
                    <a:cubicBezTo>
                      <a:pt x="718" y="3440"/>
                      <a:pt x="3099" y="5887"/>
                      <a:pt x="4828" y="5887"/>
                    </a:cubicBezTo>
                    <a:cubicBezTo>
                      <a:pt x="5089" y="5887"/>
                      <a:pt x="5318" y="5854"/>
                      <a:pt x="5513" y="5756"/>
                    </a:cubicBezTo>
                    <a:cubicBezTo>
                      <a:pt x="6557" y="5202"/>
                      <a:pt x="6720" y="3473"/>
                      <a:pt x="6003" y="374"/>
                    </a:cubicBezTo>
                    <a:cubicBezTo>
                      <a:pt x="5975" y="152"/>
                      <a:pt x="5782" y="1"/>
                      <a:pt x="55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356;p39">
                <a:extLst>
                  <a:ext uri="{FF2B5EF4-FFF2-40B4-BE49-F238E27FC236}">
                    <a16:creationId xmlns:a16="http://schemas.microsoft.com/office/drawing/2014/main" id="{D9A447A5-58AA-9B27-4198-E6694969C582}"/>
                  </a:ext>
                </a:extLst>
              </p:cNvPr>
              <p:cNvSpPr/>
              <p:nvPr/>
            </p:nvSpPr>
            <p:spPr>
              <a:xfrm>
                <a:off x="9616325" y="9354275"/>
                <a:ext cx="374325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14973" h="2426" extrusionOk="0">
                    <a:moveTo>
                      <a:pt x="14477" y="0"/>
                    </a:moveTo>
                    <a:cubicBezTo>
                      <a:pt x="14388" y="0"/>
                      <a:pt x="14298" y="26"/>
                      <a:pt x="14223" y="77"/>
                    </a:cubicBezTo>
                    <a:cubicBezTo>
                      <a:pt x="12590" y="1181"/>
                      <a:pt x="10330" y="1530"/>
                      <a:pt x="8123" y="1530"/>
                    </a:cubicBezTo>
                    <a:cubicBezTo>
                      <a:pt x="4331" y="1530"/>
                      <a:pt x="694" y="501"/>
                      <a:pt x="653" y="501"/>
                    </a:cubicBezTo>
                    <a:cubicBezTo>
                      <a:pt x="600" y="481"/>
                      <a:pt x="548" y="472"/>
                      <a:pt x="499" y="472"/>
                    </a:cubicBezTo>
                    <a:cubicBezTo>
                      <a:pt x="306" y="472"/>
                      <a:pt x="150" y="612"/>
                      <a:pt x="98" y="794"/>
                    </a:cubicBezTo>
                    <a:cubicBezTo>
                      <a:pt x="0" y="1023"/>
                      <a:pt x="164" y="1284"/>
                      <a:pt x="392" y="1349"/>
                    </a:cubicBezTo>
                    <a:cubicBezTo>
                      <a:pt x="620" y="1414"/>
                      <a:pt x="4241" y="2425"/>
                      <a:pt x="8090" y="2425"/>
                    </a:cubicBezTo>
                    <a:cubicBezTo>
                      <a:pt x="10439" y="2425"/>
                      <a:pt x="12885" y="2034"/>
                      <a:pt x="14712" y="827"/>
                    </a:cubicBezTo>
                    <a:cubicBezTo>
                      <a:pt x="14940" y="696"/>
                      <a:pt x="14973" y="403"/>
                      <a:pt x="14842" y="207"/>
                    </a:cubicBezTo>
                    <a:cubicBezTo>
                      <a:pt x="14762" y="67"/>
                      <a:pt x="14620" y="0"/>
                      <a:pt x="144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357;p39">
                <a:extLst>
                  <a:ext uri="{FF2B5EF4-FFF2-40B4-BE49-F238E27FC236}">
                    <a16:creationId xmlns:a16="http://schemas.microsoft.com/office/drawing/2014/main" id="{02D2D834-C700-7B28-319B-C121B896165A}"/>
                  </a:ext>
                </a:extLst>
              </p:cNvPr>
              <p:cNvSpPr/>
              <p:nvPr/>
            </p:nvSpPr>
            <p:spPr>
              <a:xfrm>
                <a:off x="8578350" y="10627725"/>
                <a:ext cx="2101400" cy="1888400"/>
              </a:xfrm>
              <a:custGeom>
                <a:avLst/>
                <a:gdLst/>
                <a:ahLst/>
                <a:cxnLst/>
                <a:rect l="l" t="t" r="r" b="b"/>
                <a:pathLst>
                  <a:path w="84056" h="75536" extrusionOk="0">
                    <a:moveTo>
                      <a:pt x="19048" y="0"/>
                    </a:moveTo>
                    <a:cubicBezTo>
                      <a:pt x="6335" y="0"/>
                      <a:pt x="0" y="6669"/>
                      <a:pt x="4202" y="16499"/>
                    </a:cubicBezTo>
                    <a:cubicBezTo>
                      <a:pt x="9617" y="29090"/>
                      <a:pt x="48109" y="33200"/>
                      <a:pt x="50783" y="34113"/>
                    </a:cubicBezTo>
                    <a:cubicBezTo>
                      <a:pt x="53491" y="34994"/>
                      <a:pt x="38225" y="64678"/>
                      <a:pt x="40900" y="70974"/>
                    </a:cubicBezTo>
                    <a:cubicBezTo>
                      <a:pt x="42218" y="74040"/>
                      <a:pt x="46416" y="75536"/>
                      <a:pt x="50273" y="75536"/>
                    </a:cubicBezTo>
                    <a:cubicBezTo>
                      <a:pt x="54335" y="75536"/>
                      <a:pt x="58020" y="73877"/>
                      <a:pt x="57568" y="70648"/>
                    </a:cubicBezTo>
                    <a:cubicBezTo>
                      <a:pt x="56655" y="64352"/>
                      <a:pt x="84056" y="25110"/>
                      <a:pt x="75085" y="17021"/>
                    </a:cubicBezTo>
                    <a:cubicBezTo>
                      <a:pt x="66082" y="8931"/>
                      <a:pt x="31179" y="1657"/>
                      <a:pt x="31179" y="1657"/>
                    </a:cubicBezTo>
                    <a:cubicBezTo>
                      <a:pt x="26693" y="526"/>
                      <a:pt x="22619" y="0"/>
                      <a:pt x="19048" y="0"/>
                    </a:cubicBezTo>
                    <a:close/>
                  </a:path>
                </a:pathLst>
              </a:custGeom>
              <a:solidFill>
                <a:srgbClr val="9F5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358;p39">
                <a:extLst>
                  <a:ext uri="{FF2B5EF4-FFF2-40B4-BE49-F238E27FC236}">
                    <a16:creationId xmlns:a16="http://schemas.microsoft.com/office/drawing/2014/main" id="{D813F04F-FC0A-F477-92C0-87F2BF28D9C9}"/>
                  </a:ext>
                </a:extLst>
              </p:cNvPr>
              <p:cNvSpPr/>
              <p:nvPr/>
            </p:nvSpPr>
            <p:spPr>
              <a:xfrm>
                <a:off x="7533550" y="11253850"/>
                <a:ext cx="1538050" cy="851250"/>
              </a:xfrm>
              <a:custGeom>
                <a:avLst/>
                <a:gdLst/>
                <a:ahLst/>
                <a:cxnLst/>
                <a:rect l="l" t="t" r="r" b="b"/>
                <a:pathLst>
                  <a:path w="61522" h="34050" extrusionOk="0">
                    <a:moveTo>
                      <a:pt x="43319" y="0"/>
                    </a:moveTo>
                    <a:cubicBezTo>
                      <a:pt x="42634" y="0"/>
                      <a:pt x="37905" y="13244"/>
                      <a:pt x="35230" y="13537"/>
                    </a:cubicBezTo>
                    <a:cubicBezTo>
                      <a:pt x="33292" y="13757"/>
                      <a:pt x="30291" y="13837"/>
                      <a:pt x="26938" y="13837"/>
                    </a:cubicBezTo>
                    <a:cubicBezTo>
                      <a:pt x="17820" y="13837"/>
                      <a:pt x="6100" y="13244"/>
                      <a:pt x="6100" y="13244"/>
                    </a:cubicBezTo>
                    <a:cubicBezTo>
                      <a:pt x="6100" y="13244"/>
                      <a:pt x="0" y="19833"/>
                      <a:pt x="0" y="25248"/>
                    </a:cubicBezTo>
                    <a:cubicBezTo>
                      <a:pt x="0" y="29137"/>
                      <a:pt x="19421" y="34049"/>
                      <a:pt x="33861" y="34049"/>
                    </a:cubicBezTo>
                    <a:cubicBezTo>
                      <a:pt x="39403" y="34049"/>
                      <a:pt x="44212" y="33326"/>
                      <a:pt x="46908" y="31544"/>
                    </a:cubicBezTo>
                    <a:cubicBezTo>
                      <a:pt x="55656" y="25765"/>
                      <a:pt x="60858" y="8965"/>
                      <a:pt x="61503" y="8965"/>
                    </a:cubicBezTo>
                    <a:cubicBezTo>
                      <a:pt x="61509" y="8965"/>
                      <a:pt x="61516" y="8967"/>
                      <a:pt x="61521" y="8971"/>
                    </a:cubicBezTo>
                    <a:cubicBezTo>
                      <a:pt x="61521" y="8971"/>
                      <a:pt x="47821" y="0"/>
                      <a:pt x="43319" y="0"/>
                    </a:cubicBezTo>
                    <a:close/>
                  </a:path>
                </a:pathLst>
              </a:custGeom>
              <a:solidFill>
                <a:srgbClr val="9F5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359;p39">
                <a:extLst>
                  <a:ext uri="{FF2B5EF4-FFF2-40B4-BE49-F238E27FC236}">
                    <a16:creationId xmlns:a16="http://schemas.microsoft.com/office/drawing/2014/main" id="{7BCF8C1F-9E32-BBA1-BC9E-8984CD784147}"/>
                  </a:ext>
                </a:extLst>
              </p:cNvPr>
              <p:cNvSpPr/>
              <p:nvPr/>
            </p:nvSpPr>
            <p:spPr>
              <a:xfrm>
                <a:off x="8046500" y="8262650"/>
                <a:ext cx="2075450" cy="1011200"/>
              </a:xfrm>
              <a:custGeom>
                <a:avLst/>
                <a:gdLst/>
                <a:ahLst/>
                <a:cxnLst/>
                <a:rect l="l" t="t" r="r" b="b"/>
                <a:pathLst>
                  <a:path w="83018" h="40448" extrusionOk="0">
                    <a:moveTo>
                      <a:pt x="63376" y="0"/>
                    </a:moveTo>
                    <a:cubicBezTo>
                      <a:pt x="59736" y="0"/>
                      <a:pt x="57118" y="586"/>
                      <a:pt x="57118" y="586"/>
                    </a:cubicBezTo>
                    <a:cubicBezTo>
                      <a:pt x="49582" y="1401"/>
                      <a:pt x="43841" y="6588"/>
                      <a:pt x="40840" y="12851"/>
                    </a:cubicBezTo>
                    <a:cubicBezTo>
                      <a:pt x="39721" y="9462"/>
                      <a:pt x="36973" y="4820"/>
                      <a:pt x="30447" y="4820"/>
                    </a:cubicBezTo>
                    <a:cubicBezTo>
                      <a:pt x="30314" y="4820"/>
                      <a:pt x="30179" y="4822"/>
                      <a:pt x="30043" y="4826"/>
                    </a:cubicBezTo>
                    <a:cubicBezTo>
                      <a:pt x="24172" y="5022"/>
                      <a:pt x="21366" y="8577"/>
                      <a:pt x="20551" y="11709"/>
                    </a:cubicBezTo>
                    <a:cubicBezTo>
                      <a:pt x="19637" y="11237"/>
                      <a:pt x="18588" y="10921"/>
                      <a:pt x="17494" y="10921"/>
                    </a:cubicBezTo>
                    <a:cubicBezTo>
                      <a:pt x="16244" y="10921"/>
                      <a:pt x="14935" y="11333"/>
                      <a:pt x="13701" y="12394"/>
                    </a:cubicBezTo>
                    <a:cubicBezTo>
                      <a:pt x="10895" y="14775"/>
                      <a:pt x="9427" y="18135"/>
                      <a:pt x="9069" y="20973"/>
                    </a:cubicBezTo>
                    <a:cubicBezTo>
                      <a:pt x="8671" y="20838"/>
                      <a:pt x="8255" y="20762"/>
                      <a:pt x="7824" y="20762"/>
                    </a:cubicBezTo>
                    <a:cubicBezTo>
                      <a:pt x="6593" y="20762"/>
                      <a:pt x="5252" y="21384"/>
                      <a:pt x="3947" y="23028"/>
                    </a:cubicBezTo>
                    <a:cubicBezTo>
                      <a:pt x="0" y="27986"/>
                      <a:pt x="2773" y="35619"/>
                      <a:pt x="8840" y="37218"/>
                    </a:cubicBezTo>
                    <a:cubicBezTo>
                      <a:pt x="9724" y="37444"/>
                      <a:pt x="10589" y="37544"/>
                      <a:pt x="11418" y="37544"/>
                    </a:cubicBezTo>
                    <a:cubicBezTo>
                      <a:pt x="13219" y="37544"/>
                      <a:pt x="14851" y="37072"/>
                      <a:pt x="16147" y="36402"/>
                    </a:cubicBezTo>
                    <a:cubicBezTo>
                      <a:pt x="16571" y="37577"/>
                      <a:pt x="17452" y="38751"/>
                      <a:pt x="18952" y="39534"/>
                    </a:cubicBezTo>
                    <a:cubicBezTo>
                      <a:pt x="19541" y="39842"/>
                      <a:pt x="20157" y="39980"/>
                      <a:pt x="20783" y="39980"/>
                    </a:cubicBezTo>
                    <a:cubicBezTo>
                      <a:pt x="23802" y="39980"/>
                      <a:pt x="27051" y="36777"/>
                      <a:pt x="28510" y="34021"/>
                    </a:cubicBezTo>
                    <a:cubicBezTo>
                      <a:pt x="29072" y="34155"/>
                      <a:pt x="29743" y="34266"/>
                      <a:pt x="30542" y="34266"/>
                    </a:cubicBezTo>
                    <a:cubicBezTo>
                      <a:pt x="30717" y="34266"/>
                      <a:pt x="30899" y="34261"/>
                      <a:pt x="31087" y="34249"/>
                    </a:cubicBezTo>
                    <a:cubicBezTo>
                      <a:pt x="34447" y="34054"/>
                      <a:pt x="37350" y="31411"/>
                      <a:pt x="39275" y="27856"/>
                    </a:cubicBezTo>
                    <a:cubicBezTo>
                      <a:pt x="39372" y="28149"/>
                      <a:pt x="39470" y="28476"/>
                      <a:pt x="39601" y="28769"/>
                    </a:cubicBezTo>
                    <a:cubicBezTo>
                      <a:pt x="43646" y="39240"/>
                      <a:pt x="52486" y="40447"/>
                      <a:pt x="52486" y="40447"/>
                    </a:cubicBezTo>
                    <a:cubicBezTo>
                      <a:pt x="52486" y="40447"/>
                      <a:pt x="50528" y="37152"/>
                      <a:pt x="51116" y="35489"/>
                    </a:cubicBezTo>
                    <a:cubicBezTo>
                      <a:pt x="51404" y="34729"/>
                      <a:pt x="52139" y="34486"/>
                      <a:pt x="53056" y="34486"/>
                    </a:cubicBezTo>
                    <a:cubicBezTo>
                      <a:pt x="54107" y="34486"/>
                      <a:pt x="55398" y="34806"/>
                      <a:pt x="56530" y="35032"/>
                    </a:cubicBezTo>
                    <a:cubicBezTo>
                      <a:pt x="56568" y="35040"/>
                      <a:pt x="56603" y="35044"/>
                      <a:pt x="56636" y="35044"/>
                    </a:cubicBezTo>
                    <a:cubicBezTo>
                      <a:pt x="58431" y="35044"/>
                      <a:pt x="53404" y="22998"/>
                      <a:pt x="55454" y="19603"/>
                    </a:cubicBezTo>
                    <a:cubicBezTo>
                      <a:pt x="57574" y="16178"/>
                      <a:pt x="60575" y="14384"/>
                      <a:pt x="60575" y="13764"/>
                    </a:cubicBezTo>
                    <a:cubicBezTo>
                      <a:pt x="60575" y="13177"/>
                      <a:pt x="59499" y="11383"/>
                      <a:pt x="59075" y="10633"/>
                    </a:cubicBezTo>
                    <a:cubicBezTo>
                      <a:pt x="59016" y="10536"/>
                      <a:pt x="59046" y="10494"/>
                      <a:pt x="59143" y="10494"/>
                    </a:cubicBezTo>
                    <a:cubicBezTo>
                      <a:pt x="59803" y="10494"/>
                      <a:pt x="63544" y="12427"/>
                      <a:pt x="63544" y="12427"/>
                    </a:cubicBezTo>
                    <a:cubicBezTo>
                      <a:pt x="64707" y="11534"/>
                      <a:pt x="66015" y="11174"/>
                      <a:pt x="67385" y="11174"/>
                    </a:cubicBezTo>
                    <a:cubicBezTo>
                      <a:pt x="73058" y="11174"/>
                      <a:pt x="79781" y="17349"/>
                      <a:pt x="81588" y="17349"/>
                    </a:cubicBezTo>
                    <a:cubicBezTo>
                      <a:pt x="81767" y="17349"/>
                      <a:pt x="81897" y="17289"/>
                      <a:pt x="81974" y="17157"/>
                    </a:cubicBezTo>
                    <a:cubicBezTo>
                      <a:pt x="83018" y="15330"/>
                      <a:pt x="81974" y="5218"/>
                      <a:pt x="73428" y="1793"/>
                    </a:cubicBezTo>
                    <a:cubicBezTo>
                      <a:pt x="69974" y="388"/>
                      <a:pt x="66337" y="0"/>
                      <a:pt x="633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360;p39">
                <a:extLst>
                  <a:ext uri="{FF2B5EF4-FFF2-40B4-BE49-F238E27FC236}">
                    <a16:creationId xmlns:a16="http://schemas.microsoft.com/office/drawing/2014/main" id="{92954F7C-3DD9-CC8B-9094-252F952285A9}"/>
                  </a:ext>
                </a:extLst>
              </p:cNvPr>
              <p:cNvSpPr/>
              <p:nvPr/>
            </p:nvSpPr>
            <p:spPr>
              <a:xfrm>
                <a:off x="8459300" y="10498700"/>
                <a:ext cx="1468575" cy="1127275"/>
              </a:xfrm>
              <a:custGeom>
                <a:avLst/>
                <a:gdLst/>
                <a:ahLst/>
                <a:cxnLst/>
                <a:rect l="l" t="t" r="r" b="b"/>
                <a:pathLst>
                  <a:path w="58743" h="45091" extrusionOk="0">
                    <a:moveTo>
                      <a:pt x="16467" y="0"/>
                    </a:moveTo>
                    <a:cubicBezTo>
                      <a:pt x="9454" y="1631"/>
                      <a:pt x="2440" y="14059"/>
                      <a:pt x="4626" y="21986"/>
                    </a:cubicBezTo>
                    <a:cubicBezTo>
                      <a:pt x="2799" y="26944"/>
                      <a:pt x="483" y="33533"/>
                      <a:pt x="287" y="35491"/>
                    </a:cubicBezTo>
                    <a:cubicBezTo>
                      <a:pt x="0" y="38714"/>
                      <a:pt x="23504" y="45090"/>
                      <a:pt x="26233" y="45090"/>
                    </a:cubicBezTo>
                    <a:cubicBezTo>
                      <a:pt x="26293" y="45090"/>
                      <a:pt x="26344" y="45087"/>
                      <a:pt x="26383" y="45081"/>
                    </a:cubicBezTo>
                    <a:cubicBezTo>
                      <a:pt x="27264" y="44918"/>
                      <a:pt x="29874" y="41297"/>
                      <a:pt x="31863" y="36632"/>
                    </a:cubicBezTo>
                    <a:cubicBezTo>
                      <a:pt x="36110" y="37677"/>
                      <a:pt x="39918" y="38298"/>
                      <a:pt x="42407" y="38298"/>
                    </a:cubicBezTo>
                    <a:cubicBezTo>
                      <a:pt x="43570" y="38298"/>
                      <a:pt x="44446" y="38163"/>
                      <a:pt x="44944" y="37872"/>
                    </a:cubicBezTo>
                    <a:cubicBezTo>
                      <a:pt x="49152" y="35491"/>
                      <a:pt x="58742" y="19018"/>
                      <a:pt x="58122" y="13929"/>
                    </a:cubicBezTo>
                    <a:cubicBezTo>
                      <a:pt x="57535" y="8840"/>
                      <a:pt x="16467" y="0"/>
                      <a:pt x="164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361;p39">
                <a:extLst>
                  <a:ext uri="{FF2B5EF4-FFF2-40B4-BE49-F238E27FC236}">
                    <a16:creationId xmlns:a16="http://schemas.microsoft.com/office/drawing/2014/main" id="{1035A972-3A32-B5CB-A385-ACE297DF5834}"/>
                  </a:ext>
                </a:extLst>
              </p:cNvPr>
              <p:cNvSpPr/>
              <p:nvPr/>
            </p:nvSpPr>
            <p:spPr>
              <a:xfrm>
                <a:off x="9449950" y="9558875"/>
                <a:ext cx="574950" cy="353500"/>
              </a:xfrm>
              <a:custGeom>
                <a:avLst/>
                <a:gdLst/>
                <a:ahLst/>
                <a:cxnLst/>
                <a:rect l="l" t="t" r="r" b="b"/>
                <a:pathLst>
                  <a:path w="22998" h="14140" extrusionOk="0">
                    <a:moveTo>
                      <a:pt x="20917" y="1"/>
                    </a:moveTo>
                    <a:cubicBezTo>
                      <a:pt x="20882" y="1"/>
                      <a:pt x="20847" y="5"/>
                      <a:pt x="20812" y="15"/>
                    </a:cubicBezTo>
                    <a:cubicBezTo>
                      <a:pt x="20552" y="48"/>
                      <a:pt x="20421" y="309"/>
                      <a:pt x="20454" y="537"/>
                    </a:cubicBezTo>
                    <a:cubicBezTo>
                      <a:pt x="20486" y="602"/>
                      <a:pt x="22052" y="7942"/>
                      <a:pt x="19606" y="11432"/>
                    </a:cubicBezTo>
                    <a:cubicBezTo>
                      <a:pt x="18888" y="12443"/>
                      <a:pt x="17909" y="13030"/>
                      <a:pt x="16637" y="13193"/>
                    </a:cubicBezTo>
                    <a:cubicBezTo>
                      <a:pt x="16424" y="13221"/>
                      <a:pt x="16207" y="13235"/>
                      <a:pt x="15988" y="13235"/>
                    </a:cubicBezTo>
                    <a:cubicBezTo>
                      <a:pt x="9525" y="13235"/>
                      <a:pt x="976" y="1511"/>
                      <a:pt x="882" y="1385"/>
                    </a:cubicBezTo>
                    <a:cubicBezTo>
                      <a:pt x="802" y="1266"/>
                      <a:pt x="662" y="1195"/>
                      <a:pt x="520" y="1195"/>
                    </a:cubicBezTo>
                    <a:cubicBezTo>
                      <a:pt x="429" y="1195"/>
                      <a:pt x="338" y="1224"/>
                      <a:pt x="262" y="1287"/>
                    </a:cubicBezTo>
                    <a:cubicBezTo>
                      <a:pt x="66" y="1418"/>
                      <a:pt x="1" y="1711"/>
                      <a:pt x="164" y="1907"/>
                    </a:cubicBezTo>
                    <a:cubicBezTo>
                      <a:pt x="523" y="2429"/>
                      <a:pt x="9037" y="14139"/>
                      <a:pt x="16017" y="14139"/>
                    </a:cubicBezTo>
                    <a:cubicBezTo>
                      <a:pt x="16246" y="14139"/>
                      <a:pt x="16507" y="14107"/>
                      <a:pt x="16768" y="14074"/>
                    </a:cubicBezTo>
                    <a:cubicBezTo>
                      <a:pt x="18268" y="13878"/>
                      <a:pt x="19475" y="13161"/>
                      <a:pt x="20323" y="11954"/>
                    </a:cubicBezTo>
                    <a:cubicBezTo>
                      <a:pt x="22998" y="8137"/>
                      <a:pt x="21400" y="667"/>
                      <a:pt x="21334" y="341"/>
                    </a:cubicBezTo>
                    <a:cubicBezTo>
                      <a:pt x="21307" y="147"/>
                      <a:pt x="21114" y="1"/>
                      <a:pt x="2091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362;p39">
                <a:extLst>
                  <a:ext uri="{FF2B5EF4-FFF2-40B4-BE49-F238E27FC236}">
                    <a16:creationId xmlns:a16="http://schemas.microsoft.com/office/drawing/2014/main" id="{E416E867-18FC-8D11-C78E-417093F8CAA6}"/>
                  </a:ext>
                </a:extLst>
              </p:cNvPr>
              <p:cNvSpPr/>
              <p:nvPr/>
            </p:nvSpPr>
            <p:spPr>
              <a:xfrm>
                <a:off x="9016925" y="9499600"/>
                <a:ext cx="1399425" cy="961850"/>
              </a:xfrm>
              <a:custGeom>
                <a:avLst/>
                <a:gdLst/>
                <a:ahLst/>
                <a:cxnLst/>
                <a:rect l="l" t="t" r="r" b="b"/>
                <a:pathLst>
                  <a:path w="55977" h="38474" extrusionOk="0">
                    <a:moveTo>
                      <a:pt x="15867" y="1"/>
                    </a:moveTo>
                    <a:cubicBezTo>
                      <a:pt x="14245" y="1"/>
                      <a:pt x="12057" y="83"/>
                      <a:pt x="11255" y="494"/>
                    </a:cubicBezTo>
                    <a:cubicBezTo>
                      <a:pt x="9885" y="1179"/>
                      <a:pt x="3915" y="2745"/>
                      <a:pt x="4339" y="6105"/>
                    </a:cubicBezTo>
                    <a:cubicBezTo>
                      <a:pt x="5383" y="13705"/>
                      <a:pt x="1" y="24307"/>
                      <a:pt x="229" y="26557"/>
                    </a:cubicBezTo>
                    <a:cubicBezTo>
                      <a:pt x="439" y="28627"/>
                      <a:pt x="31234" y="38474"/>
                      <a:pt x="37941" y="38474"/>
                    </a:cubicBezTo>
                    <a:cubicBezTo>
                      <a:pt x="38528" y="38474"/>
                      <a:pt x="38931" y="38398"/>
                      <a:pt x="39112" y="38235"/>
                    </a:cubicBezTo>
                    <a:cubicBezTo>
                      <a:pt x="41363" y="36213"/>
                      <a:pt x="42472" y="35104"/>
                      <a:pt x="42472" y="35104"/>
                    </a:cubicBezTo>
                    <a:cubicBezTo>
                      <a:pt x="51410" y="32168"/>
                      <a:pt x="55977" y="21860"/>
                      <a:pt x="49453" y="14423"/>
                    </a:cubicBezTo>
                    <a:cubicBezTo>
                      <a:pt x="42929" y="7018"/>
                      <a:pt x="44592" y="5518"/>
                      <a:pt x="43907" y="3723"/>
                    </a:cubicBezTo>
                    <a:cubicBezTo>
                      <a:pt x="43350" y="2265"/>
                      <a:pt x="40035" y="397"/>
                      <a:pt x="36974" y="397"/>
                    </a:cubicBezTo>
                    <a:cubicBezTo>
                      <a:pt x="36269" y="397"/>
                      <a:pt x="35578" y="497"/>
                      <a:pt x="34937" y="722"/>
                    </a:cubicBezTo>
                    <a:cubicBezTo>
                      <a:pt x="34056" y="1016"/>
                      <a:pt x="37090" y="12629"/>
                      <a:pt x="32816" y="12857"/>
                    </a:cubicBezTo>
                    <a:cubicBezTo>
                      <a:pt x="32779" y="12859"/>
                      <a:pt x="32742" y="12860"/>
                      <a:pt x="32704" y="12860"/>
                    </a:cubicBezTo>
                    <a:cubicBezTo>
                      <a:pt x="28357" y="12860"/>
                      <a:pt x="17779" y="37"/>
                      <a:pt x="17779" y="37"/>
                    </a:cubicBezTo>
                    <a:cubicBezTo>
                      <a:pt x="17779" y="37"/>
                      <a:pt x="16949" y="1"/>
                      <a:pt x="158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363;p39">
                <a:extLst>
                  <a:ext uri="{FF2B5EF4-FFF2-40B4-BE49-F238E27FC236}">
                    <a16:creationId xmlns:a16="http://schemas.microsoft.com/office/drawing/2014/main" id="{37277AE9-C4C6-D154-25CC-DFB7B49A32C6}"/>
                  </a:ext>
                </a:extLst>
              </p:cNvPr>
              <p:cNvSpPr/>
              <p:nvPr/>
            </p:nvSpPr>
            <p:spPr>
              <a:xfrm>
                <a:off x="9989825" y="9997075"/>
                <a:ext cx="367800" cy="28065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1226" extrusionOk="0">
                    <a:moveTo>
                      <a:pt x="14012" y="0"/>
                    </a:moveTo>
                    <a:cubicBezTo>
                      <a:pt x="13995" y="0"/>
                      <a:pt x="13978" y="2"/>
                      <a:pt x="13962" y="4"/>
                    </a:cubicBezTo>
                    <a:cubicBezTo>
                      <a:pt x="13701" y="4"/>
                      <a:pt x="13538" y="232"/>
                      <a:pt x="13538" y="493"/>
                    </a:cubicBezTo>
                    <a:cubicBezTo>
                      <a:pt x="13766" y="4081"/>
                      <a:pt x="12918" y="6756"/>
                      <a:pt x="10961" y="8387"/>
                    </a:cubicBezTo>
                    <a:cubicBezTo>
                      <a:pt x="9120" y="9921"/>
                      <a:pt x="6585" y="10312"/>
                      <a:pt x="4486" y="10312"/>
                    </a:cubicBezTo>
                    <a:cubicBezTo>
                      <a:pt x="2343" y="10312"/>
                      <a:pt x="653" y="9904"/>
                      <a:pt x="620" y="9888"/>
                    </a:cubicBezTo>
                    <a:cubicBezTo>
                      <a:pt x="581" y="9878"/>
                      <a:pt x="542" y="9873"/>
                      <a:pt x="505" y="9873"/>
                    </a:cubicBezTo>
                    <a:cubicBezTo>
                      <a:pt x="294" y="9873"/>
                      <a:pt x="121" y="10020"/>
                      <a:pt x="66" y="10214"/>
                    </a:cubicBezTo>
                    <a:cubicBezTo>
                      <a:pt x="0" y="10475"/>
                      <a:pt x="163" y="10703"/>
                      <a:pt x="392" y="10768"/>
                    </a:cubicBezTo>
                    <a:cubicBezTo>
                      <a:pt x="522" y="10801"/>
                      <a:pt x="2284" y="11225"/>
                      <a:pt x="4469" y="11225"/>
                    </a:cubicBezTo>
                    <a:cubicBezTo>
                      <a:pt x="6720" y="11225"/>
                      <a:pt x="9460" y="10801"/>
                      <a:pt x="11548" y="9072"/>
                    </a:cubicBezTo>
                    <a:cubicBezTo>
                      <a:pt x="13733" y="7246"/>
                      <a:pt x="14712" y="4342"/>
                      <a:pt x="14451" y="428"/>
                    </a:cubicBezTo>
                    <a:cubicBezTo>
                      <a:pt x="14421" y="186"/>
                      <a:pt x="14222" y="0"/>
                      <a:pt x="140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364;p39">
                <a:extLst>
                  <a:ext uri="{FF2B5EF4-FFF2-40B4-BE49-F238E27FC236}">
                    <a16:creationId xmlns:a16="http://schemas.microsoft.com/office/drawing/2014/main" id="{D8122972-E3BD-B3C8-AEB0-00FA6CADC4FB}"/>
                  </a:ext>
                </a:extLst>
              </p:cNvPr>
              <p:cNvSpPr/>
              <p:nvPr/>
            </p:nvSpPr>
            <p:spPr>
              <a:xfrm>
                <a:off x="9283600" y="9933200"/>
                <a:ext cx="436325" cy="373050"/>
              </a:xfrm>
              <a:custGeom>
                <a:avLst/>
                <a:gdLst/>
                <a:ahLst/>
                <a:cxnLst/>
                <a:rect l="l" t="t" r="r" b="b"/>
                <a:pathLst>
                  <a:path w="17453" h="14922" extrusionOk="0">
                    <a:moveTo>
                      <a:pt x="2083" y="0"/>
                    </a:moveTo>
                    <a:cubicBezTo>
                      <a:pt x="1892" y="0"/>
                      <a:pt x="1720" y="147"/>
                      <a:pt x="1664" y="341"/>
                    </a:cubicBezTo>
                    <a:cubicBezTo>
                      <a:pt x="1566" y="602"/>
                      <a:pt x="1" y="6539"/>
                      <a:pt x="3491" y="10812"/>
                    </a:cubicBezTo>
                    <a:cubicBezTo>
                      <a:pt x="5742" y="13552"/>
                      <a:pt x="9493" y="14922"/>
                      <a:pt x="14679" y="14922"/>
                    </a:cubicBezTo>
                    <a:cubicBezTo>
                      <a:pt x="15430" y="14922"/>
                      <a:pt x="16213" y="14889"/>
                      <a:pt x="17028" y="14824"/>
                    </a:cubicBezTo>
                    <a:cubicBezTo>
                      <a:pt x="17256" y="14824"/>
                      <a:pt x="17452" y="14596"/>
                      <a:pt x="17452" y="14367"/>
                    </a:cubicBezTo>
                    <a:cubicBezTo>
                      <a:pt x="17422" y="14125"/>
                      <a:pt x="17224" y="13940"/>
                      <a:pt x="17013" y="13940"/>
                    </a:cubicBezTo>
                    <a:cubicBezTo>
                      <a:pt x="16996" y="13940"/>
                      <a:pt x="16980" y="13941"/>
                      <a:pt x="16963" y="13943"/>
                    </a:cubicBezTo>
                    <a:cubicBezTo>
                      <a:pt x="16184" y="13997"/>
                      <a:pt x="15435" y="14024"/>
                      <a:pt x="14716" y="14024"/>
                    </a:cubicBezTo>
                    <a:cubicBezTo>
                      <a:pt x="9796" y="14024"/>
                      <a:pt x="6257" y="12761"/>
                      <a:pt x="4208" y="10257"/>
                    </a:cubicBezTo>
                    <a:cubicBezTo>
                      <a:pt x="979" y="6343"/>
                      <a:pt x="2512" y="634"/>
                      <a:pt x="2512" y="569"/>
                    </a:cubicBezTo>
                    <a:cubicBezTo>
                      <a:pt x="2578" y="341"/>
                      <a:pt x="2447" y="80"/>
                      <a:pt x="2186" y="15"/>
                    </a:cubicBezTo>
                    <a:cubicBezTo>
                      <a:pt x="2152" y="5"/>
                      <a:pt x="2117" y="0"/>
                      <a:pt x="20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365;p39">
                <a:extLst>
                  <a:ext uri="{FF2B5EF4-FFF2-40B4-BE49-F238E27FC236}">
                    <a16:creationId xmlns:a16="http://schemas.microsoft.com/office/drawing/2014/main" id="{9D48F6A2-C3E9-05C5-1A96-B967C8F678FF}"/>
                  </a:ext>
                </a:extLst>
              </p:cNvPr>
              <p:cNvSpPr/>
              <p:nvPr/>
            </p:nvSpPr>
            <p:spPr>
              <a:xfrm>
                <a:off x="9448325" y="9540125"/>
                <a:ext cx="576575" cy="366550"/>
              </a:xfrm>
              <a:custGeom>
                <a:avLst/>
                <a:gdLst/>
                <a:ahLst/>
                <a:cxnLst/>
                <a:rect l="l" t="t" r="r" b="b"/>
                <a:pathLst>
                  <a:path w="23063" h="14662" extrusionOk="0">
                    <a:moveTo>
                      <a:pt x="20992" y="0"/>
                    </a:moveTo>
                    <a:cubicBezTo>
                      <a:pt x="20955" y="0"/>
                      <a:pt x="20916" y="5"/>
                      <a:pt x="20877" y="15"/>
                    </a:cubicBezTo>
                    <a:cubicBezTo>
                      <a:pt x="20649" y="47"/>
                      <a:pt x="20486" y="276"/>
                      <a:pt x="20519" y="537"/>
                    </a:cubicBezTo>
                    <a:cubicBezTo>
                      <a:pt x="20551" y="602"/>
                      <a:pt x="22084" y="9246"/>
                      <a:pt x="19051" y="12508"/>
                    </a:cubicBezTo>
                    <a:cubicBezTo>
                      <a:pt x="18271" y="13344"/>
                      <a:pt x="17301" y="13751"/>
                      <a:pt x="16060" y="13751"/>
                    </a:cubicBezTo>
                    <a:cubicBezTo>
                      <a:pt x="15847" y="13751"/>
                      <a:pt x="15627" y="13739"/>
                      <a:pt x="15397" y="13715"/>
                    </a:cubicBezTo>
                    <a:cubicBezTo>
                      <a:pt x="7405" y="12834"/>
                      <a:pt x="979" y="602"/>
                      <a:pt x="914" y="471"/>
                    </a:cubicBezTo>
                    <a:cubicBezTo>
                      <a:pt x="824" y="313"/>
                      <a:pt x="670" y="217"/>
                      <a:pt x="508" y="217"/>
                    </a:cubicBezTo>
                    <a:cubicBezTo>
                      <a:pt x="437" y="217"/>
                      <a:pt x="364" y="236"/>
                      <a:pt x="294" y="276"/>
                    </a:cubicBezTo>
                    <a:cubicBezTo>
                      <a:pt x="99" y="374"/>
                      <a:pt x="1" y="667"/>
                      <a:pt x="99" y="896"/>
                    </a:cubicBezTo>
                    <a:cubicBezTo>
                      <a:pt x="392" y="1417"/>
                      <a:pt x="6851" y="13683"/>
                      <a:pt x="15299" y="14596"/>
                    </a:cubicBezTo>
                    <a:cubicBezTo>
                      <a:pt x="15560" y="14628"/>
                      <a:pt x="15821" y="14661"/>
                      <a:pt x="16050" y="14661"/>
                    </a:cubicBezTo>
                    <a:cubicBezTo>
                      <a:pt x="17550" y="14661"/>
                      <a:pt x="18757" y="14139"/>
                      <a:pt x="19703" y="13128"/>
                    </a:cubicBezTo>
                    <a:cubicBezTo>
                      <a:pt x="23063" y="9540"/>
                      <a:pt x="21465" y="732"/>
                      <a:pt x="21399" y="374"/>
                    </a:cubicBezTo>
                    <a:cubicBezTo>
                      <a:pt x="21372" y="152"/>
                      <a:pt x="21202" y="0"/>
                      <a:pt x="209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366;p39">
                <a:extLst>
                  <a:ext uri="{FF2B5EF4-FFF2-40B4-BE49-F238E27FC236}">
                    <a16:creationId xmlns:a16="http://schemas.microsoft.com/office/drawing/2014/main" id="{DA5DB20E-8344-1406-CED4-94839DF830C0}"/>
                  </a:ext>
                </a:extLst>
              </p:cNvPr>
              <p:cNvSpPr/>
              <p:nvPr/>
            </p:nvSpPr>
            <p:spPr>
              <a:xfrm>
                <a:off x="8287075" y="8578675"/>
                <a:ext cx="648325" cy="542675"/>
              </a:xfrm>
              <a:custGeom>
                <a:avLst/>
                <a:gdLst/>
                <a:ahLst/>
                <a:cxnLst/>
                <a:rect l="l" t="t" r="r" b="b"/>
                <a:pathLst>
                  <a:path w="25933" h="21707" extrusionOk="0">
                    <a:moveTo>
                      <a:pt x="14385" y="6114"/>
                    </a:moveTo>
                    <a:cubicBezTo>
                      <a:pt x="15397" y="7060"/>
                      <a:pt x="15788" y="7908"/>
                      <a:pt x="15723" y="8104"/>
                    </a:cubicBezTo>
                    <a:cubicBezTo>
                      <a:pt x="15690" y="8104"/>
                      <a:pt x="15625" y="8136"/>
                      <a:pt x="15494" y="8136"/>
                    </a:cubicBezTo>
                    <a:cubicBezTo>
                      <a:pt x="15479" y="8137"/>
                      <a:pt x="15463" y="8137"/>
                      <a:pt x="15447" y="8137"/>
                    </a:cubicBezTo>
                    <a:cubicBezTo>
                      <a:pt x="14670" y="8137"/>
                      <a:pt x="14449" y="7343"/>
                      <a:pt x="14385" y="6832"/>
                    </a:cubicBezTo>
                    <a:cubicBezTo>
                      <a:pt x="14353" y="6603"/>
                      <a:pt x="14353" y="6375"/>
                      <a:pt x="14385" y="6114"/>
                    </a:cubicBezTo>
                    <a:close/>
                    <a:moveTo>
                      <a:pt x="5545" y="11431"/>
                    </a:moveTo>
                    <a:cubicBezTo>
                      <a:pt x="6589" y="11888"/>
                      <a:pt x="7405" y="12768"/>
                      <a:pt x="7437" y="13258"/>
                    </a:cubicBezTo>
                    <a:cubicBezTo>
                      <a:pt x="7437" y="13323"/>
                      <a:pt x="7437" y="13388"/>
                      <a:pt x="7209" y="13453"/>
                    </a:cubicBezTo>
                    <a:cubicBezTo>
                      <a:pt x="7130" y="13477"/>
                      <a:pt x="7054" y="13487"/>
                      <a:pt x="6981" y="13487"/>
                    </a:cubicBezTo>
                    <a:cubicBezTo>
                      <a:pt x="6545" y="13487"/>
                      <a:pt x="6226" y="13104"/>
                      <a:pt x="6002" y="12768"/>
                    </a:cubicBezTo>
                    <a:cubicBezTo>
                      <a:pt x="5806" y="12410"/>
                      <a:pt x="5643" y="11920"/>
                      <a:pt x="5545" y="11431"/>
                    </a:cubicBezTo>
                    <a:close/>
                    <a:moveTo>
                      <a:pt x="15690" y="13388"/>
                    </a:moveTo>
                    <a:lnTo>
                      <a:pt x="15690" y="13388"/>
                    </a:lnTo>
                    <a:cubicBezTo>
                      <a:pt x="15755" y="13453"/>
                      <a:pt x="15853" y="14073"/>
                      <a:pt x="15429" y="15247"/>
                    </a:cubicBezTo>
                    <a:cubicBezTo>
                      <a:pt x="15266" y="15672"/>
                      <a:pt x="15070" y="16128"/>
                      <a:pt x="14842" y="16552"/>
                    </a:cubicBezTo>
                    <a:cubicBezTo>
                      <a:pt x="14744" y="16324"/>
                      <a:pt x="14679" y="16128"/>
                      <a:pt x="14614" y="15900"/>
                    </a:cubicBezTo>
                    <a:cubicBezTo>
                      <a:pt x="14385" y="14758"/>
                      <a:pt x="14744" y="13714"/>
                      <a:pt x="15527" y="13421"/>
                    </a:cubicBezTo>
                    <a:cubicBezTo>
                      <a:pt x="15625" y="13388"/>
                      <a:pt x="15690" y="13388"/>
                      <a:pt x="15690" y="13388"/>
                    </a:cubicBezTo>
                    <a:close/>
                    <a:moveTo>
                      <a:pt x="19808" y="1"/>
                    </a:moveTo>
                    <a:cubicBezTo>
                      <a:pt x="19395" y="1"/>
                      <a:pt x="18958" y="46"/>
                      <a:pt x="18496" y="144"/>
                    </a:cubicBezTo>
                    <a:cubicBezTo>
                      <a:pt x="15984" y="699"/>
                      <a:pt x="14418" y="2624"/>
                      <a:pt x="13798" y="4548"/>
                    </a:cubicBezTo>
                    <a:cubicBezTo>
                      <a:pt x="13635" y="4450"/>
                      <a:pt x="13505" y="4352"/>
                      <a:pt x="13342" y="4255"/>
                    </a:cubicBezTo>
                    <a:cubicBezTo>
                      <a:pt x="12198" y="3581"/>
                      <a:pt x="11077" y="3246"/>
                      <a:pt x="10047" y="3246"/>
                    </a:cubicBezTo>
                    <a:cubicBezTo>
                      <a:pt x="8932" y="3246"/>
                      <a:pt x="7925" y="3638"/>
                      <a:pt x="7111" y="4418"/>
                    </a:cubicBezTo>
                    <a:cubicBezTo>
                      <a:pt x="5252" y="6179"/>
                      <a:pt x="4567" y="8365"/>
                      <a:pt x="4534" y="10224"/>
                    </a:cubicBezTo>
                    <a:cubicBezTo>
                      <a:pt x="4423" y="10214"/>
                      <a:pt x="4312" y="10209"/>
                      <a:pt x="4203" y="10209"/>
                    </a:cubicBezTo>
                    <a:cubicBezTo>
                      <a:pt x="2847" y="10209"/>
                      <a:pt x="1706" y="10958"/>
                      <a:pt x="1011" y="12377"/>
                    </a:cubicBezTo>
                    <a:cubicBezTo>
                      <a:pt x="0" y="14432"/>
                      <a:pt x="98" y="16520"/>
                      <a:pt x="1272" y="18314"/>
                    </a:cubicBezTo>
                    <a:cubicBezTo>
                      <a:pt x="2708" y="20434"/>
                      <a:pt x="5382" y="21706"/>
                      <a:pt x="8416" y="21706"/>
                    </a:cubicBezTo>
                    <a:cubicBezTo>
                      <a:pt x="8677" y="21706"/>
                      <a:pt x="8905" y="21706"/>
                      <a:pt x="9166" y="21674"/>
                    </a:cubicBezTo>
                    <a:cubicBezTo>
                      <a:pt x="11515" y="21510"/>
                      <a:pt x="13472" y="20010"/>
                      <a:pt x="14842" y="18183"/>
                    </a:cubicBezTo>
                    <a:cubicBezTo>
                      <a:pt x="15650" y="19081"/>
                      <a:pt x="16899" y="19732"/>
                      <a:pt x="18637" y="19732"/>
                    </a:cubicBezTo>
                    <a:cubicBezTo>
                      <a:pt x="18792" y="19732"/>
                      <a:pt x="18952" y="19727"/>
                      <a:pt x="19115" y="19716"/>
                    </a:cubicBezTo>
                    <a:cubicBezTo>
                      <a:pt x="24726" y="19390"/>
                      <a:pt x="25215" y="10811"/>
                      <a:pt x="25248" y="10452"/>
                    </a:cubicBezTo>
                    <a:cubicBezTo>
                      <a:pt x="25248" y="10191"/>
                      <a:pt x="25085" y="9996"/>
                      <a:pt x="24824" y="9996"/>
                    </a:cubicBezTo>
                    <a:cubicBezTo>
                      <a:pt x="24805" y="9993"/>
                      <a:pt x="24786" y="9992"/>
                      <a:pt x="24767" y="9992"/>
                    </a:cubicBezTo>
                    <a:cubicBezTo>
                      <a:pt x="24535" y="9992"/>
                      <a:pt x="24367" y="10178"/>
                      <a:pt x="24367" y="10420"/>
                    </a:cubicBezTo>
                    <a:cubicBezTo>
                      <a:pt x="24334" y="10485"/>
                      <a:pt x="23878" y="18542"/>
                      <a:pt x="19083" y="18836"/>
                    </a:cubicBezTo>
                    <a:cubicBezTo>
                      <a:pt x="18963" y="18842"/>
                      <a:pt x="18845" y="18845"/>
                      <a:pt x="18731" y="18845"/>
                    </a:cubicBezTo>
                    <a:cubicBezTo>
                      <a:pt x="17129" y="18845"/>
                      <a:pt x="16034" y="18224"/>
                      <a:pt x="15364" y="17433"/>
                    </a:cubicBezTo>
                    <a:cubicBezTo>
                      <a:pt x="15723" y="16813"/>
                      <a:pt x="16049" y="16193"/>
                      <a:pt x="16277" y="15574"/>
                    </a:cubicBezTo>
                    <a:cubicBezTo>
                      <a:pt x="16571" y="14791"/>
                      <a:pt x="16962" y="13355"/>
                      <a:pt x="16310" y="12736"/>
                    </a:cubicBezTo>
                    <a:cubicBezTo>
                      <a:pt x="16196" y="12622"/>
                      <a:pt x="15987" y="12476"/>
                      <a:pt x="15672" y="12476"/>
                    </a:cubicBezTo>
                    <a:cubicBezTo>
                      <a:pt x="15535" y="12476"/>
                      <a:pt x="15378" y="12504"/>
                      <a:pt x="15201" y="12573"/>
                    </a:cubicBezTo>
                    <a:cubicBezTo>
                      <a:pt x="13994" y="13062"/>
                      <a:pt x="13407" y="14497"/>
                      <a:pt x="13766" y="16096"/>
                    </a:cubicBezTo>
                    <a:cubicBezTo>
                      <a:pt x="13864" y="16552"/>
                      <a:pt x="14027" y="17009"/>
                      <a:pt x="14288" y="17433"/>
                    </a:cubicBezTo>
                    <a:cubicBezTo>
                      <a:pt x="13081" y="19162"/>
                      <a:pt x="11254" y="20630"/>
                      <a:pt x="9101" y="20793"/>
                    </a:cubicBezTo>
                    <a:cubicBezTo>
                      <a:pt x="8886" y="20807"/>
                      <a:pt x="8672" y="20814"/>
                      <a:pt x="8459" y="20814"/>
                    </a:cubicBezTo>
                    <a:cubicBezTo>
                      <a:pt x="5738" y="20814"/>
                      <a:pt x="3263" y="19670"/>
                      <a:pt x="2022" y="17824"/>
                    </a:cubicBezTo>
                    <a:cubicBezTo>
                      <a:pt x="1011" y="16291"/>
                      <a:pt x="946" y="14530"/>
                      <a:pt x="1827" y="12768"/>
                    </a:cubicBezTo>
                    <a:cubicBezTo>
                      <a:pt x="2463" y="11468"/>
                      <a:pt x="3382" y="11106"/>
                      <a:pt x="4183" y="11106"/>
                    </a:cubicBezTo>
                    <a:cubicBezTo>
                      <a:pt x="4327" y="11106"/>
                      <a:pt x="4466" y="11118"/>
                      <a:pt x="4599" y="11137"/>
                    </a:cubicBezTo>
                    <a:cubicBezTo>
                      <a:pt x="4697" y="11953"/>
                      <a:pt x="4926" y="12670"/>
                      <a:pt x="5219" y="13225"/>
                    </a:cubicBezTo>
                    <a:cubicBezTo>
                      <a:pt x="5697" y="13995"/>
                      <a:pt x="6326" y="14398"/>
                      <a:pt x="7001" y="14398"/>
                    </a:cubicBezTo>
                    <a:cubicBezTo>
                      <a:pt x="7156" y="14398"/>
                      <a:pt x="7312" y="14377"/>
                      <a:pt x="7470" y="14334"/>
                    </a:cubicBezTo>
                    <a:cubicBezTo>
                      <a:pt x="8025" y="14138"/>
                      <a:pt x="8351" y="13747"/>
                      <a:pt x="8318" y="13192"/>
                    </a:cubicBezTo>
                    <a:cubicBezTo>
                      <a:pt x="8286" y="12181"/>
                      <a:pt x="6948" y="10909"/>
                      <a:pt x="5448" y="10420"/>
                    </a:cubicBezTo>
                    <a:cubicBezTo>
                      <a:pt x="5415" y="8723"/>
                      <a:pt x="6035" y="6668"/>
                      <a:pt x="7731" y="5070"/>
                    </a:cubicBezTo>
                    <a:cubicBezTo>
                      <a:pt x="8443" y="4392"/>
                      <a:pt x="9245" y="4148"/>
                      <a:pt x="10031" y="4148"/>
                    </a:cubicBezTo>
                    <a:cubicBezTo>
                      <a:pt x="11511" y="4148"/>
                      <a:pt x="12930" y="5014"/>
                      <a:pt x="13570" y="5461"/>
                    </a:cubicBezTo>
                    <a:cubicBezTo>
                      <a:pt x="13472" y="5983"/>
                      <a:pt x="13439" y="6505"/>
                      <a:pt x="13505" y="6962"/>
                    </a:cubicBezTo>
                    <a:cubicBezTo>
                      <a:pt x="13665" y="8242"/>
                      <a:pt x="14389" y="9051"/>
                      <a:pt x="15463" y="9051"/>
                    </a:cubicBezTo>
                    <a:cubicBezTo>
                      <a:pt x="15484" y="9051"/>
                      <a:pt x="15506" y="9050"/>
                      <a:pt x="15527" y="9050"/>
                    </a:cubicBezTo>
                    <a:cubicBezTo>
                      <a:pt x="16310" y="9017"/>
                      <a:pt x="16538" y="8528"/>
                      <a:pt x="16571" y="8299"/>
                    </a:cubicBezTo>
                    <a:cubicBezTo>
                      <a:pt x="16799" y="7451"/>
                      <a:pt x="15821" y="6114"/>
                      <a:pt x="14549" y="5103"/>
                    </a:cubicBezTo>
                    <a:cubicBezTo>
                      <a:pt x="15005" y="3374"/>
                      <a:pt x="16375" y="1547"/>
                      <a:pt x="18691" y="1025"/>
                    </a:cubicBezTo>
                    <a:cubicBezTo>
                      <a:pt x="19088" y="940"/>
                      <a:pt x="19463" y="900"/>
                      <a:pt x="19818" y="900"/>
                    </a:cubicBezTo>
                    <a:cubicBezTo>
                      <a:pt x="23510" y="900"/>
                      <a:pt x="24927" y="5155"/>
                      <a:pt x="24987" y="5364"/>
                    </a:cubicBezTo>
                    <a:cubicBezTo>
                      <a:pt x="25068" y="5552"/>
                      <a:pt x="25237" y="5674"/>
                      <a:pt x="25441" y="5674"/>
                    </a:cubicBezTo>
                    <a:cubicBezTo>
                      <a:pt x="25484" y="5674"/>
                      <a:pt x="25529" y="5669"/>
                      <a:pt x="25574" y="5657"/>
                    </a:cubicBezTo>
                    <a:cubicBezTo>
                      <a:pt x="25802" y="5559"/>
                      <a:pt x="25933" y="5331"/>
                      <a:pt x="25868" y="5070"/>
                    </a:cubicBezTo>
                    <a:cubicBezTo>
                      <a:pt x="25838" y="5040"/>
                      <a:pt x="24174" y="1"/>
                      <a:pt x="198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367;p39">
                <a:extLst>
                  <a:ext uri="{FF2B5EF4-FFF2-40B4-BE49-F238E27FC236}">
                    <a16:creationId xmlns:a16="http://schemas.microsoft.com/office/drawing/2014/main" id="{AC484F6F-85FE-3957-ECEA-A46E95E21B02}"/>
                  </a:ext>
                </a:extLst>
              </p:cNvPr>
              <p:cNvSpPr/>
              <p:nvPr/>
            </p:nvSpPr>
            <p:spPr>
              <a:xfrm>
                <a:off x="9656275" y="8440475"/>
                <a:ext cx="295250" cy="88000"/>
              </a:xfrm>
              <a:custGeom>
                <a:avLst/>
                <a:gdLst/>
                <a:ahLst/>
                <a:cxnLst/>
                <a:rect l="l" t="t" r="r" b="b"/>
                <a:pathLst>
                  <a:path w="11810" h="3520" extrusionOk="0">
                    <a:moveTo>
                      <a:pt x="4982" y="1"/>
                    </a:moveTo>
                    <a:cubicBezTo>
                      <a:pt x="2596" y="1"/>
                      <a:pt x="555" y="568"/>
                      <a:pt x="392" y="616"/>
                    </a:cubicBezTo>
                    <a:cubicBezTo>
                      <a:pt x="131" y="682"/>
                      <a:pt x="1" y="943"/>
                      <a:pt x="66" y="1171"/>
                    </a:cubicBezTo>
                    <a:cubicBezTo>
                      <a:pt x="120" y="1387"/>
                      <a:pt x="308" y="1514"/>
                      <a:pt x="501" y="1514"/>
                    </a:cubicBezTo>
                    <a:cubicBezTo>
                      <a:pt x="541" y="1514"/>
                      <a:pt x="581" y="1508"/>
                      <a:pt x="621" y="1497"/>
                    </a:cubicBezTo>
                    <a:cubicBezTo>
                      <a:pt x="671" y="1480"/>
                      <a:pt x="2692" y="917"/>
                      <a:pt x="5009" y="917"/>
                    </a:cubicBezTo>
                    <a:cubicBezTo>
                      <a:pt x="7183" y="917"/>
                      <a:pt x="9618" y="1413"/>
                      <a:pt x="10928" y="3324"/>
                    </a:cubicBezTo>
                    <a:cubicBezTo>
                      <a:pt x="10994" y="3454"/>
                      <a:pt x="11157" y="3520"/>
                      <a:pt x="11287" y="3520"/>
                    </a:cubicBezTo>
                    <a:cubicBezTo>
                      <a:pt x="11385" y="3520"/>
                      <a:pt x="11483" y="3520"/>
                      <a:pt x="11548" y="3454"/>
                    </a:cubicBezTo>
                    <a:cubicBezTo>
                      <a:pt x="11777" y="3324"/>
                      <a:pt x="11809" y="3030"/>
                      <a:pt x="11679" y="2835"/>
                    </a:cubicBezTo>
                    <a:cubicBezTo>
                      <a:pt x="10140" y="576"/>
                      <a:pt x="7386" y="1"/>
                      <a:pt x="49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368;p39">
                <a:extLst>
                  <a:ext uri="{FF2B5EF4-FFF2-40B4-BE49-F238E27FC236}">
                    <a16:creationId xmlns:a16="http://schemas.microsoft.com/office/drawing/2014/main" id="{B67F6F20-478D-16C8-541F-477BB3EBA7D3}"/>
                  </a:ext>
                </a:extLst>
              </p:cNvPr>
              <p:cNvSpPr/>
              <p:nvPr/>
            </p:nvSpPr>
            <p:spPr>
              <a:xfrm>
                <a:off x="9628550" y="8319000"/>
                <a:ext cx="26670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10668" h="3453" extrusionOk="0">
                    <a:moveTo>
                      <a:pt x="5039" y="1"/>
                    </a:moveTo>
                    <a:cubicBezTo>
                      <a:pt x="2296" y="1"/>
                      <a:pt x="237" y="1736"/>
                      <a:pt x="196" y="1757"/>
                    </a:cubicBezTo>
                    <a:cubicBezTo>
                      <a:pt x="1" y="1920"/>
                      <a:pt x="1" y="2213"/>
                      <a:pt x="164" y="2409"/>
                    </a:cubicBezTo>
                    <a:cubicBezTo>
                      <a:pt x="253" y="2499"/>
                      <a:pt x="373" y="2549"/>
                      <a:pt x="494" y="2549"/>
                    </a:cubicBezTo>
                    <a:cubicBezTo>
                      <a:pt x="594" y="2549"/>
                      <a:pt x="695" y="2515"/>
                      <a:pt x="784" y="2442"/>
                    </a:cubicBezTo>
                    <a:cubicBezTo>
                      <a:pt x="904" y="2341"/>
                      <a:pt x="2652" y="884"/>
                      <a:pt x="4990" y="884"/>
                    </a:cubicBezTo>
                    <a:cubicBezTo>
                      <a:pt x="6454" y="884"/>
                      <a:pt x="8149" y="1456"/>
                      <a:pt x="9819" y="3290"/>
                    </a:cubicBezTo>
                    <a:cubicBezTo>
                      <a:pt x="9917" y="3388"/>
                      <a:pt x="10048" y="3453"/>
                      <a:pt x="10146" y="3453"/>
                    </a:cubicBezTo>
                    <a:cubicBezTo>
                      <a:pt x="10276" y="3453"/>
                      <a:pt x="10374" y="3420"/>
                      <a:pt x="10472" y="3322"/>
                    </a:cubicBezTo>
                    <a:cubicBezTo>
                      <a:pt x="10635" y="3159"/>
                      <a:pt x="10667" y="2866"/>
                      <a:pt x="10504" y="2703"/>
                    </a:cubicBezTo>
                    <a:cubicBezTo>
                      <a:pt x="8629" y="643"/>
                      <a:pt x="6708" y="1"/>
                      <a:pt x="5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369;p39">
                <a:extLst>
                  <a:ext uri="{FF2B5EF4-FFF2-40B4-BE49-F238E27FC236}">
                    <a16:creationId xmlns:a16="http://schemas.microsoft.com/office/drawing/2014/main" id="{6B0E50E6-5954-2DF2-7BFC-ABA61BC45FD7}"/>
                  </a:ext>
                </a:extLst>
              </p:cNvPr>
              <p:cNvSpPr/>
              <p:nvPr/>
            </p:nvSpPr>
            <p:spPr>
              <a:xfrm>
                <a:off x="9251800" y="8613150"/>
                <a:ext cx="171275" cy="297800"/>
              </a:xfrm>
              <a:custGeom>
                <a:avLst/>
                <a:gdLst/>
                <a:ahLst/>
                <a:cxnLst/>
                <a:rect l="l" t="t" r="r" b="b"/>
                <a:pathLst>
                  <a:path w="6851" h="11912" extrusionOk="0">
                    <a:moveTo>
                      <a:pt x="6346" y="1"/>
                    </a:moveTo>
                    <a:cubicBezTo>
                      <a:pt x="6237" y="1"/>
                      <a:pt x="6128" y="42"/>
                      <a:pt x="6035" y="135"/>
                    </a:cubicBezTo>
                    <a:cubicBezTo>
                      <a:pt x="5774" y="364"/>
                      <a:pt x="0" y="6007"/>
                      <a:pt x="2349" y="11618"/>
                    </a:cubicBezTo>
                    <a:cubicBezTo>
                      <a:pt x="2414" y="11813"/>
                      <a:pt x="2577" y="11911"/>
                      <a:pt x="2740" y="11911"/>
                    </a:cubicBezTo>
                    <a:cubicBezTo>
                      <a:pt x="2806" y="11911"/>
                      <a:pt x="2871" y="11911"/>
                      <a:pt x="2936" y="11879"/>
                    </a:cubicBezTo>
                    <a:cubicBezTo>
                      <a:pt x="3164" y="11781"/>
                      <a:pt x="3262" y="11520"/>
                      <a:pt x="3164" y="11291"/>
                    </a:cubicBezTo>
                    <a:cubicBezTo>
                      <a:pt x="1077" y="6235"/>
                      <a:pt x="6590" y="821"/>
                      <a:pt x="6655" y="755"/>
                    </a:cubicBezTo>
                    <a:cubicBezTo>
                      <a:pt x="6851" y="592"/>
                      <a:pt x="6851" y="331"/>
                      <a:pt x="6687" y="135"/>
                    </a:cubicBezTo>
                    <a:cubicBezTo>
                      <a:pt x="6585" y="50"/>
                      <a:pt x="6465" y="1"/>
                      <a:pt x="6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370;p39">
                <a:extLst>
                  <a:ext uri="{FF2B5EF4-FFF2-40B4-BE49-F238E27FC236}">
                    <a16:creationId xmlns:a16="http://schemas.microsoft.com/office/drawing/2014/main" id="{6DD8EEA5-B938-15E3-EC66-400D8547629F}"/>
                  </a:ext>
                </a:extLst>
              </p:cNvPr>
              <p:cNvSpPr/>
              <p:nvPr/>
            </p:nvSpPr>
            <p:spPr>
              <a:xfrm>
                <a:off x="9157200" y="8551675"/>
                <a:ext cx="192475" cy="30870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12348" extrusionOk="0">
                    <a:moveTo>
                      <a:pt x="7230" y="1"/>
                    </a:moveTo>
                    <a:cubicBezTo>
                      <a:pt x="7191" y="1"/>
                      <a:pt x="7151" y="6"/>
                      <a:pt x="7112" y="18"/>
                    </a:cubicBezTo>
                    <a:cubicBezTo>
                      <a:pt x="7014" y="18"/>
                      <a:pt x="0" y="2007"/>
                      <a:pt x="914" y="11924"/>
                    </a:cubicBezTo>
                    <a:cubicBezTo>
                      <a:pt x="946" y="12185"/>
                      <a:pt x="1142" y="12348"/>
                      <a:pt x="1370" y="12348"/>
                    </a:cubicBezTo>
                    <a:lnTo>
                      <a:pt x="1403" y="12348"/>
                    </a:lnTo>
                    <a:cubicBezTo>
                      <a:pt x="1664" y="12315"/>
                      <a:pt x="1827" y="12087"/>
                      <a:pt x="1827" y="11859"/>
                    </a:cubicBezTo>
                    <a:cubicBezTo>
                      <a:pt x="979" y="2725"/>
                      <a:pt x="7079" y="931"/>
                      <a:pt x="7340" y="866"/>
                    </a:cubicBezTo>
                    <a:cubicBezTo>
                      <a:pt x="7568" y="800"/>
                      <a:pt x="7699" y="572"/>
                      <a:pt x="7634" y="311"/>
                    </a:cubicBezTo>
                    <a:cubicBezTo>
                      <a:pt x="7580" y="123"/>
                      <a:pt x="7415" y="1"/>
                      <a:pt x="72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371;p39">
                <a:extLst>
                  <a:ext uri="{FF2B5EF4-FFF2-40B4-BE49-F238E27FC236}">
                    <a16:creationId xmlns:a16="http://schemas.microsoft.com/office/drawing/2014/main" id="{D355D88C-E2D9-004B-F12A-40B76AA0A15F}"/>
                  </a:ext>
                </a:extLst>
              </p:cNvPr>
              <p:cNvSpPr/>
              <p:nvPr/>
            </p:nvSpPr>
            <p:spPr>
              <a:xfrm>
                <a:off x="8575750" y="10966775"/>
                <a:ext cx="658950" cy="420025"/>
              </a:xfrm>
              <a:custGeom>
                <a:avLst/>
                <a:gdLst/>
                <a:ahLst/>
                <a:cxnLst/>
                <a:rect l="l" t="t" r="r" b="b"/>
                <a:pathLst>
                  <a:path w="26358" h="16801" extrusionOk="0">
                    <a:moveTo>
                      <a:pt x="425" y="1"/>
                    </a:moveTo>
                    <a:cubicBezTo>
                      <a:pt x="196" y="1"/>
                      <a:pt x="0" y="229"/>
                      <a:pt x="0" y="458"/>
                    </a:cubicBezTo>
                    <a:cubicBezTo>
                      <a:pt x="0" y="6688"/>
                      <a:pt x="4502" y="11483"/>
                      <a:pt x="13016" y="14321"/>
                    </a:cubicBezTo>
                    <a:cubicBezTo>
                      <a:pt x="19377" y="16474"/>
                      <a:pt x="25803" y="16800"/>
                      <a:pt x="25868" y="16800"/>
                    </a:cubicBezTo>
                    <a:lnTo>
                      <a:pt x="25901" y="16800"/>
                    </a:lnTo>
                    <a:cubicBezTo>
                      <a:pt x="26129" y="16800"/>
                      <a:pt x="26325" y="16604"/>
                      <a:pt x="26357" y="16376"/>
                    </a:cubicBezTo>
                    <a:cubicBezTo>
                      <a:pt x="26357" y="16115"/>
                      <a:pt x="26162" y="15919"/>
                      <a:pt x="25933" y="15887"/>
                    </a:cubicBezTo>
                    <a:cubicBezTo>
                      <a:pt x="25672" y="15887"/>
                      <a:pt x="881" y="14549"/>
                      <a:pt x="881" y="458"/>
                    </a:cubicBezTo>
                    <a:cubicBezTo>
                      <a:pt x="881" y="229"/>
                      <a:pt x="686" y="1"/>
                      <a:pt x="4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372;p39">
                <a:extLst>
                  <a:ext uri="{FF2B5EF4-FFF2-40B4-BE49-F238E27FC236}">
                    <a16:creationId xmlns:a16="http://schemas.microsoft.com/office/drawing/2014/main" id="{2CB71252-BC7E-D657-928A-80666C641538}"/>
                  </a:ext>
                </a:extLst>
              </p:cNvPr>
              <p:cNvSpPr/>
              <p:nvPr/>
            </p:nvSpPr>
            <p:spPr>
              <a:xfrm>
                <a:off x="9540475" y="10847375"/>
                <a:ext cx="256925" cy="532075"/>
              </a:xfrm>
              <a:custGeom>
                <a:avLst/>
                <a:gdLst/>
                <a:ahLst/>
                <a:cxnLst/>
                <a:rect l="l" t="t" r="r" b="b"/>
                <a:pathLst>
                  <a:path w="10277" h="21283" extrusionOk="0">
                    <a:moveTo>
                      <a:pt x="9770" y="0"/>
                    </a:moveTo>
                    <a:cubicBezTo>
                      <a:pt x="9559" y="0"/>
                      <a:pt x="9386" y="151"/>
                      <a:pt x="9330" y="373"/>
                    </a:cubicBezTo>
                    <a:cubicBezTo>
                      <a:pt x="9330" y="471"/>
                      <a:pt x="7177" y="11464"/>
                      <a:pt x="131" y="20532"/>
                    </a:cubicBezTo>
                    <a:cubicBezTo>
                      <a:pt x="1" y="20728"/>
                      <a:pt x="33" y="21022"/>
                      <a:pt x="229" y="21185"/>
                    </a:cubicBezTo>
                    <a:cubicBezTo>
                      <a:pt x="294" y="21250"/>
                      <a:pt x="392" y="21283"/>
                      <a:pt x="490" y="21283"/>
                    </a:cubicBezTo>
                    <a:cubicBezTo>
                      <a:pt x="621" y="21283"/>
                      <a:pt x="751" y="21217"/>
                      <a:pt x="849" y="21087"/>
                    </a:cubicBezTo>
                    <a:cubicBezTo>
                      <a:pt x="8025" y="11823"/>
                      <a:pt x="10211" y="634"/>
                      <a:pt x="10243" y="536"/>
                    </a:cubicBezTo>
                    <a:cubicBezTo>
                      <a:pt x="10276" y="275"/>
                      <a:pt x="10113" y="47"/>
                      <a:pt x="9885" y="14"/>
                    </a:cubicBezTo>
                    <a:cubicBezTo>
                      <a:pt x="9846" y="5"/>
                      <a:pt x="9807" y="0"/>
                      <a:pt x="97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373;p39">
                <a:extLst>
                  <a:ext uri="{FF2B5EF4-FFF2-40B4-BE49-F238E27FC236}">
                    <a16:creationId xmlns:a16="http://schemas.microsoft.com/office/drawing/2014/main" id="{927E5EC1-E66A-5A45-BDD9-2E89B512CB07}"/>
                  </a:ext>
                </a:extLst>
              </p:cNvPr>
              <p:cNvSpPr/>
              <p:nvPr/>
            </p:nvSpPr>
            <p:spPr>
              <a:xfrm>
                <a:off x="8574125" y="11349200"/>
                <a:ext cx="511325" cy="204775"/>
              </a:xfrm>
              <a:custGeom>
                <a:avLst/>
                <a:gdLst/>
                <a:ahLst/>
                <a:cxnLst/>
                <a:rect l="l" t="t" r="r" b="b"/>
                <a:pathLst>
                  <a:path w="20453" h="8191" extrusionOk="0">
                    <a:moveTo>
                      <a:pt x="517" y="0"/>
                    </a:moveTo>
                    <a:cubicBezTo>
                      <a:pt x="367" y="0"/>
                      <a:pt x="215" y="72"/>
                      <a:pt x="131" y="198"/>
                    </a:cubicBezTo>
                    <a:cubicBezTo>
                      <a:pt x="0" y="394"/>
                      <a:pt x="33" y="688"/>
                      <a:pt x="229" y="818"/>
                    </a:cubicBezTo>
                    <a:cubicBezTo>
                      <a:pt x="718" y="1144"/>
                      <a:pt x="11156" y="8190"/>
                      <a:pt x="18463" y="8190"/>
                    </a:cubicBezTo>
                    <a:cubicBezTo>
                      <a:pt x="19018" y="8190"/>
                      <a:pt x="19540" y="8158"/>
                      <a:pt x="20029" y="8092"/>
                    </a:cubicBezTo>
                    <a:cubicBezTo>
                      <a:pt x="20290" y="8027"/>
                      <a:pt x="20453" y="7799"/>
                      <a:pt x="20420" y="7570"/>
                    </a:cubicBezTo>
                    <a:cubicBezTo>
                      <a:pt x="20390" y="7332"/>
                      <a:pt x="20169" y="7175"/>
                      <a:pt x="19957" y="7175"/>
                    </a:cubicBezTo>
                    <a:cubicBezTo>
                      <a:pt x="19937" y="7175"/>
                      <a:pt x="19918" y="7176"/>
                      <a:pt x="19898" y="7179"/>
                    </a:cubicBezTo>
                    <a:cubicBezTo>
                      <a:pt x="19436" y="7258"/>
                      <a:pt x="18950" y="7294"/>
                      <a:pt x="18446" y="7294"/>
                    </a:cubicBezTo>
                    <a:cubicBezTo>
                      <a:pt x="11418" y="7294"/>
                      <a:pt x="872" y="159"/>
                      <a:pt x="751" y="68"/>
                    </a:cubicBezTo>
                    <a:cubicBezTo>
                      <a:pt x="681" y="22"/>
                      <a:pt x="600" y="0"/>
                      <a:pt x="5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374;p39">
                <a:extLst>
                  <a:ext uri="{FF2B5EF4-FFF2-40B4-BE49-F238E27FC236}">
                    <a16:creationId xmlns:a16="http://schemas.microsoft.com/office/drawing/2014/main" id="{78245257-8507-DF2C-8E25-B6657AE919A7}"/>
                  </a:ext>
                </a:extLst>
              </p:cNvPr>
              <p:cNvSpPr/>
              <p:nvPr/>
            </p:nvSpPr>
            <p:spPr>
              <a:xfrm>
                <a:off x="7500100" y="11539275"/>
                <a:ext cx="539900" cy="534225"/>
              </a:xfrm>
              <a:custGeom>
                <a:avLst/>
                <a:gdLst/>
                <a:ahLst/>
                <a:cxnLst/>
                <a:rect l="l" t="t" r="r" b="b"/>
                <a:pathLst>
                  <a:path w="21596" h="21369" extrusionOk="0">
                    <a:moveTo>
                      <a:pt x="7731" y="0"/>
                    </a:moveTo>
                    <a:cubicBezTo>
                      <a:pt x="7415" y="0"/>
                      <a:pt x="7141" y="10"/>
                      <a:pt x="6916" y="33"/>
                    </a:cubicBezTo>
                    <a:cubicBezTo>
                      <a:pt x="3915" y="326"/>
                      <a:pt x="1" y="13831"/>
                      <a:pt x="914" y="15625"/>
                    </a:cubicBezTo>
                    <a:cubicBezTo>
                      <a:pt x="1672" y="17169"/>
                      <a:pt x="11557" y="21368"/>
                      <a:pt x="16007" y="21368"/>
                    </a:cubicBezTo>
                    <a:cubicBezTo>
                      <a:pt x="16729" y="21368"/>
                      <a:pt x="17307" y="21258"/>
                      <a:pt x="17681" y="21007"/>
                    </a:cubicBezTo>
                    <a:cubicBezTo>
                      <a:pt x="20388" y="19213"/>
                      <a:pt x="21595" y="1533"/>
                      <a:pt x="21595" y="1533"/>
                    </a:cubicBezTo>
                    <a:cubicBezTo>
                      <a:pt x="21595" y="1533"/>
                      <a:pt x="11589" y="0"/>
                      <a:pt x="77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375;p39">
                <a:extLst>
                  <a:ext uri="{FF2B5EF4-FFF2-40B4-BE49-F238E27FC236}">
                    <a16:creationId xmlns:a16="http://schemas.microsoft.com/office/drawing/2014/main" id="{6AA5C13B-F2EC-09A4-3078-A2E2352DCA08}"/>
                  </a:ext>
                </a:extLst>
              </p:cNvPr>
              <p:cNvSpPr/>
              <p:nvPr/>
            </p:nvSpPr>
            <p:spPr>
              <a:xfrm>
                <a:off x="9485850" y="11951900"/>
                <a:ext cx="644250" cy="588350"/>
              </a:xfrm>
              <a:custGeom>
                <a:avLst/>
                <a:gdLst/>
                <a:ahLst/>
                <a:cxnLst/>
                <a:rect l="l" t="t" r="r" b="b"/>
                <a:pathLst>
                  <a:path w="25770" h="23534" extrusionOk="0">
                    <a:moveTo>
                      <a:pt x="8384" y="1"/>
                    </a:moveTo>
                    <a:cubicBezTo>
                      <a:pt x="7470" y="1"/>
                      <a:pt x="0" y="17974"/>
                      <a:pt x="2675" y="20975"/>
                    </a:cubicBezTo>
                    <a:cubicBezTo>
                      <a:pt x="4426" y="22916"/>
                      <a:pt x="10474" y="23533"/>
                      <a:pt x="14988" y="23533"/>
                    </a:cubicBezTo>
                    <a:cubicBezTo>
                      <a:pt x="17454" y="23533"/>
                      <a:pt x="19462" y="23349"/>
                      <a:pt x="20061" y="23096"/>
                    </a:cubicBezTo>
                    <a:cubicBezTo>
                      <a:pt x="21758" y="22345"/>
                      <a:pt x="25770" y="12005"/>
                      <a:pt x="25444" y="8710"/>
                    </a:cubicBezTo>
                    <a:cubicBezTo>
                      <a:pt x="25150" y="5416"/>
                      <a:pt x="8384" y="1"/>
                      <a:pt x="83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376;p39">
                <a:extLst>
                  <a:ext uri="{FF2B5EF4-FFF2-40B4-BE49-F238E27FC236}">
                    <a16:creationId xmlns:a16="http://schemas.microsoft.com/office/drawing/2014/main" id="{9156775A-F53D-AA48-BB94-58D332032785}"/>
                  </a:ext>
                </a:extLst>
              </p:cNvPr>
              <p:cNvSpPr/>
              <p:nvPr/>
            </p:nvSpPr>
            <p:spPr>
              <a:xfrm>
                <a:off x="7712150" y="9364575"/>
                <a:ext cx="1795450" cy="1482825"/>
              </a:xfrm>
              <a:custGeom>
                <a:avLst/>
                <a:gdLst/>
                <a:ahLst/>
                <a:cxnLst/>
                <a:rect l="l" t="t" r="r" b="b"/>
                <a:pathLst>
                  <a:path w="71818" h="59313" extrusionOk="0">
                    <a:moveTo>
                      <a:pt x="27270" y="1"/>
                    </a:moveTo>
                    <a:cubicBezTo>
                      <a:pt x="24446" y="1"/>
                      <a:pt x="22245" y="318"/>
                      <a:pt x="21072" y="1100"/>
                    </a:cubicBezTo>
                    <a:cubicBezTo>
                      <a:pt x="15527" y="4786"/>
                      <a:pt x="6687" y="34079"/>
                      <a:pt x="3327" y="42625"/>
                    </a:cubicBezTo>
                    <a:cubicBezTo>
                      <a:pt x="0" y="51139"/>
                      <a:pt x="2022" y="58250"/>
                      <a:pt x="10765" y="59261"/>
                    </a:cubicBezTo>
                    <a:cubicBezTo>
                      <a:pt x="11079" y="59296"/>
                      <a:pt x="11377" y="59312"/>
                      <a:pt x="11659" y="59312"/>
                    </a:cubicBezTo>
                    <a:cubicBezTo>
                      <a:pt x="16411" y="59312"/>
                      <a:pt x="16701" y="54662"/>
                      <a:pt x="16701" y="54662"/>
                    </a:cubicBezTo>
                    <a:cubicBezTo>
                      <a:pt x="17270" y="54953"/>
                      <a:pt x="17722" y="55209"/>
                      <a:pt x="18190" y="55209"/>
                    </a:cubicBezTo>
                    <a:cubicBezTo>
                      <a:pt x="18931" y="55209"/>
                      <a:pt x="19714" y="54569"/>
                      <a:pt x="21072" y="52411"/>
                    </a:cubicBezTo>
                    <a:cubicBezTo>
                      <a:pt x="23323" y="48888"/>
                      <a:pt x="19181" y="48366"/>
                      <a:pt x="18789" y="46344"/>
                    </a:cubicBezTo>
                    <a:cubicBezTo>
                      <a:pt x="18430" y="44289"/>
                      <a:pt x="26879" y="21096"/>
                      <a:pt x="29293" y="19008"/>
                    </a:cubicBezTo>
                    <a:lnTo>
                      <a:pt x="55715" y="21846"/>
                    </a:lnTo>
                    <a:cubicBezTo>
                      <a:pt x="56415" y="22166"/>
                      <a:pt x="57125" y="22312"/>
                      <a:pt x="57830" y="22312"/>
                    </a:cubicBezTo>
                    <a:cubicBezTo>
                      <a:pt x="65041" y="22312"/>
                      <a:pt x="71818" y="7034"/>
                      <a:pt x="64033" y="5667"/>
                    </a:cubicBezTo>
                    <a:cubicBezTo>
                      <a:pt x="57283" y="4482"/>
                      <a:pt x="37878" y="1"/>
                      <a:pt x="27270" y="1"/>
                    </a:cubicBezTo>
                    <a:close/>
                  </a:path>
                </a:pathLst>
              </a:custGeom>
              <a:solidFill>
                <a:srgbClr val="9F5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377;p39">
                <a:extLst>
                  <a:ext uri="{FF2B5EF4-FFF2-40B4-BE49-F238E27FC236}">
                    <a16:creationId xmlns:a16="http://schemas.microsoft.com/office/drawing/2014/main" id="{5136C444-DCF0-B908-029B-CF4A3232443E}"/>
                  </a:ext>
                </a:extLst>
              </p:cNvPr>
              <p:cNvSpPr/>
              <p:nvPr/>
            </p:nvSpPr>
            <p:spPr>
              <a:xfrm>
                <a:off x="11279925" y="9026725"/>
                <a:ext cx="322975" cy="327850"/>
              </a:xfrm>
              <a:custGeom>
                <a:avLst/>
                <a:gdLst/>
                <a:ahLst/>
                <a:cxnLst/>
                <a:rect l="l" t="t" r="r" b="b"/>
                <a:pathLst>
                  <a:path w="12919" h="13114" extrusionOk="0">
                    <a:moveTo>
                      <a:pt x="1736" y="7334"/>
                    </a:moveTo>
                    <a:cubicBezTo>
                      <a:pt x="2251" y="7334"/>
                      <a:pt x="3298" y="7643"/>
                      <a:pt x="3981" y="7862"/>
                    </a:cubicBezTo>
                    <a:cubicBezTo>
                      <a:pt x="4046" y="7862"/>
                      <a:pt x="4111" y="7894"/>
                      <a:pt x="4209" y="7927"/>
                    </a:cubicBezTo>
                    <a:cubicBezTo>
                      <a:pt x="4176" y="8253"/>
                      <a:pt x="4144" y="8938"/>
                      <a:pt x="4209" y="9623"/>
                    </a:cubicBezTo>
                    <a:cubicBezTo>
                      <a:pt x="3687" y="9166"/>
                      <a:pt x="3165" y="8742"/>
                      <a:pt x="2676" y="8384"/>
                    </a:cubicBezTo>
                    <a:cubicBezTo>
                      <a:pt x="2219" y="8057"/>
                      <a:pt x="1632" y="7601"/>
                      <a:pt x="1501" y="7372"/>
                    </a:cubicBezTo>
                    <a:cubicBezTo>
                      <a:pt x="1555" y="7346"/>
                      <a:pt x="1635" y="7334"/>
                      <a:pt x="1736" y="7334"/>
                    </a:cubicBezTo>
                    <a:close/>
                    <a:moveTo>
                      <a:pt x="5090" y="8188"/>
                    </a:moveTo>
                    <a:lnTo>
                      <a:pt x="5090" y="8188"/>
                    </a:lnTo>
                    <a:cubicBezTo>
                      <a:pt x="5625" y="8322"/>
                      <a:pt x="6129" y="8425"/>
                      <a:pt x="6561" y="8425"/>
                    </a:cubicBezTo>
                    <a:cubicBezTo>
                      <a:pt x="6762" y="8425"/>
                      <a:pt x="6947" y="8403"/>
                      <a:pt x="7112" y="8351"/>
                    </a:cubicBezTo>
                    <a:lnTo>
                      <a:pt x="7112" y="8351"/>
                    </a:lnTo>
                    <a:cubicBezTo>
                      <a:pt x="6590" y="9395"/>
                      <a:pt x="6036" y="10210"/>
                      <a:pt x="5644" y="10406"/>
                    </a:cubicBezTo>
                    <a:cubicBezTo>
                      <a:pt x="5591" y="10432"/>
                      <a:pt x="5517" y="10480"/>
                      <a:pt x="5456" y="10480"/>
                    </a:cubicBezTo>
                    <a:cubicBezTo>
                      <a:pt x="5442" y="10480"/>
                      <a:pt x="5428" y="10477"/>
                      <a:pt x="5416" y="10471"/>
                    </a:cubicBezTo>
                    <a:cubicBezTo>
                      <a:pt x="5155" y="10276"/>
                      <a:pt x="5024" y="9166"/>
                      <a:pt x="5090" y="8188"/>
                    </a:cubicBezTo>
                    <a:close/>
                    <a:moveTo>
                      <a:pt x="2679" y="0"/>
                    </a:moveTo>
                    <a:cubicBezTo>
                      <a:pt x="2501" y="0"/>
                      <a:pt x="2335" y="118"/>
                      <a:pt x="2284" y="294"/>
                    </a:cubicBezTo>
                    <a:cubicBezTo>
                      <a:pt x="1762" y="1664"/>
                      <a:pt x="1599" y="2414"/>
                      <a:pt x="1567" y="2838"/>
                    </a:cubicBezTo>
                    <a:cubicBezTo>
                      <a:pt x="1110" y="2708"/>
                      <a:pt x="751" y="2610"/>
                      <a:pt x="621" y="2577"/>
                    </a:cubicBezTo>
                    <a:cubicBezTo>
                      <a:pt x="581" y="2567"/>
                      <a:pt x="543" y="2563"/>
                      <a:pt x="505" y="2563"/>
                    </a:cubicBezTo>
                    <a:cubicBezTo>
                      <a:pt x="295" y="2563"/>
                      <a:pt x="122" y="2710"/>
                      <a:pt x="66" y="2903"/>
                    </a:cubicBezTo>
                    <a:cubicBezTo>
                      <a:pt x="1" y="3164"/>
                      <a:pt x="164" y="3393"/>
                      <a:pt x="392" y="3458"/>
                    </a:cubicBezTo>
                    <a:cubicBezTo>
                      <a:pt x="2872" y="4013"/>
                      <a:pt x="6884" y="5546"/>
                      <a:pt x="7014" y="7111"/>
                    </a:cubicBezTo>
                    <a:cubicBezTo>
                      <a:pt x="7047" y="7209"/>
                      <a:pt x="7047" y="7372"/>
                      <a:pt x="6949" y="7438"/>
                    </a:cubicBezTo>
                    <a:cubicBezTo>
                      <a:pt x="6874" y="7505"/>
                      <a:pt x="6742" y="7533"/>
                      <a:pt x="6571" y="7533"/>
                    </a:cubicBezTo>
                    <a:cubicBezTo>
                      <a:pt x="5992" y="7533"/>
                      <a:pt x="4971" y="7215"/>
                      <a:pt x="4242" y="7014"/>
                    </a:cubicBezTo>
                    <a:cubicBezTo>
                      <a:pt x="3310" y="6717"/>
                      <a:pt x="2461" y="6462"/>
                      <a:pt x="1802" y="6462"/>
                    </a:cubicBezTo>
                    <a:cubicBezTo>
                      <a:pt x="1445" y="6462"/>
                      <a:pt x="1143" y="6537"/>
                      <a:pt x="914" y="6720"/>
                    </a:cubicBezTo>
                    <a:cubicBezTo>
                      <a:pt x="621" y="6916"/>
                      <a:pt x="555" y="7177"/>
                      <a:pt x="555" y="7372"/>
                    </a:cubicBezTo>
                    <a:cubicBezTo>
                      <a:pt x="588" y="7960"/>
                      <a:pt x="1208" y="8416"/>
                      <a:pt x="2121" y="9101"/>
                    </a:cubicBezTo>
                    <a:cubicBezTo>
                      <a:pt x="3296" y="9982"/>
                      <a:pt x="4894" y="11189"/>
                      <a:pt x="5220" y="12755"/>
                    </a:cubicBezTo>
                    <a:cubicBezTo>
                      <a:pt x="5285" y="12983"/>
                      <a:pt x="5481" y="13113"/>
                      <a:pt x="5677" y="13113"/>
                    </a:cubicBezTo>
                    <a:lnTo>
                      <a:pt x="5775" y="13113"/>
                    </a:lnTo>
                    <a:cubicBezTo>
                      <a:pt x="6003" y="13048"/>
                      <a:pt x="6166" y="12820"/>
                      <a:pt x="6101" y="12592"/>
                    </a:cubicBezTo>
                    <a:cubicBezTo>
                      <a:pt x="6036" y="12135"/>
                      <a:pt x="5840" y="11743"/>
                      <a:pt x="5644" y="11352"/>
                    </a:cubicBezTo>
                    <a:cubicBezTo>
                      <a:pt x="5742" y="11352"/>
                      <a:pt x="5873" y="11319"/>
                      <a:pt x="6036" y="11222"/>
                    </a:cubicBezTo>
                    <a:cubicBezTo>
                      <a:pt x="6460" y="11026"/>
                      <a:pt x="6949" y="10439"/>
                      <a:pt x="7373" y="9721"/>
                    </a:cubicBezTo>
                    <a:lnTo>
                      <a:pt x="7373" y="9721"/>
                    </a:lnTo>
                    <a:cubicBezTo>
                      <a:pt x="7275" y="10667"/>
                      <a:pt x="7340" y="11450"/>
                      <a:pt x="7699" y="11841"/>
                    </a:cubicBezTo>
                    <a:cubicBezTo>
                      <a:pt x="7797" y="11939"/>
                      <a:pt x="8025" y="12102"/>
                      <a:pt x="8352" y="12102"/>
                    </a:cubicBezTo>
                    <a:cubicBezTo>
                      <a:pt x="8482" y="12102"/>
                      <a:pt x="8613" y="12070"/>
                      <a:pt x="8808" y="12004"/>
                    </a:cubicBezTo>
                    <a:cubicBezTo>
                      <a:pt x="11320" y="11091"/>
                      <a:pt x="12723" y="5317"/>
                      <a:pt x="12853" y="4665"/>
                    </a:cubicBezTo>
                    <a:cubicBezTo>
                      <a:pt x="12918" y="4404"/>
                      <a:pt x="12755" y="4176"/>
                      <a:pt x="12527" y="4110"/>
                    </a:cubicBezTo>
                    <a:cubicBezTo>
                      <a:pt x="12493" y="4101"/>
                      <a:pt x="12458" y="4096"/>
                      <a:pt x="12423" y="4096"/>
                    </a:cubicBezTo>
                    <a:cubicBezTo>
                      <a:pt x="12226" y="4096"/>
                      <a:pt x="12033" y="4247"/>
                      <a:pt x="12005" y="4469"/>
                    </a:cubicBezTo>
                    <a:cubicBezTo>
                      <a:pt x="11614" y="6100"/>
                      <a:pt x="10244" y="10504"/>
                      <a:pt x="8482" y="11156"/>
                    </a:cubicBezTo>
                    <a:cubicBezTo>
                      <a:pt x="8384" y="11189"/>
                      <a:pt x="8352" y="11189"/>
                      <a:pt x="8319" y="11189"/>
                    </a:cubicBezTo>
                    <a:cubicBezTo>
                      <a:pt x="7928" y="10830"/>
                      <a:pt x="8482" y="8057"/>
                      <a:pt x="9559" y="4991"/>
                    </a:cubicBezTo>
                    <a:cubicBezTo>
                      <a:pt x="9722" y="4534"/>
                      <a:pt x="9852" y="4143"/>
                      <a:pt x="9917" y="3947"/>
                    </a:cubicBezTo>
                    <a:cubicBezTo>
                      <a:pt x="10015" y="3719"/>
                      <a:pt x="9885" y="3458"/>
                      <a:pt x="9656" y="3393"/>
                    </a:cubicBezTo>
                    <a:cubicBezTo>
                      <a:pt x="9604" y="3370"/>
                      <a:pt x="9550" y="3360"/>
                      <a:pt x="9497" y="3360"/>
                    </a:cubicBezTo>
                    <a:cubicBezTo>
                      <a:pt x="9317" y="3360"/>
                      <a:pt x="9145" y="3478"/>
                      <a:pt x="9069" y="3654"/>
                    </a:cubicBezTo>
                    <a:cubicBezTo>
                      <a:pt x="8971" y="3947"/>
                      <a:pt x="8841" y="4306"/>
                      <a:pt x="8710" y="4730"/>
                    </a:cubicBezTo>
                    <a:cubicBezTo>
                      <a:pt x="8450" y="5383"/>
                      <a:pt x="8156" y="6068"/>
                      <a:pt x="7862" y="6753"/>
                    </a:cubicBezTo>
                    <a:cubicBezTo>
                      <a:pt x="7667" y="5872"/>
                      <a:pt x="6786" y="5089"/>
                      <a:pt x="5709" y="4469"/>
                    </a:cubicBezTo>
                    <a:cubicBezTo>
                      <a:pt x="5742" y="4404"/>
                      <a:pt x="5742" y="4339"/>
                      <a:pt x="5742" y="4273"/>
                    </a:cubicBezTo>
                    <a:cubicBezTo>
                      <a:pt x="5677" y="3947"/>
                      <a:pt x="6003" y="2806"/>
                      <a:pt x="6362" y="1925"/>
                    </a:cubicBezTo>
                    <a:cubicBezTo>
                      <a:pt x="6460" y="1664"/>
                      <a:pt x="6329" y="1403"/>
                      <a:pt x="6101" y="1338"/>
                    </a:cubicBezTo>
                    <a:cubicBezTo>
                      <a:pt x="6043" y="1313"/>
                      <a:pt x="5982" y="1300"/>
                      <a:pt x="5923" y="1300"/>
                    </a:cubicBezTo>
                    <a:cubicBezTo>
                      <a:pt x="5750" y="1300"/>
                      <a:pt x="5587" y="1404"/>
                      <a:pt x="5514" y="1599"/>
                    </a:cubicBezTo>
                    <a:cubicBezTo>
                      <a:pt x="5416" y="1892"/>
                      <a:pt x="4927" y="3197"/>
                      <a:pt x="4829" y="4013"/>
                    </a:cubicBezTo>
                    <a:cubicBezTo>
                      <a:pt x="4046" y="3654"/>
                      <a:pt x="3198" y="3328"/>
                      <a:pt x="2480" y="3099"/>
                    </a:cubicBezTo>
                    <a:cubicBezTo>
                      <a:pt x="2480" y="3067"/>
                      <a:pt x="2480" y="3034"/>
                      <a:pt x="2447" y="2969"/>
                    </a:cubicBezTo>
                    <a:cubicBezTo>
                      <a:pt x="2447" y="2675"/>
                      <a:pt x="2774" y="1533"/>
                      <a:pt x="3132" y="620"/>
                    </a:cubicBezTo>
                    <a:cubicBezTo>
                      <a:pt x="3198" y="359"/>
                      <a:pt x="3067" y="98"/>
                      <a:pt x="2839" y="33"/>
                    </a:cubicBezTo>
                    <a:cubicBezTo>
                      <a:pt x="2787" y="10"/>
                      <a:pt x="2732" y="0"/>
                      <a:pt x="26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378;p39">
                <a:extLst>
                  <a:ext uri="{FF2B5EF4-FFF2-40B4-BE49-F238E27FC236}">
                    <a16:creationId xmlns:a16="http://schemas.microsoft.com/office/drawing/2014/main" id="{CFAE41A1-A893-5C26-5D42-9A8B952DE654}"/>
                  </a:ext>
                </a:extLst>
              </p:cNvPr>
              <p:cNvSpPr/>
              <p:nvPr/>
            </p:nvSpPr>
            <p:spPr>
              <a:xfrm>
                <a:off x="10802050" y="9818425"/>
                <a:ext cx="101975" cy="160000"/>
              </a:xfrm>
              <a:custGeom>
                <a:avLst/>
                <a:gdLst/>
                <a:ahLst/>
                <a:cxnLst/>
                <a:rect l="l" t="t" r="r" b="b"/>
                <a:pathLst>
                  <a:path w="4079" h="6400" extrusionOk="0">
                    <a:moveTo>
                      <a:pt x="514" y="0"/>
                    </a:moveTo>
                    <a:cubicBezTo>
                      <a:pt x="452" y="0"/>
                      <a:pt x="388" y="13"/>
                      <a:pt x="327" y="39"/>
                    </a:cubicBezTo>
                    <a:cubicBezTo>
                      <a:pt x="99" y="137"/>
                      <a:pt x="1" y="398"/>
                      <a:pt x="131" y="626"/>
                    </a:cubicBezTo>
                    <a:cubicBezTo>
                      <a:pt x="196" y="789"/>
                      <a:pt x="1893" y="4377"/>
                      <a:pt x="3197" y="6204"/>
                    </a:cubicBezTo>
                    <a:cubicBezTo>
                      <a:pt x="3263" y="6334"/>
                      <a:pt x="3426" y="6400"/>
                      <a:pt x="3556" y="6400"/>
                    </a:cubicBezTo>
                    <a:cubicBezTo>
                      <a:pt x="3654" y="6400"/>
                      <a:pt x="3752" y="6367"/>
                      <a:pt x="3817" y="6334"/>
                    </a:cubicBezTo>
                    <a:cubicBezTo>
                      <a:pt x="4013" y="6171"/>
                      <a:pt x="4078" y="5910"/>
                      <a:pt x="3915" y="5682"/>
                    </a:cubicBezTo>
                    <a:cubicBezTo>
                      <a:pt x="2676" y="3921"/>
                      <a:pt x="947" y="300"/>
                      <a:pt x="947" y="235"/>
                    </a:cubicBezTo>
                    <a:cubicBezTo>
                      <a:pt x="851" y="91"/>
                      <a:pt x="686" y="0"/>
                      <a:pt x="5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379;p39">
                <a:extLst>
                  <a:ext uri="{FF2B5EF4-FFF2-40B4-BE49-F238E27FC236}">
                    <a16:creationId xmlns:a16="http://schemas.microsoft.com/office/drawing/2014/main" id="{26DAC83B-A4A4-1997-847E-2AD513A13C68}"/>
                  </a:ext>
                </a:extLst>
              </p:cNvPr>
              <p:cNvSpPr/>
              <p:nvPr/>
            </p:nvSpPr>
            <p:spPr>
              <a:xfrm>
                <a:off x="7940475" y="10697375"/>
                <a:ext cx="82400" cy="159350"/>
              </a:xfrm>
              <a:custGeom>
                <a:avLst/>
                <a:gdLst/>
                <a:ahLst/>
                <a:cxnLst/>
                <a:rect l="l" t="t" r="r" b="b"/>
                <a:pathLst>
                  <a:path w="3296" h="6374" extrusionOk="0">
                    <a:moveTo>
                      <a:pt x="2774" y="1"/>
                    </a:moveTo>
                    <a:cubicBezTo>
                      <a:pt x="2615" y="1"/>
                      <a:pt x="2450" y="81"/>
                      <a:pt x="2382" y="241"/>
                    </a:cubicBezTo>
                    <a:cubicBezTo>
                      <a:pt x="1958" y="1024"/>
                      <a:pt x="1" y="4971"/>
                      <a:pt x="1338" y="6275"/>
                    </a:cubicBezTo>
                    <a:cubicBezTo>
                      <a:pt x="1403" y="6341"/>
                      <a:pt x="1534" y="6373"/>
                      <a:pt x="1632" y="6373"/>
                    </a:cubicBezTo>
                    <a:cubicBezTo>
                      <a:pt x="1762" y="6373"/>
                      <a:pt x="1860" y="6341"/>
                      <a:pt x="1958" y="6243"/>
                    </a:cubicBezTo>
                    <a:cubicBezTo>
                      <a:pt x="2121" y="6080"/>
                      <a:pt x="2121" y="5786"/>
                      <a:pt x="1958" y="5623"/>
                    </a:cubicBezTo>
                    <a:cubicBezTo>
                      <a:pt x="1338" y="5036"/>
                      <a:pt x="2317" y="2296"/>
                      <a:pt x="3165" y="665"/>
                    </a:cubicBezTo>
                    <a:cubicBezTo>
                      <a:pt x="3295" y="436"/>
                      <a:pt x="3197" y="175"/>
                      <a:pt x="2969" y="45"/>
                    </a:cubicBezTo>
                    <a:cubicBezTo>
                      <a:pt x="2910" y="16"/>
                      <a:pt x="2843" y="1"/>
                      <a:pt x="2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380;p39">
                <a:extLst>
                  <a:ext uri="{FF2B5EF4-FFF2-40B4-BE49-F238E27FC236}">
                    <a16:creationId xmlns:a16="http://schemas.microsoft.com/office/drawing/2014/main" id="{4C92F22A-B073-D9EB-C8BC-E3867E2BB681}"/>
                  </a:ext>
                </a:extLst>
              </p:cNvPr>
              <p:cNvSpPr/>
              <p:nvPr/>
            </p:nvSpPr>
            <p:spPr>
              <a:xfrm>
                <a:off x="7847500" y="10675125"/>
                <a:ext cx="77500" cy="14245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5698" extrusionOk="0">
                    <a:moveTo>
                      <a:pt x="2582" y="1"/>
                    </a:moveTo>
                    <a:cubicBezTo>
                      <a:pt x="2458" y="1"/>
                      <a:pt x="2337" y="50"/>
                      <a:pt x="2252" y="152"/>
                    </a:cubicBezTo>
                    <a:cubicBezTo>
                      <a:pt x="2154" y="250"/>
                      <a:pt x="1" y="2762"/>
                      <a:pt x="980" y="5404"/>
                    </a:cubicBezTo>
                    <a:cubicBezTo>
                      <a:pt x="1045" y="5567"/>
                      <a:pt x="1208" y="5697"/>
                      <a:pt x="1404" y="5697"/>
                    </a:cubicBezTo>
                    <a:cubicBezTo>
                      <a:pt x="1436" y="5697"/>
                      <a:pt x="1501" y="5665"/>
                      <a:pt x="1567" y="5665"/>
                    </a:cubicBezTo>
                    <a:cubicBezTo>
                      <a:pt x="1795" y="5567"/>
                      <a:pt x="1893" y="5306"/>
                      <a:pt x="1828" y="5078"/>
                    </a:cubicBezTo>
                    <a:cubicBezTo>
                      <a:pt x="1012" y="2957"/>
                      <a:pt x="2904" y="772"/>
                      <a:pt x="2937" y="739"/>
                    </a:cubicBezTo>
                    <a:cubicBezTo>
                      <a:pt x="3100" y="544"/>
                      <a:pt x="3067" y="283"/>
                      <a:pt x="2904" y="120"/>
                    </a:cubicBezTo>
                    <a:cubicBezTo>
                      <a:pt x="2811" y="42"/>
                      <a:pt x="2695" y="1"/>
                      <a:pt x="25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381;p39">
                <a:extLst>
                  <a:ext uri="{FF2B5EF4-FFF2-40B4-BE49-F238E27FC236}">
                    <a16:creationId xmlns:a16="http://schemas.microsoft.com/office/drawing/2014/main" id="{8153107E-56EC-EE87-CB44-FA9F6A72FF9D}"/>
                  </a:ext>
                </a:extLst>
              </p:cNvPr>
              <p:cNvSpPr/>
              <p:nvPr/>
            </p:nvSpPr>
            <p:spPr>
              <a:xfrm>
                <a:off x="7780650" y="10629975"/>
                <a:ext cx="62000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5090" extrusionOk="0">
                    <a:moveTo>
                      <a:pt x="1954" y="1"/>
                    </a:moveTo>
                    <a:cubicBezTo>
                      <a:pt x="1901" y="1"/>
                      <a:pt x="1847" y="11"/>
                      <a:pt x="1794" y="34"/>
                    </a:cubicBezTo>
                    <a:cubicBezTo>
                      <a:pt x="1599" y="99"/>
                      <a:pt x="0" y="882"/>
                      <a:pt x="620" y="4731"/>
                    </a:cubicBezTo>
                    <a:cubicBezTo>
                      <a:pt x="653" y="4927"/>
                      <a:pt x="848" y="5090"/>
                      <a:pt x="1077" y="5090"/>
                    </a:cubicBezTo>
                    <a:lnTo>
                      <a:pt x="1142" y="5090"/>
                    </a:lnTo>
                    <a:cubicBezTo>
                      <a:pt x="1370" y="5057"/>
                      <a:pt x="1566" y="4829"/>
                      <a:pt x="1501" y="4568"/>
                    </a:cubicBezTo>
                    <a:cubicBezTo>
                      <a:pt x="1011" y="1501"/>
                      <a:pt x="2088" y="882"/>
                      <a:pt x="2153" y="849"/>
                    </a:cubicBezTo>
                    <a:cubicBezTo>
                      <a:pt x="2381" y="751"/>
                      <a:pt x="2479" y="523"/>
                      <a:pt x="2381" y="295"/>
                    </a:cubicBezTo>
                    <a:cubicBezTo>
                      <a:pt x="2306" y="119"/>
                      <a:pt x="2134" y="1"/>
                      <a:pt x="19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382;p39">
                <a:extLst>
                  <a:ext uri="{FF2B5EF4-FFF2-40B4-BE49-F238E27FC236}">
                    <a16:creationId xmlns:a16="http://schemas.microsoft.com/office/drawing/2014/main" id="{37E78794-50DB-ED5A-24A2-CA82A702D8CE}"/>
                  </a:ext>
                </a:extLst>
              </p:cNvPr>
              <p:cNvSpPr/>
              <p:nvPr/>
            </p:nvSpPr>
            <p:spPr>
              <a:xfrm>
                <a:off x="8379225" y="9671450"/>
                <a:ext cx="90525" cy="269475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10779" extrusionOk="0">
                    <a:moveTo>
                      <a:pt x="2320" y="1"/>
                    </a:moveTo>
                    <a:cubicBezTo>
                      <a:pt x="2287" y="1"/>
                      <a:pt x="2253" y="5"/>
                      <a:pt x="2218" y="14"/>
                    </a:cubicBezTo>
                    <a:cubicBezTo>
                      <a:pt x="1990" y="46"/>
                      <a:pt x="1827" y="275"/>
                      <a:pt x="1859" y="503"/>
                    </a:cubicBezTo>
                    <a:cubicBezTo>
                      <a:pt x="1859" y="568"/>
                      <a:pt x="2675" y="6081"/>
                      <a:pt x="131" y="10093"/>
                    </a:cubicBezTo>
                    <a:cubicBezTo>
                      <a:pt x="0" y="10289"/>
                      <a:pt x="65" y="10582"/>
                      <a:pt x="261" y="10713"/>
                    </a:cubicBezTo>
                    <a:cubicBezTo>
                      <a:pt x="326" y="10746"/>
                      <a:pt x="424" y="10778"/>
                      <a:pt x="489" y="10778"/>
                    </a:cubicBezTo>
                    <a:cubicBezTo>
                      <a:pt x="653" y="10778"/>
                      <a:pt x="783" y="10713"/>
                      <a:pt x="881" y="10582"/>
                    </a:cubicBezTo>
                    <a:cubicBezTo>
                      <a:pt x="3621" y="6277"/>
                      <a:pt x="2773" y="601"/>
                      <a:pt x="2740" y="372"/>
                    </a:cubicBezTo>
                    <a:cubicBezTo>
                      <a:pt x="2712" y="174"/>
                      <a:pt x="2536" y="1"/>
                      <a:pt x="2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383;p39">
                <a:extLst>
                  <a:ext uri="{FF2B5EF4-FFF2-40B4-BE49-F238E27FC236}">
                    <a16:creationId xmlns:a16="http://schemas.microsoft.com/office/drawing/2014/main" id="{4B894EC0-8C83-F506-2166-C4D321FA6E88}"/>
                  </a:ext>
                </a:extLst>
              </p:cNvPr>
              <p:cNvSpPr/>
              <p:nvPr/>
            </p:nvSpPr>
            <p:spPr>
              <a:xfrm>
                <a:off x="8668725" y="10574025"/>
                <a:ext cx="820400" cy="741825"/>
              </a:xfrm>
              <a:custGeom>
                <a:avLst/>
                <a:gdLst/>
                <a:ahLst/>
                <a:cxnLst/>
                <a:rect l="l" t="t" r="r" b="b"/>
                <a:pathLst>
                  <a:path w="32816" h="29673" extrusionOk="0">
                    <a:moveTo>
                      <a:pt x="7208" y="0"/>
                    </a:moveTo>
                    <a:cubicBezTo>
                      <a:pt x="7089" y="0"/>
                      <a:pt x="6968" y="49"/>
                      <a:pt x="6883" y="151"/>
                    </a:cubicBezTo>
                    <a:cubicBezTo>
                      <a:pt x="6818" y="216"/>
                      <a:pt x="0" y="7621"/>
                      <a:pt x="3164" y="17668"/>
                    </a:cubicBezTo>
                    <a:cubicBezTo>
                      <a:pt x="6394" y="27715"/>
                      <a:pt x="31283" y="29574"/>
                      <a:pt x="32326" y="29672"/>
                    </a:cubicBezTo>
                    <a:lnTo>
                      <a:pt x="32359" y="29672"/>
                    </a:lnTo>
                    <a:cubicBezTo>
                      <a:pt x="32620" y="29672"/>
                      <a:pt x="32816" y="29477"/>
                      <a:pt x="32816" y="29248"/>
                    </a:cubicBezTo>
                    <a:cubicBezTo>
                      <a:pt x="32816" y="28987"/>
                      <a:pt x="32653" y="28791"/>
                      <a:pt x="32392" y="28759"/>
                    </a:cubicBezTo>
                    <a:cubicBezTo>
                      <a:pt x="32131" y="28726"/>
                      <a:pt x="7046" y="26867"/>
                      <a:pt x="4045" y="17375"/>
                    </a:cubicBezTo>
                    <a:cubicBezTo>
                      <a:pt x="1011" y="7882"/>
                      <a:pt x="7470" y="804"/>
                      <a:pt x="7535" y="738"/>
                    </a:cubicBezTo>
                    <a:cubicBezTo>
                      <a:pt x="7698" y="575"/>
                      <a:pt x="7698" y="282"/>
                      <a:pt x="7503" y="119"/>
                    </a:cubicBezTo>
                    <a:cubicBezTo>
                      <a:pt x="7425" y="41"/>
                      <a:pt x="7317" y="0"/>
                      <a:pt x="7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384;p39">
                <a:extLst>
                  <a:ext uri="{FF2B5EF4-FFF2-40B4-BE49-F238E27FC236}">
                    <a16:creationId xmlns:a16="http://schemas.microsoft.com/office/drawing/2014/main" id="{5827C1BC-EA22-FDA0-72C1-31EAD9F153CB}"/>
                  </a:ext>
                </a:extLst>
              </p:cNvPr>
              <p:cNvSpPr/>
              <p:nvPr/>
            </p:nvSpPr>
            <p:spPr>
              <a:xfrm>
                <a:off x="7882575" y="11607400"/>
                <a:ext cx="79950" cy="382050"/>
              </a:xfrm>
              <a:custGeom>
                <a:avLst/>
                <a:gdLst/>
                <a:ahLst/>
                <a:cxnLst/>
                <a:rect l="l" t="t" r="r" b="b"/>
                <a:pathLst>
                  <a:path w="3198" h="15282" extrusionOk="0">
                    <a:moveTo>
                      <a:pt x="2690" y="1"/>
                    </a:moveTo>
                    <a:cubicBezTo>
                      <a:pt x="2480" y="1"/>
                      <a:pt x="2307" y="147"/>
                      <a:pt x="2251" y="341"/>
                    </a:cubicBezTo>
                    <a:cubicBezTo>
                      <a:pt x="2154" y="700"/>
                      <a:pt x="1" y="9442"/>
                      <a:pt x="1" y="14825"/>
                    </a:cubicBezTo>
                    <a:cubicBezTo>
                      <a:pt x="1" y="15086"/>
                      <a:pt x="196" y="15281"/>
                      <a:pt x="457" y="15281"/>
                    </a:cubicBezTo>
                    <a:cubicBezTo>
                      <a:pt x="686" y="15281"/>
                      <a:pt x="881" y="15086"/>
                      <a:pt x="881" y="14857"/>
                    </a:cubicBezTo>
                    <a:cubicBezTo>
                      <a:pt x="881" y="9573"/>
                      <a:pt x="3099" y="668"/>
                      <a:pt x="3132" y="570"/>
                    </a:cubicBezTo>
                    <a:cubicBezTo>
                      <a:pt x="3197" y="341"/>
                      <a:pt x="3034" y="80"/>
                      <a:pt x="2806" y="15"/>
                    </a:cubicBezTo>
                    <a:cubicBezTo>
                      <a:pt x="2767" y="5"/>
                      <a:pt x="2728" y="1"/>
                      <a:pt x="26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385;p39">
                <a:extLst>
                  <a:ext uri="{FF2B5EF4-FFF2-40B4-BE49-F238E27FC236}">
                    <a16:creationId xmlns:a16="http://schemas.microsoft.com/office/drawing/2014/main" id="{362EEAF4-AA66-E992-C77F-B2923BD512CC}"/>
                  </a:ext>
                </a:extLst>
              </p:cNvPr>
              <p:cNvSpPr/>
              <p:nvPr/>
            </p:nvSpPr>
            <p:spPr>
              <a:xfrm>
                <a:off x="9678300" y="12023600"/>
                <a:ext cx="373525" cy="168900"/>
              </a:xfrm>
              <a:custGeom>
                <a:avLst/>
                <a:gdLst/>
                <a:ahLst/>
                <a:cxnLst/>
                <a:rect l="l" t="t" r="r" b="b"/>
                <a:pathLst>
                  <a:path w="14941" h="6756" extrusionOk="0">
                    <a:moveTo>
                      <a:pt x="518" y="1"/>
                    </a:moveTo>
                    <a:cubicBezTo>
                      <a:pt x="368" y="1"/>
                      <a:pt x="215" y="73"/>
                      <a:pt x="131" y="199"/>
                    </a:cubicBezTo>
                    <a:cubicBezTo>
                      <a:pt x="1" y="427"/>
                      <a:pt x="98" y="688"/>
                      <a:pt x="294" y="819"/>
                    </a:cubicBezTo>
                    <a:cubicBezTo>
                      <a:pt x="718" y="1080"/>
                      <a:pt x="10374" y="6756"/>
                      <a:pt x="14125" y="6756"/>
                    </a:cubicBezTo>
                    <a:cubicBezTo>
                      <a:pt x="14255" y="6756"/>
                      <a:pt x="14386" y="6756"/>
                      <a:pt x="14516" y="6723"/>
                    </a:cubicBezTo>
                    <a:cubicBezTo>
                      <a:pt x="14777" y="6690"/>
                      <a:pt x="14940" y="6462"/>
                      <a:pt x="14908" y="6234"/>
                    </a:cubicBezTo>
                    <a:cubicBezTo>
                      <a:pt x="14878" y="5995"/>
                      <a:pt x="14684" y="5838"/>
                      <a:pt x="14452" y="5838"/>
                    </a:cubicBezTo>
                    <a:cubicBezTo>
                      <a:pt x="14430" y="5838"/>
                      <a:pt x="14408" y="5839"/>
                      <a:pt x="14386" y="5842"/>
                    </a:cubicBezTo>
                    <a:cubicBezTo>
                      <a:pt x="14294" y="5854"/>
                      <a:pt x="14195" y="5860"/>
                      <a:pt x="14089" y="5860"/>
                    </a:cubicBezTo>
                    <a:cubicBezTo>
                      <a:pt x="11235" y="5860"/>
                      <a:pt x="3582" y="1736"/>
                      <a:pt x="751" y="69"/>
                    </a:cubicBezTo>
                    <a:cubicBezTo>
                      <a:pt x="681" y="22"/>
                      <a:pt x="600" y="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386;p39">
                <a:extLst>
                  <a:ext uri="{FF2B5EF4-FFF2-40B4-BE49-F238E27FC236}">
                    <a16:creationId xmlns:a16="http://schemas.microsoft.com/office/drawing/2014/main" id="{87F83D8E-052B-5E37-C55C-9685CF14D6BF}"/>
                  </a:ext>
                </a:extLst>
              </p:cNvPr>
              <p:cNvSpPr/>
              <p:nvPr/>
            </p:nvSpPr>
            <p:spPr>
              <a:xfrm>
                <a:off x="8432225" y="11950275"/>
                <a:ext cx="221025" cy="146000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5840" extrusionOk="0">
                    <a:moveTo>
                      <a:pt x="8377" y="1"/>
                    </a:moveTo>
                    <a:cubicBezTo>
                      <a:pt x="8325" y="1"/>
                      <a:pt x="8272" y="11"/>
                      <a:pt x="8221" y="33"/>
                    </a:cubicBezTo>
                    <a:cubicBezTo>
                      <a:pt x="7438" y="261"/>
                      <a:pt x="751" y="2414"/>
                      <a:pt x="33" y="5285"/>
                    </a:cubicBezTo>
                    <a:cubicBezTo>
                      <a:pt x="0" y="5513"/>
                      <a:pt x="131" y="5774"/>
                      <a:pt x="359" y="5839"/>
                    </a:cubicBezTo>
                    <a:lnTo>
                      <a:pt x="490" y="5839"/>
                    </a:lnTo>
                    <a:cubicBezTo>
                      <a:pt x="685" y="5839"/>
                      <a:pt x="881" y="5709"/>
                      <a:pt x="914" y="5513"/>
                    </a:cubicBezTo>
                    <a:cubicBezTo>
                      <a:pt x="1436" y="3491"/>
                      <a:pt x="6557" y="1468"/>
                      <a:pt x="8482" y="881"/>
                    </a:cubicBezTo>
                    <a:cubicBezTo>
                      <a:pt x="8710" y="816"/>
                      <a:pt x="8840" y="555"/>
                      <a:pt x="8775" y="327"/>
                    </a:cubicBezTo>
                    <a:cubicBezTo>
                      <a:pt x="8725" y="124"/>
                      <a:pt x="8557" y="1"/>
                      <a:pt x="83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387;p39">
                <a:extLst>
                  <a:ext uri="{FF2B5EF4-FFF2-40B4-BE49-F238E27FC236}">
                    <a16:creationId xmlns:a16="http://schemas.microsoft.com/office/drawing/2014/main" id="{6E2439A7-ED28-2C25-0B11-E1947BCE119F}"/>
                  </a:ext>
                </a:extLst>
              </p:cNvPr>
              <p:cNvSpPr/>
              <p:nvPr/>
            </p:nvSpPr>
            <p:spPr>
              <a:xfrm>
                <a:off x="10332325" y="11158300"/>
                <a:ext cx="68525" cy="342650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3706" extrusionOk="0">
                    <a:moveTo>
                      <a:pt x="2239" y="1"/>
                    </a:moveTo>
                    <a:cubicBezTo>
                      <a:pt x="2012" y="1"/>
                      <a:pt x="1824" y="130"/>
                      <a:pt x="1795" y="364"/>
                    </a:cubicBezTo>
                    <a:cubicBezTo>
                      <a:pt x="1730" y="756"/>
                      <a:pt x="1" y="9759"/>
                      <a:pt x="1827" y="13445"/>
                    </a:cubicBezTo>
                    <a:cubicBezTo>
                      <a:pt x="1925" y="13608"/>
                      <a:pt x="2056" y="13706"/>
                      <a:pt x="2219" y="13706"/>
                    </a:cubicBezTo>
                    <a:cubicBezTo>
                      <a:pt x="2317" y="13706"/>
                      <a:pt x="2382" y="13673"/>
                      <a:pt x="2415" y="13641"/>
                    </a:cubicBezTo>
                    <a:cubicBezTo>
                      <a:pt x="2643" y="13543"/>
                      <a:pt x="2741" y="13282"/>
                      <a:pt x="2610" y="13054"/>
                    </a:cubicBezTo>
                    <a:cubicBezTo>
                      <a:pt x="914" y="9628"/>
                      <a:pt x="2643" y="625"/>
                      <a:pt x="2676" y="528"/>
                    </a:cubicBezTo>
                    <a:cubicBezTo>
                      <a:pt x="2708" y="299"/>
                      <a:pt x="2545" y="38"/>
                      <a:pt x="2317" y="6"/>
                    </a:cubicBezTo>
                    <a:cubicBezTo>
                      <a:pt x="2290" y="2"/>
                      <a:pt x="2264" y="1"/>
                      <a:pt x="2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74" name="Google Shape;2920;p70">
            <a:extLst>
              <a:ext uri="{FF2B5EF4-FFF2-40B4-BE49-F238E27FC236}">
                <a16:creationId xmlns:a16="http://schemas.microsoft.com/office/drawing/2014/main" id="{0637C292-2B3A-8045-3052-E5C3BA19D357}"/>
              </a:ext>
            </a:extLst>
          </p:cNvPr>
          <p:cNvGrpSpPr/>
          <p:nvPr/>
        </p:nvGrpSpPr>
        <p:grpSpPr>
          <a:xfrm flipH="1">
            <a:off x="7493565" y="1483948"/>
            <a:ext cx="1463442" cy="2537605"/>
            <a:chOff x="-152932" y="1886252"/>
            <a:chExt cx="1800911" cy="2373916"/>
          </a:xfrm>
        </p:grpSpPr>
        <p:sp>
          <p:nvSpPr>
            <p:cNvPr id="1275" name="Google Shape;2921;p70">
              <a:extLst>
                <a:ext uri="{FF2B5EF4-FFF2-40B4-BE49-F238E27FC236}">
                  <a16:creationId xmlns:a16="http://schemas.microsoft.com/office/drawing/2014/main" id="{BD8C5E64-5946-CB18-EBF4-55E6474DC288}"/>
                </a:ext>
              </a:extLst>
            </p:cNvPr>
            <p:cNvSpPr/>
            <p:nvPr/>
          </p:nvSpPr>
          <p:spPr>
            <a:xfrm>
              <a:off x="-111062" y="1886252"/>
              <a:ext cx="1717173" cy="2373916"/>
            </a:xfrm>
            <a:custGeom>
              <a:avLst/>
              <a:gdLst/>
              <a:ahLst/>
              <a:cxnLst/>
              <a:rect l="l" t="t" r="r" b="b"/>
              <a:pathLst>
                <a:path w="27007" h="37336" extrusionOk="0">
                  <a:moveTo>
                    <a:pt x="10017" y="0"/>
                  </a:moveTo>
                  <a:cubicBezTo>
                    <a:pt x="9658" y="0"/>
                    <a:pt x="9301" y="54"/>
                    <a:pt x="8945" y="118"/>
                  </a:cubicBezTo>
                  <a:cubicBezTo>
                    <a:pt x="8478" y="202"/>
                    <a:pt x="8011" y="291"/>
                    <a:pt x="7538" y="361"/>
                  </a:cubicBezTo>
                  <a:cubicBezTo>
                    <a:pt x="7485" y="368"/>
                    <a:pt x="7431" y="371"/>
                    <a:pt x="7377" y="371"/>
                  </a:cubicBezTo>
                  <a:cubicBezTo>
                    <a:pt x="7236" y="371"/>
                    <a:pt x="7093" y="353"/>
                    <a:pt x="6950" y="349"/>
                  </a:cubicBezTo>
                  <a:cubicBezTo>
                    <a:pt x="6912" y="349"/>
                    <a:pt x="6873" y="346"/>
                    <a:pt x="6835" y="346"/>
                  </a:cubicBezTo>
                  <a:cubicBezTo>
                    <a:pt x="6816" y="346"/>
                    <a:pt x="6797" y="346"/>
                    <a:pt x="6777" y="349"/>
                  </a:cubicBezTo>
                  <a:cubicBezTo>
                    <a:pt x="6560" y="381"/>
                    <a:pt x="6458" y="521"/>
                    <a:pt x="6534" y="732"/>
                  </a:cubicBezTo>
                  <a:cubicBezTo>
                    <a:pt x="6586" y="866"/>
                    <a:pt x="6681" y="982"/>
                    <a:pt x="6758" y="1103"/>
                  </a:cubicBezTo>
                  <a:cubicBezTo>
                    <a:pt x="6784" y="1141"/>
                    <a:pt x="6828" y="1173"/>
                    <a:pt x="6880" y="1218"/>
                  </a:cubicBezTo>
                  <a:cubicBezTo>
                    <a:pt x="6758" y="1199"/>
                    <a:pt x="6662" y="1186"/>
                    <a:pt x="6566" y="1173"/>
                  </a:cubicBezTo>
                  <a:cubicBezTo>
                    <a:pt x="6536" y="1170"/>
                    <a:pt x="6508" y="1168"/>
                    <a:pt x="6481" y="1168"/>
                  </a:cubicBezTo>
                  <a:cubicBezTo>
                    <a:pt x="6231" y="1168"/>
                    <a:pt x="6110" y="1326"/>
                    <a:pt x="6151" y="1608"/>
                  </a:cubicBezTo>
                  <a:cubicBezTo>
                    <a:pt x="6183" y="1832"/>
                    <a:pt x="6253" y="1973"/>
                    <a:pt x="6458" y="2247"/>
                  </a:cubicBezTo>
                  <a:cubicBezTo>
                    <a:pt x="6394" y="2228"/>
                    <a:pt x="6336" y="2216"/>
                    <a:pt x="6285" y="2209"/>
                  </a:cubicBezTo>
                  <a:cubicBezTo>
                    <a:pt x="6228" y="2205"/>
                    <a:pt x="6167" y="2197"/>
                    <a:pt x="6108" y="2197"/>
                  </a:cubicBezTo>
                  <a:cubicBezTo>
                    <a:pt x="6081" y="2197"/>
                    <a:pt x="6055" y="2199"/>
                    <a:pt x="6029" y="2203"/>
                  </a:cubicBezTo>
                  <a:cubicBezTo>
                    <a:pt x="5806" y="2241"/>
                    <a:pt x="5697" y="2452"/>
                    <a:pt x="5767" y="2714"/>
                  </a:cubicBezTo>
                  <a:cubicBezTo>
                    <a:pt x="5844" y="3015"/>
                    <a:pt x="6029" y="3239"/>
                    <a:pt x="6259" y="3430"/>
                  </a:cubicBezTo>
                  <a:cubicBezTo>
                    <a:pt x="6490" y="3629"/>
                    <a:pt x="6765" y="3763"/>
                    <a:pt x="7052" y="3859"/>
                  </a:cubicBezTo>
                  <a:cubicBezTo>
                    <a:pt x="7084" y="3871"/>
                    <a:pt x="7116" y="3884"/>
                    <a:pt x="7161" y="3897"/>
                  </a:cubicBezTo>
                  <a:cubicBezTo>
                    <a:pt x="7116" y="3942"/>
                    <a:pt x="7084" y="3974"/>
                    <a:pt x="7052" y="4012"/>
                  </a:cubicBezTo>
                  <a:cubicBezTo>
                    <a:pt x="6470" y="4671"/>
                    <a:pt x="6387" y="5412"/>
                    <a:pt x="6669" y="6212"/>
                  </a:cubicBezTo>
                  <a:cubicBezTo>
                    <a:pt x="6765" y="6486"/>
                    <a:pt x="6905" y="6729"/>
                    <a:pt x="7103" y="6940"/>
                  </a:cubicBezTo>
                  <a:cubicBezTo>
                    <a:pt x="7231" y="7075"/>
                    <a:pt x="7378" y="7190"/>
                    <a:pt x="7570" y="7203"/>
                  </a:cubicBezTo>
                  <a:cubicBezTo>
                    <a:pt x="7513" y="7810"/>
                    <a:pt x="7807" y="8251"/>
                    <a:pt x="8222" y="8635"/>
                  </a:cubicBezTo>
                  <a:cubicBezTo>
                    <a:pt x="8299" y="8711"/>
                    <a:pt x="8395" y="8775"/>
                    <a:pt x="8497" y="8827"/>
                  </a:cubicBezTo>
                  <a:cubicBezTo>
                    <a:pt x="8632" y="8895"/>
                    <a:pt x="8764" y="8932"/>
                    <a:pt x="8892" y="8932"/>
                  </a:cubicBezTo>
                  <a:cubicBezTo>
                    <a:pt x="9050" y="8932"/>
                    <a:pt x="9203" y="8876"/>
                    <a:pt x="9348" y="8756"/>
                  </a:cubicBezTo>
                  <a:cubicBezTo>
                    <a:pt x="9514" y="8890"/>
                    <a:pt x="9667" y="9018"/>
                    <a:pt x="9827" y="9146"/>
                  </a:cubicBezTo>
                  <a:cubicBezTo>
                    <a:pt x="9840" y="9165"/>
                    <a:pt x="9853" y="9191"/>
                    <a:pt x="9859" y="9217"/>
                  </a:cubicBezTo>
                  <a:cubicBezTo>
                    <a:pt x="9923" y="9530"/>
                    <a:pt x="9987" y="9850"/>
                    <a:pt x="10044" y="10163"/>
                  </a:cubicBezTo>
                  <a:cubicBezTo>
                    <a:pt x="10070" y="10310"/>
                    <a:pt x="9981" y="10451"/>
                    <a:pt x="9840" y="10495"/>
                  </a:cubicBezTo>
                  <a:cubicBezTo>
                    <a:pt x="9833" y="10498"/>
                    <a:pt x="9826" y="10500"/>
                    <a:pt x="9818" y="10500"/>
                  </a:cubicBezTo>
                  <a:cubicBezTo>
                    <a:pt x="9810" y="10500"/>
                    <a:pt x="9802" y="10498"/>
                    <a:pt x="9795" y="10495"/>
                  </a:cubicBezTo>
                  <a:cubicBezTo>
                    <a:pt x="9546" y="10355"/>
                    <a:pt x="9271" y="10348"/>
                    <a:pt x="8996" y="10342"/>
                  </a:cubicBezTo>
                  <a:cubicBezTo>
                    <a:pt x="8979" y="10342"/>
                    <a:pt x="8962" y="10342"/>
                    <a:pt x="8946" y="10342"/>
                  </a:cubicBezTo>
                  <a:cubicBezTo>
                    <a:pt x="8266" y="10342"/>
                    <a:pt x="7599" y="10467"/>
                    <a:pt x="6937" y="10617"/>
                  </a:cubicBezTo>
                  <a:cubicBezTo>
                    <a:pt x="6208" y="10789"/>
                    <a:pt x="5492" y="10994"/>
                    <a:pt x="4815" y="11314"/>
                  </a:cubicBezTo>
                  <a:cubicBezTo>
                    <a:pt x="4712" y="11358"/>
                    <a:pt x="4623" y="11416"/>
                    <a:pt x="4527" y="11461"/>
                  </a:cubicBezTo>
                  <a:cubicBezTo>
                    <a:pt x="4284" y="11589"/>
                    <a:pt x="4162" y="11800"/>
                    <a:pt x="4150" y="12068"/>
                  </a:cubicBezTo>
                  <a:cubicBezTo>
                    <a:pt x="4143" y="12151"/>
                    <a:pt x="4111" y="12183"/>
                    <a:pt x="4041" y="12209"/>
                  </a:cubicBezTo>
                  <a:cubicBezTo>
                    <a:pt x="3242" y="12541"/>
                    <a:pt x="2526" y="13008"/>
                    <a:pt x="1925" y="13628"/>
                  </a:cubicBezTo>
                  <a:cubicBezTo>
                    <a:pt x="882" y="14696"/>
                    <a:pt x="281" y="15987"/>
                    <a:pt x="45" y="17452"/>
                  </a:cubicBezTo>
                  <a:cubicBezTo>
                    <a:pt x="26" y="17592"/>
                    <a:pt x="19" y="17733"/>
                    <a:pt x="0" y="17867"/>
                  </a:cubicBezTo>
                  <a:lnTo>
                    <a:pt x="0" y="18232"/>
                  </a:lnTo>
                  <a:cubicBezTo>
                    <a:pt x="26" y="18411"/>
                    <a:pt x="45" y="18596"/>
                    <a:pt x="70" y="18775"/>
                  </a:cubicBezTo>
                  <a:cubicBezTo>
                    <a:pt x="186" y="19453"/>
                    <a:pt x="473" y="20060"/>
                    <a:pt x="876" y="20610"/>
                  </a:cubicBezTo>
                  <a:cubicBezTo>
                    <a:pt x="1221" y="21083"/>
                    <a:pt x="1599" y="21543"/>
                    <a:pt x="1969" y="22004"/>
                  </a:cubicBezTo>
                  <a:cubicBezTo>
                    <a:pt x="2442" y="22605"/>
                    <a:pt x="2826" y="23251"/>
                    <a:pt x="3018" y="23999"/>
                  </a:cubicBezTo>
                  <a:cubicBezTo>
                    <a:pt x="3101" y="24331"/>
                    <a:pt x="3127" y="24670"/>
                    <a:pt x="3184" y="25009"/>
                  </a:cubicBezTo>
                  <a:cubicBezTo>
                    <a:pt x="3191" y="25060"/>
                    <a:pt x="3197" y="25117"/>
                    <a:pt x="3210" y="25169"/>
                  </a:cubicBezTo>
                  <a:cubicBezTo>
                    <a:pt x="3236" y="25304"/>
                    <a:pt x="3304" y="25371"/>
                    <a:pt x="3421" y="25371"/>
                  </a:cubicBezTo>
                  <a:cubicBezTo>
                    <a:pt x="3448" y="25371"/>
                    <a:pt x="3478" y="25368"/>
                    <a:pt x="3510" y="25360"/>
                  </a:cubicBezTo>
                  <a:cubicBezTo>
                    <a:pt x="3696" y="25322"/>
                    <a:pt x="3836" y="25220"/>
                    <a:pt x="3945" y="25060"/>
                  </a:cubicBezTo>
                  <a:cubicBezTo>
                    <a:pt x="3964" y="25034"/>
                    <a:pt x="3983" y="25002"/>
                    <a:pt x="4003" y="24977"/>
                  </a:cubicBezTo>
                  <a:cubicBezTo>
                    <a:pt x="4007" y="24977"/>
                    <a:pt x="4014" y="24974"/>
                    <a:pt x="4018" y="24974"/>
                  </a:cubicBezTo>
                  <a:cubicBezTo>
                    <a:pt x="4020" y="24974"/>
                    <a:pt x="4022" y="24975"/>
                    <a:pt x="4022" y="24977"/>
                  </a:cubicBezTo>
                  <a:cubicBezTo>
                    <a:pt x="4094" y="25067"/>
                    <a:pt x="4170" y="25115"/>
                    <a:pt x="4252" y="25115"/>
                  </a:cubicBezTo>
                  <a:cubicBezTo>
                    <a:pt x="4315" y="25115"/>
                    <a:pt x="4381" y="25086"/>
                    <a:pt x="4450" y="25028"/>
                  </a:cubicBezTo>
                  <a:cubicBezTo>
                    <a:pt x="4578" y="24919"/>
                    <a:pt x="4687" y="24791"/>
                    <a:pt x="4795" y="24670"/>
                  </a:cubicBezTo>
                  <a:cubicBezTo>
                    <a:pt x="4834" y="24632"/>
                    <a:pt x="4846" y="24574"/>
                    <a:pt x="4878" y="24504"/>
                  </a:cubicBezTo>
                  <a:cubicBezTo>
                    <a:pt x="4898" y="24587"/>
                    <a:pt x="4910" y="24651"/>
                    <a:pt x="4930" y="24715"/>
                  </a:cubicBezTo>
                  <a:cubicBezTo>
                    <a:pt x="4968" y="24817"/>
                    <a:pt x="5006" y="24919"/>
                    <a:pt x="5057" y="25009"/>
                  </a:cubicBezTo>
                  <a:cubicBezTo>
                    <a:pt x="5101" y="25079"/>
                    <a:pt x="5157" y="25115"/>
                    <a:pt x="5215" y="25115"/>
                  </a:cubicBezTo>
                  <a:cubicBezTo>
                    <a:pt x="5268" y="25115"/>
                    <a:pt x="5322" y="25086"/>
                    <a:pt x="5371" y="25028"/>
                  </a:cubicBezTo>
                  <a:cubicBezTo>
                    <a:pt x="5499" y="24881"/>
                    <a:pt x="5550" y="24695"/>
                    <a:pt x="5588" y="24504"/>
                  </a:cubicBezTo>
                  <a:cubicBezTo>
                    <a:pt x="5729" y="23871"/>
                    <a:pt x="5716" y="23231"/>
                    <a:pt x="5531" y="22611"/>
                  </a:cubicBezTo>
                  <a:cubicBezTo>
                    <a:pt x="5435" y="22298"/>
                    <a:pt x="5256" y="22004"/>
                    <a:pt x="5089" y="21722"/>
                  </a:cubicBezTo>
                  <a:cubicBezTo>
                    <a:pt x="4674" y="21045"/>
                    <a:pt x="4239" y="20380"/>
                    <a:pt x="3823" y="19696"/>
                  </a:cubicBezTo>
                  <a:cubicBezTo>
                    <a:pt x="3529" y="19203"/>
                    <a:pt x="3261" y="18698"/>
                    <a:pt x="3101" y="18142"/>
                  </a:cubicBezTo>
                  <a:cubicBezTo>
                    <a:pt x="3024" y="17893"/>
                    <a:pt x="2980" y="17643"/>
                    <a:pt x="3024" y="17388"/>
                  </a:cubicBezTo>
                  <a:cubicBezTo>
                    <a:pt x="3075" y="17093"/>
                    <a:pt x="3235" y="16851"/>
                    <a:pt x="3421" y="16627"/>
                  </a:cubicBezTo>
                  <a:cubicBezTo>
                    <a:pt x="3696" y="16288"/>
                    <a:pt x="4034" y="16019"/>
                    <a:pt x="4393" y="15764"/>
                  </a:cubicBezTo>
                  <a:cubicBezTo>
                    <a:pt x="4405" y="15757"/>
                    <a:pt x="4418" y="15751"/>
                    <a:pt x="4456" y="15732"/>
                  </a:cubicBezTo>
                  <a:lnTo>
                    <a:pt x="4456" y="15732"/>
                  </a:lnTo>
                  <a:cubicBezTo>
                    <a:pt x="4450" y="15898"/>
                    <a:pt x="4450" y="16045"/>
                    <a:pt x="4431" y="16192"/>
                  </a:cubicBezTo>
                  <a:cubicBezTo>
                    <a:pt x="4413" y="16316"/>
                    <a:pt x="4439" y="16385"/>
                    <a:pt x="4554" y="16385"/>
                  </a:cubicBezTo>
                  <a:cubicBezTo>
                    <a:pt x="4563" y="16385"/>
                    <a:pt x="4573" y="16385"/>
                    <a:pt x="4584" y="16384"/>
                  </a:cubicBezTo>
                  <a:cubicBezTo>
                    <a:pt x="4706" y="16377"/>
                    <a:pt x="4834" y="16358"/>
                    <a:pt x="4949" y="16320"/>
                  </a:cubicBezTo>
                  <a:cubicBezTo>
                    <a:pt x="5447" y="16147"/>
                    <a:pt x="5940" y="15962"/>
                    <a:pt x="6432" y="15783"/>
                  </a:cubicBezTo>
                  <a:cubicBezTo>
                    <a:pt x="6592" y="15725"/>
                    <a:pt x="6752" y="15674"/>
                    <a:pt x="6912" y="15623"/>
                  </a:cubicBezTo>
                  <a:cubicBezTo>
                    <a:pt x="6944" y="15610"/>
                    <a:pt x="6976" y="15604"/>
                    <a:pt x="7014" y="15597"/>
                  </a:cubicBezTo>
                  <a:cubicBezTo>
                    <a:pt x="7020" y="15776"/>
                    <a:pt x="7020" y="15949"/>
                    <a:pt x="7039" y="16122"/>
                  </a:cubicBezTo>
                  <a:cubicBezTo>
                    <a:pt x="7071" y="16384"/>
                    <a:pt x="7091" y="16652"/>
                    <a:pt x="7148" y="16908"/>
                  </a:cubicBezTo>
                  <a:cubicBezTo>
                    <a:pt x="7187" y="17055"/>
                    <a:pt x="7206" y="17202"/>
                    <a:pt x="7193" y="17356"/>
                  </a:cubicBezTo>
                  <a:cubicBezTo>
                    <a:pt x="7135" y="17969"/>
                    <a:pt x="7078" y="18590"/>
                    <a:pt x="7033" y="19210"/>
                  </a:cubicBezTo>
                  <a:cubicBezTo>
                    <a:pt x="7001" y="19632"/>
                    <a:pt x="6976" y="20060"/>
                    <a:pt x="7039" y="20488"/>
                  </a:cubicBezTo>
                  <a:cubicBezTo>
                    <a:pt x="7046" y="20552"/>
                    <a:pt x="7065" y="20616"/>
                    <a:pt x="7078" y="20674"/>
                  </a:cubicBezTo>
                  <a:cubicBezTo>
                    <a:pt x="7123" y="20834"/>
                    <a:pt x="7225" y="20930"/>
                    <a:pt x="7378" y="20962"/>
                  </a:cubicBezTo>
                  <a:cubicBezTo>
                    <a:pt x="7308" y="21205"/>
                    <a:pt x="7231" y="21441"/>
                    <a:pt x="7167" y="21684"/>
                  </a:cubicBezTo>
                  <a:cubicBezTo>
                    <a:pt x="7014" y="22311"/>
                    <a:pt x="6912" y="22950"/>
                    <a:pt x="6848" y="23589"/>
                  </a:cubicBezTo>
                  <a:cubicBezTo>
                    <a:pt x="6777" y="24369"/>
                    <a:pt x="6720" y="25149"/>
                    <a:pt x="6688" y="25929"/>
                  </a:cubicBezTo>
                  <a:cubicBezTo>
                    <a:pt x="6669" y="26339"/>
                    <a:pt x="6707" y="26754"/>
                    <a:pt x="6733" y="27163"/>
                  </a:cubicBezTo>
                  <a:cubicBezTo>
                    <a:pt x="6752" y="27387"/>
                    <a:pt x="6797" y="27438"/>
                    <a:pt x="7020" y="27458"/>
                  </a:cubicBezTo>
                  <a:cubicBezTo>
                    <a:pt x="7442" y="27502"/>
                    <a:pt x="7871" y="27528"/>
                    <a:pt x="8293" y="27560"/>
                  </a:cubicBezTo>
                  <a:cubicBezTo>
                    <a:pt x="8376" y="27566"/>
                    <a:pt x="8459" y="27573"/>
                    <a:pt x="8548" y="27573"/>
                  </a:cubicBezTo>
                  <a:cubicBezTo>
                    <a:pt x="8561" y="27739"/>
                    <a:pt x="8574" y="27892"/>
                    <a:pt x="8587" y="28052"/>
                  </a:cubicBezTo>
                  <a:cubicBezTo>
                    <a:pt x="8651" y="28813"/>
                    <a:pt x="8721" y="29574"/>
                    <a:pt x="8785" y="30335"/>
                  </a:cubicBezTo>
                  <a:cubicBezTo>
                    <a:pt x="8791" y="30360"/>
                    <a:pt x="8791" y="30392"/>
                    <a:pt x="8798" y="30418"/>
                  </a:cubicBezTo>
                  <a:cubicBezTo>
                    <a:pt x="8811" y="30584"/>
                    <a:pt x="8836" y="30731"/>
                    <a:pt x="8759" y="30904"/>
                  </a:cubicBezTo>
                  <a:cubicBezTo>
                    <a:pt x="8638" y="31166"/>
                    <a:pt x="8644" y="31466"/>
                    <a:pt x="8657" y="31760"/>
                  </a:cubicBezTo>
                  <a:cubicBezTo>
                    <a:pt x="8702" y="32649"/>
                    <a:pt x="8932" y="33500"/>
                    <a:pt x="9156" y="34350"/>
                  </a:cubicBezTo>
                  <a:cubicBezTo>
                    <a:pt x="9213" y="34567"/>
                    <a:pt x="9264" y="34785"/>
                    <a:pt x="9322" y="35002"/>
                  </a:cubicBezTo>
                  <a:cubicBezTo>
                    <a:pt x="9354" y="35123"/>
                    <a:pt x="9412" y="35226"/>
                    <a:pt x="9514" y="35303"/>
                  </a:cubicBezTo>
                  <a:cubicBezTo>
                    <a:pt x="9559" y="35334"/>
                    <a:pt x="9565" y="35366"/>
                    <a:pt x="9565" y="35418"/>
                  </a:cubicBezTo>
                  <a:cubicBezTo>
                    <a:pt x="9533" y="35744"/>
                    <a:pt x="9527" y="36063"/>
                    <a:pt x="9591" y="36383"/>
                  </a:cubicBezTo>
                  <a:cubicBezTo>
                    <a:pt x="9603" y="36460"/>
                    <a:pt x="9629" y="36530"/>
                    <a:pt x="9661" y="36600"/>
                  </a:cubicBezTo>
                  <a:cubicBezTo>
                    <a:pt x="9706" y="36715"/>
                    <a:pt x="9789" y="36786"/>
                    <a:pt x="9910" y="36818"/>
                  </a:cubicBezTo>
                  <a:cubicBezTo>
                    <a:pt x="10920" y="37074"/>
                    <a:pt x="11943" y="37272"/>
                    <a:pt x="12986" y="37323"/>
                  </a:cubicBezTo>
                  <a:cubicBezTo>
                    <a:pt x="13005" y="37329"/>
                    <a:pt x="13024" y="37336"/>
                    <a:pt x="13043" y="37336"/>
                  </a:cubicBezTo>
                  <a:lnTo>
                    <a:pt x="13523" y="37336"/>
                  </a:lnTo>
                  <a:cubicBezTo>
                    <a:pt x="13657" y="37316"/>
                    <a:pt x="13791" y="37304"/>
                    <a:pt x="13925" y="37278"/>
                  </a:cubicBezTo>
                  <a:cubicBezTo>
                    <a:pt x="14111" y="37240"/>
                    <a:pt x="14283" y="37169"/>
                    <a:pt x="14424" y="37042"/>
                  </a:cubicBezTo>
                  <a:cubicBezTo>
                    <a:pt x="14667" y="36824"/>
                    <a:pt x="14705" y="36524"/>
                    <a:pt x="14520" y="36255"/>
                  </a:cubicBezTo>
                  <a:cubicBezTo>
                    <a:pt x="14379" y="36044"/>
                    <a:pt x="14168" y="35916"/>
                    <a:pt x="13938" y="35820"/>
                  </a:cubicBezTo>
                  <a:cubicBezTo>
                    <a:pt x="13887" y="35801"/>
                    <a:pt x="13836" y="35788"/>
                    <a:pt x="13817" y="35718"/>
                  </a:cubicBezTo>
                  <a:cubicBezTo>
                    <a:pt x="13806" y="35686"/>
                    <a:pt x="13785" y="35674"/>
                    <a:pt x="13760" y="35674"/>
                  </a:cubicBezTo>
                  <a:cubicBezTo>
                    <a:pt x="13740" y="35674"/>
                    <a:pt x="13718" y="35681"/>
                    <a:pt x="13695" y="35693"/>
                  </a:cubicBezTo>
                  <a:cubicBezTo>
                    <a:pt x="13673" y="35702"/>
                    <a:pt x="13644" y="35711"/>
                    <a:pt x="13615" y="35711"/>
                  </a:cubicBezTo>
                  <a:cubicBezTo>
                    <a:pt x="13603" y="35711"/>
                    <a:pt x="13591" y="35709"/>
                    <a:pt x="13580" y="35705"/>
                  </a:cubicBezTo>
                  <a:cubicBezTo>
                    <a:pt x="13427" y="35654"/>
                    <a:pt x="13267" y="35603"/>
                    <a:pt x="13113" y="35545"/>
                  </a:cubicBezTo>
                  <a:cubicBezTo>
                    <a:pt x="13062" y="35526"/>
                    <a:pt x="13037" y="35501"/>
                    <a:pt x="13043" y="35437"/>
                  </a:cubicBezTo>
                  <a:cubicBezTo>
                    <a:pt x="13043" y="35374"/>
                    <a:pt x="13018" y="35344"/>
                    <a:pt x="12970" y="35344"/>
                  </a:cubicBezTo>
                  <a:cubicBezTo>
                    <a:pt x="12954" y="35344"/>
                    <a:pt x="12936" y="35347"/>
                    <a:pt x="12915" y="35354"/>
                  </a:cubicBezTo>
                  <a:cubicBezTo>
                    <a:pt x="12891" y="35359"/>
                    <a:pt x="12859" y="35371"/>
                    <a:pt x="12834" y="35371"/>
                  </a:cubicBezTo>
                  <a:cubicBezTo>
                    <a:pt x="12826" y="35371"/>
                    <a:pt x="12819" y="35370"/>
                    <a:pt x="12813" y="35366"/>
                  </a:cubicBezTo>
                  <a:cubicBezTo>
                    <a:pt x="12755" y="35322"/>
                    <a:pt x="12679" y="35271"/>
                    <a:pt x="12666" y="35213"/>
                  </a:cubicBezTo>
                  <a:cubicBezTo>
                    <a:pt x="12653" y="35111"/>
                    <a:pt x="12615" y="35060"/>
                    <a:pt x="12519" y="35047"/>
                  </a:cubicBezTo>
                  <a:cubicBezTo>
                    <a:pt x="12525" y="35034"/>
                    <a:pt x="12519" y="35028"/>
                    <a:pt x="12525" y="35028"/>
                  </a:cubicBezTo>
                  <a:cubicBezTo>
                    <a:pt x="12640" y="35002"/>
                    <a:pt x="12634" y="34919"/>
                    <a:pt x="12640" y="34829"/>
                  </a:cubicBezTo>
                  <a:cubicBezTo>
                    <a:pt x="12679" y="34069"/>
                    <a:pt x="12723" y="33301"/>
                    <a:pt x="12768" y="32540"/>
                  </a:cubicBezTo>
                  <a:cubicBezTo>
                    <a:pt x="12787" y="32202"/>
                    <a:pt x="12826" y="31869"/>
                    <a:pt x="12838" y="31530"/>
                  </a:cubicBezTo>
                  <a:cubicBezTo>
                    <a:pt x="12845" y="31358"/>
                    <a:pt x="12819" y="31185"/>
                    <a:pt x="12794" y="31019"/>
                  </a:cubicBezTo>
                  <a:cubicBezTo>
                    <a:pt x="12775" y="30891"/>
                    <a:pt x="12698" y="30789"/>
                    <a:pt x="12602" y="30699"/>
                  </a:cubicBezTo>
                  <a:cubicBezTo>
                    <a:pt x="12583" y="30686"/>
                    <a:pt x="12557" y="30648"/>
                    <a:pt x="12564" y="30622"/>
                  </a:cubicBezTo>
                  <a:cubicBezTo>
                    <a:pt x="12564" y="30328"/>
                    <a:pt x="12576" y="30034"/>
                    <a:pt x="12583" y="29727"/>
                  </a:cubicBezTo>
                  <a:cubicBezTo>
                    <a:pt x="12672" y="29708"/>
                    <a:pt x="12775" y="29689"/>
                    <a:pt x="12762" y="29567"/>
                  </a:cubicBezTo>
                  <a:cubicBezTo>
                    <a:pt x="12749" y="29472"/>
                    <a:pt x="12679" y="29465"/>
                    <a:pt x="12596" y="29452"/>
                  </a:cubicBezTo>
                  <a:cubicBezTo>
                    <a:pt x="12608" y="29184"/>
                    <a:pt x="12615" y="28915"/>
                    <a:pt x="12628" y="28653"/>
                  </a:cubicBezTo>
                  <a:cubicBezTo>
                    <a:pt x="12640" y="28308"/>
                    <a:pt x="12659" y="27963"/>
                    <a:pt x="12672" y="27617"/>
                  </a:cubicBezTo>
                  <a:cubicBezTo>
                    <a:pt x="12679" y="27547"/>
                    <a:pt x="12698" y="27528"/>
                    <a:pt x="12768" y="27521"/>
                  </a:cubicBezTo>
                  <a:cubicBezTo>
                    <a:pt x="13088" y="27490"/>
                    <a:pt x="13414" y="27451"/>
                    <a:pt x="13740" y="27419"/>
                  </a:cubicBezTo>
                  <a:lnTo>
                    <a:pt x="13746" y="27419"/>
                  </a:lnTo>
                  <a:cubicBezTo>
                    <a:pt x="14015" y="27374"/>
                    <a:pt x="14085" y="27330"/>
                    <a:pt x="14130" y="27055"/>
                  </a:cubicBezTo>
                  <a:cubicBezTo>
                    <a:pt x="14194" y="26665"/>
                    <a:pt x="14251" y="26268"/>
                    <a:pt x="14283" y="25872"/>
                  </a:cubicBezTo>
                  <a:cubicBezTo>
                    <a:pt x="14328" y="25258"/>
                    <a:pt x="14354" y="24638"/>
                    <a:pt x="14386" y="24024"/>
                  </a:cubicBezTo>
                  <a:cubicBezTo>
                    <a:pt x="14386" y="24011"/>
                    <a:pt x="14386" y="23999"/>
                    <a:pt x="14392" y="23973"/>
                  </a:cubicBezTo>
                  <a:cubicBezTo>
                    <a:pt x="14507" y="24011"/>
                    <a:pt x="14622" y="24037"/>
                    <a:pt x="14731" y="24082"/>
                  </a:cubicBezTo>
                  <a:cubicBezTo>
                    <a:pt x="15351" y="24312"/>
                    <a:pt x="15971" y="24555"/>
                    <a:pt x="16592" y="24785"/>
                  </a:cubicBezTo>
                  <a:cubicBezTo>
                    <a:pt x="17039" y="24951"/>
                    <a:pt x="17493" y="25098"/>
                    <a:pt x="17966" y="25162"/>
                  </a:cubicBezTo>
                  <a:cubicBezTo>
                    <a:pt x="18103" y="25179"/>
                    <a:pt x="18239" y="25185"/>
                    <a:pt x="18375" y="25185"/>
                  </a:cubicBezTo>
                  <a:cubicBezTo>
                    <a:pt x="18444" y="25185"/>
                    <a:pt x="18512" y="25184"/>
                    <a:pt x="18580" y="25181"/>
                  </a:cubicBezTo>
                  <a:cubicBezTo>
                    <a:pt x="18721" y="25175"/>
                    <a:pt x="18848" y="25105"/>
                    <a:pt x="18932" y="24990"/>
                  </a:cubicBezTo>
                  <a:cubicBezTo>
                    <a:pt x="19111" y="24766"/>
                    <a:pt x="19283" y="24536"/>
                    <a:pt x="19449" y="24305"/>
                  </a:cubicBezTo>
                  <a:cubicBezTo>
                    <a:pt x="19475" y="24265"/>
                    <a:pt x="19497" y="24244"/>
                    <a:pt x="19537" y="24244"/>
                  </a:cubicBezTo>
                  <a:cubicBezTo>
                    <a:pt x="19547" y="24244"/>
                    <a:pt x="19558" y="24245"/>
                    <a:pt x="19571" y="24248"/>
                  </a:cubicBezTo>
                  <a:cubicBezTo>
                    <a:pt x="19692" y="24274"/>
                    <a:pt x="19814" y="24293"/>
                    <a:pt x="19942" y="24299"/>
                  </a:cubicBezTo>
                  <a:cubicBezTo>
                    <a:pt x="20057" y="24299"/>
                    <a:pt x="20134" y="24344"/>
                    <a:pt x="20185" y="24440"/>
                  </a:cubicBezTo>
                  <a:cubicBezTo>
                    <a:pt x="20261" y="24600"/>
                    <a:pt x="20332" y="24772"/>
                    <a:pt x="20409" y="24938"/>
                  </a:cubicBezTo>
                  <a:lnTo>
                    <a:pt x="20409" y="24945"/>
                  </a:lnTo>
                  <a:cubicBezTo>
                    <a:pt x="20453" y="25086"/>
                    <a:pt x="20479" y="25226"/>
                    <a:pt x="20472" y="25380"/>
                  </a:cubicBezTo>
                  <a:cubicBezTo>
                    <a:pt x="20460" y="25648"/>
                    <a:pt x="20492" y="25923"/>
                    <a:pt x="20530" y="26192"/>
                  </a:cubicBezTo>
                  <a:cubicBezTo>
                    <a:pt x="20677" y="27125"/>
                    <a:pt x="20869" y="28052"/>
                    <a:pt x="21157" y="28954"/>
                  </a:cubicBezTo>
                  <a:cubicBezTo>
                    <a:pt x="21227" y="29171"/>
                    <a:pt x="21342" y="29376"/>
                    <a:pt x="21432" y="29587"/>
                  </a:cubicBezTo>
                  <a:cubicBezTo>
                    <a:pt x="21444" y="29625"/>
                    <a:pt x="21444" y="29670"/>
                    <a:pt x="21438" y="29708"/>
                  </a:cubicBezTo>
                  <a:cubicBezTo>
                    <a:pt x="21361" y="30168"/>
                    <a:pt x="21316" y="30635"/>
                    <a:pt x="21387" y="31102"/>
                  </a:cubicBezTo>
                  <a:cubicBezTo>
                    <a:pt x="21400" y="31172"/>
                    <a:pt x="21419" y="31243"/>
                    <a:pt x="21444" y="31313"/>
                  </a:cubicBezTo>
                  <a:cubicBezTo>
                    <a:pt x="21489" y="31473"/>
                    <a:pt x="21591" y="31562"/>
                    <a:pt x="21758" y="31607"/>
                  </a:cubicBezTo>
                  <a:cubicBezTo>
                    <a:pt x="22621" y="31824"/>
                    <a:pt x="23490" y="31991"/>
                    <a:pt x="24379" y="32080"/>
                  </a:cubicBezTo>
                  <a:cubicBezTo>
                    <a:pt x="24603" y="32101"/>
                    <a:pt x="24828" y="32116"/>
                    <a:pt x="25051" y="32116"/>
                  </a:cubicBezTo>
                  <a:cubicBezTo>
                    <a:pt x="25235" y="32116"/>
                    <a:pt x="25418" y="32106"/>
                    <a:pt x="25600" y="32080"/>
                  </a:cubicBezTo>
                  <a:cubicBezTo>
                    <a:pt x="25824" y="32055"/>
                    <a:pt x="26029" y="31984"/>
                    <a:pt x="26201" y="31850"/>
                  </a:cubicBezTo>
                  <a:cubicBezTo>
                    <a:pt x="26476" y="31633"/>
                    <a:pt x="26521" y="31306"/>
                    <a:pt x="26323" y="31025"/>
                  </a:cubicBezTo>
                  <a:cubicBezTo>
                    <a:pt x="26176" y="30814"/>
                    <a:pt x="25971" y="30693"/>
                    <a:pt x="25741" y="30603"/>
                  </a:cubicBezTo>
                  <a:cubicBezTo>
                    <a:pt x="25696" y="30578"/>
                    <a:pt x="25645" y="30571"/>
                    <a:pt x="25626" y="30501"/>
                  </a:cubicBezTo>
                  <a:cubicBezTo>
                    <a:pt x="25621" y="30487"/>
                    <a:pt x="25577" y="30469"/>
                    <a:pt x="25544" y="30469"/>
                  </a:cubicBezTo>
                  <a:cubicBezTo>
                    <a:pt x="25533" y="30469"/>
                    <a:pt x="25523" y="30471"/>
                    <a:pt x="25517" y="30475"/>
                  </a:cubicBezTo>
                  <a:cubicBezTo>
                    <a:pt x="25491" y="30491"/>
                    <a:pt x="25467" y="30498"/>
                    <a:pt x="25443" y="30498"/>
                  </a:cubicBezTo>
                  <a:cubicBezTo>
                    <a:pt x="25418" y="30498"/>
                    <a:pt x="25392" y="30491"/>
                    <a:pt x="25364" y="30482"/>
                  </a:cubicBezTo>
                  <a:cubicBezTo>
                    <a:pt x="25217" y="30431"/>
                    <a:pt x="25069" y="30379"/>
                    <a:pt x="24922" y="30328"/>
                  </a:cubicBezTo>
                  <a:cubicBezTo>
                    <a:pt x="24878" y="30309"/>
                    <a:pt x="24852" y="30290"/>
                    <a:pt x="24859" y="30232"/>
                  </a:cubicBezTo>
                  <a:cubicBezTo>
                    <a:pt x="24859" y="30160"/>
                    <a:pt x="24830" y="30124"/>
                    <a:pt x="24778" y="30124"/>
                  </a:cubicBezTo>
                  <a:cubicBezTo>
                    <a:pt x="24760" y="30124"/>
                    <a:pt x="24740" y="30128"/>
                    <a:pt x="24718" y="30136"/>
                  </a:cubicBezTo>
                  <a:cubicBezTo>
                    <a:pt x="24700" y="30141"/>
                    <a:pt x="24671" y="30151"/>
                    <a:pt x="24650" y="30151"/>
                  </a:cubicBezTo>
                  <a:cubicBezTo>
                    <a:pt x="24640" y="30151"/>
                    <a:pt x="24632" y="30149"/>
                    <a:pt x="24628" y="30143"/>
                  </a:cubicBezTo>
                  <a:cubicBezTo>
                    <a:pt x="24571" y="30098"/>
                    <a:pt x="24500" y="30047"/>
                    <a:pt x="24481" y="29983"/>
                  </a:cubicBezTo>
                  <a:cubicBezTo>
                    <a:pt x="24456" y="29913"/>
                    <a:pt x="24443" y="29855"/>
                    <a:pt x="24360" y="29836"/>
                  </a:cubicBezTo>
                  <a:cubicBezTo>
                    <a:pt x="24334" y="29830"/>
                    <a:pt x="24309" y="29798"/>
                    <a:pt x="24302" y="29778"/>
                  </a:cubicBezTo>
                  <a:cubicBezTo>
                    <a:pt x="24264" y="29670"/>
                    <a:pt x="24226" y="29555"/>
                    <a:pt x="24187" y="29446"/>
                  </a:cubicBezTo>
                  <a:cubicBezTo>
                    <a:pt x="24168" y="29388"/>
                    <a:pt x="24149" y="29324"/>
                    <a:pt x="24123" y="29267"/>
                  </a:cubicBezTo>
                  <a:cubicBezTo>
                    <a:pt x="24110" y="29222"/>
                    <a:pt x="24110" y="29190"/>
                    <a:pt x="24162" y="29165"/>
                  </a:cubicBezTo>
                  <a:cubicBezTo>
                    <a:pt x="24238" y="29120"/>
                    <a:pt x="24264" y="29050"/>
                    <a:pt x="24264" y="28960"/>
                  </a:cubicBezTo>
                  <a:cubicBezTo>
                    <a:pt x="24296" y="28167"/>
                    <a:pt x="24328" y="27374"/>
                    <a:pt x="24353" y="26588"/>
                  </a:cubicBezTo>
                  <a:cubicBezTo>
                    <a:pt x="24366" y="26230"/>
                    <a:pt x="24405" y="25866"/>
                    <a:pt x="24353" y="25514"/>
                  </a:cubicBezTo>
                  <a:cubicBezTo>
                    <a:pt x="24226" y="24683"/>
                    <a:pt x="24245" y="23839"/>
                    <a:pt x="24110" y="23008"/>
                  </a:cubicBezTo>
                  <a:cubicBezTo>
                    <a:pt x="24034" y="22541"/>
                    <a:pt x="23957" y="22081"/>
                    <a:pt x="23823" y="21627"/>
                  </a:cubicBezTo>
                  <a:cubicBezTo>
                    <a:pt x="23720" y="21300"/>
                    <a:pt x="23522" y="21077"/>
                    <a:pt x="23222" y="20930"/>
                  </a:cubicBezTo>
                  <a:cubicBezTo>
                    <a:pt x="22736" y="20693"/>
                    <a:pt x="22224" y="20533"/>
                    <a:pt x="21713" y="20386"/>
                  </a:cubicBezTo>
                  <a:cubicBezTo>
                    <a:pt x="21521" y="20329"/>
                    <a:pt x="21336" y="20284"/>
                    <a:pt x="21144" y="20233"/>
                  </a:cubicBezTo>
                  <a:cubicBezTo>
                    <a:pt x="21144" y="20220"/>
                    <a:pt x="21137" y="20207"/>
                    <a:pt x="21144" y="20201"/>
                  </a:cubicBezTo>
                  <a:cubicBezTo>
                    <a:pt x="21169" y="19945"/>
                    <a:pt x="21150" y="19913"/>
                    <a:pt x="20901" y="19836"/>
                  </a:cubicBezTo>
                  <a:cubicBezTo>
                    <a:pt x="20779" y="19798"/>
                    <a:pt x="20658" y="19766"/>
                    <a:pt x="20536" y="19734"/>
                  </a:cubicBezTo>
                  <a:cubicBezTo>
                    <a:pt x="20485" y="19728"/>
                    <a:pt x="20466" y="19708"/>
                    <a:pt x="20466" y="19657"/>
                  </a:cubicBezTo>
                  <a:cubicBezTo>
                    <a:pt x="20460" y="19619"/>
                    <a:pt x="20441" y="19587"/>
                    <a:pt x="20428" y="19549"/>
                  </a:cubicBezTo>
                  <a:cubicBezTo>
                    <a:pt x="20396" y="19568"/>
                    <a:pt x="20345" y="19587"/>
                    <a:pt x="20332" y="19613"/>
                  </a:cubicBezTo>
                  <a:cubicBezTo>
                    <a:pt x="20310" y="19657"/>
                    <a:pt x="20282" y="19670"/>
                    <a:pt x="20247" y="19670"/>
                  </a:cubicBezTo>
                  <a:cubicBezTo>
                    <a:pt x="20232" y="19670"/>
                    <a:pt x="20215" y="19668"/>
                    <a:pt x="20198" y="19664"/>
                  </a:cubicBezTo>
                  <a:cubicBezTo>
                    <a:pt x="19456" y="19542"/>
                    <a:pt x="18714" y="19427"/>
                    <a:pt x="17973" y="19306"/>
                  </a:cubicBezTo>
                  <a:cubicBezTo>
                    <a:pt x="17928" y="19299"/>
                    <a:pt x="17877" y="19293"/>
                    <a:pt x="17826" y="19286"/>
                  </a:cubicBezTo>
                  <a:cubicBezTo>
                    <a:pt x="18120" y="18596"/>
                    <a:pt x="18100" y="17880"/>
                    <a:pt x="18056" y="17164"/>
                  </a:cubicBezTo>
                  <a:cubicBezTo>
                    <a:pt x="18017" y="16524"/>
                    <a:pt x="17921" y="15891"/>
                    <a:pt x="17857" y="15259"/>
                  </a:cubicBezTo>
                  <a:cubicBezTo>
                    <a:pt x="17838" y="15041"/>
                    <a:pt x="17845" y="14817"/>
                    <a:pt x="17826" y="14600"/>
                  </a:cubicBezTo>
                  <a:cubicBezTo>
                    <a:pt x="17800" y="14370"/>
                    <a:pt x="17755" y="14146"/>
                    <a:pt x="17717" y="13909"/>
                  </a:cubicBezTo>
                  <a:cubicBezTo>
                    <a:pt x="17902" y="13833"/>
                    <a:pt x="18094" y="13750"/>
                    <a:pt x="18286" y="13667"/>
                  </a:cubicBezTo>
                  <a:cubicBezTo>
                    <a:pt x="18842" y="13411"/>
                    <a:pt x="19392" y="13155"/>
                    <a:pt x="19891" y="12810"/>
                  </a:cubicBezTo>
                  <a:cubicBezTo>
                    <a:pt x="19923" y="12784"/>
                    <a:pt x="19948" y="12759"/>
                    <a:pt x="19987" y="12739"/>
                  </a:cubicBezTo>
                  <a:cubicBezTo>
                    <a:pt x="20261" y="12573"/>
                    <a:pt x="20313" y="12324"/>
                    <a:pt x="20242" y="12030"/>
                  </a:cubicBezTo>
                  <a:cubicBezTo>
                    <a:pt x="20204" y="11870"/>
                    <a:pt x="20153" y="11716"/>
                    <a:pt x="20108" y="11557"/>
                  </a:cubicBezTo>
                  <a:cubicBezTo>
                    <a:pt x="20089" y="11512"/>
                    <a:pt x="20089" y="11480"/>
                    <a:pt x="20127" y="11442"/>
                  </a:cubicBezTo>
                  <a:cubicBezTo>
                    <a:pt x="20779" y="10847"/>
                    <a:pt x="21253" y="10124"/>
                    <a:pt x="21655" y="9344"/>
                  </a:cubicBezTo>
                  <a:cubicBezTo>
                    <a:pt x="22058" y="8558"/>
                    <a:pt x="22359" y="7733"/>
                    <a:pt x="22691" y="6915"/>
                  </a:cubicBezTo>
                  <a:cubicBezTo>
                    <a:pt x="22832" y="6570"/>
                    <a:pt x="22992" y="6224"/>
                    <a:pt x="23151" y="5885"/>
                  </a:cubicBezTo>
                  <a:cubicBezTo>
                    <a:pt x="23471" y="5208"/>
                    <a:pt x="24027" y="4843"/>
                    <a:pt x="24743" y="4715"/>
                  </a:cubicBezTo>
                  <a:cubicBezTo>
                    <a:pt x="25108" y="4651"/>
                    <a:pt x="25485" y="4639"/>
                    <a:pt x="25850" y="4594"/>
                  </a:cubicBezTo>
                  <a:cubicBezTo>
                    <a:pt x="26048" y="4568"/>
                    <a:pt x="26246" y="4549"/>
                    <a:pt x="26431" y="4492"/>
                  </a:cubicBezTo>
                  <a:cubicBezTo>
                    <a:pt x="26553" y="4460"/>
                    <a:pt x="26674" y="4377"/>
                    <a:pt x="26764" y="4287"/>
                  </a:cubicBezTo>
                  <a:cubicBezTo>
                    <a:pt x="26917" y="4134"/>
                    <a:pt x="26892" y="3980"/>
                    <a:pt x="26719" y="3846"/>
                  </a:cubicBezTo>
                  <a:cubicBezTo>
                    <a:pt x="26706" y="3840"/>
                    <a:pt x="26693" y="3827"/>
                    <a:pt x="26668" y="3808"/>
                  </a:cubicBezTo>
                  <a:cubicBezTo>
                    <a:pt x="26828" y="3776"/>
                    <a:pt x="26956" y="3712"/>
                    <a:pt x="27007" y="3558"/>
                  </a:cubicBezTo>
                  <a:lnTo>
                    <a:pt x="27007" y="3462"/>
                  </a:lnTo>
                  <a:cubicBezTo>
                    <a:pt x="26949" y="3315"/>
                    <a:pt x="26853" y="3194"/>
                    <a:pt x="26706" y="3104"/>
                  </a:cubicBezTo>
                  <a:cubicBezTo>
                    <a:pt x="26732" y="3091"/>
                    <a:pt x="26745" y="3079"/>
                    <a:pt x="26757" y="3072"/>
                  </a:cubicBezTo>
                  <a:cubicBezTo>
                    <a:pt x="26943" y="2983"/>
                    <a:pt x="26988" y="2829"/>
                    <a:pt x="26866" y="2657"/>
                  </a:cubicBezTo>
                  <a:cubicBezTo>
                    <a:pt x="26751" y="2490"/>
                    <a:pt x="26585" y="2395"/>
                    <a:pt x="26406" y="2318"/>
                  </a:cubicBezTo>
                  <a:cubicBezTo>
                    <a:pt x="26118" y="2190"/>
                    <a:pt x="25811" y="2139"/>
                    <a:pt x="25504" y="2107"/>
                  </a:cubicBezTo>
                  <a:cubicBezTo>
                    <a:pt x="25332" y="2088"/>
                    <a:pt x="25165" y="2037"/>
                    <a:pt x="24993" y="2037"/>
                  </a:cubicBezTo>
                  <a:cubicBezTo>
                    <a:pt x="24945" y="2035"/>
                    <a:pt x="24897" y="2034"/>
                    <a:pt x="24849" y="2034"/>
                  </a:cubicBezTo>
                  <a:cubicBezTo>
                    <a:pt x="24487" y="2034"/>
                    <a:pt x="24125" y="2079"/>
                    <a:pt x="23797" y="2209"/>
                  </a:cubicBezTo>
                  <a:cubicBezTo>
                    <a:pt x="23254" y="2420"/>
                    <a:pt x="22678" y="2554"/>
                    <a:pt x="22192" y="2906"/>
                  </a:cubicBezTo>
                  <a:cubicBezTo>
                    <a:pt x="21617" y="3315"/>
                    <a:pt x="21169" y="3840"/>
                    <a:pt x="20799" y="4434"/>
                  </a:cubicBezTo>
                  <a:cubicBezTo>
                    <a:pt x="20402" y="5061"/>
                    <a:pt x="20089" y="5738"/>
                    <a:pt x="19756" y="6397"/>
                  </a:cubicBezTo>
                  <a:cubicBezTo>
                    <a:pt x="19449" y="7011"/>
                    <a:pt x="19130" y="7612"/>
                    <a:pt x="18682" y="8142"/>
                  </a:cubicBezTo>
                  <a:cubicBezTo>
                    <a:pt x="18548" y="8302"/>
                    <a:pt x="18388" y="8449"/>
                    <a:pt x="18241" y="8603"/>
                  </a:cubicBezTo>
                  <a:cubicBezTo>
                    <a:pt x="18220" y="8624"/>
                    <a:pt x="18201" y="8633"/>
                    <a:pt x="18180" y="8633"/>
                  </a:cubicBezTo>
                  <a:cubicBezTo>
                    <a:pt x="18164" y="8633"/>
                    <a:pt x="18146" y="8627"/>
                    <a:pt x="18126" y="8616"/>
                  </a:cubicBezTo>
                  <a:cubicBezTo>
                    <a:pt x="18055" y="8575"/>
                    <a:pt x="18006" y="8555"/>
                    <a:pt x="17961" y="8555"/>
                  </a:cubicBezTo>
                  <a:cubicBezTo>
                    <a:pt x="17901" y="8555"/>
                    <a:pt x="17847" y="8591"/>
                    <a:pt x="17755" y="8660"/>
                  </a:cubicBezTo>
                  <a:cubicBezTo>
                    <a:pt x="17595" y="8769"/>
                    <a:pt x="17429" y="8871"/>
                    <a:pt x="17250" y="8948"/>
                  </a:cubicBezTo>
                  <a:cubicBezTo>
                    <a:pt x="16540" y="9274"/>
                    <a:pt x="15799" y="9498"/>
                    <a:pt x="15057" y="9715"/>
                  </a:cubicBezTo>
                  <a:cubicBezTo>
                    <a:pt x="14667" y="9830"/>
                    <a:pt x="14271" y="9926"/>
                    <a:pt x="13874" y="10035"/>
                  </a:cubicBezTo>
                  <a:cubicBezTo>
                    <a:pt x="13842" y="10048"/>
                    <a:pt x="13817" y="10086"/>
                    <a:pt x="13785" y="10112"/>
                  </a:cubicBezTo>
                  <a:cubicBezTo>
                    <a:pt x="13766" y="10131"/>
                    <a:pt x="13746" y="10163"/>
                    <a:pt x="13727" y="10163"/>
                  </a:cubicBezTo>
                  <a:cubicBezTo>
                    <a:pt x="13478" y="10163"/>
                    <a:pt x="13235" y="10163"/>
                    <a:pt x="12986" y="10156"/>
                  </a:cubicBezTo>
                  <a:cubicBezTo>
                    <a:pt x="12902" y="10156"/>
                    <a:pt x="12858" y="10118"/>
                    <a:pt x="12845" y="10029"/>
                  </a:cubicBezTo>
                  <a:cubicBezTo>
                    <a:pt x="12819" y="9856"/>
                    <a:pt x="12775" y="9690"/>
                    <a:pt x="12736" y="9517"/>
                  </a:cubicBezTo>
                  <a:cubicBezTo>
                    <a:pt x="12807" y="9485"/>
                    <a:pt x="12883" y="9460"/>
                    <a:pt x="12954" y="9428"/>
                  </a:cubicBezTo>
                  <a:cubicBezTo>
                    <a:pt x="13222" y="9319"/>
                    <a:pt x="13478" y="9178"/>
                    <a:pt x="13670" y="8961"/>
                  </a:cubicBezTo>
                  <a:cubicBezTo>
                    <a:pt x="13989" y="8596"/>
                    <a:pt x="14271" y="8213"/>
                    <a:pt x="14399" y="7740"/>
                  </a:cubicBezTo>
                  <a:cubicBezTo>
                    <a:pt x="14488" y="7394"/>
                    <a:pt x="14514" y="7049"/>
                    <a:pt x="14501" y="6704"/>
                  </a:cubicBezTo>
                  <a:cubicBezTo>
                    <a:pt x="14501" y="6665"/>
                    <a:pt x="14501" y="6627"/>
                    <a:pt x="14501" y="6582"/>
                  </a:cubicBezTo>
                  <a:cubicBezTo>
                    <a:pt x="14546" y="6576"/>
                    <a:pt x="14584" y="6570"/>
                    <a:pt x="14622" y="6563"/>
                  </a:cubicBezTo>
                  <a:cubicBezTo>
                    <a:pt x="14955" y="6506"/>
                    <a:pt x="15153" y="6295"/>
                    <a:pt x="15217" y="5975"/>
                  </a:cubicBezTo>
                  <a:cubicBezTo>
                    <a:pt x="15338" y="5400"/>
                    <a:pt x="15211" y="4869"/>
                    <a:pt x="14840" y="4402"/>
                  </a:cubicBezTo>
                  <a:cubicBezTo>
                    <a:pt x="14782" y="4332"/>
                    <a:pt x="14686" y="4274"/>
                    <a:pt x="14603" y="4236"/>
                  </a:cubicBezTo>
                  <a:cubicBezTo>
                    <a:pt x="14533" y="4204"/>
                    <a:pt x="14507" y="4166"/>
                    <a:pt x="14501" y="4102"/>
                  </a:cubicBezTo>
                  <a:cubicBezTo>
                    <a:pt x="14469" y="3750"/>
                    <a:pt x="14379" y="3411"/>
                    <a:pt x="14251" y="3085"/>
                  </a:cubicBezTo>
                  <a:cubicBezTo>
                    <a:pt x="14104" y="2708"/>
                    <a:pt x="13906" y="2356"/>
                    <a:pt x="13619" y="2068"/>
                  </a:cubicBezTo>
                  <a:cubicBezTo>
                    <a:pt x="13255" y="1700"/>
                    <a:pt x="12832" y="1523"/>
                    <a:pt x="12362" y="1523"/>
                  </a:cubicBezTo>
                  <a:cubicBezTo>
                    <a:pt x="12212" y="1523"/>
                    <a:pt x="12058" y="1541"/>
                    <a:pt x="11899" y="1576"/>
                  </a:cubicBezTo>
                  <a:cubicBezTo>
                    <a:pt x="11860" y="1583"/>
                    <a:pt x="11822" y="1595"/>
                    <a:pt x="11771" y="1602"/>
                  </a:cubicBezTo>
                  <a:cubicBezTo>
                    <a:pt x="11764" y="1519"/>
                    <a:pt x="11752" y="1442"/>
                    <a:pt x="11739" y="1359"/>
                  </a:cubicBezTo>
                  <a:cubicBezTo>
                    <a:pt x="11700" y="1090"/>
                    <a:pt x="11617" y="841"/>
                    <a:pt x="11464" y="611"/>
                  </a:cubicBezTo>
                  <a:cubicBezTo>
                    <a:pt x="11221" y="253"/>
                    <a:pt x="10863" y="86"/>
                    <a:pt x="10447" y="29"/>
                  </a:cubicBezTo>
                  <a:cubicBezTo>
                    <a:pt x="10303" y="9"/>
                    <a:pt x="10160" y="0"/>
                    <a:pt x="10017" y="0"/>
                  </a:cubicBezTo>
                  <a:close/>
                </a:path>
              </a:pathLst>
            </a:custGeom>
            <a:solidFill>
              <a:schemeClr val="dk1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3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6" name="Google Shape;2922;p70">
              <a:extLst>
                <a:ext uri="{FF2B5EF4-FFF2-40B4-BE49-F238E27FC236}">
                  <a16:creationId xmlns:a16="http://schemas.microsoft.com/office/drawing/2014/main" id="{20A5CBE9-2BC6-525A-8551-3A37238366CD}"/>
                </a:ext>
              </a:extLst>
            </p:cNvPr>
            <p:cNvGrpSpPr/>
            <p:nvPr/>
          </p:nvGrpSpPr>
          <p:grpSpPr>
            <a:xfrm>
              <a:off x="-152932" y="1889025"/>
              <a:ext cx="1800911" cy="2368385"/>
              <a:chOff x="3285475" y="1861600"/>
              <a:chExt cx="708100" cy="931225"/>
            </a:xfrm>
          </p:grpSpPr>
          <p:sp>
            <p:nvSpPr>
              <p:cNvPr id="1277" name="Google Shape;2923;p70">
                <a:extLst>
                  <a:ext uri="{FF2B5EF4-FFF2-40B4-BE49-F238E27FC236}">
                    <a16:creationId xmlns:a16="http://schemas.microsoft.com/office/drawing/2014/main" id="{C6FFFA67-73C5-9D3F-AE75-A2B024D35D30}"/>
                  </a:ext>
                </a:extLst>
              </p:cNvPr>
              <p:cNvSpPr/>
              <p:nvPr/>
            </p:nvSpPr>
            <p:spPr>
              <a:xfrm>
                <a:off x="3486250" y="1908600"/>
                <a:ext cx="238650" cy="325075"/>
              </a:xfrm>
              <a:custGeom>
                <a:avLst/>
                <a:gdLst/>
                <a:ahLst/>
                <a:cxnLst/>
                <a:rect l="l" t="t" r="r" b="b"/>
                <a:pathLst>
                  <a:path w="9546" h="13003" extrusionOk="0">
                    <a:moveTo>
                      <a:pt x="4313" y="1"/>
                    </a:moveTo>
                    <a:cubicBezTo>
                      <a:pt x="3165" y="1"/>
                      <a:pt x="1968" y="829"/>
                      <a:pt x="1131" y="1442"/>
                    </a:cubicBezTo>
                    <a:cubicBezTo>
                      <a:pt x="83" y="1934"/>
                      <a:pt x="959" y="4000"/>
                      <a:pt x="1528" y="5112"/>
                    </a:cubicBezTo>
                    <a:cubicBezTo>
                      <a:pt x="1353" y="5059"/>
                      <a:pt x="1207" y="5035"/>
                      <a:pt x="1087" y="5035"/>
                    </a:cubicBezTo>
                    <a:cubicBezTo>
                      <a:pt x="0" y="5035"/>
                      <a:pt x="967" y="6964"/>
                      <a:pt x="1898" y="6964"/>
                    </a:cubicBezTo>
                    <a:cubicBezTo>
                      <a:pt x="2063" y="6964"/>
                      <a:pt x="2227" y="6904"/>
                      <a:pt x="2378" y="6762"/>
                    </a:cubicBezTo>
                    <a:cubicBezTo>
                      <a:pt x="2506" y="6921"/>
                      <a:pt x="2672" y="7075"/>
                      <a:pt x="2890" y="7209"/>
                    </a:cubicBezTo>
                    <a:cubicBezTo>
                      <a:pt x="3018" y="7791"/>
                      <a:pt x="3133" y="8341"/>
                      <a:pt x="3094" y="8405"/>
                    </a:cubicBezTo>
                    <a:cubicBezTo>
                      <a:pt x="2672" y="9095"/>
                      <a:pt x="965" y="8334"/>
                      <a:pt x="818" y="9300"/>
                    </a:cubicBezTo>
                    <a:cubicBezTo>
                      <a:pt x="552" y="11102"/>
                      <a:pt x="3443" y="13003"/>
                      <a:pt x="6336" y="13003"/>
                    </a:cubicBezTo>
                    <a:cubicBezTo>
                      <a:pt x="6573" y="13003"/>
                      <a:pt x="6810" y="12990"/>
                      <a:pt x="7046" y="12963"/>
                    </a:cubicBezTo>
                    <a:cubicBezTo>
                      <a:pt x="9072" y="12740"/>
                      <a:pt x="9545" y="8801"/>
                      <a:pt x="8983" y="8392"/>
                    </a:cubicBezTo>
                    <a:cubicBezTo>
                      <a:pt x="8806" y="8264"/>
                      <a:pt x="8436" y="8226"/>
                      <a:pt x="8008" y="8226"/>
                    </a:cubicBezTo>
                    <a:cubicBezTo>
                      <a:pt x="7420" y="8226"/>
                      <a:pt x="6726" y="8297"/>
                      <a:pt x="6282" y="8297"/>
                    </a:cubicBezTo>
                    <a:cubicBezTo>
                      <a:pt x="6019" y="8297"/>
                      <a:pt x="5844" y="8272"/>
                      <a:pt x="5831" y="8194"/>
                    </a:cubicBezTo>
                    <a:cubicBezTo>
                      <a:pt x="5818" y="8104"/>
                      <a:pt x="5760" y="7848"/>
                      <a:pt x="5684" y="7516"/>
                    </a:cubicBezTo>
                    <a:cubicBezTo>
                      <a:pt x="6496" y="7241"/>
                      <a:pt x="7621" y="6467"/>
                      <a:pt x="7461" y="4613"/>
                    </a:cubicBezTo>
                    <a:lnTo>
                      <a:pt x="7461" y="4613"/>
                    </a:lnTo>
                    <a:cubicBezTo>
                      <a:pt x="7465" y="4613"/>
                      <a:pt x="7470" y="4613"/>
                      <a:pt x="7474" y="4613"/>
                    </a:cubicBezTo>
                    <a:cubicBezTo>
                      <a:pt x="8744" y="4613"/>
                      <a:pt x="8194" y="2312"/>
                      <a:pt x="7456" y="2312"/>
                    </a:cubicBezTo>
                    <a:cubicBezTo>
                      <a:pt x="7295" y="2312"/>
                      <a:pt x="7125" y="2421"/>
                      <a:pt x="6962" y="2689"/>
                    </a:cubicBezTo>
                    <a:cubicBezTo>
                      <a:pt x="6310" y="653"/>
                      <a:pt x="5331" y="1"/>
                      <a:pt x="4313" y="1"/>
                    </a:cubicBezTo>
                    <a:close/>
                  </a:path>
                </a:pathLst>
              </a:custGeom>
              <a:solidFill>
                <a:srgbClr val="A26A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2924;p70">
                <a:extLst>
                  <a:ext uri="{FF2B5EF4-FFF2-40B4-BE49-F238E27FC236}">
                    <a16:creationId xmlns:a16="http://schemas.microsoft.com/office/drawing/2014/main" id="{26F4A3F0-592F-42E4-77D3-D9A42050D21D}"/>
                  </a:ext>
                </a:extLst>
              </p:cNvPr>
              <p:cNvSpPr/>
              <p:nvPr/>
            </p:nvSpPr>
            <p:spPr>
              <a:xfrm>
                <a:off x="3839150" y="2572775"/>
                <a:ext cx="141800" cy="89575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3583" extrusionOk="0">
                    <a:moveTo>
                      <a:pt x="1924" y="0"/>
                    </a:moveTo>
                    <a:cubicBezTo>
                      <a:pt x="1664" y="0"/>
                      <a:pt x="1332" y="32"/>
                      <a:pt x="909" y="104"/>
                    </a:cubicBezTo>
                    <a:cubicBezTo>
                      <a:pt x="365" y="117"/>
                      <a:pt x="1" y="2892"/>
                      <a:pt x="570" y="3045"/>
                    </a:cubicBezTo>
                    <a:cubicBezTo>
                      <a:pt x="1080" y="3190"/>
                      <a:pt x="2769" y="3583"/>
                      <a:pt x="4000" y="3583"/>
                    </a:cubicBezTo>
                    <a:cubicBezTo>
                      <a:pt x="4126" y="3583"/>
                      <a:pt x="4247" y="3579"/>
                      <a:pt x="4361" y="3570"/>
                    </a:cubicBezTo>
                    <a:cubicBezTo>
                      <a:pt x="5602" y="3467"/>
                      <a:pt x="5672" y="2336"/>
                      <a:pt x="4208" y="2022"/>
                    </a:cubicBezTo>
                    <a:cubicBezTo>
                      <a:pt x="2232" y="1455"/>
                      <a:pt x="3677" y="0"/>
                      <a:pt x="19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2925;p70">
                <a:extLst>
                  <a:ext uri="{FF2B5EF4-FFF2-40B4-BE49-F238E27FC236}">
                    <a16:creationId xmlns:a16="http://schemas.microsoft.com/office/drawing/2014/main" id="{03A0522C-DBE5-E79D-6DC3-29EBF6BDDA4D}"/>
                  </a:ext>
                </a:extLst>
              </p:cNvPr>
              <p:cNvSpPr/>
              <p:nvPr/>
            </p:nvSpPr>
            <p:spPr>
              <a:xfrm>
                <a:off x="3889775" y="2579525"/>
                <a:ext cx="56500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2407" extrusionOk="0">
                    <a:moveTo>
                      <a:pt x="290" y="1"/>
                    </a:moveTo>
                    <a:cubicBezTo>
                      <a:pt x="253" y="1"/>
                      <a:pt x="216" y="23"/>
                      <a:pt x="207" y="71"/>
                    </a:cubicBezTo>
                    <a:cubicBezTo>
                      <a:pt x="0" y="924"/>
                      <a:pt x="501" y="2406"/>
                      <a:pt x="2056" y="2406"/>
                    </a:cubicBezTo>
                    <a:cubicBezTo>
                      <a:pt x="2085" y="2406"/>
                      <a:pt x="2115" y="2406"/>
                      <a:pt x="2144" y="2405"/>
                    </a:cubicBezTo>
                    <a:cubicBezTo>
                      <a:pt x="2260" y="2405"/>
                      <a:pt x="2260" y="2232"/>
                      <a:pt x="2151" y="2232"/>
                    </a:cubicBezTo>
                    <a:cubicBezTo>
                      <a:pt x="2121" y="2233"/>
                      <a:pt x="2091" y="2234"/>
                      <a:pt x="2061" y="2234"/>
                    </a:cubicBezTo>
                    <a:cubicBezTo>
                      <a:pt x="618" y="2234"/>
                      <a:pt x="198" y="873"/>
                      <a:pt x="373" y="96"/>
                    </a:cubicBezTo>
                    <a:cubicBezTo>
                      <a:pt x="384" y="36"/>
                      <a:pt x="337" y="1"/>
                      <a:pt x="2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2926;p70">
                <a:extLst>
                  <a:ext uri="{FF2B5EF4-FFF2-40B4-BE49-F238E27FC236}">
                    <a16:creationId xmlns:a16="http://schemas.microsoft.com/office/drawing/2014/main" id="{F01C58D1-2E6E-B523-F269-C1D83027E159}"/>
                  </a:ext>
                </a:extLst>
              </p:cNvPr>
              <p:cNvSpPr/>
              <p:nvPr/>
            </p:nvSpPr>
            <p:spPr>
              <a:xfrm>
                <a:off x="3840425" y="2639950"/>
                <a:ext cx="11705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691" extrusionOk="0">
                    <a:moveTo>
                      <a:pt x="564" y="0"/>
                    </a:moveTo>
                    <a:lnTo>
                      <a:pt x="564" y="0"/>
                    </a:lnTo>
                    <a:cubicBezTo>
                      <a:pt x="1" y="173"/>
                      <a:pt x="2117" y="678"/>
                      <a:pt x="3377" y="691"/>
                    </a:cubicBezTo>
                    <a:cubicBezTo>
                      <a:pt x="3735" y="665"/>
                      <a:pt x="4585" y="684"/>
                      <a:pt x="4681" y="371"/>
                    </a:cubicBezTo>
                    <a:lnTo>
                      <a:pt x="4681" y="371"/>
                    </a:lnTo>
                    <a:cubicBezTo>
                      <a:pt x="4342" y="463"/>
                      <a:pt x="3949" y="499"/>
                      <a:pt x="3542" y="499"/>
                    </a:cubicBezTo>
                    <a:cubicBezTo>
                      <a:pt x="2191" y="499"/>
                      <a:pt x="691" y="99"/>
                      <a:pt x="5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2927;p70">
                <a:extLst>
                  <a:ext uri="{FF2B5EF4-FFF2-40B4-BE49-F238E27FC236}">
                    <a16:creationId xmlns:a16="http://schemas.microsoft.com/office/drawing/2014/main" id="{1209800C-DD64-E6F1-962B-890BCCE60CD4}"/>
                  </a:ext>
                </a:extLst>
              </p:cNvPr>
              <p:cNvSpPr/>
              <p:nvPr/>
            </p:nvSpPr>
            <p:spPr>
              <a:xfrm>
                <a:off x="3931875" y="2622800"/>
                <a:ext cx="199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1550" extrusionOk="0">
                    <a:moveTo>
                      <a:pt x="747" y="0"/>
                    </a:moveTo>
                    <a:cubicBezTo>
                      <a:pt x="575" y="0"/>
                      <a:pt x="1" y="1316"/>
                      <a:pt x="358" y="1549"/>
                    </a:cubicBezTo>
                    <a:cubicBezTo>
                      <a:pt x="416" y="1549"/>
                      <a:pt x="454" y="1492"/>
                      <a:pt x="441" y="1441"/>
                    </a:cubicBezTo>
                    <a:cubicBezTo>
                      <a:pt x="313" y="936"/>
                      <a:pt x="787" y="149"/>
                      <a:pt x="793" y="143"/>
                    </a:cubicBezTo>
                    <a:cubicBezTo>
                      <a:pt x="796" y="43"/>
                      <a:pt x="778" y="0"/>
                      <a:pt x="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2928;p70">
                <a:extLst>
                  <a:ext uri="{FF2B5EF4-FFF2-40B4-BE49-F238E27FC236}">
                    <a16:creationId xmlns:a16="http://schemas.microsoft.com/office/drawing/2014/main" id="{462D6616-E1DD-2DDE-1674-08A1A47E7385}"/>
                  </a:ext>
                </a:extLst>
              </p:cNvPr>
              <p:cNvSpPr/>
              <p:nvPr/>
            </p:nvSpPr>
            <p:spPr>
              <a:xfrm>
                <a:off x="3898150" y="2607350"/>
                <a:ext cx="2515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851" extrusionOk="0">
                    <a:moveTo>
                      <a:pt x="881" y="0"/>
                    </a:moveTo>
                    <a:cubicBezTo>
                      <a:pt x="872" y="0"/>
                      <a:pt x="861" y="2"/>
                      <a:pt x="850" y="6"/>
                    </a:cubicBezTo>
                    <a:cubicBezTo>
                      <a:pt x="825" y="19"/>
                      <a:pt x="192" y="262"/>
                      <a:pt x="26" y="735"/>
                    </a:cubicBezTo>
                    <a:cubicBezTo>
                      <a:pt x="0" y="793"/>
                      <a:pt x="45" y="850"/>
                      <a:pt x="102" y="850"/>
                    </a:cubicBezTo>
                    <a:cubicBezTo>
                      <a:pt x="141" y="850"/>
                      <a:pt x="173" y="825"/>
                      <a:pt x="186" y="793"/>
                    </a:cubicBezTo>
                    <a:cubicBezTo>
                      <a:pt x="326" y="396"/>
                      <a:pt x="908" y="166"/>
                      <a:pt x="914" y="166"/>
                    </a:cubicBezTo>
                    <a:cubicBezTo>
                      <a:pt x="1006" y="132"/>
                      <a:pt x="964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2929;p70">
                <a:extLst>
                  <a:ext uri="{FF2B5EF4-FFF2-40B4-BE49-F238E27FC236}">
                    <a16:creationId xmlns:a16="http://schemas.microsoft.com/office/drawing/2014/main" id="{625178B3-0D55-2A5C-6ACD-C0888DE64386}"/>
                  </a:ext>
                </a:extLst>
              </p:cNvPr>
              <p:cNvSpPr/>
              <p:nvPr/>
            </p:nvSpPr>
            <p:spPr>
              <a:xfrm>
                <a:off x="3880400" y="2595825"/>
                <a:ext cx="3555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820" extrusionOk="0">
                    <a:moveTo>
                      <a:pt x="1340" y="0"/>
                    </a:moveTo>
                    <a:cubicBezTo>
                      <a:pt x="1078" y="0"/>
                      <a:pt x="0" y="642"/>
                      <a:pt x="365" y="819"/>
                    </a:cubicBezTo>
                    <a:cubicBezTo>
                      <a:pt x="403" y="819"/>
                      <a:pt x="435" y="800"/>
                      <a:pt x="448" y="761"/>
                    </a:cubicBezTo>
                    <a:cubicBezTo>
                      <a:pt x="531" y="519"/>
                      <a:pt x="1119" y="244"/>
                      <a:pt x="1337" y="154"/>
                    </a:cubicBezTo>
                    <a:cubicBezTo>
                      <a:pt x="1422" y="45"/>
                      <a:pt x="1409" y="0"/>
                      <a:pt x="1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2930;p70">
                <a:extLst>
                  <a:ext uri="{FF2B5EF4-FFF2-40B4-BE49-F238E27FC236}">
                    <a16:creationId xmlns:a16="http://schemas.microsoft.com/office/drawing/2014/main" id="{90C36A49-9D64-A7F8-A5D1-CEDDD099876C}"/>
                  </a:ext>
                </a:extLst>
              </p:cNvPr>
              <p:cNvSpPr/>
              <p:nvPr/>
            </p:nvSpPr>
            <p:spPr>
              <a:xfrm>
                <a:off x="3906350" y="2614475"/>
                <a:ext cx="2592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84" extrusionOk="0">
                    <a:moveTo>
                      <a:pt x="984" y="1"/>
                    </a:moveTo>
                    <a:cubicBezTo>
                      <a:pt x="792" y="1"/>
                      <a:pt x="1" y="1030"/>
                      <a:pt x="337" y="1083"/>
                    </a:cubicBezTo>
                    <a:cubicBezTo>
                      <a:pt x="388" y="1083"/>
                      <a:pt x="433" y="1038"/>
                      <a:pt x="427" y="987"/>
                    </a:cubicBezTo>
                    <a:cubicBezTo>
                      <a:pt x="407" y="859"/>
                      <a:pt x="714" y="450"/>
                      <a:pt x="1015" y="137"/>
                    </a:cubicBezTo>
                    <a:cubicBezTo>
                      <a:pt x="1037" y="41"/>
                      <a:pt x="1022" y="1"/>
                      <a:pt x="9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2931;p70">
                <a:extLst>
                  <a:ext uri="{FF2B5EF4-FFF2-40B4-BE49-F238E27FC236}">
                    <a16:creationId xmlns:a16="http://schemas.microsoft.com/office/drawing/2014/main" id="{896E5B14-D03D-D258-3A72-D1CF51CDB774}"/>
                  </a:ext>
                </a:extLst>
              </p:cNvPr>
              <p:cNvSpPr/>
              <p:nvPr/>
            </p:nvSpPr>
            <p:spPr>
              <a:xfrm>
                <a:off x="3544100" y="2703300"/>
                <a:ext cx="141625" cy="89525"/>
              </a:xfrm>
              <a:custGeom>
                <a:avLst/>
                <a:gdLst/>
                <a:ahLst/>
                <a:cxnLst/>
                <a:rect l="l" t="t" r="r" b="b"/>
                <a:pathLst>
                  <a:path w="5665" h="3581" extrusionOk="0">
                    <a:moveTo>
                      <a:pt x="1923" y="1"/>
                    </a:moveTo>
                    <a:cubicBezTo>
                      <a:pt x="1661" y="1"/>
                      <a:pt x="1328" y="34"/>
                      <a:pt x="902" y="107"/>
                    </a:cubicBezTo>
                    <a:cubicBezTo>
                      <a:pt x="358" y="120"/>
                      <a:pt x="0" y="2894"/>
                      <a:pt x="563" y="3048"/>
                    </a:cubicBezTo>
                    <a:cubicBezTo>
                      <a:pt x="1070" y="3192"/>
                      <a:pt x="2742" y="3580"/>
                      <a:pt x="3970" y="3580"/>
                    </a:cubicBezTo>
                    <a:cubicBezTo>
                      <a:pt x="4104" y="3580"/>
                      <a:pt x="4233" y="3576"/>
                      <a:pt x="4354" y="3566"/>
                    </a:cubicBezTo>
                    <a:cubicBezTo>
                      <a:pt x="5595" y="3470"/>
                      <a:pt x="5665" y="2332"/>
                      <a:pt x="4201" y="2025"/>
                    </a:cubicBezTo>
                    <a:cubicBezTo>
                      <a:pt x="2227" y="1458"/>
                      <a:pt x="3667" y="1"/>
                      <a:pt x="19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2932;p70">
                <a:extLst>
                  <a:ext uri="{FF2B5EF4-FFF2-40B4-BE49-F238E27FC236}">
                    <a16:creationId xmlns:a16="http://schemas.microsoft.com/office/drawing/2014/main" id="{30A2EE69-B58E-AE1D-F87A-00363AAFC295}"/>
                  </a:ext>
                </a:extLst>
              </p:cNvPr>
              <p:cNvSpPr/>
              <p:nvPr/>
            </p:nvSpPr>
            <p:spPr>
              <a:xfrm>
                <a:off x="3594550" y="2710100"/>
                <a:ext cx="56500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2407" extrusionOk="0">
                    <a:moveTo>
                      <a:pt x="288" y="0"/>
                    </a:moveTo>
                    <a:cubicBezTo>
                      <a:pt x="251" y="0"/>
                      <a:pt x="216" y="21"/>
                      <a:pt x="207" y="65"/>
                    </a:cubicBezTo>
                    <a:cubicBezTo>
                      <a:pt x="0" y="925"/>
                      <a:pt x="501" y="2407"/>
                      <a:pt x="2056" y="2407"/>
                    </a:cubicBezTo>
                    <a:cubicBezTo>
                      <a:pt x="2085" y="2407"/>
                      <a:pt x="2114" y="2406"/>
                      <a:pt x="2144" y="2405"/>
                    </a:cubicBezTo>
                    <a:cubicBezTo>
                      <a:pt x="2260" y="2405"/>
                      <a:pt x="2260" y="2232"/>
                      <a:pt x="2151" y="2232"/>
                    </a:cubicBezTo>
                    <a:cubicBezTo>
                      <a:pt x="2121" y="2234"/>
                      <a:pt x="2091" y="2234"/>
                      <a:pt x="2061" y="2234"/>
                    </a:cubicBezTo>
                    <a:cubicBezTo>
                      <a:pt x="618" y="2234"/>
                      <a:pt x="198" y="874"/>
                      <a:pt x="373" y="97"/>
                    </a:cubicBezTo>
                    <a:cubicBezTo>
                      <a:pt x="384" y="35"/>
                      <a:pt x="336" y="0"/>
                      <a:pt x="2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2933;p70">
                <a:extLst>
                  <a:ext uri="{FF2B5EF4-FFF2-40B4-BE49-F238E27FC236}">
                    <a16:creationId xmlns:a16="http://schemas.microsoft.com/office/drawing/2014/main" id="{564FB9FE-20DF-7BE6-909E-8ADDB019691E}"/>
                  </a:ext>
                </a:extLst>
              </p:cNvPr>
              <p:cNvSpPr/>
              <p:nvPr/>
            </p:nvSpPr>
            <p:spPr>
              <a:xfrm>
                <a:off x="3603075" y="2737950"/>
                <a:ext cx="2500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850" extrusionOk="0">
                    <a:moveTo>
                      <a:pt x="875" y="0"/>
                    </a:moveTo>
                    <a:cubicBezTo>
                      <a:pt x="866" y="0"/>
                      <a:pt x="855" y="2"/>
                      <a:pt x="844" y="6"/>
                    </a:cubicBezTo>
                    <a:cubicBezTo>
                      <a:pt x="819" y="19"/>
                      <a:pt x="186" y="262"/>
                      <a:pt x="20" y="735"/>
                    </a:cubicBezTo>
                    <a:cubicBezTo>
                      <a:pt x="0" y="792"/>
                      <a:pt x="39" y="850"/>
                      <a:pt x="96" y="850"/>
                    </a:cubicBezTo>
                    <a:cubicBezTo>
                      <a:pt x="135" y="850"/>
                      <a:pt x="167" y="824"/>
                      <a:pt x="179" y="792"/>
                    </a:cubicBezTo>
                    <a:cubicBezTo>
                      <a:pt x="320" y="396"/>
                      <a:pt x="902" y="172"/>
                      <a:pt x="908" y="166"/>
                    </a:cubicBezTo>
                    <a:cubicBezTo>
                      <a:pt x="1000" y="132"/>
                      <a:pt x="958" y="0"/>
                      <a:pt x="8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2934;p70">
                <a:extLst>
                  <a:ext uri="{FF2B5EF4-FFF2-40B4-BE49-F238E27FC236}">
                    <a16:creationId xmlns:a16="http://schemas.microsoft.com/office/drawing/2014/main" id="{56BE0516-500F-736A-3571-034B258AACB5}"/>
                  </a:ext>
                </a:extLst>
              </p:cNvPr>
              <p:cNvSpPr/>
              <p:nvPr/>
            </p:nvSpPr>
            <p:spPr>
              <a:xfrm>
                <a:off x="3585175" y="2726400"/>
                <a:ext cx="355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820" extrusionOk="0">
                    <a:moveTo>
                      <a:pt x="1339" y="0"/>
                    </a:moveTo>
                    <a:cubicBezTo>
                      <a:pt x="1076" y="0"/>
                      <a:pt x="1" y="638"/>
                      <a:pt x="365" y="820"/>
                    </a:cubicBezTo>
                    <a:cubicBezTo>
                      <a:pt x="403" y="820"/>
                      <a:pt x="435" y="800"/>
                      <a:pt x="448" y="762"/>
                    </a:cubicBezTo>
                    <a:cubicBezTo>
                      <a:pt x="531" y="519"/>
                      <a:pt x="1119" y="238"/>
                      <a:pt x="1337" y="155"/>
                    </a:cubicBezTo>
                    <a:cubicBezTo>
                      <a:pt x="1422" y="45"/>
                      <a:pt x="1409" y="0"/>
                      <a:pt x="1339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2935;p70">
                <a:extLst>
                  <a:ext uri="{FF2B5EF4-FFF2-40B4-BE49-F238E27FC236}">
                    <a16:creationId xmlns:a16="http://schemas.microsoft.com/office/drawing/2014/main" id="{7C9C40D9-0348-288A-5C46-943030FF91EB}"/>
                  </a:ext>
                </a:extLst>
              </p:cNvPr>
              <p:cNvSpPr/>
              <p:nvPr/>
            </p:nvSpPr>
            <p:spPr>
              <a:xfrm>
                <a:off x="3611125" y="2745075"/>
                <a:ext cx="25925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83" extrusionOk="0">
                    <a:moveTo>
                      <a:pt x="984" y="0"/>
                    </a:moveTo>
                    <a:cubicBezTo>
                      <a:pt x="792" y="0"/>
                      <a:pt x="1" y="1029"/>
                      <a:pt x="337" y="1083"/>
                    </a:cubicBezTo>
                    <a:cubicBezTo>
                      <a:pt x="388" y="1083"/>
                      <a:pt x="433" y="1038"/>
                      <a:pt x="427" y="987"/>
                    </a:cubicBezTo>
                    <a:cubicBezTo>
                      <a:pt x="407" y="859"/>
                      <a:pt x="714" y="450"/>
                      <a:pt x="1015" y="137"/>
                    </a:cubicBezTo>
                    <a:cubicBezTo>
                      <a:pt x="1037" y="40"/>
                      <a:pt x="1022" y="0"/>
                      <a:pt x="9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2936;p70">
                <a:extLst>
                  <a:ext uri="{FF2B5EF4-FFF2-40B4-BE49-F238E27FC236}">
                    <a16:creationId xmlns:a16="http://schemas.microsoft.com/office/drawing/2014/main" id="{926C498C-A662-87B0-33ED-396A6C72E3A3}"/>
                  </a:ext>
                </a:extLst>
              </p:cNvPr>
              <p:cNvSpPr/>
              <p:nvPr/>
            </p:nvSpPr>
            <p:spPr>
              <a:xfrm>
                <a:off x="3547250" y="2014300"/>
                <a:ext cx="34750" cy="31175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247" extrusionOk="0">
                    <a:moveTo>
                      <a:pt x="825" y="1"/>
                    </a:moveTo>
                    <a:cubicBezTo>
                      <a:pt x="771" y="1"/>
                      <a:pt x="715" y="51"/>
                      <a:pt x="744" y="117"/>
                    </a:cubicBezTo>
                    <a:cubicBezTo>
                      <a:pt x="884" y="481"/>
                      <a:pt x="1019" y="910"/>
                      <a:pt x="1031" y="1057"/>
                    </a:cubicBezTo>
                    <a:cubicBezTo>
                      <a:pt x="1029" y="1058"/>
                      <a:pt x="1026" y="1059"/>
                      <a:pt x="1023" y="1059"/>
                    </a:cubicBezTo>
                    <a:cubicBezTo>
                      <a:pt x="919" y="1059"/>
                      <a:pt x="305" y="380"/>
                      <a:pt x="130" y="380"/>
                    </a:cubicBezTo>
                    <a:cubicBezTo>
                      <a:pt x="116" y="380"/>
                      <a:pt x="106" y="383"/>
                      <a:pt x="98" y="392"/>
                    </a:cubicBezTo>
                    <a:cubicBezTo>
                      <a:pt x="0" y="600"/>
                      <a:pt x="978" y="1246"/>
                      <a:pt x="1069" y="1246"/>
                    </a:cubicBezTo>
                    <a:cubicBezTo>
                      <a:pt x="1074" y="1246"/>
                      <a:pt x="1076" y="1245"/>
                      <a:pt x="1076" y="1242"/>
                    </a:cubicBezTo>
                    <a:cubicBezTo>
                      <a:pt x="1390" y="1146"/>
                      <a:pt x="1019" y="449"/>
                      <a:pt x="897" y="53"/>
                    </a:cubicBezTo>
                    <a:cubicBezTo>
                      <a:pt x="884" y="16"/>
                      <a:pt x="854" y="1"/>
                      <a:pt x="8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2937;p70">
                <a:extLst>
                  <a:ext uri="{FF2B5EF4-FFF2-40B4-BE49-F238E27FC236}">
                    <a16:creationId xmlns:a16="http://schemas.microsoft.com/office/drawing/2014/main" id="{E8111968-D0F4-D2BC-F4D3-324B30257D04}"/>
                  </a:ext>
                </a:extLst>
              </p:cNvPr>
              <p:cNvSpPr/>
              <p:nvPr/>
            </p:nvSpPr>
            <p:spPr>
              <a:xfrm>
                <a:off x="3614425" y="1986350"/>
                <a:ext cx="264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31" extrusionOk="0">
                    <a:moveTo>
                      <a:pt x="825" y="1"/>
                    </a:moveTo>
                    <a:cubicBezTo>
                      <a:pt x="640" y="52"/>
                      <a:pt x="819" y="966"/>
                      <a:pt x="755" y="1100"/>
                    </a:cubicBezTo>
                    <a:cubicBezTo>
                      <a:pt x="662" y="1088"/>
                      <a:pt x="253" y="234"/>
                      <a:pt x="70" y="234"/>
                    </a:cubicBezTo>
                    <a:cubicBezTo>
                      <a:pt x="64" y="234"/>
                      <a:pt x="57" y="235"/>
                      <a:pt x="52" y="237"/>
                    </a:cubicBezTo>
                    <a:cubicBezTo>
                      <a:pt x="13" y="263"/>
                      <a:pt x="0" y="320"/>
                      <a:pt x="26" y="359"/>
                    </a:cubicBezTo>
                    <a:cubicBezTo>
                      <a:pt x="595" y="1260"/>
                      <a:pt x="742" y="1331"/>
                      <a:pt x="806" y="1331"/>
                    </a:cubicBezTo>
                    <a:cubicBezTo>
                      <a:pt x="1055" y="1305"/>
                      <a:pt x="883" y="186"/>
                      <a:pt x="915" y="84"/>
                    </a:cubicBezTo>
                    <a:cubicBezTo>
                      <a:pt x="908" y="33"/>
                      <a:pt x="870" y="1"/>
                      <a:pt x="8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2938;p70">
                <a:extLst>
                  <a:ext uri="{FF2B5EF4-FFF2-40B4-BE49-F238E27FC236}">
                    <a16:creationId xmlns:a16="http://schemas.microsoft.com/office/drawing/2014/main" id="{607966D5-2B50-C368-1804-4937D3AEBC3E}"/>
                  </a:ext>
                </a:extLst>
              </p:cNvPr>
              <p:cNvSpPr/>
              <p:nvPr/>
            </p:nvSpPr>
            <p:spPr>
              <a:xfrm>
                <a:off x="3511175" y="2050250"/>
                <a:ext cx="281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680" extrusionOk="0">
                    <a:moveTo>
                      <a:pt x="216" y="0"/>
                    </a:moveTo>
                    <a:cubicBezTo>
                      <a:pt x="193" y="0"/>
                      <a:pt x="179" y="7"/>
                      <a:pt x="179" y="21"/>
                    </a:cubicBezTo>
                    <a:cubicBezTo>
                      <a:pt x="0" y="130"/>
                      <a:pt x="102" y="642"/>
                      <a:pt x="256" y="680"/>
                    </a:cubicBezTo>
                    <a:cubicBezTo>
                      <a:pt x="454" y="674"/>
                      <a:pt x="179" y="207"/>
                      <a:pt x="262" y="175"/>
                    </a:cubicBezTo>
                    <a:cubicBezTo>
                      <a:pt x="267" y="169"/>
                      <a:pt x="275" y="167"/>
                      <a:pt x="284" y="167"/>
                    </a:cubicBezTo>
                    <a:cubicBezTo>
                      <a:pt x="403" y="167"/>
                      <a:pt x="851" y="578"/>
                      <a:pt x="1002" y="578"/>
                    </a:cubicBezTo>
                    <a:cubicBezTo>
                      <a:pt x="1020" y="578"/>
                      <a:pt x="1034" y="572"/>
                      <a:pt x="1042" y="558"/>
                    </a:cubicBezTo>
                    <a:cubicBezTo>
                      <a:pt x="1127" y="361"/>
                      <a:pt x="392" y="0"/>
                      <a:pt x="2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2939;p70">
                <a:extLst>
                  <a:ext uri="{FF2B5EF4-FFF2-40B4-BE49-F238E27FC236}">
                    <a16:creationId xmlns:a16="http://schemas.microsoft.com/office/drawing/2014/main" id="{2DBDC387-1DDF-10BF-8971-CA2D35BA551D}"/>
                  </a:ext>
                </a:extLst>
              </p:cNvPr>
              <p:cNvSpPr/>
              <p:nvPr/>
            </p:nvSpPr>
            <p:spPr>
              <a:xfrm>
                <a:off x="3668250" y="1983675"/>
                <a:ext cx="185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741" h="1003" extrusionOk="0">
                    <a:moveTo>
                      <a:pt x="323" y="0"/>
                    </a:moveTo>
                    <a:cubicBezTo>
                      <a:pt x="122" y="0"/>
                      <a:pt x="0" y="401"/>
                      <a:pt x="8" y="913"/>
                    </a:cubicBezTo>
                    <a:cubicBezTo>
                      <a:pt x="2" y="965"/>
                      <a:pt x="40" y="1003"/>
                      <a:pt x="92" y="1003"/>
                    </a:cubicBezTo>
                    <a:cubicBezTo>
                      <a:pt x="279" y="945"/>
                      <a:pt x="170" y="169"/>
                      <a:pt x="312" y="169"/>
                    </a:cubicBezTo>
                    <a:cubicBezTo>
                      <a:pt x="358" y="169"/>
                      <a:pt x="432" y="253"/>
                      <a:pt x="552" y="472"/>
                    </a:cubicBezTo>
                    <a:cubicBezTo>
                      <a:pt x="568" y="503"/>
                      <a:pt x="595" y="516"/>
                      <a:pt x="623" y="516"/>
                    </a:cubicBezTo>
                    <a:cubicBezTo>
                      <a:pt x="681" y="516"/>
                      <a:pt x="740" y="458"/>
                      <a:pt x="705" y="389"/>
                    </a:cubicBezTo>
                    <a:cubicBezTo>
                      <a:pt x="560" y="115"/>
                      <a:pt x="430" y="0"/>
                      <a:pt x="3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2940;p70">
                <a:extLst>
                  <a:ext uri="{FF2B5EF4-FFF2-40B4-BE49-F238E27FC236}">
                    <a16:creationId xmlns:a16="http://schemas.microsoft.com/office/drawing/2014/main" id="{BBDAB472-2FEC-1DC6-1B5E-E86686F83FFC}"/>
                  </a:ext>
                </a:extLst>
              </p:cNvPr>
              <p:cNvSpPr/>
              <p:nvPr/>
            </p:nvSpPr>
            <p:spPr>
              <a:xfrm>
                <a:off x="3550400" y="2052950"/>
                <a:ext cx="3285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074" extrusionOk="0">
                    <a:moveTo>
                      <a:pt x="687" y="0"/>
                    </a:moveTo>
                    <a:cubicBezTo>
                      <a:pt x="350" y="0"/>
                      <a:pt x="1" y="284"/>
                      <a:pt x="138" y="700"/>
                    </a:cubicBezTo>
                    <a:cubicBezTo>
                      <a:pt x="215" y="961"/>
                      <a:pt x="420" y="1073"/>
                      <a:pt x="630" y="1073"/>
                    </a:cubicBezTo>
                    <a:cubicBezTo>
                      <a:pt x="965" y="1073"/>
                      <a:pt x="1314" y="790"/>
                      <a:pt x="1180" y="374"/>
                    </a:cubicBezTo>
                    <a:cubicBezTo>
                      <a:pt x="1104" y="112"/>
                      <a:pt x="898" y="0"/>
                      <a:pt x="687" y="0"/>
                    </a:cubicBezTo>
                    <a:close/>
                  </a:path>
                </a:pathLst>
              </a:custGeom>
              <a:solidFill>
                <a:srgbClr val="804A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2941;p70">
                <a:extLst>
                  <a:ext uri="{FF2B5EF4-FFF2-40B4-BE49-F238E27FC236}">
                    <a16:creationId xmlns:a16="http://schemas.microsoft.com/office/drawing/2014/main" id="{13F7404D-4363-68C9-E6A3-DCD97000CE2C}"/>
                  </a:ext>
                </a:extLst>
              </p:cNvPr>
              <p:cNvSpPr/>
              <p:nvPr/>
            </p:nvSpPr>
            <p:spPr>
              <a:xfrm>
                <a:off x="3634750" y="2021775"/>
                <a:ext cx="3285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074" extrusionOk="0">
                    <a:moveTo>
                      <a:pt x="684" y="0"/>
                    </a:moveTo>
                    <a:cubicBezTo>
                      <a:pt x="349" y="0"/>
                      <a:pt x="0" y="284"/>
                      <a:pt x="134" y="700"/>
                    </a:cubicBezTo>
                    <a:cubicBezTo>
                      <a:pt x="210" y="962"/>
                      <a:pt x="416" y="1074"/>
                      <a:pt x="628" y="1074"/>
                    </a:cubicBezTo>
                    <a:cubicBezTo>
                      <a:pt x="964" y="1074"/>
                      <a:pt x="1313" y="790"/>
                      <a:pt x="1176" y="374"/>
                    </a:cubicBezTo>
                    <a:cubicBezTo>
                      <a:pt x="1099" y="112"/>
                      <a:pt x="894" y="0"/>
                      <a:pt x="684" y="0"/>
                    </a:cubicBezTo>
                    <a:close/>
                  </a:path>
                </a:pathLst>
              </a:custGeom>
              <a:solidFill>
                <a:srgbClr val="804A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2942;p70">
                <a:extLst>
                  <a:ext uri="{FF2B5EF4-FFF2-40B4-BE49-F238E27FC236}">
                    <a16:creationId xmlns:a16="http://schemas.microsoft.com/office/drawing/2014/main" id="{831A5B57-4ED0-10AB-0A07-89B7BEDAD1A6}"/>
                  </a:ext>
                </a:extLst>
              </p:cNvPr>
              <p:cNvSpPr/>
              <p:nvPr/>
            </p:nvSpPr>
            <p:spPr>
              <a:xfrm>
                <a:off x="3596350" y="2004975"/>
                <a:ext cx="25450" cy="42150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1686" extrusionOk="0">
                    <a:moveTo>
                      <a:pt x="156" y="0"/>
                    </a:moveTo>
                    <a:cubicBezTo>
                      <a:pt x="148" y="0"/>
                      <a:pt x="142" y="2"/>
                      <a:pt x="135" y="4"/>
                    </a:cubicBezTo>
                    <a:cubicBezTo>
                      <a:pt x="97" y="29"/>
                      <a:pt x="84" y="87"/>
                      <a:pt x="116" y="125"/>
                    </a:cubicBezTo>
                    <a:cubicBezTo>
                      <a:pt x="410" y="554"/>
                      <a:pt x="730" y="1078"/>
                      <a:pt x="768" y="1231"/>
                    </a:cubicBezTo>
                    <a:cubicBezTo>
                      <a:pt x="544" y="1359"/>
                      <a:pt x="1" y="1564"/>
                      <a:pt x="295" y="1685"/>
                    </a:cubicBezTo>
                    <a:cubicBezTo>
                      <a:pt x="436" y="1641"/>
                      <a:pt x="717" y="1423"/>
                      <a:pt x="864" y="1378"/>
                    </a:cubicBezTo>
                    <a:cubicBezTo>
                      <a:pt x="896" y="1366"/>
                      <a:pt x="922" y="1340"/>
                      <a:pt x="934" y="1308"/>
                    </a:cubicBezTo>
                    <a:cubicBezTo>
                      <a:pt x="938" y="1311"/>
                      <a:pt x="942" y="1313"/>
                      <a:pt x="944" y="1313"/>
                    </a:cubicBezTo>
                    <a:cubicBezTo>
                      <a:pt x="1017" y="1313"/>
                      <a:pt x="401" y="0"/>
                      <a:pt x="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2943;p70">
                <a:extLst>
                  <a:ext uri="{FF2B5EF4-FFF2-40B4-BE49-F238E27FC236}">
                    <a16:creationId xmlns:a16="http://schemas.microsoft.com/office/drawing/2014/main" id="{E271F492-C053-11EF-59BA-679CDAE6D755}"/>
                  </a:ext>
                </a:extLst>
              </p:cNvPr>
              <p:cNvSpPr/>
              <p:nvPr/>
            </p:nvSpPr>
            <p:spPr>
              <a:xfrm>
                <a:off x="3594925" y="2046775"/>
                <a:ext cx="32800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088" extrusionOk="0">
                    <a:moveTo>
                      <a:pt x="1190" y="1"/>
                    </a:moveTo>
                    <a:cubicBezTo>
                      <a:pt x="1004" y="33"/>
                      <a:pt x="1228" y="813"/>
                      <a:pt x="979" y="915"/>
                    </a:cubicBezTo>
                    <a:cubicBezTo>
                      <a:pt x="964" y="921"/>
                      <a:pt x="948" y="923"/>
                      <a:pt x="932" y="923"/>
                    </a:cubicBezTo>
                    <a:cubicBezTo>
                      <a:pt x="683" y="923"/>
                      <a:pt x="318" y="261"/>
                      <a:pt x="166" y="261"/>
                    </a:cubicBezTo>
                    <a:cubicBezTo>
                      <a:pt x="157" y="261"/>
                      <a:pt x="149" y="264"/>
                      <a:pt x="141" y="269"/>
                    </a:cubicBezTo>
                    <a:cubicBezTo>
                      <a:pt x="0" y="423"/>
                      <a:pt x="653" y="1087"/>
                      <a:pt x="947" y="1087"/>
                    </a:cubicBezTo>
                    <a:cubicBezTo>
                      <a:pt x="1273" y="1049"/>
                      <a:pt x="1311" y="729"/>
                      <a:pt x="1279" y="77"/>
                    </a:cubicBezTo>
                    <a:cubicBezTo>
                      <a:pt x="1279" y="33"/>
                      <a:pt x="1234" y="1"/>
                      <a:pt x="11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2944;p70">
                <a:extLst>
                  <a:ext uri="{FF2B5EF4-FFF2-40B4-BE49-F238E27FC236}">
                    <a16:creationId xmlns:a16="http://schemas.microsoft.com/office/drawing/2014/main" id="{3E9827CA-C660-4145-7822-E572C6DC5A0E}"/>
                  </a:ext>
                </a:extLst>
              </p:cNvPr>
              <p:cNvSpPr/>
              <p:nvPr/>
            </p:nvSpPr>
            <p:spPr>
              <a:xfrm>
                <a:off x="3583100" y="2076450"/>
                <a:ext cx="73550" cy="26300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1052" extrusionOk="0">
                    <a:moveTo>
                      <a:pt x="2845" y="0"/>
                    </a:moveTo>
                    <a:cubicBezTo>
                      <a:pt x="2817" y="0"/>
                      <a:pt x="2790" y="12"/>
                      <a:pt x="2775" y="35"/>
                    </a:cubicBezTo>
                    <a:cubicBezTo>
                      <a:pt x="2193" y="1000"/>
                      <a:pt x="0" y="751"/>
                      <a:pt x="550" y="1051"/>
                    </a:cubicBezTo>
                    <a:cubicBezTo>
                      <a:pt x="620" y="1051"/>
                      <a:pt x="2289" y="1032"/>
                      <a:pt x="2916" y="137"/>
                    </a:cubicBezTo>
                    <a:cubicBezTo>
                      <a:pt x="2941" y="99"/>
                      <a:pt x="2935" y="41"/>
                      <a:pt x="2897" y="16"/>
                    </a:cubicBezTo>
                    <a:cubicBezTo>
                      <a:pt x="2881" y="5"/>
                      <a:pt x="2863" y="0"/>
                      <a:pt x="28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2945;p70">
                <a:extLst>
                  <a:ext uri="{FF2B5EF4-FFF2-40B4-BE49-F238E27FC236}">
                    <a16:creationId xmlns:a16="http://schemas.microsoft.com/office/drawing/2014/main" id="{350FAEC3-D10E-0618-F379-2D12ADB0F311}"/>
                  </a:ext>
                </a:extLst>
              </p:cNvPr>
              <p:cNvSpPr/>
              <p:nvPr/>
            </p:nvSpPr>
            <p:spPr>
              <a:xfrm>
                <a:off x="3716250" y="2352225"/>
                <a:ext cx="210675" cy="246575"/>
              </a:xfrm>
              <a:custGeom>
                <a:avLst/>
                <a:gdLst/>
                <a:ahLst/>
                <a:cxnLst/>
                <a:rect l="l" t="t" r="r" b="b"/>
                <a:pathLst>
                  <a:path w="8427" h="9863" extrusionOk="0">
                    <a:moveTo>
                      <a:pt x="2084" y="1"/>
                    </a:moveTo>
                    <a:cubicBezTo>
                      <a:pt x="2084" y="1"/>
                      <a:pt x="0" y="3364"/>
                      <a:pt x="166" y="3447"/>
                    </a:cubicBezTo>
                    <a:cubicBezTo>
                      <a:pt x="1030" y="3875"/>
                      <a:pt x="3133" y="4598"/>
                      <a:pt x="3817" y="4598"/>
                    </a:cubicBezTo>
                    <a:cubicBezTo>
                      <a:pt x="4501" y="4598"/>
                      <a:pt x="4866" y="9278"/>
                      <a:pt x="5435" y="9623"/>
                    </a:cubicBezTo>
                    <a:cubicBezTo>
                      <a:pt x="5683" y="9771"/>
                      <a:pt x="5938" y="9863"/>
                      <a:pt x="6222" y="9863"/>
                    </a:cubicBezTo>
                    <a:cubicBezTo>
                      <a:pt x="6590" y="9863"/>
                      <a:pt x="7007" y="9709"/>
                      <a:pt x="7519" y="9323"/>
                    </a:cubicBezTo>
                    <a:cubicBezTo>
                      <a:pt x="8427" y="8639"/>
                      <a:pt x="8075" y="2366"/>
                      <a:pt x="7391" y="1574"/>
                    </a:cubicBezTo>
                    <a:cubicBezTo>
                      <a:pt x="6713" y="781"/>
                      <a:pt x="2084" y="1"/>
                      <a:pt x="2084" y="1"/>
                    </a:cubicBezTo>
                    <a:close/>
                  </a:path>
                </a:pathLst>
              </a:custGeom>
              <a:solidFill>
                <a:srgbClr val="A26A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2946;p70">
                <a:extLst>
                  <a:ext uri="{FF2B5EF4-FFF2-40B4-BE49-F238E27FC236}">
                    <a16:creationId xmlns:a16="http://schemas.microsoft.com/office/drawing/2014/main" id="{B9E81E7C-5F2A-FD0F-1727-FA3DDFE08045}"/>
                  </a:ext>
                </a:extLst>
              </p:cNvPr>
              <p:cNvSpPr/>
              <p:nvPr/>
            </p:nvSpPr>
            <p:spPr>
              <a:xfrm>
                <a:off x="3520275" y="2426325"/>
                <a:ext cx="114725" cy="289350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11574" extrusionOk="0">
                    <a:moveTo>
                      <a:pt x="1321" y="0"/>
                    </a:moveTo>
                    <a:cubicBezTo>
                      <a:pt x="577" y="0"/>
                      <a:pt x="1" y="16"/>
                      <a:pt x="1" y="16"/>
                    </a:cubicBezTo>
                    <a:cubicBezTo>
                      <a:pt x="1" y="16"/>
                      <a:pt x="288" y="10642"/>
                      <a:pt x="1311" y="11256"/>
                    </a:cubicBezTo>
                    <a:cubicBezTo>
                      <a:pt x="1677" y="11473"/>
                      <a:pt x="2180" y="11574"/>
                      <a:pt x="2666" y="11574"/>
                    </a:cubicBezTo>
                    <a:cubicBezTo>
                      <a:pt x="3537" y="11574"/>
                      <a:pt x="4351" y="11250"/>
                      <a:pt x="4208" y="10700"/>
                    </a:cubicBezTo>
                    <a:cubicBezTo>
                      <a:pt x="3977" y="9850"/>
                      <a:pt x="4444" y="1615"/>
                      <a:pt x="4559" y="355"/>
                    </a:cubicBezTo>
                    <a:cubicBezTo>
                      <a:pt x="4588" y="54"/>
                      <a:pt x="2677" y="0"/>
                      <a:pt x="1321" y="0"/>
                    </a:cubicBezTo>
                    <a:close/>
                  </a:path>
                </a:pathLst>
              </a:custGeom>
              <a:solidFill>
                <a:srgbClr val="A26A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2947;p70">
                <a:extLst>
                  <a:ext uri="{FF2B5EF4-FFF2-40B4-BE49-F238E27FC236}">
                    <a16:creationId xmlns:a16="http://schemas.microsoft.com/office/drawing/2014/main" id="{5A148332-6CF6-23E4-8F89-CBD989E76D7E}"/>
                  </a:ext>
                </a:extLst>
              </p:cNvPr>
              <p:cNvSpPr/>
              <p:nvPr/>
            </p:nvSpPr>
            <p:spPr>
              <a:xfrm>
                <a:off x="3285475" y="2154200"/>
                <a:ext cx="192300" cy="339700"/>
              </a:xfrm>
              <a:custGeom>
                <a:avLst/>
                <a:gdLst/>
                <a:ahLst/>
                <a:cxnLst/>
                <a:rect l="l" t="t" r="r" b="b"/>
                <a:pathLst>
                  <a:path w="7692" h="13588" extrusionOk="0">
                    <a:moveTo>
                      <a:pt x="7053" y="0"/>
                    </a:moveTo>
                    <a:cubicBezTo>
                      <a:pt x="7053" y="0"/>
                      <a:pt x="3178" y="186"/>
                      <a:pt x="1592" y="4041"/>
                    </a:cubicBezTo>
                    <a:cubicBezTo>
                      <a:pt x="0" y="7903"/>
                      <a:pt x="2583" y="9239"/>
                      <a:pt x="3606" y="11055"/>
                    </a:cubicBezTo>
                    <a:cubicBezTo>
                      <a:pt x="4527" y="12689"/>
                      <a:pt x="4065" y="13588"/>
                      <a:pt x="4462" y="13588"/>
                    </a:cubicBezTo>
                    <a:cubicBezTo>
                      <a:pt x="4506" y="13588"/>
                      <a:pt x="4561" y="13577"/>
                      <a:pt x="4629" y="13555"/>
                    </a:cubicBezTo>
                    <a:cubicBezTo>
                      <a:pt x="4837" y="13484"/>
                      <a:pt x="4970" y="13308"/>
                      <a:pt x="5055" y="13097"/>
                    </a:cubicBezTo>
                    <a:lnTo>
                      <a:pt x="5055" y="13097"/>
                    </a:lnTo>
                    <a:cubicBezTo>
                      <a:pt x="5096" y="13253"/>
                      <a:pt x="5180" y="13325"/>
                      <a:pt x="5280" y="13325"/>
                    </a:cubicBezTo>
                    <a:cubicBezTo>
                      <a:pt x="5542" y="13325"/>
                      <a:pt x="5910" y="12824"/>
                      <a:pt x="5881" y="12050"/>
                    </a:cubicBezTo>
                    <a:lnTo>
                      <a:pt x="5881" y="12050"/>
                    </a:lnTo>
                    <a:cubicBezTo>
                      <a:pt x="5937" y="12966"/>
                      <a:pt x="6096" y="13326"/>
                      <a:pt x="6257" y="13326"/>
                    </a:cubicBezTo>
                    <a:cubicBezTo>
                      <a:pt x="6548" y="13326"/>
                      <a:pt x="6847" y="12142"/>
                      <a:pt x="6554" y="10940"/>
                    </a:cubicBezTo>
                    <a:cubicBezTo>
                      <a:pt x="6330" y="9917"/>
                      <a:pt x="3606" y="6854"/>
                      <a:pt x="4060" y="5492"/>
                    </a:cubicBezTo>
                    <a:cubicBezTo>
                      <a:pt x="4514" y="4130"/>
                      <a:pt x="7225" y="2954"/>
                      <a:pt x="7353" y="2935"/>
                    </a:cubicBezTo>
                    <a:cubicBezTo>
                      <a:pt x="7692" y="2896"/>
                      <a:pt x="7053" y="0"/>
                      <a:pt x="7053" y="0"/>
                    </a:cubicBezTo>
                    <a:close/>
                  </a:path>
                </a:pathLst>
              </a:custGeom>
              <a:solidFill>
                <a:srgbClr val="A26A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2948;p70">
                <a:extLst>
                  <a:ext uri="{FF2B5EF4-FFF2-40B4-BE49-F238E27FC236}">
                    <a16:creationId xmlns:a16="http://schemas.microsoft.com/office/drawing/2014/main" id="{919E76FE-B4A7-CC71-6440-6A62638A68C1}"/>
                  </a:ext>
                </a:extLst>
              </p:cNvPr>
              <p:cNvSpPr/>
              <p:nvPr/>
            </p:nvSpPr>
            <p:spPr>
              <a:xfrm>
                <a:off x="3724075" y="1913825"/>
                <a:ext cx="269500" cy="259050"/>
              </a:xfrm>
              <a:custGeom>
                <a:avLst/>
                <a:gdLst/>
                <a:ahLst/>
                <a:cxnLst/>
                <a:rect l="l" t="t" r="r" b="b"/>
                <a:pathLst>
                  <a:path w="10780" h="10362" extrusionOk="0">
                    <a:moveTo>
                      <a:pt x="8646" y="1"/>
                    </a:moveTo>
                    <a:cubicBezTo>
                      <a:pt x="8115" y="1"/>
                      <a:pt x="7463" y="92"/>
                      <a:pt x="6695" y="332"/>
                    </a:cubicBezTo>
                    <a:cubicBezTo>
                      <a:pt x="3121" y="1482"/>
                      <a:pt x="3728" y="6776"/>
                      <a:pt x="0" y="7301"/>
                    </a:cubicBezTo>
                    <a:cubicBezTo>
                      <a:pt x="0" y="7301"/>
                      <a:pt x="659" y="9647"/>
                      <a:pt x="1177" y="10293"/>
                    </a:cubicBezTo>
                    <a:cubicBezTo>
                      <a:pt x="1212" y="10339"/>
                      <a:pt x="1291" y="10362"/>
                      <a:pt x="1403" y="10362"/>
                    </a:cubicBezTo>
                    <a:cubicBezTo>
                      <a:pt x="1820" y="10362"/>
                      <a:pt x="2691" y="10045"/>
                      <a:pt x="3427" y="9430"/>
                    </a:cubicBezTo>
                    <a:cubicBezTo>
                      <a:pt x="5684" y="7537"/>
                      <a:pt x="6036" y="3906"/>
                      <a:pt x="7149" y="3023"/>
                    </a:cubicBezTo>
                    <a:cubicBezTo>
                      <a:pt x="8267" y="2135"/>
                      <a:pt x="9744" y="2684"/>
                      <a:pt x="10224" y="2141"/>
                    </a:cubicBezTo>
                    <a:cubicBezTo>
                      <a:pt x="10444" y="1894"/>
                      <a:pt x="10253" y="1742"/>
                      <a:pt x="9977" y="1650"/>
                    </a:cubicBezTo>
                    <a:lnTo>
                      <a:pt x="9977" y="1650"/>
                    </a:lnTo>
                    <a:cubicBezTo>
                      <a:pt x="10619" y="1649"/>
                      <a:pt x="10577" y="1215"/>
                      <a:pt x="10083" y="942"/>
                    </a:cubicBezTo>
                    <a:lnTo>
                      <a:pt x="10083" y="942"/>
                    </a:lnTo>
                    <a:cubicBezTo>
                      <a:pt x="10780" y="864"/>
                      <a:pt x="10279" y="1"/>
                      <a:pt x="8646" y="1"/>
                    </a:cubicBezTo>
                    <a:close/>
                  </a:path>
                </a:pathLst>
              </a:custGeom>
              <a:solidFill>
                <a:srgbClr val="A26A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2949;p70">
                <a:extLst>
                  <a:ext uri="{FF2B5EF4-FFF2-40B4-BE49-F238E27FC236}">
                    <a16:creationId xmlns:a16="http://schemas.microsoft.com/office/drawing/2014/main" id="{D081733A-96AB-680E-920F-E391183DC12A}"/>
                  </a:ext>
                </a:extLst>
              </p:cNvPr>
              <p:cNvSpPr/>
              <p:nvPr/>
            </p:nvSpPr>
            <p:spPr>
              <a:xfrm>
                <a:off x="3446850" y="1861600"/>
                <a:ext cx="228325" cy="178975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7159" extrusionOk="0">
                    <a:moveTo>
                      <a:pt x="4614" y="1"/>
                    </a:moveTo>
                    <a:cubicBezTo>
                      <a:pt x="3665" y="1"/>
                      <a:pt x="2541" y="378"/>
                      <a:pt x="1851" y="378"/>
                    </a:cubicBezTo>
                    <a:cubicBezTo>
                      <a:pt x="1790" y="378"/>
                      <a:pt x="1732" y="375"/>
                      <a:pt x="1678" y="368"/>
                    </a:cubicBezTo>
                    <a:cubicBezTo>
                      <a:pt x="1588" y="350"/>
                      <a:pt x="1510" y="341"/>
                      <a:pt x="1445" y="341"/>
                    </a:cubicBezTo>
                    <a:cubicBezTo>
                      <a:pt x="853" y="341"/>
                      <a:pt x="1203" y="1030"/>
                      <a:pt x="1704" y="1289"/>
                    </a:cubicBezTo>
                    <a:cubicBezTo>
                      <a:pt x="1704" y="1289"/>
                      <a:pt x="1304" y="1163"/>
                      <a:pt x="1054" y="1163"/>
                    </a:cubicBezTo>
                    <a:cubicBezTo>
                      <a:pt x="996" y="1163"/>
                      <a:pt x="946" y="1170"/>
                      <a:pt x="911" y="1187"/>
                    </a:cubicBezTo>
                    <a:cubicBezTo>
                      <a:pt x="629" y="1314"/>
                      <a:pt x="751" y="1999"/>
                      <a:pt x="1307" y="2369"/>
                    </a:cubicBezTo>
                    <a:cubicBezTo>
                      <a:pt x="1066" y="2244"/>
                      <a:pt x="872" y="2191"/>
                      <a:pt x="724" y="2191"/>
                    </a:cubicBezTo>
                    <a:cubicBezTo>
                      <a:pt x="0" y="2191"/>
                      <a:pt x="397" y="3478"/>
                      <a:pt x="1831" y="3834"/>
                    </a:cubicBezTo>
                    <a:cubicBezTo>
                      <a:pt x="389" y="5103"/>
                      <a:pt x="1547" y="7117"/>
                      <a:pt x="2141" y="7117"/>
                    </a:cubicBezTo>
                    <a:cubicBezTo>
                      <a:pt x="2181" y="7117"/>
                      <a:pt x="2219" y="7107"/>
                      <a:pt x="2253" y="7088"/>
                    </a:cubicBezTo>
                    <a:cubicBezTo>
                      <a:pt x="2413" y="6998"/>
                      <a:pt x="2551" y="6966"/>
                      <a:pt x="2676" y="6966"/>
                    </a:cubicBezTo>
                    <a:cubicBezTo>
                      <a:pt x="2981" y="6966"/>
                      <a:pt x="3210" y="7158"/>
                      <a:pt x="3497" y="7158"/>
                    </a:cubicBezTo>
                    <a:cubicBezTo>
                      <a:pt x="3500" y="7158"/>
                      <a:pt x="3503" y="7158"/>
                      <a:pt x="3507" y="7158"/>
                    </a:cubicBezTo>
                    <a:cubicBezTo>
                      <a:pt x="3916" y="7145"/>
                      <a:pt x="3730" y="6506"/>
                      <a:pt x="3206" y="5611"/>
                    </a:cubicBezTo>
                    <a:cubicBezTo>
                      <a:pt x="2784" y="4901"/>
                      <a:pt x="2931" y="4140"/>
                      <a:pt x="3008" y="3859"/>
                    </a:cubicBezTo>
                    <a:cubicBezTo>
                      <a:pt x="4069" y="3706"/>
                      <a:pt x="5361" y="3137"/>
                      <a:pt x="5975" y="2529"/>
                    </a:cubicBezTo>
                    <a:cubicBezTo>
                      <a:pt x="5980" y="2529"/>
                      <a:pt x="5985" y="2529"/>
                      <a:pt x="5990" y="2529"/>
                    </a:cubicBezTo>
                    <a:cubicBezTo>
                      <a:pt x="7707" y="2529"/>
                      <a:pt x="8425" y="4667"/>
                      <a:pt x="8497" y="4667"/>
                    </a:cubicBezTo>
                    <a:cubicBezTo>
                      <a:pt x="8498" y="4667"/>
                      <a:pt x="8499" y="4666"/>
                      <a:pt x="8500" y="4665"/>
                    </a:cubicBezTo>
                    <a:cubicBezTo>
                      <a:pt x="8558" y="4588"/>
                      <a:pt x="9133" y="4268"/>
                      <a:pt x="9056" y="4108"/>
                    </a:cubicBezTo>
                    <a:cubicBezTo>
                      <a:pt x="8978" y="3161"/>
                      <a:pt x="8348" y="1519"/>
                      <a:pt x="6947" y="1519"/>
                    </a:cubicBezTo>
                    <a:cubicBezTo>
                      <a:pt x="6751" y="1519"/>
                      <a:pt x="6540" y="1551"/>
                      <a:pt x="6313" y="1621"/>
                    </a:cubicBezTo>
                    <a:cubicBezTo>
                      <a:pt x="6239" y="333"/>
                      <a:pt x="5504" y="1"/>
                      <a:pt x="4614" y="1"/>
                    </a:cubicBezTo>
                    <a:close/>
                  </a:path>
                </a:pathLst>
              </a:custGeom>
              <a:solidFill>
                <a:srgbClr val="5731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2950;p70">
                <a:extLst>
                  <a:ext uri="{FF2B5EF4-FFF2-40B4-BE49-F238E27FC236}">
                    <a16:creationId xmlns:a16="http://schemas.microsoft.com/office/drawing/2014/main" id="{0A7E490E-D34F-A41F-D34A-4BD821CBB4E0}"/>
                  </a:ext>
                </a:extLst>
              </p:cNvPr>
              <p:cNvSpPr/>
              <p:nvPr/>
            </p:nvSpPr>
            <p:spPr>
              <a:xfrm>
                <a:off x="3474250" y="2341775"/>
                <a:ext cx="370850" cy="207650"/>
              </a:xfrm>
              <a:custGeom>
                <a:avLst/>
                <a:gdLst/>
                <a:ahLst/>
                <a:cxnLst/>
                <a:rect l="l" t="t" r="r" b="b"/>
                <a:pathLst>
                  <a:path w="14834" h="8306" extrusionOk="0">
                    <a:moveTo>
                      <a:pt x="10182" y="1"/>
                    </a:moveTo>
                    <a:cubicBezTo>
                      <a:pt x="9416" y="1"/>
                      <a:pt x="8612" y="90"/>
                      <a:pt x="7634" y="246"/>
                    </a:cubicBezTo>
                    <a:cubicBezTo>
                      <a:pt x="5978" y="515"/>
                      <a:pt x="1874" y="457"/>
                      <a:pt x="1106" y="1397"/>
                    </a:cubicBezTo>
                    <a:cubicBezTo>
                      <a:pt x="339" y="2330"/>
                      <a:pt x="0" y="7867"/>
                      <a:pt x="339" y="8123"/>
                    </a:cubicBezTo>
                    <a:cubicBezTo>
                      <a:pt x="497" y="8242"/>
                      <a:pt x="1999" y="8306"/>
                      <a:pt x="3587" y="8306"/>
                    </a:cubicBezTo>
                    <a:cubicBezTo>
                      <a:pt x="5415" y="8306"/>
                      <a:pt x="7357" y="8221"/>
                      <a:pt x="7494" y="8040"/>
                    </a:cubicBezTo>
                    <a:cubicBezTo>
                      <a:pt x="7749" y="7695"/>
                      <a:pt x="7832" y="4971"/>
                      <a:pt x="7832" y="4715"/>
                    </a:cubicBezTo>
                    <a:cubicBezTo>
                      <a:pt x="7832" y="4699"/>
                      <a:pt x="7847" y="4691"/>
                      <a:pt x="7875" y="4691"/>
                    </a:cubicBezTo>
                    <a:cubicBezTo>
                      <a:pt x="8229" y="4691"/>
                      <a:pt x="10685" y="5910"/>
                      <a:pt x="11843" y="5910"/>
                    </a:cubicBezTo>
                    <a:cubicBezTo>
                      <a:pt x="12016" y="5910"/>
                      <a:pt x="12159" y="5883"/>
                      <a:pt x="12263" y="5821"/>
                    </a:cubicBezTo>
                    <a:cubicBezTo>
                      <a:pt x="13114" y="5310"/>
                      <a:pt x="14833" y="969"/>
                      <a:pt x="14578" y="713"/>
                    </a:cubicBezTo>
                    <a:cubicBezTo>
                      <a:pt x="14322" y="457"/>
                      <a:pt x="10984" y="35"/>
                      <a:pt x="10984" y="35"/>
                    </a:cubicBezTo>
                    <a:cubicBezTo>
                      <a:pt x="10718" y="12"/>
                      <a:pt x="10452" y="1"/>
                      <a:pt x="101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2951;p70">
                <a:extLst>
                  <a:ext uri="{FF2B5EF4-FFF2-40B4-BE49-F238E27FC236}">
                    <a16:creationId xmlns:a16="http://schemas.microsoft.com/office/drawing/2014/main" id="{18048492-0A8D-F6A9-9FE9-DC4D50B724C3}"/>
                  </a:ext>
                </a:extLst>
              </p:cNvPr>
              <p:cNvSpPr/>
              <p:nvPr/>
            </p:nvSpPr>
            <p:spPr>
              <a:xfrm>
                <a:off x="3820150" y="2481350"/>
                <a:ext cx="109550" cy="119850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4794" extrusionOk="0">
                    <a:moveTo>
                      <a:pt x="3178" y="1"/>
                    </a:moveTo>
                    <a:cubicBezTo>
                      <a:pt x="2616" y="1"/>
                      <a:pt x="1687" y="201"/>
                      <a:pt x="173" y="456"/>
                    </a:cubicBezTo>
                    <a:cubicBezTo>
                      <a:pt x="0" y="795"/>
                      <a:pt x="812" y="4586"/>
                      <a:pt x="1151" y="4752"/>
                    </a:cubicBezTo>
                    <a:cubicBezTo>
                      <a:pt x="1206" y="4781"/>
                      <a:pt x="1316" y="4793"/>
                      <a:pt x="1459" y="4793"/>
                    </a:cubicBezTo>
                    <a:cubicBezTo>
                      <a:pt x="2192" y="4793"/>
                      <a:pt x="3826" y="4464"/>
                      <a:pt x="3875" y="4202"/>
                    </a:cubicBezTo>
                    <a:cubicBezTo>
                      <a:pt x="3901" y="921"/>
                      <a:pt x="4381" y="1"/>
                      <a:pt x="317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2952;p70">
                <a:extLst>
                  <a:ext uri="{FF2B5EF4-FFF2-40B4-BE49-F238E27FC236}">
                    <a16:creationId xmlns:a16="http://schemas.microsoft.com/office/drawing/2014/main" id="{C3F4CC0A-45BF-C9A3-91BD-4ECA2E11773F}"/>
                  </a:ext>
                </a:extLst>
              </p:cNvPr>
              <p:cNvSpPr/>
              <p:nvPr/>
            </p:nvSpPr>
            <p:spPr>
              <a:xfrm>
                <a:off x="3521400" y="2624250"/>
                <a:ext cx="125525" cy="122500"/>
              </a:xfrm>
              <a:custGeom>
                <a:avLst/>
                <a:gdLst/>
                <a:ahLst/>
                <a:cxnLst/>
                <a:rect l="l" t="t" r="r" b="b"/>
                <a:pathLst>
                  <a:path w="5021" h="4900" extrusionOk="0">
                    <a:moveTo>
                      <a:pt x="3355" y="1"/>
                    </a:moveTo>
                    <a:cubicBezTo>
                      <a:pt x="2753" y="1"/>
                      <a:pt x="1830" y="118"/>
                      <a:pt x="429" y="270"/>
                    </a:cubicBezTo>
                    <a:cubicBezTo>
                      <a:pt x="0" y="1255"/>
                      <a:pt x="755" y="3505"/>
                      <a:pt x="966" y="4445"/>
                    </a:cubicBezTo>
                    <a:cubicBezTo>
                      <a:pt x="1042" y="4785"/>
                      <a:pt x="1409" y="4900"/>
                      <a:pt x="1870" y="4900"/>
                    </a:cubicBezTo>
                    <a:cubicBezTo>
                      <a:pt x="2831" y="4900"/>
                      <a:pt x="4201" y="4401"/>
                      <a:pt x="4201" y="4401"/>
                    </a:cubicBezTo>
                    <a:cubicBezTo>
                      <a:pt x="4210" y="896"/>
                      <a:pt x="5021" y="1"/>
                      <a:pt x="33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2953;p70">
                <a:extLst>
                  <a:ext uri="{FF2B5EF4-FFF2-40B4-BE49-F238E27FC236}">
                    <a16:creationId xmlns:a16="http://schemas.microsoft.com/office/drawing/2014/main" id="{6E19BE6A-772F-7E8B-4A98-64521B8F6285}"/>
                  </a:ext>
                </a:extLst>
              </p:cNvPr>
              <p:cNvSpPr/>
              <p:nvPr/>
            </p:nvSpPr>
            <p:spPr>
              <a:xfrm>
                <a:off x="3408225" y="2075325"/>
                <a:ext cx="420600" cy="310950"/>
              </a:xfrm>
              <a:custGeom>
                <a:avLst/>
                <a:gdLst/>
                <a:ahLst/>
                <a:cxnLst/>
                <a:rect l="l" t="t" r="r" b="b"/>
                <a:pathLst>
                  <a:path w="16824" h="12438" extrusionOk="0">
                    <a:moveTo>
                      <a:pt x="14067" y="1"/>
                    </a:moveTo>
                    <a:cubicBezTo>
                      <a:pt x="14026" y="1"/>
                      <a:pt x="13991" y="16"/>
                      <a:pt x="13964" y="48"/>
                    </a:cubicBezTo>
                    <a:cubicBezTo>
                      <a:pt x="13542" y="559"/>
                      <a:pt x="10390" y="1410"/>
                      <a:pt x="9962" y="1493"/>
                    </a:cubicBezTo>
                    <a:cubicBezTo>
                      <a:pt x="9295" y="3579"/>
                      <a:pt x="9511" y="4903"/>
                      <a:pt x="9081" y="4903"/>
                    </a:cubicBezTo>
                    <a:cubicBezTo>
                      <a:pt x="8729" y="4903"/>
                      <a:pt x="7942" y="4013"/>
                      <a:pt x="5876" y="1921"/>
                    </a:cubicBezTo>
                    <a:cubicBezTo>
                      <a:pt x="5693" y="1829"/>
                      <a:pt x="5414" y="1790"/>
                      <a:pt x="5077" y="1790"/>
                    </a:cubicBezTo>
                    <a:cubicBezTo>
                      <a:pt x="3533" y="1790"/>
                      <a:pt x="774" y="2622"/>
                      <a:pt x="423" y="3110"/>
                    </a:cubicBezTo>
                    <a:cubicBezTo>
                      <a:pt x="1" y="3705"/>
                      <a:pt x="768" y="7113"/>
                      <a:pt x="595" y="7624"/>
                    </a:cubicBezTo>
                    <a:cubicBezTo>
                      <a:pt x="563" y="7720"/>
                      <a:pt x="614" y="7759"/>
                      <a:pt x="722" y="7759"/>
                    </a:cubicBezTo>
                    <a:cubicBezTo>
                      <a:pt x="1194" y="7759"/>
                      <a:pt x="2752" y="7014"/>
                      <a:pt x="3236" y="6947"/>
                    </a:cubicBezTo>
                    <a:cubicBezTo>
                      <a:pt x="3241" y="6946"/>
                      <a:pt x="3247" y="6945"/>
                      <a:pt x="3252" y="6945"/>
                    </a:cubicBezTo>
                    <a:cubicBezTo>
                      <a:pt x="3811" y="6945"/>
                      <a:pt x="2812" y="11550"/>
                      <a:pt x="3319" y="12221"/>
                    </a:cubicBezTo>
                    <a:cubicBezTo>
                      <a:pt x="3432" y="12372"/>
                      <a:pt x="3962" y="12438"/>
                      <a:pt x="4730" y="12438"/>
                    </a:cubicBezTo>
                    <a:cubicBezTo>
                      <a:pt x="7450" y="12438"/>
                      <a:pt x="13148" y="11614"/>
                      <a:pt x="13811" y="10821"/>
                    </a:cubicBezTo>
                    <a:cubicBezTo>
                      <a:pt x="14661" y="9798"/>
                      <a:pt x="13709" y="5323"/>
                      <a:pt x="13709" y="5323"/>
                    </a:cubicBezTo>
                    <a:cubicBezTo>
                      <a:pt x="13709" y="5323"/>
                      <a:pt x="15671" y="4562"/>
                      <a:pt x="16266" y="3961"/>
                    </a:cubicBezTo>
                    <a:cubicBezTo>
                      <a:pt x="16824" y="3403"/>
                      <a:pt x="14688" y="1"/>
                      <a:pt x="140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2954;p70">
                <a:extLst>
                  <a:ext uri="{FF2B5EF4-FFF2-40B4-BE49-F238E27FC236}">
                    <a16:creationId xmlns:a16="http://schemas.microsoft.com/office/drawing/2014/main" id="{A8691E74-5CD3-7B69-DC4E-B284FC98CC03}"/>
                  </a:ext>
                </a:extLst>
              </p:cNvPr>
              <p:cNvSpPr/>
              <p:nvPr/>
            </p:nvSpPr>
            <p:spPr>
              <a:xfrm>
                <a:off x="3535950" y="2637350"/>
                <a:ext cx="88100" cy="8850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354" extrusionOk="0">
                    <a:moveTo>
                      <a:pt x="3405" y="1"/>
                    </a:moveTo>
                    <a:cubicBezTo>
                      <a:pt x="3400" y="1"/>
                      <a:pt x="3394" y="1"/>
                      <a:pt x="3389" y="2"/>
                    </a:cubicBezTo>
                    <a:cubicBezTo>
                      <a:pt x="2129" y="283"/>
                      <a:pt x="51" y="47"/>
                      <a:pt x="0" y="258"/>
                    </a:cubicBezTo>
                    <a:cubicBezTo>
                      <a:pt x="30" y="335"/>
                      <a:pt x="68" y="353"/>
                      <a:pt x="137" y="353"/>
                    </a:cubicBezTo>
                    <a:cubicBezTo>
                      <a:pt x="193" y="353"/>
                      <a:pt x="270" y="341"/>
                      <a:pt x="381" y="341"/>
                    </a:cubicBezTo>
                    <a:cubicBezTo>
                      <a:pt x="422" y="341"/>
                      <a:pt x="467" y="343"/>
                      <a:pt x="518" y="347"/>
                    </a:cubicBezTo>
                    <a:cubicBezTo>
                      <a:pt x="1209" y="347"/>
                      <a:pt x="2564" y="328"/>
                      <a:pt x="3421" y="175"/>
                    </a:cubicBezTo>
                    <a:cubicBezTo>
                      <a:pt x="3524" y="156"/>
                      <a:pt x="3500" y="1"/>
                      <a:pt x="34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2955;p70">
                <a:extLst>
                  <a:ext uri="{FF2B5EF4-FFF2-40B4-BE49-F238E27FC236}">
                    <a16:creationId xmlns:a16="http://schemas.microsoft.com/office/drawing/2014/main" id="{7EC2DA79-2351-5AB9-B4A6-24E840FBC30F}"/>
                  </a:ext>
                </a:extLst>
              </p:cNvPr>
              <p:cNvSpPr/>
              <p:nvPr/>
            </p:nvSpPr>
            <p:spPr>
              <a:xfrm>
                <a:off x="3602475" y="2566200"/>
                <a:ext cx="27475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1487" extrusionOk="0">
                    <a:moveTo>
                      <a:pt x="153" y="1"/>
                    </a:moveTo>
                    <a:cubicBezTo>
                      <a:pt x="114" y="1"/>
                      <a:pt x="75" y="24"/>
                      <a:pt x="69" y="73"/>
                    </a:cubicBezTo>
                    <a:cubicBezTo>
                      <a:pt x="1" y="216"/>
                      <a:pt x="17" y="1470"/>
                      <a:pt x="740" y="1470"/>
                    </a:cubicBezTo>
                    <a:cubicBezTo>
                      <a:pt x="761" y="1470"/>
                      <a:pt x="782" y="1469"/>
                      <a:pt x="804" y="1467"/>
                    </a:cubicBezTo>
                    <a:cubicBezTo>
                      <a:pt x="888" y="1454"/>
                      <a:pt x="1099" y="1486"/>
                      <a:pt x="1086" y="1345"/>
                    </a:cubicBezTo>
                    <a:cubicBezTo>
                      <a:pt x="1080" y="1300"/>
                      <a:pt x="1043" y="1274"/>
                      <a:pt x="999" y="1274"/>
                    </a:cubicBezTo>
                    <a:cubicBezTo>
                      <a:pt x="994" y="1274"/>
                      <a:pt x="989" y="1275"/>
                      <a:pt x="984" y="1275"/>
                    </a:cubicBezTo>
                    <a:cubicBezTo>
                      <a:pt x="913" y="1297"/>
                      <a:pt x="849" y="1306"/>
                      <a:pt x="790" y="1306"/>
                    </a:cubicBezTo>
                    <a:cubicBezTo>
                      <a:pt x="184" y="1306"/>
                      <a:pt x="183" y="256"/>
                      <a:pt x="235" y="92"/>
                    </a:cubicBezTo>
                    <a:cubicBezTo>
                      <a:pt x="246" y="33"/>
                      <a:pt x="200" y="1"/>
                      <a:pt x="1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2956;p70">
                <a:extLst>
                  <a:ext uri="{FF2B5EF4-FFF2-40B4-BE49-F238E27FC236}">
                    <a16:creationId xmlns:a16="http://schemas.microsoft.com/office/drawing/2014/main" id="{BB2BE58B-B23F-7620-E866-E425C3DA8936}"/>
                  </a:ext>
                </a:extLst>
              </p:cNvPr>
              <p:cNvSpPr/>
              <p:nvPr/>
            </p:nvSpPr>
            <p:spPr>
              <a:xfrm>
                <a:off x="3877100" y="2390550"/>
                <a:ext cx="27450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486" extrusionOk="0">
                    <a:moveTo>
                      <a:pt x="152" y="0"/>
                    </a:moveTo>
                    <a:cubicBezTo>
                      <a:pt x="113" y="0"/>
                      <a:pt x="74" y="23"/>
                      <a:pt x="68" y="73"/>
                    </a:cubicBezTo>
                    <a:cubicBezTo>
                      <a:pt x="0" y="215"/>
                      <a:pt x="22" y="1470"/>
                      <a:pt x="735" y="1470"/>
                    </a:cubicBezTo>
                    <a:cubicBezTo>
                      <a:pt x="757" y="1470"/>
                      <a:pt x="780" y="1469"/>
                      <a:pt x="804" y="1466"/>
                    </a:cubicBezTo>
                    <a:cubicBezTo>
                      <a:pt x="893" y="1454"/>
                      <a:pt x="1098" y="1486"/>
                      <a:pt x="1085" y="1345"/>
                    </a:cubicBezTo>
                    <a:cubicBezTo>
                      <a:pt x="1079" y="1304"/>
                      <a:pt x="1041" y="1274"/>
                      <a:pt x="1001" y="1274"/>
                    </a:cubicBezTo>
                    <a:cubicBezTo>
                      <a:pt x="997" y="1274"/>
                      <a:pt x="993" y="1274"/>
                      <a:pt x="989" y="1275"/>
                    </a:cubicBezTo>
                    <a:cubicBezTo>
                      <a:pt x="917" y="1297"/>
                      <a:pt x="851" y="1307"/>
                      <a:pt x="791" y="1307"/>
                    </a:cubicBezTo>
                    <a:cubicBezTo>
                      <a:pt x="183" y="1307"/>
                      <a:pt x="182" y="255"/>
                      <a:pt x="235" y="92"/>
                    </a:cubicBezTo>
                    <a:cubicBezTo>
                      <a:pt x="245" y="33"/>
                      <a:pt x="199" y="0"/>
                      <a:pt x="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2957;p70">
                <a:extLst>
                  <a:ext uri="{FF2B5EF4-FFF2-40B4-BE49-F238E27FC236}">
                    <a16:creationId xmlns:a16="http://schemas.microsoft.com/office/drawing/2014/main" id="{E287F8DD-5556-4913-04F5-10EC736EE862}"/>
                  </a:ext>
                </a:extLst>
              </p:cNvPr>
              <p:cNvSpPr/>
              <p:nvPr/>
            </p:nvSpPr>
            <p:spPr>
              <a:xfrm>
                <a:off x="3648625" y="2377000"/>
                <a:ext cx="37525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2725" extrusionOk="0">
                    <a:moveTo>
                      <a:pt x="813" y="1"/>
                    </a:moveTo>
                    <a:cubicBezTo>
                      <a:pt x="774" y="20"/>
                      <a:pt x="761" y="78"/>
                      <a:pt x="787" y="116"/>
                    </a:cubicBezTo>
                    <a:cubicBezTo>
                      <a:pt x="1190" y="755"/>
                      <a:pt x="832" y="2271"/>
                      <a:pt x="646" y="2539"/>
                    </a:cubicBezTo>
                    <a:cubicBezTo>
                      <a:pt x="531" y="2386"/>
                      <a:pt x="314" y="1574"/>
                      <a:pt x="173" y="864"/>
                    </a:cubicBezTo>
                    <a:cubicBezTo>
                      <a:pt x="167" y="823"/>
                      <a:pt x="130" y="793"/>
                      <a:pt x="89" y="793"/>
                    </a:cubicBezTo>
                    <a:cubicBezTo>
                      <a:pt x="85" y="793"/>
                      <a:pt x="81" y="793"/>
                      <a:pt x="77" y="794"/>
                    </a:cubicBezTo>
                    <a:cubicBezTo>
                      <a:pt x="33" y="806"/>
                      <a:pt x="1" y="851"/>
                      <a:pt x="7" y="896"/>
                    </a:cubicBezTo>
                    <a:cubicBezTo>
                      <a:pt x="154" y="1561"/>
                      <a:pt x="359" y="2693"/>
                      <a:pt x="653" y="2724"/>
                    </a:cubicBezTo>
                    <a:cubicBezTo>
                      <a:pt x="654" y="2725"/>
                      <a:pt x="655" y="2725"/>
                      <a:pt x="657" y="2725"/>
                    </a:cubicBezTo>
                    <a:cubicBezTo>
                      <a:pt x="977" y="2725"/>
                      <a:pt x="1500" y="338"/>
                      <a:pt x="8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2958;p70">
                <a:extLst>
                  <a:ext uri="{FF2B5EF4-FFF2-40B4-BE49-F238E27FC236}">
                    <a16:creationId xmlns:a16="http://schemas.microsoft.com/office/drawing/2014/main" id="{D7C1A4AC-70FB-FA6F-69A8-A816906A9224}"/>
                  </a:ext>
                </a:extLst>
              </p:cNvPr>
              <p:cNvSpPr/>
              <p:nvPr/>
            </p:nvSpPr>
            <p:spPr>
              <a:xfrm>
                <a:off x="3499825" y="2391550"/>
                <a:ext cx="27200" cy="1458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5832" extrusionOk="0">
                    <a:moveTo>
                      <a:pt x="863" y="1"/>
                    </a:moveTo>
                    <a:lnTo>
                      <a:pt x="863" y="1"/>
                    </a:lnTo>
                    <a:cubicBezTo>
                      <a:pt x="684" y="58"/>
                      <a:pt x="0" y="4380"/>
                      <a:pt x="550" y="5832"/>
                    </a:cubicBezTo>
                    <a:cubicBezTo>
                      <a:pt x="608" y="5832"/>
                      <a:pt x="646" y="5780"/>
                      <a:pt x="633" y="5729"/>
                    </a:cubicBezTo>
                    <a:cubicBezTo>
                      <a:pt x="186" y="4061"/>
                      <a:pt x="1087" y="128"/>
                      <a:pt x="8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2959;p70">
                <a:extLst>
                  <a:ext uri="{FF2B5EF4-FFF2-40B4-BE49-F238E27FC236}">
                    <a16:creationId xmlns:a16="http://schemas.microsoft.com/office/drawing/2014/main" id="{9DCEE0DF-4184-073E-92C8-9AF3973F9046}"/>
                  </a:ext>
                </a:extLst>
              </p:cNvPr>
              <p:cNvSpPr/>
              <p:nvPr/>
            </p:nvSpPr>
            <p:spPr>
              <a:xfrm>
                <a:off x="3672775" y="2446050"/>
                <a:ext cx="100225" cy="27525"/>
              </a:xfrm>
              <a:custGeom>
                <a:avLst/>
                <a:gdLst/>
                <a:ahLst/>
                <a:cxnLst/>
                <a:rect l="l" t="t" r="r" b="b"/>
                <a:pathLst>
                  <a:path w="4009" h="1101" extrusionOk="0">
                    <a:moveTo>
                      <a:pt x="646" y="1"/>
                    </a:moveTo>
                    <a:cubicBezTo>
                      <a:pt x="0" y="135"/>
                      <a:pt x="2973" y="1005"/>
                      <a:pt x="3894" y="1101"/>
                    </a:cubicBezTo>
                    <a:cubicBezTo>
                      <a:pt x="4002" y="1101"/>
                      <a:pt x="4009" y="934"/>
                      <a:pt x="3900" y="928"/>
                    </a:cubicBezTo>
                    <a:cubicBezTo>
                      <a:pt x="2864" y="845"/>
                      <a:pt x="671" y="7"/>
                      <a:pt x="6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2960;p70">
                <a:extLst>
                  <a:ext uri="{FF2B5EF4-FFF2-40B4-BE49-F238E27FC236}">
                    <a16:creationId xmlns:a16="http://schemas.microsoft.com/office/drawing/2014/main" id="{CDFAC3E1-7E34-5426-F12B-06F337C3CB90}"/>
                  </a:ext>
                </a:extLst>
              </p:cNvPr>
              <p:cNvSpPr/>
              <p:nvPr/>
            </p:nvSpPr>
            <p:spPr>
              <a:xfrm>
                <a:off x="3755550" y="2350150"/>
                <a:ext cx="70375" cy="135100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5404" extrusionOk="0">
                    <a:moveTo>
                      <a:pt x="2654" y="1"/>
                    </a:moveTo>
                    <a:cubicBezTo>
                      <a:pt x="2399" y="1"/>
                      <a:pt x="1350" y="4642"/>
                      <a:pt x="78" y="5243"/>
                    </a:cubicBezTo>
                    <a:cubicBezTo>
                      <a:pt x="1" y="5275"/>
                      <a:pt x="27" y="5403"/>
                      <a:pt x="116" y="5403"/>
                    </a:cubicBezTo>
                    <a:cubicBezTo>
                      <a:pt x="1344" y="4828"/>
                      <a:pt x="2814" y="218"/>
                      <a:pt x="26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2961;p70">
                <a:extLst>
                  <a:ext uri="{FF2B5EF4-FFF2-40B4-BE49-F238E27FC236}">
                    <a16:creationId xmlns:a16="http://schemas.microsoft.com/office/drawing/2014/main" id="{9D6326FC-39A6-D5FF-CCA9-C98B77AFB568}"/>
                  </a:ext>
                </a:extLst>
              </p:cNvPr>
              <p:cNvSpPr/>
              <p:nvPr/>
            </p:nvSpPr>
            <p:spPr>
              <a:xfrm>
                <a:off x="3826850" y="2489450"/>
                <a:ext cx="861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644" extrusionOk="0">
                    <a:moveTo>
                      <a:pt x="3349" y="1"/>
                    </a:moveTo>
                    <a:cubicBezTo>
                      <a:pt x="3341" y="1"/>
                      <a:pt x="3333" y="2"/>
                      <a:pt x="3325" y="4"/>
                    </a:cubicBezTo>
                    <a:cubicBezTo>
                      <a:pt x="2539" y="253"/>
                      <a:pt x="135" y="464"/>
                      <a:pt x="109" y="471"/>
                    </a:cubicBezTo>
                    <a:cubicBezTo>
                      <a:pt x="1" y="477"/>
                      <a:pt x="13" y="643"/>
                      <a:pt x="116" y="643"/>
                    </a:cubicBezTo>
                    <a:cubicBezTo>
                      <a:pt x="224" y="630"/>
                      <a:pt x="2564" y="426"/>
                      <a:pt x="3376" y="170"/>
                    </a:cubicBezTo>
                    <a:cubicBezTo>
                      <a:pt x="3421" y="157"/>
                      <a:pt x="3447" y="106"/>
                      <a:pt x="3434" y="61"/>
                    </a:cubicBezTo>
                    <a:cubicBezTo>
                      <a:pt x="3423" y="24"/>
                      <a:pt x="3387" y="1"/>
                      <a:pt x="3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2962;p70">
                <a:extLst>
                  <a:ext uri="{FF2B5EF4-FFF2-40B4-BE49-F238E27FC236}">
                    <a16:creationId xmlns:a16="http://schemas.microsoft.com/office/drawing/2014/main" id="{4C2CB30B-ABB9-16BB-0850-91BBF88ECD89}"/>
                  </a:ext>
                </a:extLst>
              </p:cNvPr>
              <p:cNvSpPr/>
              <p:nvPr/>
            </p:nvSpPr>
            <p:spPr>
              <a:xfrm>
                <a:off x="3545725" y="2126175"/>
                <a:ext cx="132600" cy="92400"/>
              </a:xfrm>
              <a:custGeom>
                <a:avLst/>
                <a:gdLst/>
                <a:ahLst/>
                <a:cxnLst/>
                <a:rect l="l" t="t" r="r" b="b"/>
                <a:pathLst>
                  <a:path w="5304" h="3696" extrusionOk="0">
                    <a:moveTo>
                      <a:pt x="5007" y="1"/>
                    </a:moveTo>
                    <a:cubicBezTo>
                      <a:pt x="4986" y="1"/>
                      <a:pt x="4962" y="20"/>
                      <a:pt x="4935" y="60"/>
                    </a:cubicBezTo>
                    <a:cubicBezTo>
                      <a:pt x="4960" y="2423"/>
                      <a:pt x="4518" y="3439"/>
                      <a:pt x="3754" y="3439"/>
                    </a:cubicBezTo>
                    <a:cubicBezTo>
                      <a:pt x="2960" y="3439"/>
                      <a:pt x="1818" y="2342"/>
                      <a:pt x="491" y="520"/>
                    </a:cubicBezTo>
                    <a:cubicBezTo>
                      <a:pt x="470" y="513"/>
                      <a:pt x="452" y="509"/>
                      <a:pt x="437" y="509"/>
                    </a:cubicBezTo>
                    <a:cubicBezTo>
                      <a:pt x="0" y="509"/>
                      <a:pt x="2713" y="3694"/>
                      <a:pt x="3755" y="3694"/>
                    </a:cubicBezTo>
                    <a:cubicBezTo>
                      <a:pt x="3771" y="3694"/>
                      <a:pt x="3788" y="3693"/>
                      <a:pt x="3803" y="3691"/>
                    </a:cubicBezTo>
                    <a:cubicBezTo>
                      <a:pt x="3826" y="3694"/>
                      <a:pt x="3848" y="3695"/>
                      <a:pt x="3870" y="3695"/>
                    </a:cubicBezTo>
                    <a:cubicBezTo>
                      <a:pt x="5033" y="3695"/>
                      <a:pt x="5303" y="1"/>
                      <a:pt x="50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2963;p70">
                <a:extLst>
                  <a:ext uri="{FF2B5EF4-FFF2-40B4-BE49-F238E27FC236}">
                    <a16:creationId xmlns:a16="http://schemas.microsoft.com/office/drawing/2014/main" id="{029A3798-6F16-CAB8-4D19-197B281E8DBE}"/>
                  </a:ext>
                </a:extLst>
              </p:cNvPr>
              <p:cNvSpPr/>
              <p:nvPr/>
            </p:nvSpPr>
            <p:spPr>
              <a:xfrm>
                <a:off x="3485425" y="2206350"/>
                <a:ext cx="10425" cy="819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3279" extrusionOk="0">
                    <a:moveTo>
                      <a:pt x="150" y="1"/>
                    </a:moveTo>
                    <a:cubicBezTo>
                      <a:pt x="106" y="1"/>
                      <a:pt x="61" y="30"/>
                      <a:pt x="65" y="88"/>
                    </a:cubicBezTo>
                    <a:cubicBezTo>
                      <a:pt x="122" y="203"/>
                      <a:pt x="1" y="2908"/>
                      <a:pt x="320" y="3278"/>
                    </a:cubicBezTo>
                    <a:cubicBezTo>
                      <a:pt x="372" y="3278"/>
                      <a:pt x="416" y="3221"/>
                      <a:pt x="404" y="3170"/>
                    </a:cubicBezTo>
                    <a:cubicBezTo>
                      <a:pt x="276" y="2716"/>
                      <a:pt x="237" y="107"/>
                      <a:pt x="231" y="82"/>
                    </a:cubicBezTo>
                    <a:cubicBezTo>
                      <a:pt x="234" y="28"/>
                      <a:pt x="192" y="1"/>
                      <a:pt x="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2964;p70">
                <a:extLst>
                  <a:ext uri="{FF2B5EF4-FFF2-40B4-BE49-F238E27FC236}">
                    <a16:creationId xmlns:a16="http://schemas.microsoft.com/office/drawing/2014/main" id="{F77D3B91-C0EA-AF76-2D0E-F66BF83F969D}"/>
                  </a:ext>
                </a:extLst>
              </p:cNvPr>
              <p:cNvSpPr/>
              <p:nvPr/>
            </p:nvSpPr>
            <p:spPr>
              <a:xfrm>
                <a:off x="3736050" y="2173850"/>
                <a:ext cx="27775" cy="75150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3006" extrusionOk="0">
                    <a:moveTo>
                      <a:pt x="204" y="1"/>
                    </a:moveTo>
                    <a:cubicBezTo>
                      <a:pt x="196" y="1"/>
                      <a:pt x="190" y="9"/>
                      <a:pt x="186" y="26"/>
                    </a:cubicBezTo>
                    <a:cubicBezTo>
                      <a:pt x="1" y="109"/>
                      <a:pt x="813" y="1772"/>
                      <a:pt x="640" y="2910"/>
                    </a:cubicBezTo>
                    <a:cubicBezTo>
                      <a:pt x="634" y="2961"/>
                      <a:pt x="679" y="3006"/>
                      <a:pt x="723" y="3006"/>
                    </a:cubicBezTo>
                    <a:cubicBezTo>
                      <a:pt x="1110" y="2419"/>
                      <a:pt x="343" y="1"/>
                      <a:pt x="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2965;p70">
                <a:extLst>
                  <a:ext uri="{FF2B5EF4-FFF2-40B4-BE49-F238E27FC236}">
                    <a16:creationId xmlns:a16="http://schemas.microsoft.com/office/drawing/2014/main" id="{A4A3DD72-C358-E8A5-8911-2997923EC2D2}"/>
                  </a:ext>
                </a:extLst>
              </p:cNvPr>
              <p:cNvSpPr/>
              <p:nvPr/>
            </p:nvSpPr>
            <p:spPr>
              <a:xfrm>
                <a:off x="3684175" y="2084975"/>
                <a:ext cx="79875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1574" extrusionOk="0">
                    <a:moveTo>
                      <a:pt x="3096" y="0"/>
                    </a:moveTo>
                    <a:cubicBezTo>
                      <a:pt x="3080" y="0"/>
                      <a:pt x="3064" y="4"/>
                      <a:pt x="3048" y="13"/>
                    </a:cubicBezTo>
                    <a:cubicBezTo>
                      <a:pt x="2428" y="429"/>
                      <a:pt x="107" y="1401"/>
                      <a:pt x="88" y="1414"/>
                    </a:cubicBezTo>
                    <a:cubicBezTo>
                      <a:pt x="0" y="1445"/>
                      <a:pt x="29" y="1574"/>
                      <a:pt x="113" y="1574"/>
                    </a:cubicBezTo>
                    <a:cubicBezTo>
                      <a:pt x="115" y="1574"/>
                      <a:pt x="117" y="1574"/>
                      <a:pt x="120" y="1573"/>
                    </a:cubicBezTo>
                    <a:cubicBezTo>
                      <a:pt x="254" y="1542"/>
                      <a:pt x="2479" y="589"/>
                      <a:pt x="3144" y="160"/>
                    </a:cubicBezTo>
                    <a:cubicBezTo>
                      <a:pt x="3182" y="129"/>
                      <a:pt x="3195" y="77"/>
                      <a:pt x="3169" y="39"/>
                    </a:cubicBezTo>
                    <a:cubicBezTo>
                      <a:pt x="3153" y="14"/>
                      <a:pt x="3126" y="0"/>
                      <a:pt x="30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2966;p70">
                <a:extLst>
                  <a:ext uri="{FF2B5EF4-FFF2-40B4-BE49-F238E27FC236}">
                    <a16:creationId xmlns:a16="http://schemas.microsoft.com/office/drawing/2014/main" id="{627FC4F1-74CE-A40C-3812-DE506FB26A75}"/>
                  </a:ext>
                </a:extLst>
              </p:cNvPr>
              <p:cNvSpPr/>
              <p:nvPr/>
            </p:nvSpPr>
            <p:spPr>
              <a:xfrm>
                <a:off x="3418000" y="2136950"/>
                <a:ext cx="116850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4674" h="902" extrusionOk="0">
                    <a:moveTo>
                      <a:pt x="4085" y="0"/>
                    </a:moveTo>
                    <a:cubicBezTo>
                      <a:pt x="2809" y="0"/>
                      <a:pt x="0" y="809"/>
                      <a:pt x="633" y="901"/>
                    </a:cubicBezTo>
                    <a:cubicBezTo>
                      <a:pt x="694" y="896"/>
                      <a:pt x="2949" y="163"/>
                      <a:pt x="4123" y="163"/>
                    </a:cubicBezTo>
                    <a:cubicBezTo>
                      <a:pt x="4298" y="163"/>
                      <a:pt x="4449" y="180"/>
                      <a:pt x="4565" y="217"/>
                    </a:cubicBezTo>
                    <a:cubicBezTo>
                      <a:pt x="4574" y="220"/>
                      <a:pt x="4583" y="221"/>
                      <a:pt x="4592" y="221"/>
                    </a:cubicBezTo>
                    <a:cubicBezTo>
                      <a:pt x="4627" y="221"/>
                      <a:pt x="4658" y="201"/>
                      <a:pt x="4673" y="166"/>
                    </a:cubicBezTo>
                    <a:cubicBezTo>
                      <a:pt x="4616" y="48"/>
                      <a:pt x="4396" y="0"/>
                      <a:pt x="40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2967;p70">
                <a:extLst>
                  <a:ext uri="{FF2B5EF4-FFF2-40B4-BE49-F238E27FC236}">
                    <a16:creationId xmlns:a16="http://schemas.microsoft.com/office/drawing/2014/main" id="{FCDB140C-BD57-8988-B4D5-E5306044750D}"/>
                  </a:ext>
                </a:extLst>
              </p:cNvPr>
              <p:cNvSpPr/>
              <p:nvPr/>
            </p:nvSpPr>
            <p:spPr>
              <a:xfrm>
                <a:off x="3421500" y="2436050"/>
                <a:ext cx="18150" cy="43925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757" extrusionOk="0">
                    <a:moveTo>
                      <a:pt x="187" y="0"/>
                    </a:moveTo>
                    <a:cubicBezTo>
                      <a:pt x="177" y="0"/>
                      <a:pt x="168" y="6"/>
                      <a:pt x="160" y="17"/>
                    </a:cubicBezTo>
                    <a:cubicBezTo>
                      <a:pt x="0" y="177"/>
                      <a:pt x="537" y="772"/>
                      <a:pt x="199" y="1641"/>
                    </a:cubicBezTo>
                    <a:cubicBezTo>
                      <a:pt x="179" y="1692"/>
                      <a:pt x="218" y="1756"/>
                      <a:pt x="282" y="1756"/>
                    </a:cubicBezTo>
                    <a:cubicBezTo>
                      <a:pt x="725" y="1235"/>
                      <a:pt x="337" y="0"/>
                      <a:pt x="1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2968;p70">
                <a:extLst>
                  <a:ext uri="{FF2B5EF4-FFF2-40B4-BE49-F238E27FC236}">
                    <a16:creationId xmlns:a16="http://schemas.microsoft.com/office/drawing/2014/main" id="{C0F34A15-83FE-7478-209A-D2E4E2547AED}"/>
                  </a:ext>
                </a:extLst>
              </p:cNvPr>
              <p:cNvSpPr/>
              <p:nvPr/>
            </p:nvSpPr>
            <p:spPr>
              <a:xfrm>
                <a:off x="3409350" y="2442375"/>
                <a:ext cx="11550" cy="41750"/>
              </a:xfrm>
              <a:custGeom>
                <a:avLst/>
                <a:gdLst/>
                <a:ahLst/>
                <a:cxnLst/>
                <a:rect l="l" t="t" r="r" b="b"/>
                <a:pathLst>
                  <a:path w="462" h="1670" extrusionOk="0">
                    <a:moveTo>
                      <a:pt x="73" y="0"/>
                    </a:moveTo>
                    <a:cubicBezTo>
                      <a:pt x="47" y="0"/>
                      <a:pt x="23" y="35"/>
                      <a:pt x="0" y="116"/>
                    </a:cubicBezTo>
                    <a:cubicBezTo>
                      <a:pt x="71" y="429"/>
                      <a:pt x="218" y="1292"/>
                      <a:pt x="90" y="1548"/>
                    </a:cubicBezTo>
                    <a:cubicBezTo>
                      <a:pt x="64" y="1606"/>
                      <a:pt x="109" y="1670"/>
                      <a:pt x="167" y="1670"/>
                    </a:cubicBezTo>
                    <a:cubicBezTo>
                      <a:pt x="462" y="1619"/>
                      <a:pt x="247" y="0"/>
                      <a:pt x="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2969;p70">
                <a:extLst>
                  <a:ext uri="{FF2B5EF4-FFF2-40B4-BE49-F238E27FC236}">
                    <a16:creationId xmlns:a16="http://schemas.microsoft.com/office/drawing/2014/main" id="{8A91E739-6BF8-15E0-5DCE-D332A85110BC}"/>
                  </a:ext>
                </a:extLst>
              </p:cNvPr>
              <p:cNvSpPr/>
              <p:nvPr/>
            </p:nvSpPr>
            <p:spPr>
              <a:xfrm>
                <a:off x="3931000" y="1930425"/>
                <a:ext cx="45450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391" extrusionOk="0">
                    <a:moveTo>
                      <a:pt x="509" y="0"/>
                    </a:moveTo>
                    <a:cubicBezTo>
                      <a:pt x="193" y="0"/>
                      <a:pt x="0" y="54"/>
                      <a:pt x="214" y="179"/>
                    </a:cubicBezTo>
                    <a:cubicBezTo>
                      <a:pt x="263" y="176"/>
                      <a:pt x="322" y="175"/>
                      <a:pt x="390" y="175"/>
                    </a:cubicBezTo>
                    <a:cubicBezTo>
                      <a:pt x="777" y="175"/>
                      <a:pt x="1425" y="227"/>
                      <a:pt x="1697" y="390"/>
                    </a:cubicBezTo>
                    <a:cubicBezTo>
                      <a:pt x="1700" y="390"/>
                      <a:pt x="1702" y="390"/>
                      <a:pt x="1704" y="390"/>
                    </a:cubicBezTo>
                    <a:cubicBezTo>
                      <a:pt x="1783" y="390"/>
                      <a:pt x="1817" y="280"/>
                      <a:pt x="1749" y="237"/>
                    </a:cubicBezTo>
                    <a:cubicBezTo>
                      <a:pt x="1542" y="92"/>
                      <a:pt x="920" y="0"/>
                      <a:pt x="5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2970;p70">
                <a:extLst>
                  <a:ext uri="{FF2B5EF4-FFF2-40B4-BE49-F238E27FC236}">
                    <a16:creationId xmlns:a16="http://schemas.microsoft.com/office/drawing/2014/main" id="{C7E96269-EDA2-871B-569F-02BC49EB0B0C}"/>
                  </a:ext>
                </a:extLst>
              </p:cNvPr>
              <p:cNvSpPr/>
              <p:nvPr/>
            </p:nvSpPr>
            <p:spPr>
              <a:xfrm>
                <a:off x="3931625" y="1945525"/>
                <a:ext cx="43575" cy="13850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554" extrusionOk="0">
                    <a:moveTo>
                      <a:pt x="380" y="1"/>
                    </a:moveTo>
                    <a:cubicBezTo>
                      <a:pt x="132" y="1"/>
                      <a:pt x="1" y="55"/>
                      <a:pt x="183" y="170"/>
                    </a:cubicBezTo>
                    <a:cubicBezTo>
                      <a:pt x="216" y="167"/>
                      <a:pt x="253" y="166"/>
                      <a:pt x="293" y="166"/>
                    </a:cubicBezTo>
                    <a:cubicBezTo>
                      <a:pt x="695" y="166"/>
                      <a:pt x="1390" y="286"/>
                      <a:pt x="1634" y="553"/>
                    </a:cubicBezTo>
                    <a:cubicBezTo>
                      <a:pt x="1698" y="553"/>
                      <a:pt x="1743" y="470"/>
                      <a:pt x="1698" y="419"/>
                    </a:cubicBezTo>
                    <a:cubicBezTo>
                      <a:pt x="1538" y="151"/>
                      <a:pt x="796" y="1"/>
                      <a:pt x="3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2971;p70">
                <a:extLst>
                  <a:ext uri="{FF2B5EF4-FFF2-40B4-BE49-F238E27FC236}">
                    <a16:creationId xmlns:a16="http://schemas.microsoft.com/office/drawing/2014/main" id="{FB0BC9B0-01BA-2C5B-6880-AAC344615C48}"/>
                  </a:ext>
                </a:extLst>
              </p:cNvPr>
              <p:cNvSpPr/>
              <p:nvPr/>
            </p:nvSpPr>
            <p:spPr>
              <a:xfrm>
                <a:off x="3902375" y="1912325"/>
                <a:ext cx="54775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544" extrusionOk="0">
                    <a:moveTo>
                      <a:pt x="1311" y="1"/>
                    </a:moveTo>
                    <a:cubicBezTo>
                      <a:pt x="784" y="1"/>
                      <a:pt x="134" y="171"/>
                      <a:pt x="100" y="181"/>
                    </a:cubicBezTo>
                    <a:cubicBezTo>
                      <a:pt x="0" y="204"/>
                      <a:pt x="29" y="351"/>
                      <a:pt x="118" y="351"/>
                    </a:cubicBezTo>
                    <a:cubicBezTo>
                      <a:pt x="127" y="351"/>
                      <a:pt x="135" y="349"/>
                      <a:pt x="144" y="347"/>
                    </a:cubicBezTo>
                    <a:cubicBezTo>
                      <a:pt x="154" y="347"/>
                      <a:pt x="810" y="169"/>
                      <a:pt x="1314" y="169"/>
                    </a:cubicBezTo>
                    <a:cubicBezTo>
                      <a:pt x="1471" y="169"/>
                      <a:pt x="1614" y="186"/>
                      <a:pt x="1717" y="232"/>
                    </a:cubicBezTo>
                    <a:cubicBezTo>
                      <a:pt x="1621" y="302"/>
                      <a:pt x="1250" y="430"/>
                      <a:pt x="848" y="519"/>
                    </a:cubicBezTo>
                    <a:cubicBezTo>
                      <a:pt x="797" y="532"/>
                      <a:pt x="771" y="583"/>
                      <a:pt x="784" y="628"/>
                    </a:cubicBezTo>
                    <a:cubicBezTo>
                      <a:pt x="784" y="635"/>
                      <a:pt x="873" y="916"/>
                      <a:pt x="726" y="1120"/>
                    </a:cubicBezTo>
                    <a:cubicBezTo>
                      <a:pt x="624" y="1274"/>
                      <a:pt x="413" y="1357"/>
                      <a:pt x="119" y="1370"/>
                    </a:cubicBezTo>
                    <a:cubicBezTo>
                      <a:pt x="10" y="1376"/>
                      <a:pt x="10" y="1542"/>
                      <a:pt x="119" y="1542"/>
                    </a:cubicBezTo>
                    <a:cubicBezTo>
                      <a:pt x="131" y="1543"/>
                      <a:pt x="144" y="1543"/>
                      <a:pt x="156" y="1543"/>
                    </a:cubicBezTo>
                    <a:cubicBezTo>
                      <a:pt x="717" y="1543"/>
                      <a:pt x="1076" y="1117"/>
                      <a:pt x="969" y="666"/>
                    </a:cubicBezTo>
                    <a:cubicBezTo>
                      <a:pt x="1647" y="494"/>
                      <a:pt x="2190" y="321"/>
                      <a:pt x="1743" y="59"/>
                    </a:cubicBezTo>
                    <a:cubicBezTo>
                      <a:pt x="1625" y="17"/>
                      <a:pt x="1474" y="1"/>
                      <a:pt x="1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2972;p70">
                <a:extLst>
                  <a:ext uri="{FF2B5EF4-FFF2-40B4-BE49-F238E27FC236}">
                    <a16:creationId xmlns:a16="http://schemas.microsoft.com/office/drawing/2014/main" id="{3B66EC52-8172-2528-52BC-4B7571A63725}"/>
                  </a:ext>
                </a:extLst>
              </p:cNvPr>
              <p:cNvSpPr/>
              <p:nvPr/>
            </p:nvSpPr>
            <p:spPr>
              <a:xfrm>
                <a:off x="3496450" y="1922075"/>
                <a:ext cx="4480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821" extrusionOk="0">
                    <a:moveTo>
                      <a:pt x="92" y="1"/>
                    </a:moveTo>
                    <a:cubicBezTo>
                      <a:pt x="51" y="1"/>
                      <a:pt x="13" y="31"/>
                      <a:pt x="7" y="72"/>
                    </a:cubicBezTo>
                    <a:cubicBezTo>
                      <a:pt x="1" y="641"/>
                      <a:pt x="659" y="820"/>
                      <a:pt x="1433" y="820"/>
                    </a:cubicBezTo>
                    <a:cubicBezTo>
                      <a:pt x="1449" y="816"/>
                      <a:pt x="1469" y="815"/>
                      <a:pt x="1490" y="815"/>
                    </a:cubicBezTo>
                    <a:cubicBezTo>
                      <a:pt x="1534" y="815"/>
                      <a:pt x="1585" y="820"/>
                      <a:pt x="1633" y="820"/>
                    </a:cubicBezTo>
                    <a:cubicBezTo>
                      <a:pt x="1714" y="820"/>
                      <a:pt x="1784" y="805"/>
                      <a:pt x="1791" y="724"/>
                    </a:cubicBezTo>
                    <a:cubicBezTo>
                      <a:pt x="1791" y="673"/>
                      <a:pt x="1753" y="641"/>
                      <a:pt x="1702" y="641"/>
                    </a:cubicBezTo>
                    <a:cubicBezTo>
                      <a:pt x="1604" y="646"/>
                      <a:pt x="1513" y="648"/>
                      <a:pt x="1427" y="648"/>
                    </a:cubicBezTo>
                    <a:cubicBezTo>
                      <a:pt x="706" y="648"/>
                      <a:pt x="401" y="489"/>
                      <a:pt x="269" y="340"/>
                    </a:cubicBezTo>
                    <a:cubicBezTo>
                      <a:pt x="90" y="149"/>
                      <a:pt x="263" y="78"/>
                      <a:pt x="103" y="2"/>
                    </a:cubicBezTo>
                    <a:cubicBezTo>
                      <a:pt x="99" y="1"/>
                      <a:pt x="96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2973;p70">
                <a:extLst>
                  <a:ext uri="{FF2B5EF4-FFF2-40B4-BE49-F238E27FC236}">
                    <a16:creationId xmlns:a16="http://schemas.microsoft.com/office/drawing/2014/main" id="{C2B1208B-5A07-08A5-A4C5-90345788C96B}"/>
                  </a:ext>
                </a:extLst>
              </p:cNvPr>
              <p:cNvSpPr/>
              <p:nvPr/>
            </p:nvSpPr>
            <p:spPr>
              <a:xfrm>
                <a:off x="3500500" y="1902125"/>
                <a:ext cx="76075" cy="25275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1011" extrusionOk="0">
                    <a:moveTo>
                      <a:pt x="167" y="0"/>
                    </a:moveTo>
                    <a:cubicBezTo>
                      <a:pt x="156" y="0"/>
                      <a:pt x="144" y="2"/>
                      <a:pt x="133" y="7"/>
                    </a:cubicBezTo>
                    <a:cubicBezTo>
                      <a:pt x="0" y="140"/>
                      <a:pt x="593" y="717"/>
                      <a:pt x="1274" y="717"/>
                    </a:cubicBezTo>
                    <a:cubicBezTo>
                      <a:pt x="1282" y="717"/>
                      <a:pt x="1289" y="717"/>
                      <a:pt x="1297" y="716"/>
                    </a:cubicBezTo>
                    <a:cubicBezTo>
                      <a:pt x="1553" y="695"/>
                      <a:pt x="1916" y="646"/>
                      <a:pt x="2228" y="646"/>
                    </a:cubicBezTo>
                    <a:cubicBezTo>
                      <a:pt x="2577" y="646"/>
                      <a:pt x="2863" y="708"/>
                      <a:pt x="2870" y="940"/>
                    </a:cubicBezTo>
                    <a:cubicBezTo>
                      <a:pt x="2876" y="985"/>
                      <a:pt x="2908" y="1011"/>
                      <a:pt x="2953" y="1011"/>
                    </a:cubicBezTo>
                    <a:cubicBezTo>
                      <a:pt x="3004" y="1011"/>
                      <a:pt x="3042" y="966"/>
                      <a:pt x="3036" y="915"/>
                    </a:cubicBezTo>
                    <a:cubicBezTo>
                      <a:pt x="2986" y="556"/>
                      <a:pt x="2645" y="468"/>
                      <a:pt x="2246" y="468"/>
                    </a:cubicBezTo>
                    <a:cubicBezTo>
                      <a:pt x="1921" y="468"/>
                      <a:pt x="1557" y="527"/>
                      <a:pt x="1284" y="544"/>
                    </a:cubicBezTo>
                    <a:cubicBezTo>
                      <a:pt x="1263" y="545"/>
                      <a:pt x="1242" y="545"/>
                      <a:pt x="1222" y="545"/>
                    </a:cubicBezTo>
                    <a:cubicBezTo>
                      <a:pt x="576" y="545"/>
                      <a:pt x="357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2974;p70">
                <a:extLst>
                  <a:ext uri="{FF2B5EF4-FFF2-40B4-BE49-F238E27FC236}">
                    <a16:creationId xmlns:a16="http://schemas.microsoft.com/office/drawing/2014/main" id="{70B99443-0011-B3D5-C979-79BB7F204463}"/>
                  </a:ext>
                </a:extLst>
              </p:cNvPr>
              <p:cNvSpPr/>
              <p:nvPr/>
            </p:nvSpPr>
            <p:spPr>
              <a:xfrm>
                <a:off x="3523650" y="1878625"/>
                <a:ext cx="70000" cy="32800"/>
              </a:xfrm>
              <a:custGeom>
                <a:avLst/>
                <a:gdLst/>
                <a:ahLst/>
                <a:cxnLst/>
                <a:rect l="l" t="t" r="r" b="b"/>
                <a:pathLst>
                  <a:path w="2800" h="1312" extrusionOk="0">
                    <a:moveTo>
                      <a:pt x="162" y="1"/>
                    </a:moveTo>
                    <a:cubicBezTo>
                      <a:pt x="0" y="1"/>
                      <a:pt x="260" y="642"/>
                      <a:pt x="1059" y="642"/>
                    </a:cubicBezTo>
                    <a:cubicBezTo>
                      <a:pt x="1111" y="642"/>
                      <a:pt x="1165" y="639"/>
                      <a:pt x="1221" y="633"/>
                    </a:cubicBezTo>
                    <a:cubicBezTo>
                      <a:pt x="1437" y="622"/>
                      <a:pt x="1638" y="606"/>
                      <a:pt x="1817" y="606"/>
                    </a:cubicBezTo>
                    <a:cubicBezTo>
                      <a:pt x="2264" y="606"/>
                      <a:pt x="2571" y="707"/>
                      <a:pt x="2621" y="1241"/>
                    </a:cubicBezTo>
                    <a:cubicBezTo>
                      <a:pt x="2628" y="1286"/>
                      <a:pt x="2666" y="1311"/>
                      <a:pt x="2704" y="1311"/>
                    </a:cubicBezTo>
                    <a:cubicBezTo>
                      <a:pt x="2708" y="1312"/>
                      <a:pt x="2711" y="1312"/>
                      <a:pt x="2714" y="1312"/>
                    </a:cubicBezTo>
                    <a:cubicBezTo>
                      <a:pt x="2766" y="1312"/>
                      <a:pt x="2800" y="1264"/>
                      <a:pt x="2794" y="1215"/>
                    </a:cubicBezTo>
                    <a:cubicBezTo>
                      <a:pt x="2687" y="554"/>
                      <a:pt x="2345" y="439"/>
                      <a:pt x="1827" y="439"/>
                    </a:cubicBezTo>
                    <a:cubicBezTo>
                      <a:pt x="1694" y="439"/>
                      <a:pt x="1549" y="447"/>
                      <a:pt x="1394" y="454"/>
                    </a:cubicBezTo>
                    <a:cubicBezTo>
                      <a:pt x="1307" y="467"/>
                      <a:pt x="1225" y="472"/>
                      <a:pt x="1148" y="472"/>
                    </a:cubicBezTo>
                    <a:cubicBezTo>
                      <a:pt x="578" y="472"/>
                      <a:pt x="275" y="171"/>
                      <a:pt x="275" y="58"/>
                    </a:cubicBezTo>
                    <a:cubicBezTo>
                      <a:pt x="226" y="18"/>
                      <a:pt x="188" y="1"/>
                      <a:pt x="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2975;p70">
                <a:extLst>
                  <a:ext uri="{FF2B5EF4-FFF2-40B4-BE49-F238E27FC236}">
                    <a16:creationId xmlns:a16="http://schemas.microsoft.com/office/drawing/2014/main" id="{46E50CC8-D35A-1FAB-3AD2-46F317DDA84C}"/>
                  </a:ext>
                </a:extLst>
              </p:cNvPr>
              <p:cNvSpPr/>
              <p:nvPr/>
            </p:nvSpPr>
            <p:spPr>
              <a:xfrm>
                <a:off x="3615375" y="1913275"/>
                <a:ext cx="36675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565" extrusionOk="0">
                    <a:moveTo>
                      <a:pt x="944" y="1"/>
                    </a:moveTo>
                    <a:cubicBezTo>
                      <a:pt x="931" y="1"/>
                      <a:pt x="919" y="1"/>
                      <a:pt x="909" y="2"/>
                    </a:cubicBezTo>
                    <a:cubicBezTo>
                      <a:pt x="499" y="66"/>
                      <a:pt x="1" y="501"/>
                      <a:pt x="276" y="565"/>
                    </a:cubicBezTo>
                    <a:cubicBezTo>
                      <a:pt x="364" y="521"/>
                      <a:pt x="682" y="168"/>
                      <a:pt x="999" y="168"/>
                    </a:cubicBezTo>
                    <a:cubicBezTo>
                      <a:pt x="1097" y="168"/>
                      <a:pt x="1195" y="202"/>
                      <a:pt x="1286" y="290"/>
                    </a:cubicBezTo>
                    <a:cubicBezTo>
                      <a:pt x="1300" y="304"/>
                      <a:pt x="1320" y="311"/>
                      <a:pt x="1339" y="311"/>
                    </a:cubicBezTo>
                    <a:cubicBezTo>
                      <a:pt x="1363" y="311"/>
                      <a:pt x="1387" y="301"/>
                      <a:pt x="1401" y="283"/>
                    </a:cubicBezTo>
                    <a:cubicBezTo>
                      <a:pt x="1466" y="81"/>
                      <a:pt x="1117" y="1"/>
                      <a:pt x="9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2976;p70">
                <a:extLst>
                  <a:ext uri="{FF2B5EF4-FFF2-40B4-BE49-F238E27FC236}">
                    <a16:creationId xmlns:a16="http://schemas.microsoft.com/office/drawing/2014/main" id="{4A225A03-5045-FD77-59C0-04187F7CEDD7}"/>
                  </a:ext>
                </a:extLst>
              </p:cNvPr>
              <p:cNvSpPr/>
              <p:nvPr/>
            </p:nvSpPr>
            <p:spPr>
              <a:xfrm>
                <a:off x="3629875" y="1937800"/>
                <a:ext cx="3455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352" extrusionOk="0">
                    <a:moveTo>
                      <a:pt x="774" y="1"/>
                    </a:moveTo>
                    <a:cubicBezTo>
                      <a:pt x="349" y="1"/>
                      <a:pt x="0" y="284"/>
                      <a:pt x="335" y="293"/>
                    </a:cubicBezTo>
                    <a:cubicBezTo>
                      <a:pt x="354" y="263"/>
                      <a:pt x="535" y="178"/>
                      <a:pt x="762" y="178"/>
                    </a:cubicBezTo>
                    <a:cubicBezTo>
                      <a:pt x="921" y="178"/>
                      <a:pt x="1103" y="219"/>
                      <a:pt x="1269" y="351"/>
                    </a:cubicBezTo>
                    <a:cubicBezTo>
                      <a:pt x="1271" y="351"/>
                      <a:pt x="1273" y="351"/>
                      <a:pt x="1275" y="351"/>
                    </a:cubicBezTo>
                    <a:cubicBezTo>
                      <a:pt x="1347" y="351"/>
                      <a:pt x="1382" y="247"/>
                      <a:pt x="1320" y="204"/>
                    </a:cubicBezTo>
                    <a:cubicBezTo>
                      <a:pt x="1156" y="53"/>
                      <a:pt x="958" y="1"/>
                      <a:pt x="7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2977;p70">
                <a:extLst>
                  <a:ext uri="{FF2B5EF4-FFF2-40B4-BE49-F238E27FC236}">
                    <a16:creationId xmlns:a16="http://schemas.microsoft.com/office/drawing/2014/main" id="{68718203-83AA-5C02-3CA0-6CA9719B7386}"/>
                  </a:ext>
                </a:extLst>
              </p:cNvPr>
              <p:cNvSpPr/>
              <p:nvPr/>
            </p:nvSpPr>
            <p:spPr>
              <a:xfrm>
                <a:off x="3480950" y="1975425"/>
                <a:ext cx="38800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636" extrusionOk="0">
                    <a:moveTo>
                      <a:pt x="1023" y="1"/>
                    </a:moveTo>
                    <a:cubicBezTo>
                      <a:pt x="750" y="1"/>
                      <a:pt x="396" y="118"/>
                      <a:pt x="52" y="495"/>
                    </a:cubicBezTo>
                    <a:cubicBezTo>
                      <a:pt x="1" y="546"/>
                      <a:pt x="45" y="636"/>
                      <a:pt x="116" y="636"/>
                    </a:cubicBezTo>
                    <a:cubicBezTo>
                      <a:pt x="502" y="270"/>
                      <a:pt x="772" y="176"/>
                      <a:pt x="972" y="176"/>
                    </a:cubicBezTo>
                    <a:cubicBezTo>
                      <a:pt x="1181" y="176"/>
                      <a:pt x="1315" y="278"/>
                      <a:pt x="1428" y="278"/>
                    </a:cubicBezTo>
                    <a:cubicBezTo>
                      <a:pt x="1454" y="278"/>
                      <a:pt x="1479" y="272"/>
                      <a:pt x="1503" y="259"/>
                    </a:cubicBezTo>
                    <a:cubicBezTo>
                      <a:pt x="1552" y="162"/>
                      <a:pt x="1343" y="1"/>
                      <a:pt x="10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2978;p70">
                <a:extLst>
                  <a:ext uri="{FF2B5EF4-FFF2-40B4-BE49-F238E27FC236}">
                    <a16:creationId xmlns:a16="http://schemas.microsoft.com/office/drawing/2014/main" id="{5E7DFC64-C440-00B9-2E57-C0D7BD01444C}"/>
                  </a:ext>
                </a:extLst>
              </p:cNvPr>
              <p:cNvSpPr/>
              <p:nvPr/>
            </p:nvSpPr>
            <p:spPr>
              <a:xfrm>
                <a:off x="3490550" y="1998650"/>
                <a:ext cx="337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686" extrusionOk="0">
                    <a:moveTo>
                      <a:pt x="1128" y="0"/>
                    </a:moveTo>
                    <a:cubicBezTo>
                      <a:pt x="851" y="0"/>
                      <a:pt x="375" y="156"/>
                      <a:pt x="45" y="551"/>
                    </a:cubicBezTo>
                    <a:cubicBezTo>
                      <a:pt x="0" y="602"/>
                      <a:pt x="45" y="685"/>
                      <a:pt x="115" y="685"/>
                    </a:cubicBezTo>
                    <a:cubicBezTo>
                      <a:pt x="748" y="14"/>
                      <a:pt x="1305" y="282"/>
                      <a:pt x="1349" y="97"/>
                    </a:cubicBezTo>
                    <a:cubicBezTo>
                      <a:pt x="1345" y="35"/>
                      <a:pt x="1259" y="0"/>
                      <a:pt x="1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2979;p70">
                <a:extLst>
                  <a:ext uri="{FF2B5EF4-FFF2-40B4-BE49-F238E27FC236}">
                    <a16:creationId xmlns:a16="http://schemas.microsoft.com/office/drawing/2014/main" id="{9C514CC3-BA98-B9C4-A860-61BCA36DD960}"/>
                  </a:ext>
                </a:extLst>
              </p:cNvPr>
              <p:cNvSpPr/>
              <p:nvPr/>
            </p:nvSpPr>
            <p:spPr>
              <a:xfrm>
                <a:off x="3727275" y="2258700"/>
                <a:ext cx="123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718" extrusionOk="0">
                    <a:moveTo>
                      <a:pt x="228" y="1"/>
                    </a:moveTo>
                    <a:cubicBezTo>
                      <a:pt x="199" y="1"/>
                      <a:pt x="171" y="13"/>
                      <a:pt x="147" y="40"/>
                    </a:cubicBezTo>
                    <a:cubicBezTo>
                      <a:pt x="96" y="187"/>
                      <a:pt x="275" y="136"/>
                      <a:pt x="307" y="334"/>
                    </a:cubicBezTo>
                    <a:cubicBezTo>
                      <a:pt x="365" y="436"/>
                      <a:pt x="0" y="660"/>
                      <a:pt x="243" y="718"/>
                    </a:cubicBezTo>
                    <a:cubicBezTo>
                      <a:pt x="410" y="660"/>
                      <a:pt x="493" y="436"/>
                      <a:pt x="473" y="315"/>
                    </a:cubicBezTo>
                    <a:cubicBezTo>
                      <a:pt x="434" y="133"/>
                      <a:pt x="324" y="1"/>
                      <a:pt x="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2980;p70">
                <a:extLst>
                  <a:ext uri="{FF2B5EF4-FFF2-40B4-BE49-F238E27FC236}">
                    <a16:creationId xmlns:a16="http://schemas.microsoft.com/office/drawing/2014/main" id="{2A37770C-BC5E-17C9-FE55-0AEF7FA0C3F9}"/>
                  </a:ext>
                </a:extLst>
              </p:cNvPr>
              <p:cNvSpPr/>
              <p:nvPr/>
            </p:nvSpPr>
            <p:spPr>
              <a:xfrm>
                <a:off x="3707775" y="2243050"/>
                <a:ext cx="1217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718" extrusionOk="0">
                    <a:moveTo>
                      <a:pt x="224" y="0"/>
                    </a:moveTo>
                    <a:cubicBezTo>
                      <a:pt x="196" y="0"/>
                      <a:pt x="170" y="12"/>
                      <a:pt x="147" y="39"/>
                    </a:cubicBezTo>
                    <a:cubicBezTo>
                      <a:pt x="90" y="186"/>
                      <a:pt x="269" y="135"/>
                      <a:pt x="301" y="333"/>
                    </a:cubicBezTo>
                    <a:cubicBezTo>
                      <a:pt x="365" y="436"/>
                      <a:pt x="0" y="659"/>
                      <a:pt x="237" y="717"/>
                    </a:cubicBezTo>
                    <a:cubicBezTo>
                      <a:pt x="403" y="659"/>
                      <a:pt x="486" y="436"/>
                      <a:pt x="473" y="314"/>
                    </a:cubicBezTo>
                    <a:cubicBezTo>
                      <a:pt x="429" y="133"/>
                      <a:pt x="317" y="0"/>
                      <a:pt x="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2981;p70">
                <a:extLst>
                  <a:ext uri="{FF2B5EF4-FFF2-40B4-BE49-F238E27FC236}">
                    <a16:creationId xmlns:a16="http://schemas.microsoft.com/office/drawing/2014/main" id="{6D79D368-CE21-1C82-84FC-EF893E0017EB}"/>
                  </a:ext>
                </a:extLst>
              </p:cNvPr>
              <p:cNvSpPr/>
              <p:nvPr/>
            </p:nvSpPr>
            <p:spPr>
              <a:xfrm>
                <a:off x="3711925" y="2266375"/>
                <a:ext cx="1217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718" extrusionOk="0">
                    <a:moveTo>
                      <a:pt x="225" y="1"/>
                    </a:moveTo>
                    <a:cubicBezTo>
                      <a:pt x="196" y="1"/>
                      <a:pt x="170" y="13"/>
                      <a:pt x="148" y="40"/>
                    </a:cubicBezTo>
                    <a:cubicBezTo>
                      <a:pt x="90" y="187"/>
                      <a:pt x="269" y="136"/>
                      <a:pt x="301" y="334"/>
                    </a:cubicBezTo>
                    <a:cubicBezTo>
                      <a:pt x="365" y="436"/>
                      <a:pt x="1" y="660"/>
                      <a:pt x="237" y="717"/>
                    </a:cubicBezTo>
                    <a:cubicBezTo>
                      <a:pt x="403" y="660"/>
                      <a:pt x="486" y="436"/>
                      <a:pt x="474" y="315"/>
                    </a:cubicBezTo>
                    <a:cubicBezTo>
                      <a:pt x="430" y="133"/>
                      <a:pt x="318" y="1"/>
                      <a:pt x="2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2982;p70">
                <a:extLst>
                  <a:ext uri="{FF2B5EF4-FFF2-40B4-BE49-F238E27FC236}">
                    <a16:creationId xmlns:a16="http://schemas.microsoft.com/office/drawing/2014/main" id="{9BDD8155-0C4F-9EA3-AD1C-1067201D859D}"/>
                  </a:ext>
                </a:extLst>
              </p:cNvPr>
              <p:cNvSpPr/>
              <p:nvPr/>
            </p:nvSpPr>
            <p:spPr>
              <a:xfrm>
                <a:off x="3728075" y="2303775"/>
                <a:ext cx="123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718" extrusionOk="0">
                    <a:moveTo>
                      <a:pt x="227" y="1"/>
                    </a:moveTo>
                    <a:cubicBezTo>
                      <a:pt x="198" y="1"/>
                      <a:pt x="171" y="13"/>
                      <a:pt x="147" y="40"/>
                    </a:cubicBezTo>
                    <a:cubicBezTo>
                      <a:pt x="96" y="187"/>
                      <a:pt x="275" y="142"/>
                      <a:pt x="307" y="334"/>
                    </a:cubicBezTo>
                    <a:cubicBezTo>
                      <a:pt x="365" y="436"/>
                      <a:pt x="0" y="660"/>
                      <a:pt x="243" y="718"/>
                    </a:cubicBezTo>
                    <a:cubicBezTo>
                      <a:pt x="409" y="660"/>
                      <a:pt x="493" y="436"/>
                      <a:pt x="473" y="315"/>
                    </a:cubicBezTo>
                    <a:cubicBezTo>
                      <a:pt x="429" y="133"/>
                      <a:pt x="321" y="1"/>
                      <a:pt x="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2983;p70">
                <a:extLst>
                  <a:ext uri="{FF2B5EF4-FFF2-40B4-BE49-F238E27FC236}">
                    <a16:creationId xmlns:a16="http://schemas.microsoft.com/office/drawing/2014/main" id="{0AE5EE68-4575-5832-F387-E516D84562C4}"/>
                  </a:ext>
                </a:extLst>
              </p:cNvPr>
              <p:cNvSpPr/>
              <p:nvPr/>
            </p:nvSpPr>
            <p:spPr>
              <a:xfrm>
                <a:off x="3733350" y="2283800"/>
                <a:ext cx="123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718" extrusionOk="0">
                    <a:moveTo>
                      <a:pt x="227" y="1"/>
                    </a:moveTo>
                    <a:cubicBezTo>
                      <a:pt x="198" y="1"/>
                      <a:pt x="171" y="13"/>
                      <a:pt x="147" y="40"/>
                    </a:cubicBezTo>
                    <a:cubicBezTo>
                      <a:pt x="90" y="187"/>
                      <a:pt x="275" y="136"/>
                      <a:pt x="307" y="334"/>
                    </a:cubicBezTo>
                    <a:cubicBezTo>
                      <a:pt x="365" y="436"/>
                      <a:pt x="0" y="660"/>
                      <a:pt x="243" y="717"/>
                    </a:cubicBezTo>
                    <a:cubicBezTo>
                      <a:pt x="409" y="660"/>
                      <a:pt x="493" y="436"/>
                      <a:pt x="473" y="315"/>
                    </a:cubicBezTo>
                    <a:cubicBezTo>
                      <a:pt x="429" y="133"/>
                      <a:pt x="321" y="1"/>
                      <a:pt x="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2984;p70">
                <a:extLst>
                  <a:ext uri="{FF2B5EF4-FFF2-40B4-BE49-F238E27FC236}">
                    <a16:creationId xmlns:a16="http://schemas.microsoft.com/office/drawing/2014/main" id="{C3F7DAAC-8321-7BF6-0FAB-BF729E9EAC4E}"/>
                  </a:ext>
                </a:extLst>
              </p:cNvPr>
              <p:cNvSpPr/>
              <p:nvPr/>
            </p:nvSpPr>
            <p:spPr>
              <a:xfrm>
                <a:off x="3717350" y="2289000"/>
                <a:ext cx="142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570" h="727" extrusionOk="0">
                    <a:moveTo>
                      <a:pt x="341" y="0"/>
                    </a:moveTo>
                    <a:cubicBezTo>
                      <a:pt x="312" y="0"/>
                      <a:pt x="285" y="14"/>
                      <a:pt x="263" y="43"/>
                    </a:cubicBezTo>
                    <a:cubicBezTo>
                      <a:pt x="212" y="171"/>
                      <a:pt x="346" y="132"/>
                      <a:pt x="378" y="279"/>
                    </a:cubicBezTo>
                    <a:cubicBezTo>
                      <a:pt x="461" y="382"/>
                      <a:pt x="1" y="656"/>
                      <a:pt x="257" y="727"/>
                    </a:cubicBezTo>
                    <a:cubicBezTo>
                      <a:pt x="461" y="644"/>
                      <a:pt x="570" y="388"/>
                      <a:pt x="544" y="260"/>
                    </a:cubicBezTo>
                    <a:cubicBezTo>
                      <a:pt x="507" y="101"/>
                      <a:pt x="418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2985;p70">
                <a:extLst>
                  <a:ext uri="{FF2B5EF4-FFF2-40B4-BE49-F238E27FC236}">
                    <a16:creationId xmlns:a16="http://schemas.microsoft.com/office/drawing/2014/main" id="{598179EE-C5C0-4D77-67E6-344C8E4CB5E2}"/>
                  </a:ext>
                </a:extLst>
              </p:cNvPr>
              <p:cNvSpPr/>
              <p:nvPr/>
            </p:nvSpPr>
            <p:spPr>
              <a:xfrm>
                <a:off x="3719825" y="2231275"/>
                <a:ext cx="13875" cy="1787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715" extrusionOk="0">
                    <a:moveTo>
                      <a:pt x="119" y="1"/>
                    </a:moveTo>
                    <a:cubicBezTo>
                      <a:pt x="35" y="1"/>
                      <a:pt x="1" y="136"/>
                      <a:pt x="94" y="165"/>
                    </a:cubicBezTo>
                    <a:cubicBezTo>
                      <a:pt x="554" y="325"/>
                      <a:pt x="158" y="670"/>
                      <a:pt x="388" y="715"/>
                    </a:cubicBezTo>
                    <a:cubicBezTo>
                      <a:pt x="548" y="670"/>
                      <a:pt x="522" y="389"/>
                      <a:pt x="471" y="280"/>
                    </a:cubicBezTo>
                    <a:cubicBezTo>
                      <a:pt x="381" y="82"/>
                      <a:pt x="158" y="12"/>
                      <a:pt x="145" y="5"/>
                    </a:cubicBezTo>
                    <a:cubicBezTo>
                      <a:pt x="136" y="2"/>
                      <a:pt x="127" y="1"/>
                      <a:pt x="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2986;p70">
                <a:extLst>
                  <a:ext uri="{FF2B5EF4-FFF2-40B4-BE49-F238E27FC236}">
                    <a16:creationId xmlns:a16="http://schemas.microsoft.com/office/drawing/2014/main" id="{CF394285-2E24-5917-E32B-12AC265227C9}"/>
                  </a:ext>
                </a:extLst>
              </p:cNvPr>
              <p:cNvSpPr/>
              <p:nvPr/>
            </p:nvSpPr>
            <p:spPr>
              <a:xfrm>
                <a:off x="3816150" y="2007675"/>
                <a:ext cx="136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4" h="670" extrusionOk="0">
                    <a:moveTo>
                      <a:pt x="429" y="0"/>
                    </a:moveTo>
                    <a:cubicBezTo>
                      <a:pt x="295" y="0"/>
                      <a:pt x="116" y="183"/>
                      <a:pt x="96" y="267"/>
                    </a:cubicBezTo>
                    <a:cubicBezTo>
                      <a:pt x="45" y="503"/>
                      <a:pt x="115" y="644"/>
                      <a:pt x="224" y="669"/>
                    </a:cubicBezTo>
                    <a:cubicBezTo>
                      <a:pt x="473" y="612"/>
                      <a:pt x="0" y="292"/>
                      <a:pt x="473" y="164"/>
                    </a:cubicBezTo>
                    <a:cubicBezTo>
                      <a:pt x="518" y="152"/>
                      <a:pt x="544" y="100"/>
                      <a:pt x="531" y="56"/>
                    </a:cubicBezTo>
                    <a:cubicBezTo>
                      <a:pt x="505" y="16"/>
                      <a:pt x="469" y="0"/>
                      <a:pt x="4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2987;p70">
                <a:extLst>
                  <a:ext uri="{FF2B5EF4-FFF2-40B4-BE49-F238E27FC236}">
                    <a16:creationId xmlns:a16="http://schemas.microsoft.com/office/drawing/2014/main" id="{159309A3-69A0-7214-A508-8775594106EB}"/>
                  </a:ext>
                </a:extLst>
              </p:cNvPr>
              <p:cNvSpPr/>
              <p:nvPr/>
            </p:nvSpPr>
            <p:spPr>
              <a:xfrm>
                <a:off x="3826850" y="2030375"/>
                <a:ext cx="136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4" h="670" extrusionOk="0">
                    <a:moveTo>
                      <a:pt x="427" y="0"/>
                    </a:moveTo>
                    <a:cubicBezTo>
                      <a:pt x="292" y="0"/>
                      <a:pt x="116" y="183"/>
                      <a:pt x="96" y="267"/>
                    </a:cubicBezTo>
                    <a:cubicBezTo>
                      <a:pt x="45" y="503"/>
                      <a:pt x="116" y="644"/>
                      <a:pt x="218" y="669"/>
                    </a:cubicBezTo>
                    <a:cubicBezTo>
                      <a:pt x="467" y="612"/>
                      <a:pt x="1" y="292"/>
                      <a:pt x="474" y="164"/>
                    </a:cubicBezTo>
                    <a:cubicBezTo>
                      <a:pt x="518" y="151"/>
                      <a:pt x="544" y="100"/>
                      <a:pt x="531" y="56"/>
                    </a:cubicBezTo>
                    <a:cubicBezTo>
                      <a:pt x="503" y="16"/>
                      <a:pt x="467" y="0"/>
                      <a:pt x="4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2988;p70">
                <a:extLst>
                  <a:ext uri="{FF2B5EF4-FFF2-40B4-BE49-F238E27FC236}">
                    <a16:creationId xmlns:a16="http://schemas.microsoft.com/office/drawing/2014/main" id="{B6654EC7-7DD4-751E-A643-D3034DB51772}"/>
                  </a:ext>
                </a:extLst>
              </p:cNvPr>
              <p:cNvSpPr/>
              <p:nvPr/>
            </p:nvSpPr>
            <p:spPr>
              <a:xfrm>
                <a:off x="3833400" y="2007675"/>
                <a:ext cx="1362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664" extrusionOk="0">
                    <a:moveTo>
                      <a:pt x="427" y="0"/>
                    </a:moveTo>
                    <a:cubicBezTo>
                      <a:pt x="292" y="0"/>
                      <a:pt x="116" y="181"/>
                      <a:pt x="97" y="260"/>
                    </a:cubicBezTo>
                    <a:cubicBezTo>
                      <a:pt x="45" y="497"/>
                      <a:pt x="116" y="644"/>
                      <a:pt x="218" y="663"/>
                    </a:cubicBezTo>
                    <a:cubicBezTo>
                      <a:pt x="467" y="606"/>
                      <a:pt x="1" y="292"/>
                      <a:pt x="474" y="158"/>
                    </a:cubicBezTo>
                    <a:cubicBezTo>
                      <a:pt x="519" y="145"/>
                      <a:pt x="544" y="94"/>
                      <a:pt x="531" y="56"/>
                    </a:cubicBezTo>
                    <a:cubicBezTo>
                      <a:pt x="503" y="16"/>
                      <a:pt x="467" y="0"/>
                      <a:pt x="4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2989;p70">
                <a:extLst>
                  <a:ext uri="{FF2B5EF4-FFF2-40B4-BE49-F238E27FC236}">
                    <a16:creationId xmlns:a16="http://schemas.microsoft.com/office/drawing/2014/main" id="{F726DD33-9200-6C8F-7A1E-E9F13C53958E}"/>
                  </a:ext>
                </a:extLst>
              </p:cNvPr>
              <p:cNvSpPr/>
              <p:nvPr/>
            </p:nvSpPr>
            <p:spPr>
              <a:xfrm>
                <a:off x="3835325" y="1966900"/>
                <a:ext cx="13600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544" h="664" extrusionOk="0">
                    <a:moveTo>
                      <a:pt x="429" y="1"/>
                    </a:moveTo>
                    <a:cubicBezTo>
                      <a:pt x="296" y="1"/>
                      <a:pt x="117" y="182"/>
                      <a:pt x="103" y="261"/>
                    </a:cubicBezTo>
                    <a:cubicBezTo>
                      <a:pt x="52" y="497"/>
                      <a:pt x="122" y="645"/>
                      <a:pt x="224" y="664"/>
                    </a:cubicBezTo>
                    <a:cubicBezTo>
                      <a:pt x="474" y="606"/>
                      <a:pt x="0" y="286"/>
                      <a:pt x="474" y="159"/>
                    </a:cubicBezTo>
                    <a:cubicBezTo>
                      <a:pt x="525" y="146"/>
                      <a:pt x="544" y="101"/>
                      <a:pt x="531" y="56"/>
                    </a:cubicBezTo>
                    <a:cubicBezTo>
                      <a:pt x="505" y="17"/>
                      <a:pt x="469" y="1"/>
                      <a:pt x="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2990;p70">
                <a:extLst>
                  <a:ext uri="{FF2B5EF4-FFF2-40B4-BE49-F238E27FC236}">
                    <a16:creationId xmlns:a16="http://schemas.microsoft.com/office/drawing/2014/main" id="{74611FE4-2DA1-FC73-9AAD-0AE4CC0BC41B}"/>
                  </a:ext>
                </a:extLst>
              </p:cNvPr>
              <p:cNvSpPr/>
              <p:nvPr/>
            </p:nvSpPr>
            <p:spPr>
              <a:xfrm>
                <a:off x="3822850" y="1982575"/>
                <a:ext cx="1282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664" extrusionOk="0">
                    <a:moveTo>
                      <a:pt x="385" y="0"/>
                    </a:moveTo>
                    <a:cubicBezTo>
                      <a:pt x="251" y="0"/>
                      <a:pt x="72" y="182"/>
                      <a:pt x="52" y="260"/>
                    </a:cubicBezTo>
                    <a:cubicBezTo>
                      <a:pt x="1" y="497"/>
                      <a:pt x="71" y="644"/>
                      <a:pt x="180" y="663"/>
                    </a:cubicBezTo>
                    <a:cubicBezTo>
                      <a:pt x="378" y="606"/>
                      <a:pt x="154" y="503"/>
                      <a:pt x="218" y="318"/>
                    </a:cubicBezTo>
                    <a:cubicBezTo>
                      <a:pt x="218" y="197"/>
                      <a:pt x="512" y="203"/>
                      <a:pt x="487" y="56"/>
                    </a:cubicBezTo>
                    <a:cubicBezTo>
                      <a:pt x="460" y="16"/>
                      <a:pt x="424" y="0"/>
                      <a:pt x="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2991;p70">
                <a:extLst>
                  <a:ext uri="{FF2B5EF4-FFF2-40B4-BE49-F238E27FC236}">
                    <a16:creationId xmlns:a16="http://schemas.microsoft.com/office/drawing/2014/main" id="{89C48382-D593-8B43-5BC0-40D513F05E68}"/>
                  </a:ext>
                </a:extLst>
              </p:cNvPr>
              <p:cNvSpPr/>
              <p:nvPr/>
            </p:nvSpPr>
            <p:spPr>
              <a:xfrm>
                <a:off x="3835950" y="1984550"/>
                <a:ext cx="15850" cy="1575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0" extrusionOk="0">
                    <a:moveTo>
                      <a:pt x="505" y="0"/>
                    </a:moveTo>
                    <a:cubicBezTo>
                      <a:pt x="340" y="0"/>
                      <a:pt x="120" y="216"/>
                      <a:pt x="110" y="297"/>
                    </a:cubicBezTo>
                    <a:cubicBezTo>
                      <a:pt x="71" y="508"/>
                      <a:pt x="122" y="603"/>
                      <a:pt x="218" y="629"/>
                    </a:cubicBezTo>
                    <a:cubicBezTo>
                      <a:pt x="468" y="559"/>
                      <a:pt x="1" y="309"/>
                      <a:pt x="564" y="156"/>
                    </a:cubicBezTo>
                    <a:cubicBezTo>
                      <a:pt x="608" y="143"/>
                      <a:pt x="634" y="98"/>
                      <a:pt x="621" y="54"/>
                    </a:cubicBezTo>
                    <a:cubicBezTo>
                      <a:pt x="590" y="16"/>
                      <a:pt x="550" y="0"/>
                      <a:pt x="505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2992;p70">
                <a:extLst>
                  <a:ext uri="{FF2B5EF4-FFF2-40B4-BE49-F238E27FC236}">
                    <a16:creationId xmlns:a16="http://schemas.microsoft.com/office/drawing/2014/main" id="{3658085F-CB9D-34CD-FEAB-1BAA8606F3A7}"/>
                  </a:ext>
                </a:extLst>
              </p:cNvPr>
              <p:cNvSpPr/>
              <p:nvPr/>
            </p:nvSpPr>
            <p:spPr>
              <a:xfrm>
                <a:off x="3812800" y="2034075"/>
                <a:ext cx="11675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467" h="771" extrusionOk="0">
                    <a:moveTo>
                      <a:pt x="233" y="1"/>
                    </a:moveTo>
                    <a:cubicBezTo>
                      <a:pt x="99" y="1"/>
                      <a:pt x="1" y="256"/>
                      <a:pt x="6" y="355"/>
                    </a:cubicBezTo>
                    <a:cubicBezTo>
                      <a:pt x="25" y="617"/>
                      <a:pt x="147" y="752"/>
                      <a:pt x="236" y="771"/>
                    </a:cubicBezTo>
                    <a:cubicBezTo>
                      <a:pt x="467" y="681"/>
                      <a:pt x="166" y="598"/>
                      <a:pt x="173" y="362"/>
                    </a:cubicBezTo>
                    <a:cubicBezTo>
                      <a:pt x="141" y="240"/>
                      <a:pt x="377" y="144"/>
                      <a:pt x="300" y="23"/>
                    </a:cubicBezTo>
                    <a:cubicBezTo>
                      <a:pt x="277" y="8"/>
                      <a:pt x="255" y="1"/>
                      <a:pt x="2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2993;p70">
                <a:extLst>
                  <a:ext uri="{FF2B5EF4-FFF2-40B4-BE49-F238E27FC236}">
                    <a16:creationId xmlns:a16="http://schemas.microsoft.com/office/drawing/2014/main" id="{68E5529C-E6F8-BCB0-C20E-4594C185BEF1}"/>
                  </a:ext>
                </a:extLst>
              </p:cNvPr>
              <p:cNvSpPr/>
              <p:nvPr/>
            </p:nvSpPr>
            <p:spPr>
              <a:xfrm>
                <a:off x="3385800" y="2343300"/>
                <a:ext cx="151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04" extrusionOk="0">
                    <a:moveTo>
                      <a:pt x="120" y="0"/>
                    </a:moveTo>
                    <a:cubicBezTo>
                      <a:pt x="37" y="0"/>
                      <a:pt x="1" y="137"/>
                      <a:pt x="98" y="166"/>
                    </a:cubicBezTo>
                    <a:cubicBezTo>
                      <a:pt x="514" y="313"/>
                      <a:pt x="9" y="639"/>
                      <a:pt x="265" y="703"/>
                    </a:cubicBezTo>
                    <a:cubicBezTo>
                      <a:pt x="604" y="524"/>
                      <a:pt x="386" y="32"/>
                      <a:pt x="150" y="6"/>
                    </a:cubicBezTo>
                    <a:cubicBezTo>
                      <a:pt x="139" y="2"/>
                      <a:pt x="129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2994;p70">
                <a:extLst>
                  <a:ext uri="{FF2B5EF4-FFF2-40B4-BE49-F238E27FC236}">
                    <a16:creationId xmlns:a16="http://schemas.microsoft.com/office/drawing/2014/main" id="{EAC3CE51-B9CB-81E7-EFFD-660E787D4E60}"/>
                  </a:ext>
                </a:extLst>
              </p:cNvPr>
              <p:cNvSpPr/>
              <p:nvPr/>
            </p:nvSpPr>
            <p:spPr>
              <a:xfrm>
                <a:off x="3363225" y="2332475"/>
                <a:ext cx="14975" cy="17700"/>
              </a:xfrm>
              <a:custGeom>
                <a:avLst/>
                <a:gdLst/>
                <a:ahLst/>
                <a:cxnLst/>
                <a:rect l="l" t="t" r="r" b="b"/>
                <a:pathLst>
                  <a:path w="599" h="708" extrusionOk="0">
                    <a:moveTo>
                      <a:pt x="119" y="0"/>
                    </a:moveTo>
                    <a:cubicBezTo>
                      <a:pt x="35" y="0"/>
                      <a:pt x="0" y="141"/>
                      <a:pt x="94" y="171"/>
                    </a:cubicBezTo>
                    <a:cubicBezTo>
                      <a:pt x="509" y="311"/>
                      <a:pt x="4" y="644"/>
                      <a:pt x="260" y="708"/>
                    </a:cubicBezTo>
                    <a:cubicBezTo>
                      <a:pt x="599" y="522"/>
                      <a:pt x="388" y="36"/>
                      <a:pt x="145" y="4"/>
                    </a:cubicBezTo>
                    <a:cubicBezTo>
                      <a:pt x="136" y="2"/>
                      <a:pt x="127" y="0"/>
                      <a:pt x="1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2995;p70">
                <a:extLst>
                  <a:ext uri="{FF2B5EF4-FFF2-40B4-BE49-F238E27FC236}">
                    <a16:creationId xmlns:a16="http://schemas.microsoft.com/office/drawing/2014/main" id="{546C8319-0658-FBB8-6DC2-F18148871D56}"/>
                  </a:ext>
                </a:extLst>
              </p:cNvPr>
              <p:cNvSpPr/>
              <p:nvPr/>
            </p:nvSpPr>
            <p:spPr>
              <a:xfrm>
                <a:off x="3372550" y="2354325"/>
                <a:ext cx="1492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597" h="704" extrusionOk="0">
                    <a:moveTo>
                      <a:pt x="117" y="1"/>
                    </a:moveTo>
                    <a:cubicBezTo>
                      <a:pt x="31" y="1"/>
                      <a:pt x="0" y="137"/>
                      <a:pt x="98" y="166"/>
                    </a:cubicBezTo>
                    <a:cubicBezTo>
                      <a:pt x="507" y="313"/>
                      <a:pt x="2" y="639"/>
                      <a:pt x="264" y="703"/>
                    </a:cubicBezTo>
                    <a:cubicBezTo>
                      <a:pt x="596" y="524"/>
                      <a:pt x="385" y="32"/>
                      <a:pt x="149" y="6"/>
                    </a:cubicBezTo>
                    <a:cubicBezTo>
                      <a:pt x="138" y="2"/>
                      <a:pt x="127" y="1"/>
                      <a:pt x="1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2996;p70">
                <a:extLst>
                  <a:ext uri="{FF2B5EF4-FFF2-40B4-BE49-F238E27FC236}">
                    <a16:creationId xmlns:a16="http://schemas.microsoft.com/office/drawing/2014/main" id="{0E1AC646-F861-3B03-1F77-17280BCE71A9}"/>
                  </a:ext>
                </a:extLst>
              </p:cNvPr>
              <p:cNvSpPr/>
              <p:nvPr/>
            </p:nvSpPr>
            <p:spPr>
              <a:xfrm>
                <a:off x="3396825" y="2387100"/>
                <a:ext cx="1495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598" h="703" extrusionOk="0">
                    <a:moveTo>
                      <a:pt x="118" y="0"/>
                    </a:moveTo>
                    <a:cubicBezTo>
                      <a:pt x="32" y="0"/>
                      <a:pt x="0" y="137"/>
                      <a:pt x="92" y="166"/>
                    </a:cubicBezTo>
                    <a:cubicBezTo>
                      <a:pt x="508" y="313"/>
                      <a:pt x="3" y="639"/>
                      <a:pt x="265" y="703"/>
                    </a:cubicBezTo>
                    <a:cubicBezTo>
                      <a:pt x="597" y="524"/>
                      <a:pt x="386" y="32"/>
                      <a:pt x="150" y="6"/>
                    </a:cubicBezTo>
                    <a:cubicBezTo>
                      <a:pt x="139" y="2"/>
                      <a:pt x="128" y="0"/>
                      <a:pt x="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2997;p70">
                <a:extLst>
                  <a:ext uri="{FF2B5EF4-FFF2-40B4-BE49-F238E27FC236}">
                    <a16:creationId xmlns:a16="http://schemas.microsoft.com/office/drawing/2014/main" id="{6C080DFE-590A-D2B7-894D-FA50F55A663C}"/>
                  </a:ext>
                </a:extLst>
              </p:cNvPr>
              <p:cNvSpPr/>
              <p:nvPr/>
            </p:nvSpPr>
            <p:spPr>
              <a:xfrm>
                <a:off x="3397425" y="2366350"/>
                <a:ext cx="14975" cy="1772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709" extrusionOk="0">
                    <a:moveTo>
                      <a:pt x="119" y="1"/>
                    </a:moveTo>
                    <a:cubicBezTo>
                      <a:pt x="35" y="1"/>
                      <a:pt x="1" y="136"/>
                      <a:pt x="94" y="165"/>
                    </a:cubicBezTo>
                    <a:cubicBezTo>
                      <a:pt x="509" y="312"/>
                      <a:pt x="4" y="644"/>
                      <a:pt x="260" y="708"/>
                    </a:cubicBezTo>
                    <a:cubicBezTo>
                      <a:pt x="599" y="523"/>
                      <a:pt x="388" y="30"/>
                      <a:pt x="145" y="5"/>
                    </a:cubicBezTo>
                    <a:cubicBezTo>
                      <a:pt x="136" y="2"/>
                      <a:pt x="127" y="1"/>
                      <a:pt x="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2998;p70">
                <a:extLst>
                  <a:ext uri="{FF2B5EF4-FFF2-40B4-BE49-F238E27FC236}">
                    <a16:creationId xmlns:a16="http://schemas.microsoft.com/office/drawing/2014/main" id="{D289362F-BB4C-AF9B-7A45-EFAAF72260EF}"/>
                  </a:ext>
                </a:extLst>
              </p:cNvPr>
              <p:cNvSpPr/>
              <p:nvPr/>
            </p:nvSpPr>
            <p:spPr>
              <a:xfrm>
                <a:off x="3384400" y="2374500"/>
                <a:ext cx="134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734" extrusionOk="0">
                    <a:moveTo>
                      <a:pt x="174" y="1"/>
                    </a:moveTo>
                    <a:cubicBezTo>
                      <a:pt x="90" y="1"/>
                      <a:pt x="61" y="142"/>
                      <a:pt x="154" y="171"/>
                    </a:cubicBezTo>
                    <a:cubicBezTo>
                      <a:pt x="154" y="171"/>
                      <a:pt x="238" y="197"/>
                      <a:pt x="263" y="267"/>
                    </a:cubicBezTo>
                    <a:cubicBezTo>
                      <a:pt x="365" y="357"/>
                      <a:pt x="1" y="689"/>
                      <a:pt x="231" y="734"/>
                    </a:cubicBezTo>
                    <a:cubicBezTo>
                      <a:pt x="538" y="568"/>
                      <a:pt x="468" y="37"/>
                      <a:pt x="199" y="5"/>
                    </a:cubicBezTo>
                    <a:cubicBezTo>
                      <a:pt x="190" y="2"/>
                      <a:pt x="182" y="1"/>
                      <a:pt x="1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2999;p70">
                <a:extLst>
                  <a:ext uri="{FF2B5EF4-FFF2-40B4-BE49-F238E27FC236}">
                    <a16:creationId xmlns:a16="http://schemas.microsoft.com/office/drawing/2014/main" id="{DC4777C0-2BD3-3C44-492A-40CA407AFBD4}"/>
                  </a:ext>
                </a:extLst>
              </p:cNvPr>
              <p:cNvSpPr/>
              <p:nvPr/>
            </p:nvSpPr>
            <p:spPr>
              <a:xfrm>
                <a:off x="3369925" y="2318975"/>
                <a:ext cx="1707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41" extrusionOk="0">
                    <a:moveTo>
                      <a:pt x="120" y="1"/>
                    </a:moveTo>
                    <a:cubicBezTo>
                      <a:pt x="17" y="1"/>
                      <a:pt x="0" y="167"/>
                      <a:pt x="113" y="174"/>
                    </a:cubicBezTo>
                    <a:cubicBezTo>
                      <a:pt x="593" y="237"/>
                      <a:pt x="299" y="589"/>
                      <a:pt x="503" y="640"/>
                    </a:cubicBezTo>
                    <a:cubicBezTo>
                      <a:pt x="682" y="596"/>
                      <a:pt x="580" y="282"/>
                      <a:pt x="510" y="199"/>
                    </a:cubicBezTo>
                    <a:cubicBezTo>
                      <a:pt x="375" y="26"/>
                      <a:pt x="139" y="1"/>
                      <a:pt x="126" y="1"/>
                    </a:cubicBezTo>
                    <a:cubicBezTo>
                      <a:pt x="124" y="1"/>
                      <a:pt x="122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3000;p70">
                <a:extLst>
                  <a:ext uri="{FF2B5EF4-FFF2-40B4-BE49-F238E27FC236}">
                    <a16:creationId xmlns:a16="http://schemas.microsoft.com/office/drawing/2014/main" id="{A5FE87E8-E288-7267-4A32-9775A17C95D6}"/>
                  </a:ext>
                </a:extLst>
              </p:cNvPr>
              <p:cNvSpPr/>
              <p:nvPr/>
            </p:nvSpPr>
            <p:spPr>
              <a:xfrm>
                <a:off x="3487025" y="2520375"/>
                <a:ext cx="18290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7316" h="446" extrusionOk="0">
                    <a:moveTo>
                      <a:pt x="6746" y="1"/>
                    </a:moveTo>
                    <a:lnTo>
                      <a:pt x="6746" y="1"/>
                    </a:lnTo>
                    <a:cubicBezTo>
                      <a:pt x="5980" y="210"/>
                      <a:pt x="5040" y="277"/>
                      <a:pt x="4107" y="277"/>
                    </a:cubicBezTo>
                    <a:cubicBezTo>
                      <a:pt x="2479" y="277"/>
                      <a:pt x="874" y="74"/>
                      <a:pt x="259" y="74"/>
                    </a:cubicBezTo>
                    <a:cubicBezTo>
                      <a:pt x="110" y="74"/>
                      <a:pt x="19" y="86"/>
                      <a:pt x="1" y="116"/>
                    </a:cubicBezTo>
                    <a:cubicBezTo>
                      <a:pt x="33" y="327"/>
                      <a:pt x="1848" y="391"/>
                      <a:pt x="3850" y="442"/>
                    </a:cubicBezTo>
                    <a:cubicBezTo>
                      <a:pt x="3882" y="444"/>
                      <a:pt x="3933" y="445"/>
                      <a:pt x="3999" y="445"/>
                    </a:cubicBezTo>
                    <a:cubicBezTo>
                      <a:pt x="4733" y="445"/>
                      <a:pt x="7315" y="312"/>
                      <a:pt x="67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">
            <a:extLst>
              <a:ext uri="{FF2B5EF4-FFF2-40B4-BE49-F238E27FC236}">
                <a16:creationId xmlns:a16="http://schemas.microsoft.com/office/drawing/2014/main" id="{72D26EB3-3BD0-9F30-19A4-450CFCC59CE7}"/>
              </a:ext>
            </a:extLst>
          </p:cNvPr>
          <p:cNvSpPr/>
          <p:nvPr/>
        </p:nvSpPr>
        <p:spPr>
          <a:xfrm>
            <a:off x="1773630" y="214296"/>
            <a:ext cx="5567294" cy="71558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sl-SI" sz="4050" b="1" spc="38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Die</a:t>
            </a:r>
            <a:r>
              <a:rPr lang="sl-SI" sz="4050" b="1" spc="38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sl-SI" sz="4050" b="1" spc="38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Wintersportarten</a:t>
            </a:r>
            <a:r>
              <a:rPr lang="sl-SI" sz="4050" b="1" spc="38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41" name="Puščica dol 2">
            <a:extLst>
              <a:ext uri="{FF2B5EF4-FFF2-40B4-BE49-F238E27FC236}">
                <a16:creationId xmlns:a16="http://schemas.microsoft.com/office/drawing/2014/main" id="{E7EAB6E7-996C-EE58-174B-DDC41BAB9E9A}"/>
              </a:ext>
            </a:extLst>
          </p:cNvPr>
          <p:cNvSpPr/>
          <p:nvPr/>
        </p:nvSpPr>
        <p:spPr>
          <a:xfrm rot="1466589">
            <a:off x="1780386" y="898546"/>
            <a:ext cx="263398" cy="110637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sz="1050" dirty="0">
              <a:solidFill>
                <a:srgbClr val="FFC000"/>
              </a:solidFill>
            </a:endParaRPr>
          </a:p>
        </p:txBody>
      </p:sp>
      <p:sp>
        <p:nvSpPr>
          <p:cNvPr id="42" name="Pravokotnik 4">
            <a:extLst>
              <a:ext uri="{FF2B5EF4-FFF2-40B4-BE49-F238E27FC236}">
                <a16:creationId xmlns:a16="http://schemas.microsoft.com/office/drawing/2014/main" id="{6A4FFDA1-33D8-5383-AB14-F37D3B202B5F}"/>
              </a:ext>
            </a:extLst>
          </p:cNvPr>
          <p:cNvSpPr/>
          <p:nvPr/>
        </p:nvSpPr>
        <p:spPr>
          <a:xfrm>
            <a:off x="205043" y="1869745"/>
            <a:ext cx="191110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sl-SI" sz="3200" b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Ski</a:t>
            </a:r>
            <a:r>
              <a:rPr lang="sl-SI" sz="32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 </a:t>
            </a:r>
            <a:r>
              <a:rPr lang="sl-SI" sz="3200" b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fahren</a:t>
            </a:r>
            <a:endParaRPr lang="sl-SI" sz="32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8437" name="Picture 2" descr="http://t3.gstatic.com/images?q=tbn:ANd9GcQ2SiW_neXuEV1meTCQWUkSMccymJpBnfUXncNiMP1H1WxBcsXNnyTrblxq4A">
            <a:extLst>
              <a:ext uri="{FF2B5EF4-FFF2-40B4-BE49-F238E27FC236}">
                <a16:creationId xmlns:a16="http://schemas.microsoft.com/office/drawing/2014/main" id="{1F2713E0-B13C-9845-2615-264A41546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43" y="2586106"/>
            <a:ext cx="1737547" cy="183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Puščica dol 6">
            <a:extLst>
              <a:ext uri="{FF2B5EF4-FFF2-40B4-BE49-F238E27FC236}">
                <a16:creationId xmlns:a16="http://schemas.microsoft.com/office/drawing/2014/main" id="{82FDD22B-9E8E-8A58-C22B-7F87F2682E3F}"/>
              </a:ext>
            </a:extLst>
          </p:cNvPr>
          <p:cNvSpPr/>
          <p:nvPr/>
        </p:nvSpPr>
        <p:spPr>
          <a:xfrm>
            <a:off x="3712159" y="1056347"/>
            <a:ext cx="267890" cy="144661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sz="1050" dirty="0">
              <a:solidFill>
                <a:srgbClr val="FFC000"/>
              </a:solidFill>
            </a:endParaRPr>
          </a:p>
        </p:txBody>
      </p:sp>
      <p:sp>
        <p:nvSpPr>
          <p:cNvPr id="44" name="Pravokotnik 7">
            <a:extLst>
              <a:ext uri="{FF2B5EF4-FFF2-40B4-BE49-F238E27FC236}">
                <a16:creationId xmlns:a16="http://schemas.microsoft.com/office/drawing/2014/main" id="{CF23D884-AC02-9768-4EAC-44EF172C7C67}"/>
              </a:ext>
            </a:extLst>
          </p:cNvPr>
          <p:cNvSpPr/>
          <p:nvPr/>
        </p:nvSpPr>
        <p:spPr>
          <a:xfrm>
            <a:off x="2764717" y="2502957"/>
            <a:ext cx="2162773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sl-SI" sz="3200" b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Snowboard</a:t>
            </a:r>
            <a:r>
              <a:rPr lang="sl-SI" sz="32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 </a:t>
            </a:r>
          </a:p>
          <a:p>
            <a:pPr algn="ctr">
              <a:defRPr/>
            </a:pPr>
            <a:r>
              <a:rPr lang="sl-SI" sz="3200" b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fahren</a:t>
            </a:r>
            <a:endParaRPr lang="sl-SI" sz="32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lonna MT" pitchFamily="82" charset="0"/>
              <a:cs typeface="+mn-cs"/>
            </a:endParaRPr>
          </a:p>
        </p:txBody>
      </p:sp>
      <p:sp>
        <p:nvSpPr>
          <p:cNvPr id="47" name="Puščica dol 6">
            <a:extLst>
              <a:ext uri="{FF2B5EF4-FFF2-40B4-BE49-F238E27FC236}">
                <a16:creationId xmlns:a16="http://schemas.microsoft.com/office/drawing/2014/main" id="{A86E3F0E-535D-53B8-F3C6-85C4BD2268FB}"/>
              </a:ext>
            </a:extLst>
          </p:cNvPr>
          <p:cNvSpPr/>
          <p:nvPr/>
        </p:nvSpPr>
        <p:spPr>
          <a:xfrm rot="20424156">
            <a:off x="5958963" y="905887"/>
            <a:ext cx="267890" cy="144661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sz="1050" dirty="0">
              <a:solidFill>
                <a:srgbClr val="FFC000"/>
              </a:solidFill>
            </a:endParaRPr>
          </a:p>
        </p:txBody>
      </p:sp>
      <p:pic>
        <p:nvPicPr>
          <p:cNvPr id="1026" name="Picture 2" descr="Champions Hockey League im Eishockey: Die Eisbären fürchten sich vor  schwedischen Verhältnissen">
            <a:extLst>
              <a:ext uri="{FF2B5EF4-FFF2-40B4-BE49-F238E27FC236}">
                <a16:creationId xmlns:a16="http://schemas.microsoft.com/office/drawing/2014/main" id="{209E7395-E3E0-248A-0A1B-C70DBC53B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639" y="3284931"/>
            <a:ext cx="2877312" cy="161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Pravokotnik 7">
            <a:extLst>
              <a:ext uri="{FF2B5EF4-FFF2-40B4-BE49-F238E27FC236}">
                <a16:creationId xmlns:a16="http://schemas.microsoft.com/office/drawing/2014/main" id="{769C9893-206C-C5CD-0622-1FE12088BDEA}"/>
              </a:ext>
            </a:extLst>
          </p:cNvPr>
          <p:cNvSpPr/>
          <p:nvPr/>
        </p:nvSpPr>
        <p:spPr>
          <a:xfrm>
            <a:off x="5645173" y="2281871"/>
            <a:ext cx="190629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de-DE" sz="32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Eishockey</a:t>
            </a:r>
            <a:endParaRPr lang="sl-SI" sz="32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lonna MT" pitchFamily="82" charset="0"/>
              <a:cs typeface="+mn-cs"/>
            </a:endParaRPr>
          </a:p>
        </p:txBody>
      </p:sp>
      <p:pic>
        <p:nvPicPr>
          <p:cNvPr id="1028" name="Picture 4" descr="Snowboardlessen | Skischule Arlberg">
            <a:extLst>
              <a:ext uri="{FF2B5EF4-FFF2-40B4-BE49-F238E27FC236}">
                <a16:creationId xmlns:a16="http://schemas.microsoft.com/office/drawing/2014/main" id="{461E9C0C-F7E8-5EFF-0DE7-E9F2FAA8C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884" y="3519504"/>
            <a:ext cx="32385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85268D-F712-7C5D-7AB7-0707DCAAD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712" y="325017"/>
            <a:ext cx="4872900" cy="938421"/>
          </a:xfrm>
        </p:spPr>
        <p:txBody>
          <a:bodyPr/>
          <a:lstStyle/>
          <a:p>
            <a:r>
              <a:rPr lang="de-DE" sz="5400" dirty="0"/>
              <a:t>Wassersport</a:t>
            </a:r>
          </a:p>
        </p:txBody>
      </p:sp>
      <p:sp>
        <p:nvSpPr>
          <p:cNvPr id="10" name="Puščica dol 5">
            <a:extLst>
              <a:ext uri="{FF2B5EF4-FFF2-40B4-BE49-F238E27FC236}">
                <a16:creationId xmlns:a16="http://schemas.microsoft.com/office/drawing/2014/main" id="{744EDD3A-FDB3-879F-15EE-5F8208289379}"/>
              </a:ext>
            </a:extLst>
          </p:cNvPr>
          <p:cNvSpPr/>
          <p:nvPr/>
        </p:nvSpPr>
        <p:spPr>
          <a:xfrm rot="1466589">
            <a:off x="1976018" y="1105188"/>
            <a:ext cx="398426" cy="169184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solidFill>
                <a:srgbClr val="FFC000"/>
              </a:solidFill>
            </a:endParaRPr>
          </a:p>
        </p:txBody>
      </p:sp>
      <p:sp>
        <p:nvSpPr>
          <p:cNvPr id="11" name="Pravokotnik 6">
            <a:extLst>
              <a:ext uri="{FF2B5EF4-FFF2-40B4-BE49-F238E27FC236}">
                <a16:creationId xmlns:a16="http://schemas.microsoft.com/office/drawing/2014/main" id="{8313F2FE-497E-1F56-2F29-AA6704542140}"/>
              </a:ext>
            </a:extLst>
          </p:cNvPr>
          <p:cNvSpPr/>
          <p:nvPr/>
        </p:nvSpPr>
        <p:spPr>
          <a:xfrm>
            <a:off x="571472" y="2571744"/>
            <a:ext cx="138986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b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surfen</a:t>
            </a:r>
            <a:endParaRPr lang="sl-SI" sz="36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lonna MT" pitchFamily="82" charset="0"/>
              <a:cs typeface="+mn-cs"/>
            </a:endParaRPr>
          </a:p>
        </p:txBody>
      </p:sp>
      <p:sp>
        <p:nvSpPr>
          <p:cNvPr id="12" name="Puščica dol 8">
            <a:extLst>
              <a:ext uri="{FF2B5EF4-FFF2-40B4-BE49-F238E27FC236}">
                <a16:creationId xmlns:a16="http://schemas.microsoft.com/office/drawing/2014/main" id="{A7C11F51-90C5-980A-A13D-1E0D8D451D28}"/>
              </a:ext>
            </a:extLst>
          </p:cNvPr>
          <p:cNvSpPr/>
          <p:nvPr/>
        </p:nvSpPr>
        <p:spPr>
          <a:xfrm>
            <a:off x="3705308" y="1204369"/>
            <a:ext cx="341313" cy="159928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solidFill>
                <a:srgbClr val="FFC000"/>
              </a:solidFill>
            </a:endParaRPr>
          </a:p>
        </p:txBody>
      </p:sp>
      <p:sp>
        <p:nvSpPr>
          <p:cNvPr id="13" name="Puščica dol 8">
            <a:extLst>
              <a:ext uri="{FF2B5EF4-FFF2-40B4-BE49-F238E27FC236}">
                <a16:creationId xmlns:a16="http://schemas.microsoft.com/office/drawing/2014/main" id="{4C9D7416-9133-5038-086D-39AB54483C0C}"/>
              </a:ext>
            </a:extLst>
          </p:cNvPr>
          <p:cNvSpPr/>
          <p:nvPr/>
        </p:nvSpPr>
        <p:spPr>
          <a:xfrm rot="20736034">
            <a:off x="5384281" y="1117204"/>
            <a:ext cx="341313" cy="151566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solidFill>
                <a:srgbClr val="FFC000"/>
              </a:solidFill>
            </a:endParaRPr>
          </a:p>
        </p:txBody>
      </p:sp>
      <p:sp>
        <p:nvSpPr>
          <p:cNvPr id="14" name="Pravokotnik 6">
            <a:extLst>
              <a:ext uri="{FF2B5EF4-FFF2-40B4-BE49-F238E27FC236}">
                <a16:creationId xmlns:a16="http://schemas.microsoft.com/office/drawing/2014/main" id="{9EDCDCE5-076C-382C-D129-BE385BAE6254}"/>
              </a:ext>
            </a:extLst>
          </p:cNvPr>
          <p:cNvSpPr/>
          <p:nvPr/>
        </p:nvSpPr>
        <p:spPr>
          <a:xfrm>
            <a:off x="2522879" y="2808979"/>
            <a:ext cx="251222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Schwimmen</a:t>
            </a:r>
            <a:endParaRPr lang="sl-SI" sz="36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lonna MT" pitchFamily="82" charset="0"/>
              <a:cs typeface="+mn-cs"/>
            </a:endParaRPr>
          </a:p>
        </p:txBody>
      </p:sp>
      <p:sp>
        <p:nvSpPr>
          <p:cNvPr id="15" name="Pravokotnik 6">
            <a:extLst>
              <a:ext uri="{FF2B5EF4-FFF2-40B4-BE49-F238E27FC236}">
                <a16:creationId xmlns:a16="http://schemas.microsoft.com/office/drawing/2014/main" id="{5FC1E0CE-1722-AB5D-A240-B4D3046AA0BF}"/>
              </a:ext>
            </a:extLst>
          </p:cNvPr>
          <p:cNvSpPr/>
          <p:nvPr/>
        </p:nvSpPr>
        <p:spPr>
          <a:xfrm>
            <a:off x="5119116" y="2759796"/>
            <a:ext cx="182934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Tauchen</a:t>
            </a:r>
            <a:endParaRPr lang="sl-SI" sz="36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lonna MT" pitchFamily="82" charset="0"/>
              <a:cs typeface="+mn-cs"/>
            </a:endParaRPr>
          </a:p>
        </p:txBody>
      </p:sp>
      <p:pic>
        <p:nvPicPr>
          <p:cNvPr id="16" name="Picture 4" descr="http://194.249.196.220/Splet2008/A08/splet2a07/deskar2.jpg">
            <a:extLst>
              <a:ext uri="{FF2B5EF4-FFF2-40B4-BE49-F238E27FC236}">
                <a16:creationId xmlns:a16="http://schemas.microsoft.com/office/drawing/2014/main" id="{29E27825-7A06-FD14-04CA-BEC4012C1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2" y="3266728"/>
            <a:ext cx="2323264" cy="155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http://t2.gstatic.com/images?q=tbn:ANd9GcToVD_YhtTFiWJd6dm33X2qeWb39K7GNRg64k65L-3xmsbaxU-1XIyscY3Dyw">
            <a:extLst>
              <a:ext uri="{FF2B5EF4-FFF2-40B4-BE49-F238E27FC236}">
                <a16:creationId xmlns:a16="http://schemas.microsoft.com/office/drawing/2014/main" id="{6CE81806-4D24-6375-134E-8DF39100D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919" y="3444452"/>
            <a:ext cx="2429470" cy="155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Unterwasser: Fünf erstaunliche Fakten über das Tauchen - [GEOLINO]">
            <a:extLst>
              <a:ext uri="{FF2B5EF4-FFF2-40B4-BE49-F238E27FC236}">
                <a16:creationId xmlns:a16="http://schemas.microsoft.com/office/drawing/2014/main" id="{51F60D27-95FD-6085-895C-2728B9581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585" y="3323341"/>
            <a:ext cx="2429470" cy="161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ravokotnik 1">
            <a:extLst>
              <a:ext uri="{FF2B5EF4-FFF2-40B4-BE49-F238E27FC236}">
                <a16:creationId xmlns:a16="http://schemas.microsoft.com/office/drawing/2014/main" id="{B13E857A-AF62-C20F-3B91-B43EAD7487BA}"/>
              </a:ext>
            </a:extLst>
          </p:cNvPr>
          <p:cNvSpPr/>
          <p:nvPr/>
        </p:nvSpPr>
        <p:spPr>
          <a:xfrm>
            <a:off x="1535112" y="196135"/>
            <a:ext cx="5485796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Die</a:t>
            </a:r>
            <a:r>
              <a:rPr lang="sl-SI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sl-SI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Teamsportarten</a:t>
            </a:r>
            <a:endParaRPr lang="sl-SI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3" name="AutoShape 2" descr="data:image/jpg;base64,/9j/4AAQSkZJRgABAQAAAQABAAD/2wBDAAkGBwgHBgkIBwgKCgkLDRYPDQwMDRsUFRAWIB0iIiAdHx8kKDQsJCYxJx8fLT0tMTU3Ojo6Iys/RD84QzQ5Ojf/2wBDAQoKCg0MDRoPDxo3JR8lNzc3Nzc3Nzc3Nzc3Nzc3Nzc3Nzc3Nzc3Nzc3Nzc3Nzc3Nzc3Nzc3Nzc3Nzc3Nzc3Nzf/wAARCACOALcDASIAAhEBAxEB/8QAHAABAAIDAQEBAAAAAAAAAAAAAAcIAQUGAgME/8QAPBAAAQMDAgMGAwUGBgMAAAAAAQACAwQFEQYhBxIxE0FRYXGBIpGhCBQVIzJSYoKSscEXJEJDctE0VML/xAAUAQEAAAAAAAAAAAAAAAAAAAAA/8QAFBEBAAAAAAAAAAAAAAAAAAAAAP/aAAwDAQACEQMRAD8AnFERAREQEREBERAWCcLK0Wt727Tml7jdmMD5KeLLGkbFxIAz5ZIQeL5rXTdhBF0u9NE8Egxtdzv/AJW5K+Ng1/pbUE/YWy7wvmJw2KQOic4+QcAT7Ko000k00k0z3SSyOLnvcclxJySSvLXua4OacOByCNiEF4MrK4Xgxcau56AoZ6+pdUTtkkj7R5y7la44BPecf2XdICIiAsZCyo54ucQjpGliorZ2b7vUt5mc45hCzOOYjxO4HofBBIyxlU6rdZalrah1RUX24mQ97KhzAPQNIAXacPuLl1tNfFS6iqpK61vIY58m8kH7wPVwHeD7eYWSG6LxE9skbXscHNcAQ4HYg969oCIiAiIgIiICIiAiIgLXaiom3KxXCifF2onpns7PpzEg4HzwtivLuu6CkEkb43uZIxzHtJa5rhggjqCvKkjjlW2Sr1by2WGDtoo8VlTA/LZZM/pIG3M0Dc53zg9FG6Cevs2XB8luvNudksgljmaSenOCCB/J9VNOVTPTupbvpuqNRZa6Sle7HOG4LZAM4DmnY9T81J+geNFf+KtpNWSxSUk78CrbGGGEk/6gNuXzxkeaCfUXlj2vYHscHNcMgg7EL0gwVWLjz23+IU/aDA+7xcn/ABwf75VnlGvGHh7JqyniuVpDPxakYWCN2AKhnXlz3EHOM7bnPiArMsjOPJbiq0pqGknfBUWS4tkYcECmefqBgrteHfCe6X2qiq77BLQ2pjuZzZGlsk+MfCB1aD+18kE68PzOdE2I1JcZfuMXMX5z+kdc966BeIo2RRMjjaGsY0Na0dAB0XtAREQEREBERAREQEREBRR9oDU1RaLJR2y31klPU1shdIYnFrjE0bjI3AJI9cEdMqVyqrcbK2Ws4i3Jkp+GmEcMY8Ghod/VxQcMSeiwiICy3qsLrdOaCvOqLI6vskTah8dU6CSIvazlHIHB2SR44x6IJI4JcRo+xg0ve5uV7SI6Cd3Rw3/Lce4jGG+PTwzNypfQzVunb9DM6Ds6231AcYpWZw5p3BCtrpHUdHqmxU10oXDlkAEkZ6xPH6mn0/6QbtYxvlZRBjCzhEQEREBERAREQEREBERAREQYPRVE4m1ba3X99mYTgVbo9x3s+A/VqtncayC30M1ZVSNjhhYXuc5wAwB4lUwu1Z+IXSsrS0s+8zvl5Sc45nE4z7oPyIiICkjhLxHZo90tuuNOX22plEjpYxl8TsBpOO9uANuvgo3XVU+gNS1Vgpr3RW2Sqop2uc37ued4AJG7evUHplBLfFLSFDra0N1JpeaGoroY+Z4hcD95j8D4OHd7jwxEOitaXbRlyfPbi18UpAqKaXPJIB/Q9cFaSOW4Wit54ZKqiq49uZhdFI3+hC/PPNLUTyTzuL5ZHl73HqXE5JQW50TrW1awoTPbnlk8eBPSy7SRH+48D/fZdMFSyxXeusdziuNsnMFTCctcOhHeCO8HwVpuHmtqPWdoFRCWxVsIDaqm5t2O8QP2T3H1Hcg61ERAREQEREBERAREQEREBD0RfjvFWKC1VlY5waIIHycx7sAlBBHHfW0F0qBpq3gPiopuapnBBBlGRyD0zufHbu3iBxydl7nmkqJZJpnl8kji97j1cSckr5oCIiAriaEpGUejLHTN5cMoYslpyCS0En5klU7UvcPOMb7HQU1o1BSvqKWBojhqYMB8bBgBpbj4gB35zjxQTNqnR1k1VTdleKJkj2j4J2/DIz0cN/booh1FwHr4XOk0/c4qmPuiqxyPH8Q2PyCl/T+sdP6ijDrVdKeZ+MmEu5ZB6sO63uEFM73pq92CV0d4tlVSYOOeSM8hPk8fCfYrzp6+3DTd0huVqnMNTFnfGWvaerXDvB8PfYhXJqaaGqhdDUQxyxOGCyRoc0+oKrxxg4aiwTuvNigP4XIfzoW7/dnHO4/cP0QdVpPjlSV1RBR322SU00rmxiemdzsJO2SDggZ8MqYgcqjyulp6tfcrHQV0sbo5KinZI5jhgtJaCcjuQbBERAREQEREBERAREQFHfHHUMdn0XUUTZQKu5/kRMzvyZHaHHhy7fxBSIob+0fc4YrRbLXysNRPMZsloJaxoxse7JI9cFBACIiAi3dj0nfr/TT1Nntk9XBAeWR7MDBxnG53PTYeK1M9PLTTPhqI3xTMOHRyNLXNPgQeiD5Is436r60tLUVkwhpIJZ5T0ZEwud8gg+cbzG9r2uLXNILXNOCD4hd7pPizqTT5ZDUVBudE3/Zq3kuA/dk6j3yNlxFZQ1dBKIq6lnppCMhk0bmHHoQvhjbqgsBaOPVrqJQy62epowXY54pRM0DxOzT8gVK9NPSXOgingdHUUtRGHMcMOa9hH9CFSgHHcrA/Z3v89dZ6+zVBe9tC9skLz/pY/PwfME+6Drbrwt0ddJRJLZooHAY/yhMIPs3A+i7CnhbTwMhjGGMaGtHkBhfREBERAREQEREBFjKZQZRay56hs1pz+J3SjpSOolma0/LOV8aTVenq1vNS3u3yN8RUs/7QbgqrXGu8x3jX1WIHc0dEwUoIO3M3Jdj+Ikeym3XfEezadtEr6SsgrLg8FkEEEgcQ79p2OgCqzPI+aaSWV3NI9xc53iSckoPmu24X6Fn1ldgZ2PjtVO7NTONubp+W3zP0HsvXDbh3W6zqnTOkFPa4JOSonB+MnGeVgwd9x12GfZWcstporJbILdbIGwUsDeVjG/Uk95PeUGbPaqKzW+GgtlOynpYhhkbBsN8k+ZJPVanVuiLFqyDkulIBMBhlVDhsrPR2N/Q5C6REGvslmoLLaqa22+BsdNTN5WNxn1J8ycknzX7gxrf0tA9AvSIPEkUcrCyWNr2nq1wyCoo486ctbdH/AInT0cNPU0tQ0B0MbWc4ccEHA37j7KWlxfGKiNdw6vDGNy6KNsw27mPDj9AUFUFYv7OtHDFpCrq2B3az1rmvJ6Ya1uMfzFV1Vm+AdN2HDyGT/wBiqlk+R5f/AJQSOiIgIiICIiAVzOtNb2jR1IJLlKX1Mg/JpIt5JPPyHmdl0NXO2mpZp5P0RMc93oBkqm17utx1Ne5q+rdJUVdS/IY0E4Hc1o8AO5B1upuLmqLxUSfc6s22kIIbBTgZwfF5GSfTC0j+IWrn0ppXX+t7It5SA8A49cZ+q6DR/CusvD2SXuubaYDhwY5nNI8d4wSA048fkpX0lwl0zZ4qh1XFHeHTOyySpjBDG+AA2znO6Csj5HyPc+Rxe9xJc5xyST3krwrbVfDTRtWxzJNP0jARjMOYyPdpC4PVXAmnmJn0vWinOP8AxqolzScdz+o9wUEDAkLYWSz11+ucFvtsLpqmd3K0AHDR3uOOgHeVIFNwP1U+qjiqJLfFCf1SiUu5fbGSVMGg+Hdo0Ywy0vaVFwkZyS1Uh3Izkho6AZA+Q3KDc6Q0/TaY0/SWmkPM2BvxvPV7zu53ucrcoiAiIgIiIC/FeqNlwtFdRys52VFPJE5viHNIx9V+1EFH5WOikdHI0texxDmnuI6q2PCemjpuHlkZG3lD6ftD6uJJPzKq7qJgj1DdGB4c1tZKA5p2OHu3Vk+DV/oLpo2goKeoa6roYAyeLByzcgZ9cIO+REQEREBERB4nijqIZIZmh8cjSx7T0IIwQuUfoaz2yPtbDbaelmaPi5G7vH/I7/VdciCPnRlpIIwehBC/dQXSqoo+zj5HR5zyuHT3XVT0NLOeaWBjnY643WquVliZG6amdycoyWE5CD5s1G/HxUgJ8RJj+y+EuoKtx/LjiYPMZWv5E5EG5ob+50oZVxta0/7jdseoW/a4OAIOQehHeuH5F0Wnpi+nfC7fszkEnxQbdERAREQEREBa3UlTJR6eudTCPzIaSV7PUNJC2S/DeZXRUEhYd3Ybn1KClryXnmcS4ncknJK6fh/rGs0XeDV07e2pZgG1NPnHaNHTB7iN8Kbrzp20XqIsuNupJHYwJGwtY8Dyc0A/VcdUcIrU+XNPcq2Jh3DXNa/HvsglvTetNP6mY38JuUEsxaXGnc7llaB1yw748+i6FRToHh1Y7LfIq5jquoq4suhkllAaw4IPwtAzsT1J9FKoQZREQEREH//Z">
            <a:extLst>
              <a:ext uri="{FF2B5EF4-FFF2-40B4-BE49-F238E27FC236}">
                <a16:creationId xmlns:a16="http://schemas.microsoft.com/office/drawing/2014/main" id="{98EC470D-7A69-5609-FBE7-C2F11EC2A9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492125"/>
            <a:ext cx="12858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/>
          </a:p>
        </p:txBody>
      </p:sp>
      <p:sp>
        <p:nvSpPr>
          <p:cNvPr id="34" name="AutoShape 4" descr="data:image/jpg;base64,/9j/4AAQSkZJRgABAQAAAQABAAD/2wBDAAkGBwgHBgkIBwgKCgkLDRYPDQwMDRsUFRAWIB0iIiAdHx8kKDQsJCYxJx8fLT0tMTU3Ojo6Iys/RD84QzQ5Ojf/2wBDAQoKCg0MDRoPDxo3JR8lNzc3Nzc3Nzc3Nzc3Nzc3Nzc3Nzc3Nzc3Nzc3Nzc3Nzc3Nzc3Nzc3Nzc3Nzc3Nzc3Nzf/wAARCACOALcDASIAAhEBAxEB/8QAHAABAAIDAQEBAAAAAAAAAAAAAAcIAQUGAgME/8QAPBAAAQMDAgMGAwUGBgMAAAAAAQACAwQFEQYhBxIxE0FRYXGBIpGhCBQVIzJSYoKSscEXJEJDctE0VML/xAAUAQEAAAAAAAAAAAAAAAAAAAAA/8QAFBEBAAAAAAAAAAAAAAAAAAAAAP/aAAwDAQACEQMRAD8AnFERAREQEREBERAWCcLK0Wt727Tml7jdmMD5KeLLGkbFxIAz5ZIQeL5rXTdhBF0u9NE8Egxtdzv/AJW5K+Ng1/pbUE/YWy7wvmJw2KQOic4+QcAT7Ko000k00k0z3SSyOLnvcclxJySSvLXua4OacOByCNiEF4MrK4Xgxcau56AoZ6+pdUTtkkj7R5y7la44BPecf2XdICIiAsZCyo54ucQjpGliorZ2b7vUt5mc45hCzOOYjxO4HofBBIyxlU6rdZalrah1RUX24mQ97KhzAPQNIAXacPuLl1tNfFS6iqpK61vIY58m8kH7wPVwHeD7eYWSG6LxE9skbXscHNcAQ4HYg969oCIiAiIgIiICIiAiIgLXaiom3KxXCifF2onpns7PpzEg4HzwtivLuu6CkEkb43uZIxzHtJa5rhggjqCvKkjjlW2Sr1by2WGDtoo8VlTA/LZZM/pIG3M0Dc53zg9FG6Cevs2XB8luvNudksgljmaSenOCCB/J9VNOVTPTupbvpuqNRZa6Sle7HOG4LZAM4DmnY9T81J+geNFf+KtpNWSxSUk78CrbGGGEk/6gNuXzxkeaCfUXlj2vYHscHNcMgg7EL0gwVWLjz23+IU/aDA+7xcn/ABwf75VnlGvGHh7JqyniuVpDPxakYWCN2AKhnXlz3EHOM7bnPiArMsjOPJbiq0pqGknfBUWS4tkYcECmefqBgrteHfCe6X2qiq77BLQ2pjuZzZGlsk+MfCB1aD+18kE68PzOdE2I1JcZfuMXMX5z+kdc966BeIo2RRMjjaGsY0Na0dAB0XtAREQEREBERAREQEREBRR9oDU1RaLJR2y31klPU1shdIYnFrjE0bjI3AJI9cEdMqVyqrcbK2Ws4i3Jkp+GmEcMY8Ghod/VxQcMSeiwiICy3qsLrdOaCvOqLI6vskTah8dU6CSIvazlHIHB2SR44x6IJI4JcRo+xg0ve5uV7SI6Cd3Rw3/Lce4jGG+PTwzNypfQzVunb9DM6Ds6231AcYpWZw5p3BCtrpHUdHqmxU10oXDlkAEkZ6xPH6mn0/6QbtYxvlZRBjCzhEQEREBERAREQEREBERAREQYPRVE4m1ba3X99mYTgVbo9x3s+A/VqtncayC30M1ZVSNjhhYXuc5wAwB4lUwu1Z+IXSsrS0s+8zvl5Sc45nE4z7oPyIiICkjhLxHZo90tuuNOX22plEjpYxl8TsBpOO9uANuvgo3XVU+gNS1Vgpr3RW2Sqop2uc37ued4AJG7evUHplBLfFLSFDra0N1JpeaGoroY+Z4hcD95j8D4OHd7jwxEOitaXbRlyfPbi18UpAqKaXPJIB/Q9cFaSOW4Wit54ZKqiq49uZhdFI3+hC/PPNLUTyTzuL5ZHl73HqXE5JQW50TrW1awoTPbnlk8eBPSy7SRH+48D/fZdMFSyxXeusdziuNsnMFTCctcOhHeCO8HwVpuHmtqPWdoFRCWxVsIDaqm5t2O8QP2T3H1Hcg61ERAREQEREBERAREQEREBD0RfjvFWKC1VlY5waIIHycx7sAlBBHHfW0F0qBpq3gPiopuapnBBBlGRyD0zufHbu3iBxydl7nmkqJZJpnl8kji97j1cSckr5oCIiAriaEpGUejLHTN5cMoYslpyCS0En5klU7UvcPOMb7HQU1o1BSvqKWBojhqYMB8bBgBpbj4gB35zjxQTNqnR1k1VTdleKJkj2j4J2/DIz0cN/booh1FwHr4XOk0/c4qmPuiqxyPH8Q2PyCl/T+sdP6ijDrVdKeZ+MmEu5ZB6sO63uEFM73pq92CV0d4tlVSYOOeSM8hPk8fCfYrzp6+3DTd0huVqnMNTFnfGWvaerXDvB8PfYhXJqaaGqhdDUQxyxOGCyRoc0+oKrxxg4aiwTuvNigP4XIfzoW7/dnHO4/cP0QdVpPjlSV1RBR322SU00rmxiemdzsJO2SDggZ8MqYgcqjyulp6tfcrHQV0sbo5KinZI5jhgtJaCcjuQbBERAREQEREBERAREQFHfHHUMdn0XUUTZQKu5/kRMzvyZHaHHhy7fxBSIob+0fc4YrRbLXysNRPMZsloJaxoxse7JI9cFBACIiAi3dj0nfr/TT1Nntk9XBAeWR7MDBxnG53PTYeK1M9PLTTPhqI3xTMOHRyNLXNPgQeiD5Is436r60tLUVkwhpIJZ5T0ZEwud8gg+cbzG9r2uLXNILXNOCD4hd7pPizqTT5ZDUVBudE3/Zq3kuA/dk6j3yNlxFZQ1dBKIq6lnppCMhk0bmHHoQvhjbqgsBaOPVrqJQy62epowXY54pRM0DxOzT8gVK9NPSXOgingdHUUtRGHMcMOa9hH9CFSgHHcrA/Z3v89dZ6+zVBe9tC9skLz/pY/PwfME+6Drbrwt0ddJRJLZooHAY/yhMIPs3A+i7CnhbTwMhjGGMaGtHkBhfREBERAREQEREBFjKZQZRay56hs1pz+J3SjpSOolma0/LOV8aTVenq1vNS3u3yN8RUs/7QbgqrXGu8x3jX1WIHc0dEwUoIO3M3Jdj+Ikeym3XfEezadtEr6SsgrLg8FkEEEgcQ79p2OgCqzPI+aaSWV3NI9xc53iSckoPmu24X6Fn1ldgZ2PjtVO7NTONubp+W3zP0HsvXDbh3W6zqnTOkFPa4JOSonB+MnGeVgwd9x12GfZWcstporJbILdbIGwUsDeVjG/Uk95PeUGbPaqKzW+GgtlOynpYhhkbBsN8k+ZJPVanVuiLFqyDkulIBMBhlVDhsrPR2N/Q5C6REGvslmoLLaqa22+BsdNTN5WNxn1J8ycknzX7gxrf0tA9AvSIPEkUcrCyWNr2nq1wyCoo486ctbdH/AInT0cNPU0tQ0B0MbWc4ccEHA37j7KWlxfGKiNdw6vDGNy6KNsw27mPDj9AUFUFYv7OtHDFpCrq2B3az1rmvJ6Ya1uMfzFV1Vm+AdN2HDyGT/wBiqlk+R5f/AJQSOiIgIiICIiAVzOtNb2jR1IJLlKX1Mg/JpIt5JPPyHmdl0NXO2mpZp5P0RMc93oBkqm17utx1Ne5q+rdJUVdS/IY0E4Hc1o8AO5B1upuLmqLxUSfc6s22kIIbBTgZwfF5GSfTC0j+IWrn0ppXX+t7It5SA8A49cZ+q6DR/CusvD2SXuubaYDhwY5nNI8d4wSA048fkpX0lwl0zZ4qh1XFHeHTOyySpjBDG+AA2znO6Csj5HyPc+Rxe9xJc5xyST3krwrbVfDTRtWxzJNP0jARjMOYyPdpC4PVXAmnmJn0vWinOP8AxqolzScdz+o9wUEDAkLYWSz11+ucFvtsLpqmd3K0AHDR3uOOgHeVIFNwP1U+qjiqJLfFCf1SiUu5fbGSVMGg+Hdo0Ywy0vaVFwkZyS1Uh3Izkho6AZA+Q3KDc6Q0/TaY0/SWmkPM2BvxvPV7zu53ucrcoiAiIgIiIC/FeqNlwtFdRys52VFPJE5viHNIx9V+1EFH5WOikdHI0texxDmnuI6q2PCemjpuHlkZG3lD6ftD6uJJPzKq7qJgj1DdGB4c1tZKA5p2OHu3Vk+DV/oLpo2goKeoa6roYAyeLByzcgZ9cIO+REQEREBERB4nijqIZIZmh8cjSx7T0IIwQuUfoaz2yPtbDbaelmaPi5G7vH/I7/VdciCPnRlpIIwehBC/dQXSqoo+zj5HR5zyuHT3XVT0NLOeaWBjnY643WquVliZG6amdycoyWE5CD5s1G/HxUgJ8RJj+y+EuoKtx/LjiYPMZWv5E5EG5ob+50oZVxta0/7jdseoW/a4OAIOQehHeuH5F0Wnpi+nfC7fszkEnxQbdERAREQEREBa3UlTJR6eudTCPzIaSV7PUNJC2S/DeZXRUEhYd3Ybn1KClryXnmcS4ncknJK6fh/rGs0XeDV07e2pZgG1NPnHaNHTB7iN8Kbrzp20XqIsuNupJHYwJGwtY8Dyc0A/VcdUcIrU+XNPcq2Jh3DXNa/HvsglvTetNP6mY38JuUEsxaXGnc7llaB1yw748+i6FRToHh1Y7LfIq5jquoq4suhkllAaw4IPwtAzsT1J9FKoQZREQEREH//Z">
            <a:extLst>
              <a:ext uri="{FF2B5EF4-FFF2-40B4-BE49-F238E27FC236}">
                <a16:creationId xmlns:a16="http://schemas.microsoft.com/office/drawing/2014/main" id="{D55B9120-4114-9067-7C6B-7ACD858B76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492125"/>
            <a:ext cx="12858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/>
          </a:p>
        </p:txBody>
      </p:sp>
      <p:sp>
        <p:nvSpPr>
          <p:cNvPr id="36" name="AutoShape 12" descr="data:image/jpg;base64,/9j/4AAQSkZJRgABAQAAAQABAAD/2wBDAAkGBwgHBgkIBwgKCgkLDRYPDQwMDRsUFRAWIB0iIiAdHx8kKDQsJCYxJx8fLT0tMTU3Ojo6Iys/RD84QzQ5Ojf/2wBDAQoKCg0MDRoPDxo3JR8lNzc3Nzc3Nzc3Nzc3Nzc3Nzc3Nzc3Nzc3Nzc3Nzc3Nzc3Nzc3Nzc3Nzc3Nzc3Nzc3Nzf/wAARCACOAIkDASIAAhEBAxEB/8QAGwABAAIDAQEAAAAAAAAAAAAAAAQFAQMGAgf/xAA/EAACAQQBAQUFAwkGBwAAAAABAgMABAUREiEGEzFBURQiMmFxFSOBQlJygpGhscHRM1Nig5KiJCVDRFTh8P/EABoBAQADAQEBAAAAAAAAAAAAAAABAgMEBgX/xAAoEQEAAgAEBQMFAQAAAAAAAAAAAQIDBBESBSExQXEiI1FhgZHR4cH/2gAMAwEAAhEDEQA/APuNKUoFKVHu7pLZAzBmLHSqg2TQb91B97IEgEpag62p0Zf/AF/GvV2zXEiWqEgMOUp9F9Px/rUxVCqFUaAGgKDzBGIYUiUkhFCgnxr3Wm7u7ayt3uLy4it4Ixt5JXCKo9ST0FaMblsblY3kxeQtLxEPFmtp1kCn0JUmgm0pSgUpSgUpSgUpSgUpSgUpSg1SzLE8SEEmRuI19N1oA55Nyx6RRDj+sTs/urOQRiiTRqWeFuYUeJGtEfsNbUaOaLvIuJ5LoMBQaMZ96kt0fimckfojoP4VMJ1UTFuhsYVBHJV0w8wR41LNBzGO9j7QdochdXCtMMVP7LBDMhCxPxBeQKR1Y8tBvzQOOgx3ZZcWWLhnzLWkbT28JHNQFdl6e7vz8tD1qitezOSxeYyF3hbmK27+cysJ0MkdyjEsVYBgyurFtMOnFlBB0NebbISdqL62spkWSCyvJHvDCG7otExEYLMOvvry4g791Seh0SdJ01drSlKIKVGushZ2jRrdXUMTStwjV3ALt6AeZrZFcQTPIkM0cjRtxkCMCUOt6PodEftoNtKUoFKUoFKUoFKUoFeVjRN8FC7Ozoa2a9UoNawRCQyiNBIehYKNn8a9k6od7GqGgrbDKC/fIrHCVjtLhoBJyBEhVVLEemiSv1BqL2JcT9lcbOYxG0sIkYD85upP4k7/ABp2VhRcEoHQyzTySb/PeV2f/cTXN9i4u0/2fNjYspjofsmY2JiuMc8hIUKVbmsyg7RlPgNb15VHdeJjZMfWP9fQarO0d7cWOKkexUNdyMkNvyXYEjsFViNjYBOz8ga1wS5q3Ci9gtLtQPektCY2J+SOSNfr1szEtssdmt0H3JdxCIJrfPlsfh0O/lupUcWMdi5/ZcXBNeCwkPG4ycMxEt3KyEJI8i+PvKw2enIAegrrOz5tLKWbB2MTBMekfKQRxom3BIUBABsAAnoPiHjWjsyIMTHf4nvikWPkJijlKjuoGHJSCNe58SjY6cCNnW634C24XuUyEbCS2yc8d1A4BB49zGmiD1/6e/1qC7pSlApSlBg9B0G6bPpWaUClKUClKUClKhu7nJxRoTwWJmcD5ka/gaCvu7jGdmknuLiY21rPI8rBtd2j6Z2I9C2ideZ+Z6w+yF7ZCxmnmv7Q3t9cPdTosyExltBUOiRtUVEPqVrpWRXXTqCD10RXMds4MWtglpeYeS7jvJOJaFSixlRzBkkX3lG1A2N7PTXWoWrt7tmUuZxdPH7SSB5J7oA9PnVLLBcrlo8pZXKpdJCIWE8fexugZiNrsEMOb6YEfEQdiouMurOztoMc+Vs5pYwRHGk4YonlGpbTOFA1yI2evh4C0rwGazOPls5e+HaevLx930KUrakRMJmS+zcmIvtSwt7maMlQ6qdBT4jrolTobXwOuu683Haa+tlWM4152PjNaryAHr3ZPIfQcqjKpdgqjbE6Aq+sbJccktzdSooVNsT0CAdSSTX1Mjn+IZ7EmnSveY5aeJY3w8LDjXujYrtZh71ktmydql90DW0jiOQN6cG0w/ZV+CPWuMsYo+0WUky2VmWGxjiaGzsGYI5Rx70kw6EFgRxQ+AIJHI9J+Os8T3ktjhc7crPGhLRx5H2l4wfBishf9/SvVUjbWK666OW2k84h0tY3VaY8rAPubmC6AHw3Cd2x/XXp/tqDedo4U760eO9gvkGikNo9zx2OhHdggjz66PhsCrKugBpuuQtri0nmigu8rn4ppCFje6ge1V28gDwVSflXS+xn/wAm4/1j+lFpivyl0pUa5uGVxBAA0zDfXwQep/8AutFUjdZqvSJ4L6EGeSRpFYuGPTprWh5VPJ6dKDNRLLUsk9wPCRuK/or0/juqr7Xvr+6aGyse7suTp7VNLweTj0ZkTXw72OTEb8QCCDXlO0XstlFcXGLubezaS3hhlEsUiv3rcFI4OegJXZ/xDW+tBbZbIwYvHz3t0SI4h4L4sxOlUepJIAHmSK+d3Yy2SyWpcpeW9w0XO6NvMwihRthIY0I4kggkyMOR15AgC/vr2HtF7LPaQ5Ga0gnJmiW24ESJscSHKkFW0fA+FVd1mbO0yHsVxFfQzMdRmW2MSP6AO5VSfoTXxeJYmen28vTlPfk6cvOHWd1nmSV0YWeUVZYbjaJMgKqxO/dcb90keB3o+HQ6BsEVY0VEACKAFA8ABVNJa5OLEzQ52C9aG5DEXARWW2BYhQxjOxrSnlr3d7LdOk+7F+/dWOMEdzfSoCbiMc4YQQPvGI6ee1Xe2+Q2R5zH4bmpmK7Z6/bz+/66K4tPluxrXeSzjWeNl7m2tR/x1yoBZWI92JCdgNrqT4ga82BF5L2ZxvsjW88d1dW7a3BJcPJyPIsxPI7bfnskaGh06VK7N4mPC4uKyiHwkszE7Z2PUsx/KYnZJq0r1/D8tXL5etKx5/rjxMSZvNnK3XY7AXbtJN2at3dh1ZiqsfxBqEvYDDQTJLZ4u5tJEGlktsjIrKPls9K7ildu2CMfFiNItP5cXc2GTtGHs/aPKWm26JdRQzoflvjy/fVrc2meu7NraWWwXmesqd6pA3sdFYE/6hv061eNFGzBmRSw8CR1Fe6RGitrzbqrLfA4y3cullF3jcSzsOTMVIYEk78CAR6EVZaFZpUqNVzKIIHlYbCjeh51rs4GijLy6M0nvSN8/T6Cts8KTxmOQEqT1AOt0mkWGB5G+FFLH8KCPB99fTy+UYESn95/l+ytHaZrsdnMp9msUvfZJfZmBA1JxPHRPQHeqlY+Mw2iB/jbbv8AU9TWlN304k/7aNvd2P7Rh5/QUHzuAkdkbBrDKX88NtIz3d8ZhDG6RynmJJCCzbKv0Tq2+pAINdBhcZPd9mMBjxFJDZ2TxGT2hOEkqQ6aI8QTx5OqMd9dAgjrV/d4HH3UkLSQaSGXvhChKxvJ5MyjoxB69fMD0rT2iyU9qkNji1jfK3pK26SfCijXOVv8Kgg/MkLsbot6dv1VGFy0lg161zYS3EUl1NJPd4+IyxxShuJiI33jsoUAsF15DWtDoUnxmbs5Ywbe9t2BSWJwGHzVlPh9DVTkuzcncQXeKu3tctaKzLKgCxXLE8nEsY90h2JJOtgsSDuqjPZO2usTZ5p4pbSWS3R0aP3ZxIx6RbHxHlocTsE+RrnzOYjApvmNe3IrXdOjtLOzt7G1jtbOFIbeIcY4kGlUegHkK5rCZCfG9mJJJF9pNtkZLYbfr3YuTGDs72VUj661Xk9or+2wkPt693kZV0rw2k06r0GyVRT1BOtbAOt9PAMZjru8tbWw9mms8TbyLI8lyV9ovHVufIheihm9476nqNAVpTEi9YtXpLSuHMTrbo7ClKVoxKUpQKUpQKUpQKh5L3oo4f76RU/DxP7hUyot7bST90Ype7ZG3y1vyI/nQarh2upjaQkiMf27jyH5o+ZqaiKiqqAKqjQA8q8W0CW0QjjGh4knqSfU17kYIjMzBVA2WJ6AetBGymRtcVYzXt9IIreFeTuQT9AAOpJPQAdSTXO4tbu77VpkZBJDHPYsxglXTRpyURqR5HfesfqoPw1KsbeTPX8eWvk1YQNyxsB/KP8Aft8z+QPIHZ6nS2GTzENncRWccMtzfTIXjtoQAzICAzEsQAAWG9n6AnQoJN9ewWMaNcSKgkcRxg+LufBQB4k1wqWFzkLSxx/H/mUcKvKpIKYzmCXGx4ynkygjwHXQG+W1EyfaDOmVZoO9tGKCWL34LAkacISPvZyOhYgKgOtePLssXjLbF2a21omkBLMzHbOx6lmJ6liepJql6VxKzWekto9r1T1+P2h4+2vQyxzN3cMQAVU173p1FW4UDwrIGqzWWWy0Zeu2JmfLO1t06lKUroVKUpQKUpQKUpQKUpQK53OXVtlbmPs/BcwyPNIfboldWZIFCs6svkG5Ip+Un0rX2i7RTWMOR7nFzz29jGpubhn7pAGK8uJ0SeKMXJA0Na3veqTCYm+gxOBGLlgxt5JE9vkC1vGJZFAIMi7A5srAEN8JDltEECg6jI5Zobj7MxUK3ORKcihOo7dfJpGHgPRfFtHXQEjlMrj5sbeooupb3L5JOFzNGxE8qA9I4l+GCIbO33sDXxMd11Etjc42wSy7PwxrJIT3lzcMX4k+Lt+VIx+o+oqRh8LBjA8hd7i8m0Z7ubRklI9fQDroDQFRPPk1w5inrn8I3ZfCtibXcxXv5FUGKEkQwKN8UQeg2fe1tvE+QF4KDwrNT0UtabW3SUpSipSlKBSlKBSlKBSlKBWD51E9jlYkvez/AEUKv8qDHp+VPct9Z2/lQcfh86ZMr25sViklubSbvorW4JIdTAo4gAH3Syk6APxjp1rHYqMz2uNvZ8ksdnY99FHYywcZIZd8GQuWO0TTKo1vWtk6qwzPZyRO0lnnMS8UV53ZgkMm/vdDahiPEEAqf1D+Ro+uyFwt3ksvJGmraV450jfRMcp5pIB0+EmIMPPbN4UF+2QtB174H9EE/wAKfaNt5GQ/5L/0qXrXhTVBEGRh/MnP+S39KfaMO+qXA/yW/pUvVZoIf2la70ZCP0kYfxFbY7y2k+C4iP0cVuI2NGtUlrby/wBpDG/6SA0G3Y1vdZqGcdbjrF3kJ9YnK/u8KxDDeRXKg3Akg/xj3v2igm0pSgUpSgUpSg//2Q==">
            <a:extLst>
              <a:ext uri="{FF2B5EF4-FFF2-40B4-BE49-F238E27FC236}">
                <a16:creationId xmlns:a16="http://schemas.microsoft.com/office/drawing/2014/main" id="{306E9808-59AF-13E5-9FFC-9D92820E7D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508000"/>
            <a:ext cx="10096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/>
          </a:p>
        </p:txBody>
      </p:sp>
      <p:sp>
        <p:nvSpPr>
          <p:cNvPr id="37" name="Puščica dol 9">
            <a:extLst>
              <a:ext uri="{FF2B5EF4-FFF2-40B4-BE49-F238E27FC236}">
                <a16:creationId xmlns:a16="http://schemas.microsoft.com/office/drawing/2014/main" id="{33C8597A-994A-8F59-4B6B-3DD152A1830C}"/>
              </a:ext>
            </a:extLst>
          </p:cNvPr>
          <p:cNvSpPr/>
          <p:nvPr/>
        </p:nvSpPr>
        <p:spPr>
          <a:xfrm rot="1466589">
            <a:off x="1667123" y="935113"/>
            <a:ext cx="307975" cy="101441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solidFill>
                <a:srgbClr val="FFC000"/>
              </a:solidFill>
            </a:endParaRPr>
          </a:p>
        </p:txBody>
      </p:sp>
      <p:sp>
        <p:nvSpPr>
          <p:cNvPr id="38" name="Pravokotnik 10">
            <a:extLst>
              <a:ext uri="{FF2B5EF4-FFF2-40B4-BE49-F238E27FC236}">
                <a16:creationId xmlns:a16="http://schemas.microsoft.com/office/drawing/2014/main" id="{7A412B03-EC9E-C9B4-00D0-685B60D86918}"/>
              </a:ext>
            </a:extLst>
          </p:cNvPr>
          <p:cNvSpPr/>
          <p:nvPr/>
        </p:nvSpPr>
        <p:spPr>
          <a:xfrm>
            <a:off x="106383" y="2056845"/>
            <a:ext cx="213231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b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Volleyball</a:t>
            </a:r>
            <a:endParaRPr lang="sl-SI" sz="36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lonna MT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 </a:t>
            </a:r>
            <a:r>
              <a:rPr lang="sl-SI" sz="3600" b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spielen</a:t>
            </a:r>
            <a:endParaRPr lang="sl-SI" sz="36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lonna MT" pitchFamily="82" charset="0"/>
              <a:cs typeface="+mn-cs"/>
            </a:endParaRPr>
          </a:p>
        </p:txBody>
      </p:sp>
      <p:sp>
        <p:nvSpPr>
          <p:cNvPr id="39" name="Puščica dol 8">
            <a:extLst>
              <a:ext uri="{FF2B5EF4-FFF2-40B4-BE49-F238E27FC236}">
                <a16:creationId xmlns:a16="http://schemas.microsoft.com/office/drawing/2014/main" id="{3882FF83-F985-847F-B34F-68F32150C721}"/>
              </a:ext>
            </a:extLst>
          </p:cNvPr>
          <p:cNvSpPr/>
          <p:nvPr/>
        </p:nvSpPr>
        <p:spPr>
          <a:xfrm rot="21449512">
            <a:off x="2921453" y="781232"/>
            <a:ext cx="319088" cy="171291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solidFill>
                <a:srgbClr val="FFC000"/>
              </a:solidFill>
            </a:endParaRPr>
          </a:p>
        </p:txBody>
      </p:sp>
      <p:pic>
        <p:nvPicPr>
          <p:cNvPr id="40" name="Picture 8" descr="http://t2.gstatic.com/images?q=tbn:ANd9GcRCG-67sy9crFKq0rWGIzgJwXyY_73hdAdORxd142Xff9apdGQKs202fsBz1g">
            <a:extLst>
              <a:ext uri="{FF2B5EF4-FFF2-40B4-BE49-F238E27FC236}">
                <a16:creationId xmlns:a16="http://schemas.microsoft.com/office/drawing/2014/main" id="{939FDA26-19BC-83E2-E1F3-F567C9BA0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10" y="3698019"/>
            <a:ext cx="17018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Pravokotnik 12">
            <a:extLst>
              <a:ext uri="{FF2B5EF4-FFF2-40B4-BE49-F238E27FC236}">
                <a16:creationId xmlns:a16="http://schemas.microsoft.com/office/drawing/2014/main" id="{52072D6A-C4CF-0501-8921-CFCAC5062129}"/>
              </a:ext>
            </a:extLst>
          </p:cNvPr>
          <p:cNvSpPr/>
          <p:nvPr/>
        </p:nvSpPr>
        <p:spPr>
          <a:xfrm>
            <a:off x="2358507" y="2565782"/>
            <a:ext cx="210031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b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Basketball</a:t>
            </a:r>
            <a:endParaRPr lang="sl-SI" sz="36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lonna MT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 </a:t>
            </a:r>
            <a:r>
              <a:rPr lang="sl-SI" sz="3600" b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spielen</a:t>
            </a:r>
            <a:endParaRPr lang="sl-SI" sz="36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lonna MT" pitchFamily="82" charset="0"/>
              <a:cs typeface="+mn-cs"/>
            </a:endParaRPr>
          </a:p>
        </p:txBody>
      </p:sp>
      <p:sp>
        <p:nvSpPr>
          <p:cNvPr id="42" name="Puščica dol 13">
            <a:extLst>
              <a:ext uri="{FF2B5EF4-FFF2-40B4-BE49-F238E27FC236}">
                <a16:creationId xmlns:a16="http://schemas.microsoft.com/office/drawing/2014/main" id="{4F99A7C6-36C7-B409-E855-01698D500D55}"/>
              </a:ext>
            </a:extLst>
          </p:cNvPr>
          <p:cNvSpPr/>
          <p:nvPr/>
        </p:nvSpPr>
        <p:spPr>
          <a:xfrm rot="20878520">
            <a:off x="4365397" y="868657"/>
            <a:ext cx="319087" cy="127952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solidFill>
                <a:srgbClr val="FFC000"/>
              </a:solidFill>
            </a:endParaRPr>
          </a:p>
        </p:txBody>
      </p:sp>
      <p:sp>
        <p:nvSpPr>
          <p:cNvPr id="44" name="Pravokotnik 15">
            <a:extLst>
              <a:ext uri="{FF2B5EF4-FFF2-40B4-BE49-F238E27FC236}">
                <a16:creationId xmlns:a16="http://schemas.microsoft.com/office/drawing/2014/main" id="{1959B41D-26B5-2835-C78A-751E7D0EAD76}"/>
              </a:ext>
            </a:extLst>
          </p:cNvPr>
          <p:cNvSpPr/>
          <p:nvPr/>
        </p:nvSpPr>
        <p:spPr>
          <a:xfrm>
            <a:off x="4458826" y="2336659"/>
            <a:ext cx="188705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b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Handball</a:t>
            </a:r>
            <a:endParaRPr lang="sl-SI" sz="36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lonna MT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 </a:t>
            </a:r>
            <a:r>
              <a:rPr lang="sl-SI" sz="3600" b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spielen</a:t>
            </a:r>
            <a:endParaRPr lang="sl-SI" sz="36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lonna MT" pitchFamily="82" charset="0"/>
              <a:cs typeface="+mn-cs"/>
            </a:endParaRPr>
          </a:p>
        </p:txBody>
      </p:sp>
      <p:sp>
        <p:nvSpPr>
          <p:cNvPr id="45" name="Pravokotnik 16">
            <a:extLst>
              <a:ext uri="{FF2B5EF4-FFF2-40B4-BE49-F238E27FC236}">
                <a16:creationId xmlns:a16="http://schemas.microsoft.com/office/drawing/2014/main" id="{9ACA5D68-97EA-57DB-7894-74DB0B8D0022}"/>
              </a:ext>
            </a:extLst>
          </p:cNvPr>
          <p:cNvSpPr/>
          <p:nvPr/>
        </p:nvSpPr>
        <p:spPr>
          <a:xfrm>
            <a:off x="6484869" y="2148461"/>
            <a:ext cx="1661032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b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Fußball</a:t>
            </a:r>
            <a:endParaRPr lang="sl-SI" sz="36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lonna MT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 </a:t>
            </a:r>
            <a:r>
              <a:rPr lang="sl-SI" sz="3600" b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spielen</a:t>
            </a:r>
            <a:endParaRPr lang="sl-SI" sz="36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lonna MT" pitchFamily="82" charset="0"/>
              <a:cs typeface="+mn-cs"/>
            </a:endParaRPr>
          </a:p>
        </p:txBody>
      </p:sp>
      <p:sp>
        <p:nvSpPr>
          <p:cNvPr id="46" name="Puščica dol 17">
            <a:extLst>
              <a:ext uri="{FF2B5EF4-FFF2-40B4-BE49-F238E27FC236}">
                <a16:creationId xmlns:a16="http://schemas.microsoft.com/office/drawing/2014/main" id="{8FB3F756-9CB1-957C-AC4E-9BF7090B753E}"/>
              </a:ext>
            </a:extLst>
          </p:cNvPr>
          <p:cNvSpPr/>
          <p:nvPr/>
        </p:nvSpPr>
        <p:spPr>
          <a:xfrm rot="20615059">
            <a:off x="6255830" y="849927"/>
            <a:ext cx="319088" cy="127952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solidFill>
                <a:srgbClr val="FFC000"/>
              </a:solidFill>
            </a:endParaRPr>
          </a:p>
        </p:txBody>
      </p:sp>
      <p:pic>
        <p:nvPicPr>
          <p:cNvPr id="4098" name="Picture 2" descr="Preview: Egypt's handball team out to make history against France - News -  Tokyo 2021 - Ahram Online">
            <a:extLst>
              <a:ext uri="{FF2B5EF4-FFF2-40B4-BE49-F238E27FC236}">
                <a16:creationId xmlns:a16="http://schemas.microsoft.com/office/drawing/2014/main" id="{4AE1B3E8-8BE5-C9E4-9F07-7A8B8C34C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539" y="3518066"/>
            <a:ext cx="1887056" cy="141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ußball-Länderspiel - Deutschland unterliegt der Türkei mit 2:3">
            <a:extLst>
              <a:ext uri="{FF2B5EF4-FFF2-40B4-BE49-F238E27FC236}">
                <a16:creationId xmlns:a16="http://schemas.microsoft.com/office/drawing/2014/main" id="{B1EB65C6-15BA-16F8-848D-E1BFB375E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308" y="3536988"/>
            <a:ext cx="2160084" cy="141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Japan's women victorious in Olympic volleyball qualifying opener - The  Japan Times">
            <a:extLst>
              <a:ext uri="{FF2B5EF4-FFF2-40B4-BE49-F238E27FC236}">
                <a16:creationId xmlns:a16="http://schemas.microsoft.com/office/drawing/2014/main" id="{C775F5CB-11E7-C3E6-239F-A7C9AC0F5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0" y="3471503"/>
            <a:ext cx="2144166" cy="142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2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23A570FA-FB2B-31F9-67E0-D16341E11099}"/>
              </a:ext>
            </a:extLst>
          </p:cNvPr>
          <p:cNvSpPr/>
          <p:nvPr/>
        </p:nvSpPr>
        <p:spPr>
          <a:xfrm>
            <a:off x="796388" y="535767"/>
            <a:ext cx="6829114" cy="304698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sl-SI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Was</a:t>
            </a:r>
            <a:r>
              <a:rPr lang="sl-SI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 </a:t>
            </a:r>
            <a:r>
              <a:rPr lang="sl-SI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ist</a:t>
            </a:r>
            <a:r>
              <a:rPr lang="sl-SI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 </a:t>
            </a:r>
            <a:r>
              <a:rPr lang="sl-SI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dein</a:t>
            </a:r>
            <a:r>
              <a:rPr lang="sl-SI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 </a:t>
            </a:r>
            <a:r>
              <a:rPr lang="sl-SI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Hobby</a:t>
            </a:r>
            <a:r>
              <a:rPr lang="sl-SI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? </a:t>
            </a:r>
          </a:p>
          <a:p>
            <a:pPr algn="ctr">
              <a:defRPr/>
            </a:pPr>
            <a:r>
              <a:rPr lang="sl-SI" sz="4000" b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Mein</a:t>
            </a:r>
            <a:r>
              <a:rPr lang="sl-SI" sz="40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 </a:t>
            </a:r>
            <a:r>
              <a:rPr lang="sl-SI" sz="4000" b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Hobby</a:t>
            </a:r>
            <a:r>
              <a:rPr lang="sl-SI" sz="40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 </a:t>
            </a:r>
            <a:r>
              <a:rPr lang="sl-SI" sz="4000" b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ist</a:t>
            </a:r>
            <a:r>
              <a:rPr lang="sl-SI" sz="40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 </a:t>
            </a:r>
            <a:r>
              <a:rPr lang="sl-SI" sz="4000" b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Fußball</a:t>
            </a:r>
            <a:r>
              <a:rPr lang="sl-SI" sz="40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 </a:t>
            </a:r>
            <a:r>
              <a:rPr lang="sl-SI" sz="4000" b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spielen</a:t>
            </a:r>
            <a:r>
              <a:rPr lang="sl-SI" sz="40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.</a:t>
            </a:r>
          </a:p>
          <a:p>
            <a:pPr algn="ctr">
              <a:defRPr/>
            </a:pPr>
            <a:endParaRPr lang="sl-SI" sz="40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lonna MT" pitchFamily="82" charset="0"/>
              <a:cs typeface="+mn-cs"/>
            </a:endParaRPr>
          </a:p>
          <a:p>
            <a:pPr algn="ctr">
              <a:defRPr/>
            </a:pPr>
            <a:r>
              <a:rPr lang="sl-SI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Was</a:t>
            </a:r>
            <a:r>
              <a:rPr lang="sl-SI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 </a:t>
            </a:r>
            <a:r>
              <a:rPr lang="sl-SI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machst</a:t>
            </a:r>
            <a:r>
              <a:rPr lang="sl-SI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 </a:t>
            </a:r>
            <a:r>
              <a:rPr lang="sl-SI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du</a:t>
            </a:r>
            <a:r>
              <a:rPr lang="sl-SI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 in </a:t>
            </a:r>
            <a:r>
              <a:rPr lang="sl-SI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deiner</a:t>
            </a:r>
            <a:r>
              <a:rPr lang="sl-SI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 </a:t>
            </a:r>
            <a:r>
              <a:rPr lang="sl-SI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Freizeit</a:t>
            </a:r>
            <a:r>
              <a:rPr lang="sl-SI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?</a:t>
            </a:r>
          </a:p>
          <a:p>
            <a:pPr algn="ctr">
              <a:defRPr/>
            </a:pPr>
            <a:r>
              <a:rPr lang="sl-SI" sz="36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itchFamily="82" charset="0"/>
                <a:cs typeface="+mn-cs"/>
              </a:rPr>
              <a:t>Ich spiele Fußball.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" name="Google Shape;1935;p4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692" b="7683"/>
          <a:stretch/>
        </p:blipFill>
        <p:spPr>
          <a:xfrm>
            <a:off x="-25" y="-13725"/>
            <a:ext cx="9144003" cy="5157301"/>
          </a:xfrm>
          <a:prstGeom prst="rect">
            <a:avLst/>
          </a:prstGeom>
        </p:spPr>
      </p:pic>
      <p:sp>
        <p:nvSpPr>
          <p:cNvPr id="1936" name="Google Shape;1936;p49"/>
          <p:cNvSpPr/>
          <p:nvPr/>
        </p:nvSpPr>
        <p:spPr>
          <a:xfrm>
            <a:off x="100577" y="-361921"/>
            <a:ext cx="2983200" cy="2991900"/>
          </a:xfrm>
          <a:prstGeom prst="ellipse">
            <a:avLst/>
          </a:prstGeom>
          <a:solidFill>
            <a:schemeClr val="accent4"/>
          </a:solidFill>
          <a:ln w="1143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accent3">
                <a:alpha val="8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37" name="Google Shape;1937;p4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19650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Sie spielt gern Basketball</a:t>
            </a:r>
            <a:endParaRPr dirty="0"/>
          </a:p>
        </p:txBody>
      </p:sp>
      <p:grpSp>
        <p:nvGrpSpPr>
          <p:cNvPr id="1938" name="Google Shape;1938;p49"/>
          <p:cNvGrpSpPr/>
          <p:nvPr/>
        </p:nvGrpSpPr>
        <p:grpSpPr>
          <a:xfrm>
            <a:off x="212951" y="88597"/>
            <a:ext cx="696928" cy="394962"/>
            <a:chOff x="6848101" y="704660"/>
            <a:chExt cx="696928" cy="394962"/>
          </a:xfrm>
        </p:grpSpPr>
        <p:sp>
          <p:nvSpPr>
            <p:cNvPr id="1939" name="Google Shape;1939;p49"/>
            <p:cNvSpPr/>
            <p:nvPr/>
          </p:nvSpPr>
          <p:spPr>
            <a:xfrm>
              <a:off x="6848101" y="704660"/>
              <a:ext cx="696928" cy="394962"/>
            </a:xfrm>
            <a:custGeom>
              <a:avLst/>
              <a:gdLst/>
              <a:ahLst/>
              <a:cxnLst/>
              <a:rect l="l" t="t" r="r" b="b"/>
              <a:pathLst>
                <a:path w="6400" h="3627" extrusionOk="0">
                  <a:moveTo>
                    <a:pt x="3920" y="1"/>
                  </a:moveTo>
                  <a:cubicBezTo>
                    <a:pt x="3627" y="1"/>
                    <a:pt x="3365" y="161"/>
                    <a:pt x="3183" y="373"/>
                  </a:cubicBezTo>
                  <a:lnTo>
                    <a:pt x="3183" y="373"/>
                  </a:lnTo>
                  <a:cubicBezTo>
                    <a:pt x="3063" y="271"/>
                    <a:pt x="2905" y="179"/>
                    <a:pt x="2702" y="108"/>
                  </a:cubicBezTo>
                  <a:cubicBezTo>
                    <a:pt x="2526" y="46"/>
                    <a:pt x="2380" y="20"/>
                    <a:pt x="2256" y="20"/>
                  </a:cubicBezTo>
                  <a:cubicBezTo>
                    <a:pt x="1521" y="20"/>
                    <a:pt x="1634" y="958"/>
                    <a:pt x="1634" y="958"/>
                  </a:cubicBezTo>
                  <a:cubicBezTo>
                    <a:pt x="1555" y="909"/>
                    <a:pt x="1469" y="886"/>
                    <a:pt x="1381" y="886"/>
                  </a:cubicBezTo>
                  <a:cubicBezTo>
                    <a:pt x="746" y="886"/>
                    <a:pt x="1" y="2068"/>
                    <a:pt x="815" y="2697"/>
                  </a:cubicBezTo>
                  <a:cubicBezTo>
                    <a:pt x="1075" y="2896"/>
                    <a:pt x="1323" y="2989"/>
                    <a:pt x="1535" y="3005"/>
                  </a:cubicBezTo>
                  <a:lnTo>
                    <a:pt x="1535" y="3005"/>
                  </a:lnTo>
                  <a:cubicBezTo>
                    <a:pt x="1601" y="3328"/>
                    <a:pt x="1825" y="3610"/>
                    <a:pt x="2312" y="3624"/>
                  </a:cubicBezTo>
                  <a:cubicBezTo>
                    <a:pt x="2354" y="3626"/>
                    <a:pt x="2396" y="3626"/>
                    <a:pt x="2437" y="3626"/>
                  </a:cubicBezTo>
                  <a:cubicBezTo>
                    <a:pt x="3062" y="3626"/>
                    <a:pt x="3488" y="3485"/>
                    <a:pt x="3734" y="3271"/>
                  </a:cubicBezTo>
                  <a:lnTo>
                    <a:pt x="3734" y="3271"/>
                  </a:lnTo>
                  <a:cubicBezTo>
                    <a:pt x="3785" y="3342"/>
                    <a:pt x="3849" y="3412"/>
                    <a:pt x="3929" y="3477"/>
                  </a:cubicBezTo>
                  <a:cubicBezTo>
                    <a:pt x="4042" y="3570"/>
                    <a:pt x="4181" y="3611"/>
                    <a:pt x="4333" y="3611"/>
                  </a:cubicBezTo>
                  <a:cubicBezTo>
                    <a:pt x="5174" y="3611"/>
                    <a:pt x="6399" y="2341"/>
                    <a:pt x="5700" y="1572"/>
                  </a:cubicBezTo>
                  <a:cubicBezTo>
                    <a:pt x="5499" y="1353"/>
                    <a:pt x="5284" y="1270"/>
                    <a:pt x="5082" y="1270"/>
                  </a:cubicBezTo>
                  <a:cubicBezTo>
                    <a:pt x="5065" y="1270"/>
                    <a:pt x="5049" y="1271"/>
                    <a:pt x="5032" y="1272"/>
                  </a:cubicBezTo>
                  <a:lnTo>
                    <a:pt x="5032" y="1272"/>
                  </a:lnTo>
                  <a:cubicBezTo>
                    <a:pt x="5048" y="899"/>
                    <a:pt x="4870" y="463"/>
                    <a:pt x="4415" y="159"/>
                  </a:cubicBezTo>
                  <a:cubicBezTo>
                    <a:pt x="4246" y="48"/>
                    <a:pt x="4078" y="1"/>
                    <a:pt x="3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3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9"/>
            <p:cNvSpPr/>
            <p:nvPr/>
          </p:nvSpPr>
          <p:spPr>
            <a:xfrm>
              <a:off x="6930312" y="741804"/>
              <a:ext cx="589956" cy="320663"/>
            </a:xfrm>
            <a:custGeom>
              <a:avLst/>
              <a:gdLst/>
              <a:ahLst/>
              <a:cxnLst/>
              <a:rect l="l" t="t" r="r" b="b"/>
              <a:pathLst>
                <a:path w="6971" h="3789" extrusionOk="0">
                  <a:moveTo>
                    <a:pt x="3278" y="576"/>
                  </a:moveTo>
                  <a:cubicBezTo>
                    <a:pt x="3502" y="800"/>
                    <a:pt x="3540" y="1055"/>
                    <a:pt x="3483" y="1228"/>
                  </a:cubicBezTo>
                  <a:cubicBezTo>
                    <a:pt x="3417" y="1329"/>
                    <a:pt x="3353" y="1371"/>
                    <a:pt x="3296" y="1371"/>
                  </a:cubicBezTo>
                  <a:cubicBezTo>
                    <a:pt x="3098" y="1371"/>
                    <a:pt x="2995" y="859"/>
                    <a:pt x="3278" y="576"/>
                  </a:cubicBezTo>
                  <a:close/>
                  <a:moveTo>
                    <a:pt x="5023" y="1445"/>
                  </a:moveTo>
                  <a:lnTo>
                    <a:pt x="5023" y="1445"/>
                  </a:lnTo>
                  <a:cubicBezTo>
                    <a:pt x="4996" y="1720"/>
                    <a:pt x="4762" y="2017"/>
                    <a:pt x="4535" y="2017"/>
                  </a:cubicBezTo>
                  <a:cubicBezTo>
                    <a:pt x="4493" y="2017"/>
                    <a:pt x="4450" y="2006"/>
                    <a:pt x="4410" y="1983"/>
                  </a:cubicBezTo>
                  <a:cubicBezTo>
                    <a:pt x="4410" y="1848"/>
                    <a:pt x="4665" y="1522"/>
                    <a:pt x="5023" y="1445"/>
                  </a:cubicBezTo>
                  <a:close/>
                  <a:moveTo>
                    <a:pt x="1974" y="2200"/>
                  </a:moveTo>
                  <a:lnTo>
                    <a:pt x="1974" y="2200"/>
                  </a:lnTo>
                  <a:cubicBezTo>
                    <a:pt x="2387" y="2422"/>
                    <a:pt x="2199" y="3001"/>
                    <a:pt x="1743" y="3001"/>
                  </a:cubicBezTo>
                  <a:cubicBezTo>
                    <a:pt x="1726" y="3001"/>
                    <a:pt x="1710" y="3001"/>
                    <a:pt x="1692" y="2999"/>
                  </a:cubicBezTo>
                  <a:cubicBezTo>
                    <a:pt x="1667" y="2673"/>
                    <a:pt x="1731" y="2296"/>
                    <a:pt x="1974" y="2200"/>
                  </a:cubicBezTo>
                  <a:close/>
                  <a:moveTo>
                    <a:pt x="3885" y="2475"/>
                  </a:moveTo>
                  <a:cubicBezTo>
                    <a:pt x="4064" y="2647"/>
                    <a:pt x="4007" y="3037"/>
                    <a:pt x="3834" y="3210"/>
                  </a:cubicBezTo>
                  <a:cubicBezTo>
                    <a:pt x="3694" y="2935"/>
                    <a:pt x="3700" y="2603"/>
                    <a:pt x="3885" y="2475"/>
                  </a:cubicBezTo>
                  <a:close/>
                  <a:moveTo>
                    <a:pt x="3965" y="174"/>
                  </a:moveTo>
                  <a:cubicBezTo>
                    <a:pt x="4501" y="174"/>
                    <a:pt x="5039" y="735"/>
                    <a:pt x="5030" y="1273"/>
                  </a:cubicBezTo>
                  <a:cubicBezTo>
                    <a:pt x="4589" y="1343"/>
                    <a:pt x="4237" y="1746"/>
                    <a:pt x="4243" y="1989"/>
                  </a:cubicBezTo>
                  <a:cubicBezTo>
                    <a:pt x="4291" y="2140"/>
                    <a:pt x="4388" y="2201"/>
                    <a:pt x="4502" y="2201"/>
                  </a:cubicBezTo>
                  <a:cubicBezTo>
                    <a:pt x="4799" y="2201"/>
                    <a:pt x="5214" y="1784"/>
                    <a:pt x="5196" y="1433"/>
                  </a:cubicBezTo>
                  <a:lnTo>
                    <a:pt x="5196" y="1433"/>
                  </a:lnTo>
                  <a:cubicBezTo>
                    <a:pt x="6707" y="1732"/>
                    <a:pt x="5463" y="3604"/>
                    <a:pt x="4468" y="3604"/>
                  </a:cubicBezTo>
                  <a:cubicBezTo>
                    <a:pt x="4271" y="3604"/>
                    <a:pt x="4084" y="3530"/>
                    <a:pt x="3930" y="3357"/>
                  </a:cubicBezTo>
                  <a:cubicBezTo>
                    <a:pt x="4218" y="3140"/>
                    <a:pt x="4269" y="2366"/>
                    <a:pt x="3885" y="2302"/>
                  </a:cubicBezTo>
                  <a:cubicBezTo>
                    <a:pt x="3508" y="2398"/>
                    <a:pt x="3489" y="2948"/>
                    <a:pt x="3706" y="3325"/>
                  </a:cubicBezTo>
                  <a:cubicBezTo>
                    <a:pt x="3599" y="3460"/>
                    <a:pt x="3065" y="3615"/>
                    <a:pt x="2579" y="3615"/>
                  </a:cubicBezTo>
                  <a:cubicBezTo>
                    <a:pt x="2166" y="3615"/>
                    <a:pt x="1786" y="3503"/>
                    <a:pt x="1731" y="3172"/>
                  </a:cubicBezTo>
                  <a:cubicBezTo>
                    <a:pt x="2782" y="2993"/>
                    <a:pt x="2351" y="2038"/>
                    <a:pt x="1939" y="2038"/>
                  </a:cubicBezTo>
                  <a:cubicBezTo>
                    <a:pt x="1731" y="2038"/>
                    <a:pt x="1528" y="2279"/>
                    <a:pt x="1520" y="2980"/>
                  </a:cubicBezTo>
                  <a:cubicBezTo>
                    <a:pt x="168" y="2731"/>
                    <a:pt x="575" y="1075"/>
                    <a:pt x="1457" y="1075"/>
                  </a:cubicBezTo>
                  <a:cubicBezTo>
                    <a:pt x="1527" y="1075"/>
                    <a:pt x="1599" y="1085"/>
                    <a:pt x="1673" y="1107"/>
                  </a:cubicBezTo>
                  <a:cubicBezTo>
                    <a:pt x="1687" y="1116"/>
                    <a:pt x="1702" y="1120"/>
                    <a:pt x="1717" y="1120"/>
                  </a:cubicBezTo>
                  <a:cubicBezTo>
                    <a:pt x="1765" y="1120"/>
                    <a:pt x="1811" y="1079"/>
                    <a:pt x="1801" y="1030"/>
                  </a:cubicBezTo>
                  <a:cubicBezTo>
                    <a:pt x="1731" y="489"/>
                    <a:pt x="1992" y="190"/>
                    <a:pt x="2392" y="190"/>
                  </a:cubicBezTo>
                  <a:cubicBezTo>
                    <a:pt x="2611" y="190"/>
                    <a:pt x="2872" y="280"/>
                    <a:pt x="3144" y="467"/>
                  </a:cubicBezTo>
                  <a:cubicBezTo>
                    <a:pt x="2695" y="1184"/>
                    <a:pt x="3000" y="1523"/>
                    <a:pt x="3304" y="1523"/>
                  </a:cubicBezTo>
                  <a:cubicBezTo>
                    <a:pt x="3624" y="1523"/>
                    <a:pt x="3944" y="1149"/>
                    <a:pt x="3387" y="448"/>
                  </a:cubicBezTo>
                  <a:cubicBezTo>
                    <a:pt x="3559" y="255"/>
                    <a:pt x="3762" y="174"/>
                    <a:pt x="3965" y="174"/>
                  </a:cubicBezTo>
                  <a:close/>
                  <a:moveTo>
                    <a:pt x="3953" y="1"/>
                  </a:moveTo>
                  <a:cubicBezTo>
                    <a:pt x="3707" y="1"/>
                    <a:pt x="3462" y="99"/>
                    <a:pt x="3259" y="333"/>
                  </a:cubicBezTo>
                  <a:cubicBezTo>
                    <a:pt x="2985" y="129"/>
                    <a:pt x="2676" y="24"/>
                    <a:pt x="2401" y="24"/>
                  </a:cubicBezTo>
                  <a:cubicBezTo>
                    <a:pt x="1950" y="24"/>
                    <a:pt x="1590" y="307"/>
                    <a:pt x="1622" y="902"/>
                  </a:cubicBezTo>
                  <a:cubicBezTo>
                    <a:pt x="1597" y="901"/>
                    <a:pt x="1573" y="900"/>
                    <a:pt x="1549" y="900"/>
                  </a:cubicBezTo>
                  <a:cubicBezTo>
                    <a:pt x="232" y="900"/>
                    <a:pt x="1" y="2945"/>
                    <a:pt x="1552" y="3159"/>
                  </a:cubicBezTo>
                  <a:cubicBezTo>
                    <a:pt x="1648" y="3566"/>
                    <a:pt x="2013" y="3789"/>
                    <a:pt x="2437" y="3789"/>
                  </a:cubicBezTo>
                  <a:cubicBezTo>
                    <a:pt x="2466" y="3789"/>
                    <a:pt x="2495" y="3788"/>
                    <a:pt x="2523" y="3786"/>
                  </a:cubicBezTo>
                  <a:cubicBezTo>
                    <a:pt x="3080" y="3786"/>
                    <a:pt x="3521" y="3677"/>
                    <a:pt x="3809" y="3466"/>
                  </a:cubicBezTo>
                  <a:cubicBezTo>
                    <a:pt x="4008" y="3685"/>
                    <a:pt x="4241" y="3777"/>
                    <a:pt x="4480" y="3777"/>
                  </a:cubicBezTo>
                  <a:cubicBezTo>
                    <a:pt x="5652" y="3777"/>
                    <a:pt x="6971" y="1569"/>
                    <a:pt x="5202" y="1266"/>
                  </a:cubicBezTo>
                  <a:cubicBezTo>
                    <a:pt x="5207" y="625"/>
                    <a:pt x="4575" y="1"/>
                    <a:pt x="3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1" name="Google Shape;1941;p49"/>
          <p:cNvSpPr/>
          <p:nvPr/>
        </p:nvSpPr>
        <p:spPr>
          <a:xfrm>
            <a:off x="5503123" y="264938"/>
            <a:ext cx="274032" cy="218599"/>
          </a:xfrm>
          <a:custGeom>
            <a:avLst/>
            <a:gdLst/>
            <a:ahLst/>
            <a:cxnLst/>
            <a:rect l="l" t="t" r="r" b="b"/>
            <a:pathLst>
              <a:path w="3238" h="2583" extrusionOk="0">
                <a:moveTo>
                  <a:pt x="2176" y="217"/>
                </a:moveTo>
                <a:lnTo>
                  <a:pt x="2176" y="217"/>
                </a:lnTo>
                <a:cubicBezTo>
                  <a:pt x="2150" y="345"/>
                  <a:pt x="2105" y="562"/>
                  <a:pt x="2035" y="856"/>
                </a:cubicBezTo>
                <a:cubicBezTo>
                  <a:pt x="1920" y="780"/>
                  <a:pt x="1792" y="690"/>
                  <a:pt x="1658" y="601"/>
                </a:cubicBezTo>
                <a:cubicBezTo>
                  <a:pt x="1920" y="396"/>
                  <a:pt x="2086" y="281"/>
                  <a:pt x="2176" y="217"/>
                </a:cubicBezTo>
                <a:close/>
                <a:moveTo>
                  <a:pt x="808" y="262"/>
                </a:moveTo>
                <a:lnTo>
                  <a:pt x="808" y="262"/>
                </a:lnTo>
                <a:cubicBezTo>
                  <a:pt x="923" y="332"/>
                  <a:pt x="1134" y="460"/>
                  <a:pt x="1364" y="613"/>
                </a:cubicBezTo>
                <a:cubicBezTo>
                  <a:pt x="1242" y="709"/>
                  <a:pt x="1121" y="812"/>
                  <a:pt x="999" y="914"/>
                </a:cubicBezTo>
                <a:cubicBezTo>
                  <a:pt x="859" y="530"/>
                  <a:pt x="814" y="345"/>
                  <a:pt x="808" y="262"/>
                </a:cubicBezTo>
                <a:close/>
                <a:moveTo>
                  <a:pt x="2137" y="1138"/>
                </a:moveTo>
                <a:cubicBezTo>
                  <a:pt x="2438" y="1355"/>
                  <a:pt x="2553" y="1464"/>
                  <a:pt x="2598" y="1515"/>
                </a:cubicBezTo>
                <a:cubicBezTo>
                  <a:pt x="2515" y="1541"/>
                  <a:pt x="2329" y="1573"/>
                  <a:pt x="2022" y="1604"/>
                </a:cubicBezTo>
                <a:cubicBezTo>
                  <a:pt x="2061" y="1451"/>
                  <a:pt x="2099" y="1291"/>
                  <a:pt x="2137" y="1138"/>
                </a:cubicBezTo>
                <a:close/>
                <a:moveTo>
                  <a:pt x="1511" y="716"/>
                </a:moveTo>
                <a:cubicBezTo>
                  <a:pt x="1690" y="831"/>
                  <a:pt x="1850" y="933"/>
                  <a:pt x="1990" y="1035"/>
                </a:cubicBezTo>
                <a:cubicBezTo>
                  <a:pt x="1939" y="1227"/>
                  <a:pt x="1888" y="1432"/>
                  <a:pt x="1837" y="1624"/>
                </a:cubicBezTo>
                <a:cubicBezTo>
                  <a:pt x="1664" y="1636"/>
                  <a:pt x="1479" y="1643"/>
                  <a:pt x="1306" y="1656"/>
                </a:cubicBezTo>
                <a:cubicBezTo>
                  <a:pt x="1217" y="1445"/>
                  <a:pt x="1134" y="1253"/>
                  <a:pt x="1070" y="1080"/>
                </a:cubicBezTo>
                <a:cubicBezTo>
                  <a:pt x="1217" y="959"/>
                  <a:pt x="1364" y="831"/>
                  <a:pt x="1511" y="716"/>
                </a:cubicBezTo>
                <a:close/>
                <a:moveTo>
                  <a:pt x="929" y="1195"/>
                </a:moveTo>
                <a:cubicBezTo>
                  <a:pt x="987" y="1336"/>
                  <a:pt x="1050" y="1496"/>
                  <a:pt x="1127" y="1656"/>
                </a:cubicBezTo>
                <a:cubicBezTo>
                  <a:pt x="1088" y="1658"/>
                  <a:pt x="1041" y="1659"/>
                  <a:pt x="991" y="1659"/>
                </a:cubicBezTo>
                <a:cubicBezTo>
                  <a:pt x="772" y="1659"/>
                  <a:pt x="488" y="1639"/>
                  <a:pt x="462" y="1624"/>
                </a:cubicBezTo>
                <a:cubicBezTo>
                  <a:pt x="533" y="1553"/>
                  <a:pt x="680" y="1413"/>
                  <a:pt x="929" y="1195"/>
                </a:cubicBezTo>
                <a:close/>
                <a:moveTo>
                  <a:pt x="1792" y="1796"/>
                </a:moveTo>
                <a:lnTo>
                  <a:pt x="1792" y="1796"/>
                </a:lnTo>
                <a:cubicBezTo>
                  <a:pt x="1709" y="2084"/>
                  <a:pt x="1651" y="2244"/>
                  <a:pt x="1620" y="2327"/>
                </a:cubicBezTo>
                <a:cubicBezTo>
                  <a:pt x="1562" y="2205"/>
                  <a:pt x="1472" y="2020"/>
                  <a:pt x="1383" y="1822"/>
                </a:cubicBezTo>
                <a:cubicBezTo>
                  <a:pt x="1517" y="1815"/>
                  <a:pt x="1658" y="1809"/>
                  <a:pt x="1792" y="1796"/>
                </a:cubicBezTo>
                <a:close/>
                <a:moveTo>
                  <a:pt x="2287" y="0"/>
                </a:moveTo>
                <a:cubicBezTo>
                  <a:pt x="2181" y="0"/>
                  <a:pt x="1950" y="147"/>
                  <a:pt x="1504" y="505"/>
                </a:cubicBezTo>
                <a:cubicBezTo>
                  <a:pt x="1105" y="242"/>
                  <a:pt x="841" y="57"/>
                  <a:pt x="716" y="57"/>
                </a:cubicBezTo>
                <a:cubicBezTo>
                  <a:pt x="567" y="57"/>
                  <a:pt x="615" y="320"/>
                  <a:pt x="865" y="1029"/>
                </a:cubicBezTo>
                <a:cubicBezTo>
                  <a:pt x="156" y="1603"/>
                  <a:pt x="0" y="1834"/>
                  <a:pt x="919" y="1834"/>
                </a:cubicBezTo>
                <a:cubicBezTo>
                  <a:pt x="1003" y="1834"/>
                  <a:pt x="1096" y="1832"/>
                  <a:pt x="1198" y="1828"/>
                </a:cubicBezTo>
                <a:cubicBezTo>
                  <a:pt x="1402" y="2186"/>
                  <a:pt x="1421" y="2487"/>
                  <a:pt x="1613" y="2583"/>
                </a:cubicBezTo>
                <a:cubicBezTo>
                  <a:pt x="1690" y="2583"/>
                  <a:pt x="1747" y="2583"/>
                  <a:pt x="1971" y="1777"/>
                </a:cubicBezTo>
                <a:cubicBezTo>
                  <a:pt x="2758" y="1688"/>
                  <a:pt x="3237" y="1681"/>
                  <a:pt x="2182" y="959"/>
                </a:cubicBezTo>
                <a:cubicBezTo>
                  <a:pt x="2283" y="430"/>
                  <a:pt x="2468" y="0"/>
                  <a:pt x="22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2" name="Google Shape;1942;p49"/>
          <p:cNvGrpSpPr/>
          <p:nvPr/>
        </p:nvGrpSpPr>
        <p:grpSpPr>
          <a:xfrm>
            <a:off x="8629101" y="4650097"/>
            <a:ext cx="696928" cy="394962"/>
            <a:chOff x="6848101" y="704660"/>
            <a:chExt cx="696928" cy="394962"/>
          </a:xfrm>
        </p:grpSpPr>
        <p:sp>
          <p:nvSpPr>
            <p:cNvPr id="1943" name="Google Shape;1943;p49"/>
            <p:cNvSpPr/>
            <p:nvPr/>
          </p:nvSpPr>
          <p:spPr>
            <a:xfrm>
              <a:off x="6848101" y="704660"/>
              <a:ext cx="696928" cy="394962"/>
            </a:xfrm>
            <a:custGeom>
              <a:avLst/>
              <a:gdLst/>
              <a:ahLst/>
              <a:cxnLst/>
              <a:rect l="l" t="t" r="r" b="b"/>
              <a:pathLst>
                <a:path w="6400" h="3627" extrusionOk="0">
                  <a:moveTo>
                    <a:pt x="3920" y="1"/>
                  </a:moveTo>
                  <a:cubicBezTo>
                    <a:pt x="3627" y="1"/>
                    <a:pt x="3365" y="161"/>
                    <a:pt x="3183" y="373"/>
                  </a:cubicBezTo>
                  <a:lnTo>
                    <a:pt x="3183" y="373"/>
                  </a:lnTo>
                  <a:cubicBezTo>
                    <a:pt x="3063" y="271"/>
                    <a:pt x="2905" y="179"/>
                    <a:pt x="2702" y="108"/>
                  </a:cubicBezTo>
                  <a:cubicBezTo>
                    <a:pt x="2526" y="46"/>
                    <a:pt x="2380" y="20"/>
                    <a:pt x="2256" y="20"/>
                  </a:cubicBezTo>
                  <a:cubicBezTo>
                    <a:pt x="1521" y="20"/>
                    <a:pt x="1634" y="958"/>
                    <a:pt x="1634" y="958"/>
                  </a:cubicBezTo>
                  <a:cubicBezTo>
                    <a:pt x="1555" y="909"/>
                    <a:pt x="1469" y="886"/>
                    <a:pt x="1381" y="886"/>
                  </a:cubicBezTo>
                  <a:cubicBezTo>
                    <a:pt x="746" y="886"/>
                    <a:pt x="1" y="2068"/>
                    <a:pt x="815" y="2697"/>
                  </a:cubicBezTo>
                  <a:cubicBezTo>
                    <a:pt x="1075" y="2896"/>
                    <a:pt x="1323" y="2989"/>
                    <a:pt x="1535" y="3005"/>
                  </a:cubicBezTo>
                  <a:lnTo>
                    <a:pt x="1535" y="3005"/>
                  </a:lnTo>
                  <a:cubicBezTo>
                    <a:pt x="1601" y="3328"/>
                    <a:pt x="1825" y="3610"/>
                    <a:pt x="2312" y="3624"/>
                  </a:cubicBezTo>
                  <a:cubicBezTo>
                    <a:pt x="2354" y="3626"/>
                    <a:pt x="2396" y="3626"/>
                    <a:pt x="2437" y="3626"/>
                  </a:cubicBezTo>
                  <a:cubicBezTo>
                    <a:pt x="3062" y="3626"/>
                    <a:pt x="3488" y="3485"/>
                    <a:pt x="3734" y="3271"/>
                  </a:cubicBezTo>
                  <a:lnTo>
                    <a:pt x="3734" y="3271"/>
                  </a:lnTo>
                  <a:cubicBezTo>
                    <a:pt x="3785" y="3342"/>
                    <a:pt x="3849" y="3412"/>
                    <a:pt x="3929" y="3477"/>
                  </a:cubicBezTo>
                  <a:cubicBezTo>
                    <a:pt x="4042" y="3570"/>
                    <a:pt x="4181" y="3611"/>
                    <a:pt x="4333" y="3611"/>
                  </a:cubicBezTo>
                  <a:cubicBezTo>
                    <a:pt x="5174" y="3611"/>
                    <a:pt x="6399" y="2341"/>
                    <a:pt x="5700" y="1572"/>
                  </a:cubicBezTo>
                  <a:cubicBezTo>
                    <a:pt x="5499" y="1353"/>
                    <a:pt x="5284" y="1270"/>
                    <a:pt x="5082" y="1270"/>
                  </a:cubicBezTo>
                  <a:cubicBezTo>
                    <a:pt x="5065" y="1270"/>
                    <a:pt x="5049" y="1271"/>
                    <a:pt x="5032" y="1272"/>
                  </a:cubicBezTo>
                  <a:lnTo>
                    <a:pt x="5032" y="1272"/>
                  </a:lnTo>
                  <a:cubicBezTo>
                    <a:pt x="5048" y="899"/>
                    <a:pt x="4870" y="463"/>
                    <a:pt x="4415" y="159"/>
                  </a:cubicBezTo>
                  <a:cubicBezTo>
                    <a:pt x="4246" y="48"/>
                    <a:pt x="4078" y="1"/>
                    <a:pt x="3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3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9"/>
            <p:cNvSpPr/>
            <p:nvPr/>
          </p:nvSpPr>
          <p:spPr>
            <a:xfrm>
              <a:off x="6930312" y="741804"/>
              <a:ext cx="589956" cy="320663"/>
            </a:xfrm>
            <a:custGeom>
              <a:avLst/>
              <a:gdLst/>
              <a:ahLst/>
              <a:cxnLst/>
              <a:rect l="l" t="t" r="r" b="b"/>
              <a:pathLst>
                <a:path w="6971" h="3789" extrusionOk="0">
                  <a:moveTo>
                    <a:pt x="3278" y="576"/>
                  </a:moveTo>
                  <a:cubicBezTo>
                    <a:pt x="3502" y="800"/>
                    <a:pt x="3540" y="1055"/>
                    <a:pt x="3483" y="1228"/>
                  </a:cubicBezTo>
                  <a:cubicBezTo>
                    <a:pt x="3417" y="1329"/>
                    <a:pt x="3353" y="1371"/>
                    <a:pt x="3296" y="1371"/>
                  </a:cubicBezTo>
                  <a:cubicBezTo>
                    <a:pt x="3098" y="1371"/>
                    <a:pt x="2995" y="859"/>
                    <a:pt x="3278" y="576"/>
                  </a:cubicBezTo>
                  <a:close/>
                  <a:moveTo>
                    <a:pt x="5023" y="1445"/>
                  </a:moveTo>
                  <a:lnTo>
                    <a:pt x="5023" y="1445"/>
                  </a:lnTo>
                  <a:cubicBezTo>
                    <a:pt x="4996" y="1720"/>
                    <a:pt x="4762" y="2017"/>
                    <a:pt x="4535" y="2017"/>
                  </a:cubicBezTo>
                  <a:cubicBezTo>
                    <a:pt x="4493" y="2017"/>
                    <a:pt x="4450" y="2006"/>
                    <a:pt x="4410" y="1983"/>
                  </a:cubicBezTo>
                  <a:cubicBezTo>
                    <a:pt x="4410" y="1848"/>
                    <a:pt x="4665" y="1522"/>
                    <a:pt x="5023" y="1445"/>
                  </a:cubicBezTo>
                  <a:close/>
                  <a:moveTo>
                    <a:pt x="1974" y="2200"/>
                  </a:moveTo>
                  <a:lnTo>
                    <a:pt x="1974" y="2200"/>
                  </a:lnTo>
                  <a:cubicBezTo>
                    <a:pt x="2387" y="2422"/>
                    <a:pt x="2199" y="3001"/>
                    <a:pt x="1743" y="3001"/>
                  </a:cubicBezTo>
                  <a:cubicBezTo>
                    <a:pt x="1726" y="3001"/>
                    <a:pt x="1710" y="3001"/>
                    <a:pt x="1692" y="2999"/>
                  </a:cubicBezTo>
                  <a:cubicBezTo>
                    <a:pt x="1667" y="2673"/>
                    <a:pt x="1731" y="2296"/>
                    <a:pt x="1974" y="2200"/>
                  </a:cubicBezTo>
                  <a:close/>
                  <a:moveTo>
                    <a:pt x="3885" y="2475"/>
                  </a:moveTo>
                  <a:cubicBezTo>
                    <a:pt x="4064" y="2647"/>
                    <a:pt x="4007" y="3037"/>
                    <a:pt x="3834" y="3210"/>
                  </a:cubicBezTo>
                  <a:cubicBezTo>
                    <a:pt x="3694" y="2935"/>
                    <a:pt x="3700" y="2603"/>
                    <a:pt x="3885" y="2475"/>
                  </a:cubicBezTo>
                  <a:close/>
                  <a:moveTo>
                    <a:pt x="3965" y="174"/>
                  </a:moveTo>
                  <a:cubicBezTo>
                    <a:pt x="4501" y="174"/>
                    <a:pt x="5039" y="735"/>
                    <a:pt x="5030" y="1273"/>
                  </a:cubicBezTo>
                  <a:cubicBezTo>
                    <a:pt x="4589" y="1343"/>
                    <a:pt x="4237" y="1746"/>
                    <a:pt x="4243" y="1989"/>
                  </a:cubicBezTo>
                  <a:cubicBezTo>
                    <a:pt x="4291" y="2140"/>
                    <a:pt x="4388" y="2201"/>
                    <a:pt x="4502" y="2201"/>
                  </a:cubicBezTo>
                  <a:cubicBezTo>
                    <a:pt x="4799" y="2201"/>
                    <a:pt x="5214" y="1784"/>
                    <a:pt x="5196" y="1433"/>
                  </a:cubicBezTo>
                  <a:lnTo>
                    <a:pt x="5196" y="1433"/>
                  </a:lnTo>
                  <a:cubicBezTo>
                    <a:pt x="6707" y="1732"/>
                    <a:pt x="5463" y="3604"/>
                    <a:pt x="4468" y="3604"/>
                  </a:cubicBezTo>
                  <a:cubicBezTo>
                    <a:pt x="4271" y="3604"/>
                    <a:pt x="4084" y="3530"/>
                    <a:pt x="3930" y="3357"/>
                  </a:cubicBezTo>
                  <a:cubicBezTo>
                    <a:pt x="4218" y="3140"/>
                    <a:pt x="4269" y="2366"/>
                    <a:pt x="3885" y="2302"/>
                  </a:cubicBezTo>
                  <a:cubicBezTo>
                    <a:pt x="3508" y="2398"/>
                    <a:pt x="3489" y="2948"/>
                    <a:pt x="3706" y="3325"/>
                  </a:cubicBezTo>
                  <a:cubicBezTo>
                    <a:pt x="3599" y="3460"/>
                    <a:pt x="3065" y="3615"/>
                    <a:pt x="2579" y="3615"/>
                  </a:cubicBezTo>
                  <a:cubicBezTo>
                    <a:pt x="2166" y="3615"/>
                    <a:pt x="1786" y="3503"/>
                    <a:pt x="1731" y="3172"/>
                  </a:cubicBezTo>
                  <a:cubicBezTo>
                    <a:pt x="2782" y="2993"/>
                    <a:pt x="2351" y="2038"/>
                    <a:pt x="1939" y="2038"/>
                  </a:cubicBezTo>
                  <a:cubicBezTo>
                    <a:pt x="1731" y="2038"/>
                    <a:pt x="1528" y="2279"/>
                    <a:pt x="1520" y="2980"/>
                  </a:cubicBezTo>
                  <a:cubicBezTo>
                    <a:pt x="168" y="2731"/>
                    <a:pt x="575" y="1075"/>
                    <a:pt x="1457" y="1075"/>
                  </a:cubicBezTo>
                  <a:cubicBezTo>
                    <a:pt x="1527" y="1075"/>
                    <a:pt x="1599" y="1085"/>
                    <a:pt x="1673" y="1107"/>
                  </a:cubicBezTo>
                  <a:cubicBezTo>
                    <a:pt x="1687" y="1116"/>
                    <a:pt x="1702" y="1120"/>
                    <a:pt x="1717" y="1120"/>
                  </a:cubicBezTo>
                  <a:cubicBezTo>
                    <a:pt x="1765" y="1120"/>
                    <a:pt x="1811" y="1079"/>
                    <a:pt x="1801" y="1030"/>
                  </a:cubicBezTo>
                  <a:cubicBezTo>
                    <a:pt x="1731" y="489"/>
                    <a:pt x="1992" y="190"/>
                    <a:pt x="2392" y="190"/>
                  </a:cubicBezTo>
                  <a:cubicBezTo>
                    <a:pt x="2611" y="190"/>
                    <a:pt x="2872" y="280"/>
                    <a:pt x="3144" y="467"/>
                  </a:cubicBezTo>
                  <a:cubicBezTo>
                    <a:pt x="2695" y="1184"/>
                    <a:pt x="3000" y="1523"/>
                    <a:pt x="3304" y="1523"/>
                  </a:cubicBezTo>
                  <a:cubicBezTo>
                    <a:pt x="3624" y="1523"/>
                    <a:pt x="3944" y="1149"/>
                    <a:pt x="3387" y="448"/>
                  </a:cubicBezTo>
                  <a:cubicBezTo>
                    <a:pt x="3559" y="255"/>
                    <a:pt x="3762" y="174"/>
                    <a:pt x="3965" y="174"/>
                  </a:cubicBezTo>
                  <a:close/>
                  <a:moveTo>
                    <a:pt x="3953" y="1"/>
                  </a:moveTo>
                  <a:cubicBezTo>
                    <a:pt x="3707" y="1"/>
                    <a:pt x="3462" y="99"/>
                    <a:pt x="3259" y="333"/>
                  </a:cubicBezTo>
                  <a:cubicBezTo>
                    <a:pt x="2985" y="129"/>
                    <a:pt x="2676" y="24"/>
                    <a:pt x="2401" y="24"/>
                  </a:cubicBezTo>
                  <a:cubicBezTo>
                    <a:pt x="1950" y="24"/>
                    <a:pt x="1590" y="307"/>
                    <a:pt x="1622" y="902"/>
                  </a:cubicBezTo>
                  <a:cubicBezTo>
                    <a:pt x="1597" y="901"/>
                    <a:pt x="1573" y="900"/>
                    <a:pt x="1549" y="900"/>
                  </a:cubicBezTo>
                  <a:cubicBezTo>
                    <a:pt x="232" y="900"/>
                    <a:pt x="1" y="2945"/>
                    <a:pt x="1552" y="3159"/>
                  </a:cubicBezTo>
                  <a:cubicBezTo>
                    <a:pt x="1648" y="3566"/>
                    <a:pt x="2013" y="3789"/>
                    <a:pt x="2437" y="3789"/>
                  </a:cubicBezTo>
                  <a:cubicBezTo>
                    <a:pt x="2466" y="3789"/>
                    <a:pt x="2495" y="3788"/>
                    <a:pt x="2523" y="3786"/>
                  </a:cubicBezTo>
                  <a:cubicBezTo>
                    <a:pt x="3080" y="3786"/>
                    <a:pt x="3521" y="3677"/>
                    <a:pt x="3809" y="3466"/>
                  </a:cubicBezTo>
                  <a:cubicBezTo>
                    <a:pt x="4008" y="3685"/>
                    <a:pt x="4241" y="3777"/>
                    <a:pt x="4480" y="3777"/>
                  </a:cubicBezTo>
                  <a:cubicBezTo>
                    <a:pt x="5652" y="3777"/>
                    <a:pt x="6971" y="1569"/>
                    <a:pt x="5202" y="1266"/>
                  </a:cubicBezTo>
                  <a:cubicBezTo>
                    <a:pt x="5207" y="625"/>
                    <a:pt x="4575" y="1"/>
                    <a:pt x="3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5" name="Google Shape;1945;p49"/>
          <p:cNvGrpSpPr/>
          <p:nvPr/>
        </p:nvGrpSpPr>
        <p:grpSpPr>
          <a:xfrm>
            <a:off x="133661" y="3098488"/>
            <a:ext cx="136085" cy="136424"/>
            <a:chOff x="-2497964" y="421050"/>
            <a:chExt cx="136085" cy="136424"/>
          </a:xfrm>
        </p:grpSpPr>
        <p:sp>
          <p:nvSpPr>
            <p:cNvPr id="1946" name="Google Shape;1946;p49"/>
            <p:cNvSpPr/>
            <p:nvPr/>
          </p:nvSpPr>
          <p:spPr>
            <a:xfrm>
              <a:off x="-2439145" y="421050"/>
              <a:ext cx="26828" cy="136424"/>
            </a:xfrm>
            <a:custGeom>
              <a:avLst/>
              <a:gdLst/>
              <a:ahLst/>
              <a:cxnLst/>
              <a:rect l="l" t="t" r="r" b="b"/>
              <a:pathLst>
                <a:path w="317" h="1612" extrusionOk="0">
                  <a:moveTo>
                    <a:pt x="161" y="0"/>
                  </a:moveTo>
                  <a:cubicBezTo>
                    <a:pt x="1" y="0"/>
                    <a:pt x="97" y="1475"/>
                    <a:pt x="60" y="1525"/>
                  </a:cubicBezTo>
                  <a:cubicBezTo>
                    <a:pt x="60" y="1570"/>
                    <a:pt x="98" y="1608"/>
                    <a:pt x="143" y="1608"/>
                  </a:cubicBezTo>
                  <a:cubicBezTo>
                    <a:pt x="147" y="1610"/>
                    <a:pt x="152" y="1611"/>
                    <a:pt x="156" y="1611"/>
                  </a:cubicBezTo>
                  <a:cubicBezTo>
                    <a:pt x="316" y="1611"/>
                    <a:pt x="220" y="137"/>
                    <a:pt x="258" y="93"/>
                  </a:cubicBezTo>
                  <a:cubicBezTo>
                    <a:pt x="258" y="42"/>
                    <a:pt x="219" y="3"/>
                    <a:pt x="175" y="3"/>
                  </a:cubicBezTo>
                  <a:cubicBezTo>
                    <a:pt x="170" y="1"/>
                    <a:pt x="165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9"/>
            <p:cNvSpPr/>
            <p:nvPr/>
          </p:nvSpPr>
          <p:spPr>
            <a:xfrm>
              <a:off x="-2485015" y="448301"/>
              <a:ext cx="119159" cy="81837"/>
            </a:xfrm>
            <a:custGeom>
              <a:avLst/>
              <a:gdLst/>
              <a:ahLst/>
              <a:cxnLst/>
              <a:rect l="l" t="t" r="r" b="b"/>
              <a:pathLst>
                <a:path w="1408" h="967" extrusionOk="0">
                  <a:moveTo>
                    <a:pt x="1345" y="0"/>
                  </a:moveTo>
                  <a:cubicBezTo>
                    <a:pt x="1136" y="0"/>
                    <a:pt x="123" y="813"/>
                    <a:pt x="64" y="813"/>
                  </a:cubicBezTo>
                  <a:cubicBezTo>
                    <a:pt x="1" y="858"/>
                    <a:pt x="32" y="967"/>
                    <a:pt x="116" y="967"/>
                  </a:cubicBezTo>
                  <a:cubicBezTo>
                    <a:pt x="128" y="967"/>
                    <a:pt x="148" y="960"/>
                    <a:pt x="160" y="954"/>
                  </a:cubicBezTo>
                  <a:lnTo>
                    <a:pt x="1356" y="142"/>
                  </a:lnTo>
                  <a:cubicBezTo>
                    <a:pt x="1394" y="116"/>
                    <a:pt x="1407" y="65"/>
                    <a:pt x="1382" y="27"/>
                  </a:cubicBezTo>
                  <a:cubicBezTo>
                    <a:pt x="1379" y="9"/>
                    <a:pt x="1366" y="0"/>
                    <a:pt x="1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9"/>
            <p:cNvSpPr/>
            <p:nvPr/>
          </p:nvSpPr>
          <p:spPr>
            <a:xfrm>
              <a:off x="-2470374" y="441446"/>
              <a:ext cx="92585" cy="95209"/>
            </a:xfrm>
            <a:custGeom>
              <a:avLst/>
              <a:gdLst/>
              <a:ahLst/>
              <a:cxnLst/>
              <a:rect l="l" t="t" r="r" b="b"/>
              <a:pathLst>
                <a:path w="1094" h="1125" extrusionOk="0">
                  <a:moveTo>
                    <a:pt x="66" y="0"/>
                  </a:moveTo>
                  <a:cubicBezTo>
                    <a:pt x="53" y="0"/>
                    <a:pt x="44" y="6"/>
                    <a:pt x="38" y="18"/>
                  </a:cubicBezTo>
                  <a:cubicBezTo>
                    <a:pt x="7" y="50"/>
                    <a:pt x="0" y="101"/>
                    <a:pt x="32" y="140"/>
                  </a:cubicBezTo>
                  <a:lnTo>
                    <a:pt x="914" y="1092"/>
                  </a:lnTo>
                  <a:cubicBezTo>
                    <a:pt x="934" y="1111"/>
                    <a:pt x="959" y="1124"/>
                    <a:pt x="978" y="1124"/>
                  </a:cubicBezTo>
                  <a:cubicBezTo>
                    <a:pt x="1049" y="1124"/>
                    <a:pt x="1093" y="1028"/>
                    <a:pt x="1042" y="977"/>
                  </a:cubicBezTo>
                  <a:cubicBezTo>
                    <a:pt x="989" y="971"/>
                    <a:pt x="235" y="0"/>
                    <a:pt x="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9"/>
            <p:cNvSpPr/>
            <p:nvPr/>
          </p:nvSpPr>
          <p:spPr>
            <a:xfrm>
              <a:off x="-2497964" y="479530"/>
              <a:ext cx="136085" cy="16503"/>
            </a:xfrm>
            <a:custGeom>
              <a:avLst/>
              <a:gdLst/>
              <a:ahLst/>
              <a:cxnLst/>
              <a:rect l="l" t="t" r="r" b="b"/>
              <a:pathLst>
                <a:path w="1608" h="195" extrusionOk="0">
                  <a:moveTo>
                    <a:pt x="1014" y="0"/>
                  </a:moveTo>
                  <a:cubicBezTo>
                    <a:pt x="717" y="0"/>
                    <a:pt x="380" y="17"/>
                    <a:pt x="213" y="17"/>
                  </a:cubicBezTo>
                  <a:cubicBezTo>
                    <a:pt x="154" y="17"/>
                    <a:pt x="116" y="15"/>
                    <a:pt x="109" y="9"/>
                  </a:cubicBezTo>
                  <a:cubicBezTo>
                    <a:pt x="107" y="9"/>
                    <a:pt x="105" y="9"/>
                    <a:pt x="103" y="9"/>
                  </a:cubicBezTo>
                  <a:cubicBezTo>
                    <a:pt x="0" y="9"/>
                    <a:pt x="2" y="176"/>
                    <a:pt x="109" y="176"/>
                  </a:cubicBezTo>
                  <a:cubicBezTo>
                    <a:pt x="114" y="172"/>
                    <a:pt x="138" y="170"/>
                    <a:pt x="178" y="170"/>
                  </a:cubicBezTo>
                  <a:cubicBezTo>
                    <a:pt x="335" y="170"/>
                    <a:pt x="730" y="194"/>
                    <a:pt x="1060" y="194"/>
                  </a:cubicBezTo>
                  <a:cubicBezTo>
                    <a:pt x="1361" y="194"/>
                    <a:pt x="1608" y="174"/>
                    <a:pt x="1573" y="99"/>
                  </a:cubicBezTo>
                  <a:cubicBezTo>
                    <a:pt x="1607" y="20"/>
                    <a:pt x="1334" y="0"/>
                    <a:pt x="10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0" name="Google Shape;1950;p49"/>
          <p:cNvGrpSpPr/>
          <p:nvPr/>
        </p:nvGrpSpPr>
        <p:grpSpPr>
          <a:xfrm>
            <a:off x="269753" y="4475951"/>
            <a:ext cx="252210" cy="256090"/>
            <a:chOff x="6815578" y="4704751"/>
            <a:chExt cx="252210" cy="256090"/>
          </a:xfrm>
        </p:grpSpPr>
        <p:sp>
          <p:nvSpPr>
            <p:cNvPr id="1951" name="Google Shape;1951;p49"/>
            <p:cNvSpPr/>
            <p:nvPr/>
          </p:nvSpPr>
          <p:spPr>
            <a:xfrm>
              <a:off x="6815591" y="4704751"/>
              <a:ext cx="252197" cy="256090"/>
            </a:xfrm>
            <a:custGeom>
              <a:avLst/>
              <a:gdLst/>
              <a:ahLst/>
              <a:cxnLst/>
              <a:rect l="l" t="t" r="r" b="b"/>
              <a:pathLst>
                <a:path w="2980" h="3026" extrusionOk="0">
                  <a:moveTo>
                    <a:pt x="2481" y="1"/>
                  </a:moveTo>
                  <a:lnTo>
                    <a:pt x="1451" y="596"/>
                  </a:lnTo>
                  <a:lnTo>
                    <a:pt x="499" y="263"/>
                  </a:lnTo>
                  <a:lnTo>
                    <a:pt x="863" y="1254"/>
                  </a:lnTo>
                  <a:lnTo>
                    <a:pt x="0" y="2060"/>
                  </a:lnTo>
                  <a:lnTo>
                    <a:pt x="1138" y="2156"/>
                  </a:lnTo>
                  <a:lnTo>
                    <a:pt x="1579" y="3025"/>
                  </a:lnTo>
                  <a:lnTo>
                    <a:pt x="2072" y="2079"/>
                  </a:lnTo>
                  <a:lnTo>
                    <a:pt x="2980" y="1804"/>
                  </a:lnTo>
                  <a:lnTo>
                    <a:pt x="2238" y="1101"/>
                  </a:lnTo>
                  <a:lnTo>
                    <a:pt x="2481" y="1"/>
                  </a:lnTo>
                  <a:close/>
                </a:path>
              </a:pathLst>
            </a:custGeom>
            <a:solidFill>
              <a:schemeClr val="dk1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3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9"/>
            <p:cNvSpPr/>
            <p:nvPr/>
          </p:nvSpPr>
          <p:spPr>
            <a:xfrm>
              <a:off x="6815578" y="4704751"/>
              <a:ext cx="252197" cy="256090"/>
            </a:xfrm>
            <a:custGeom>
              <a:avLst/>
              <a:gdLst/>
              <a:ahLst/>
              <a:cxnLst/>
              <a:rect l="l" t="t" r="r" b="b"/>
              <a:pathLst>
                <a:path w="2980" h="3026" extrusionOk="0">
                  <a:moveTo>
                    <a:pt x="2481" y="1"/>
                  </a:moveTo>
                  <a:lnTo>
                    <a:pt x="1451" y="596"/>
                  </a:lnTo>
                  <a:lnTo>
                    <a:pt x="499" y="263"/>
                  </a:lnTo>
                  <a:lnTo>
                    <a:pt x="863" y="1254"/>
                  </a:lnTo>
                  <a:lnTo>
                    <a:pt x="0" y="2060"/>
                  </a:lnTo>
                  <a:lnTo>
                    <a:pt x="1138" y="2156"/>
                  </a:lnTo>
                  <a:lnTo>
                    <a:pt x="1579" y="3025"/>
                  </a:lnTo>
                  <a:lnTo>
                    <a:pt x="2072" y="2079"/>
                  </a:lnTo>
                  <a:lnTo>
                    <a:pt x="2980" y="1804"/>
                  </a:lnTo>
                  <a:lnTo>
                    <a:pt x="2238" y="1101"/>
                  </a:lnTo>
                  <a:lnTo>
                    <a:pt x="24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3" name="Google Shape;1953;p49"/>
          <p:cNvGrpSpPr/>
          <p:nvPr/>
        </p:nvGrpSpPr>
        <p:grpSpPr>
          <a:xfrm rot="3064358">
            <a:off x="8222851" y="142903"/>
            <a:ext cx="845915" cy="597586"/>
            <a:chOff x="134038" y="135825"/>
            <a:chExt cx="845961" cy="597619"/>
          </a:xfrm>
        </p:grpSpPr>
        <p:sp>
          <p:nvSpPr>
            <p:cNvPr id="1954" name="Google Shape;1954;p49"/>
            <p:cNvSpPr/>
            <p:nvPr/>
          </p:nvSpPr>
          <p:spPr>
            <a:xfrm>
              <a:off x="218525" y="176775"/>
              <a:ext cx="761475" cy="556670"/>
            </a:xfrm>
            <a:custGeom>
              <a:avLst/>
              <a:gdLst/>
              <a:ahLst/>
              <a:cxnLst/>
              <a:rect l="l" t="t" r="r" b="b"/>
              <a:pathLst>
                <a:path w="98350" h="71898" extrusionOk="0">
                  <a:moveTo>
                    <a:pt x="44853" y="1"/>
                  </a:moveTo>
                  <a:cubicBezTo>
                    <a:pt x="38782" y="1"/>
                    <a:pt x="32900" y="1139"/>
                    <a:pt x="27173" y="3200"/>
                  </a:cubicBezTo>
                  <a:cubicBezTo>
                    <a:pt x="19116" y="6103"/>
                    <a:pt x="12200" y="10344"/>
                    <a:pt x="7209" y="16868"/>
                  </a:cubicBezTo>
                  <a:cubicBezTo>
                    <a:pt x="3328" y="21957"/>
                    <a:pt x="1273" y="27633"/>
                    <a:pt x="457" y="33700"/>
                  </a:cubicBezTo>
                  <a:cubicBezTo>
                    <a:pt x="294" y="34809"/>
                    <a:pt x="164" y="35918"/>
                    <a:pt x="0" y="37060"/>
                  </a:cubicBezTo>
                  <a:lnTo>
                    <a:pt x="0" y="43421"/>
                  </a:lnTo>
                  <a:cubicBezTo>
                    <a:pt x="294" y="45671"/>
                    <a:pt x="522" y="47922"/>
                    <a:pt x="914" y="50140"/>
                  </a:cubicBezTo>
                  <a:cubicBezTo>
                    <a:pt x="2153" y="57610"/>
                    <a:pt x="4502" y="64819"/>
                    <a:pt x="7894" y="71898"/>
                  </a:cubicBezTo>
                  <a:cubicBezTo>
                    <a:pt x="9591" y="71147"/>
                    <a:pt x="11254" y="70430"/>
                    <a:pt x="12918" y="69712"/>
                  </a:cubicBezTo>
                  <a:cubicBezTo>
                    <a:pt x="13245" y="69569"/>
                    <a:pt x="13521" y="69413"/>
                    <a:pt x="13842" y="69413"/>
                  </a:cubicBezTo>
                  <a:cubicBezTo>
                    <a:pt x="14033" y="69413"/>
                    <a:pt x="14240" y="69468"/>
                    <a:pt x="14484" y="69614"/>
                  </a:cubicBezTo>
                  <a:cubicBezTo>
                    <a:pt x="14643" y="69712"/>
                    <a:pt x="14798" y="69756"/>
                    <a:pt x="14943" y="69756"/>
                  </a:cubicBezTo>
                  <a:cubicBezTo>
                    <a:pt x="15333" y="69756"/>
                    <a:pt x="15655" y="69437"/>
                    <a:pt x="15821" y="68962"/>
                  </a:cubicBezTo>
                  <a:cubicBezTo>
                    <a:pt x="15919" y="68636"/>
                    <a:pt x="16213" y="68277"/>
                    <a:pt x="16539" y="68146"/>
                  </a:cubicBezTo>
                  <a:cubicBezTo>
                    <a:pt x="18463" y="67233"/>
                    <a:pt x="20421" y="66385"/>
                    <a:pt x="22410" y="65570"/>
                  </a:cubicBezTo>
                  <a:cubicBezTo>
                    <a:pt x="22528" y="65517"/>
                    <a:pt x="22666" y="65496"/>
                    <a:pt x="22811" y="65496"/>
                  </a:cubicBezTo>
                  <a:cubicBezTo>
                    <a:pt x="23028" y="65496"/>
                    <a:pt x="23258" y="65543"/>
                    <a:pt x="23454" y="65602"/>
                  </a:cubicBezTo>
                  <a:cubicBezTo>
                    <a:pt x="23665" y="65661"/>
                    <a:pt x="23850" y="65692"/>
                    <a:pt x="24013" y="65692"/>
                  </a:cubicBezTo>
                  <a:cubicBezTo>
                    <a:pt x="24481" y="65692"/>
                    <a:pt x="24770" y="65440"/>
                    <a:pt x="24987" y="64884"/>
                  </a:cubicBezTo>
                  <a:cubicBezTo>
                    <a:pt x="25118" y="64591"/>
                    <a:pt x="25411" y="64232"/>
                    <a:pt x="25738" y="64102"/>
                  </a:cubicBezTo>
                  <a:cubicBezTo>
                    <a:pt x="27369" y="63319"/>
                    <a:pt x="29065" y="62601"/>
                    <a:pt x="30728" y="61883"/>
                  </a:cubicBezTo>
                  <a:cubicBezTo>
                    <a:pt x="31126" y="61695"/>
                    <a:pt x="31497" y="61493"/>
                    <a:pt x="31918" y="61493"/>
                  </a:cubicBezTo>
                  <a:cubicBezTo>
                    <a:pt x="32153" y="61493"/>
                    <a:pt x="32405" y="61557"/>
                    <a:pt x="32686" y="61720"/>
                  </a:cubicBezTo>
                  <a:cubicBezTo>
                    <a:pt x="32805" y="61784"/>
                    <a:pt x="32921" y="61812"/>
                    <a:pt x="33030" y="61812"/>
                  </a:cubicBezTo>
                  <a:cubicBezTo>
                    <a:pt x="33428" y="61812"/>
                    <a:pt x="33753" y="61438"/>
                    <a:pt x="33958" y="61003"/>
                  </a:cubicBezTo>
                  <a:cubicBezTo>
                    <a:pt x="34088" y="60709"/>
                    <a:pt x="34317" y="60350"/>
                    <a:pt x="34610" y="60187"/>
                  </a:cubicBezTo>
                  <a:cubicBezTo>
                    <a:pt x="36502" y="59339"/>
                    <a:pt x="38394" y="58524"/>
                    <a:pt x="40351" y="57643"/>
                  </a:cubicBezTo>
                  <a:cubicBezTo>
                    <a:pt x="39829" y="56338"/>
                    <a:pt x="39307" y="55099"/>
                    <a:pt x="38818" y="53826"/>
                  </a:cubicBezTo>
                  <a:cubicBezTo>
                    <a:pt x="37513" y="50206"/>
                    <a:pt x="36469" y="46520"/>
                    <a:pt x="36633" y="42638"/>
                  </a:cubicBezTo>
                  <a:cubicBezTo>
                    <a:pt x="36828" y="38430"/>
                    <a:pt x="38949" y="35951"/>
                    <a:pt x="42961" y="35200"/>
                  </a:cubicBezTo>
                  <a:cubicBezTo>
                    <a:pt x="43660" y="35071"/>
                    <a:pt x="44353" y="35008"/>
                    <a:pt x="45044" y="35008"/>
                  </a:cubicBezTo>
                  <a:cubicBezTo>
                    <a:pt x="46094" y="35008"/>
                    <a:pt x="47137" y="35153"/>
                    <a:pt x="48180" y="35429"/>
                  </a:cubicBezTo>
                  <a:cubicBezTo>
                    <a:pt x="51638" y="36342"/>
                    <a:pt x="54410" y="38234"/>
                    <a:pt x="56726" y="40583"/>
                  </a:cubicBezTo>
                  <a:cubicBezTo>
                    <a:pt x="58945" y="42866"/>
                    <a:pt x="60902" y="45313"/>
                    <a:pt x="63087" y="47857"/>
                  </a:cubicBezTo>
                  <a:cubicBezTo>
                    <a:pt x="63185" y="47824"/>
                    <a:pt x="63544" y="47694"/>
                    <a:pt x="63870" y="47563"/>
                  </a:cubicBezTo>
                  <a:cubicBezTo>
                    <a:pt x="65795" y="46846"/>
                    <a:pt x="67687" y="46095"/>
                    <a:pt x="69611" y="45378"/>
                  </a:cubicBezTo>
                  <a:cubicBezTo>
                    <a:pt x="70113" y="45181"/>
                    <a:pt x="70586" y="44882"/>
                    <a:pt x="71118" y="44882"/>
                  </a:cubicBezTo>
                  <a:cubicBezTo>
                    <a:pt x="71381" y="44882"/>
                    <a:pt x="71658" y="44955"/>
                    <a:pt x="71960" y="45149"/>
                  </a:cubicBezTo>
                  <a:cubicBezTo>
                    <a:pt x="71975" y="45159"/>
                    <a:pt x="71995" y="45163"/>
                    <a:pt x="72019" y="45163"/>
                  </a:cubicBezTo>
                  <a:cubicBezTo>
                    <a:pt x="72249" y="45163"/>
                    <a:pt x="72842" y="44766"/>
                    <a:pt x="73167" y="44530"/>
                  </a:cubicBezTo>
                  <a:cubicBezTo>
                    <a:pt x="73493" y="44301"/>
                    <a:pt x="73656" y="43845"/>
                    <a:pt x="74015" y="43714"/>
                  </a:cubicBezTo>
                  <a:cubicBezTo>
                    <a:pt x="76200" y="42833"/>
                    <a:pt x="78386" y="41953"/>
                    <a:pt x="80637" y="41170"/>
                  </a:cubicBezTo>
                  <a:cubicBezTo>
                    <a:pt x="80801" y="41101"/>
                    <a:pt x="81000" y="41073"/>
                    <a:pt x="81210" y="41073"/>
                  </a:cubicBezTo>
                  <a:cubicBezTo>
                    <a:pt x="81499" y="41073"/>
                    <a:pt x="81807" y="41127"/>
                    <a:pt x="82072" y="41202"/>
                  </a:cubicBezTo>
                  <a:cubicBezTo>
                    <a:pt x="82250" y="41251"/>
                    <a:pt x="82409" y="41275"/>
                    <a:pt x="82554" y="41275"/>
                  </a:cubicBezTo>
                  <a:cubicBezTo>
                    <a:pt x="82994" y="41275"/>
                    <a:pt x="83294" y="41049"/>
                    <a:pt x="83540" y="40583"/>
                  </a:cubicBezTo>
                  <a:cubicBezTo>
                    <a:pt x="83736" y="40256"/>
                    <a:pt x="84062" y="39865"/>
                    <a:pt x="84421" y="39735"/>
                  </a:cubicBezTo>
                  <a:cubicBezTo>
                    <a:pt x="88596" y="38071"/>
                    <a:pt x="92771" y="36505"/>
                    <a:pt x="96947" y="34907"/>
                  </a:cubicBezTo>
                  <a:cubicBezTo>
                    <a:pt x="97371" y="34744"/>
                    <a:pt x="97762" y="34548"/>
                    <a:pt x="98349" y="34287"/>
                  </a:cubicBezTo>
                  <a:cubicBezTo>
                    <a:pt x="97045" y="32428"/>
                    <a:pt x="95838" y="30634"/>
                    <a:pt x="94533" y="28872"/>
                  </a:cubicBezTo>
                  <a:cubicBezTo>
                    <a:pt x="88042" y="20358"/>
                    <a:pt x="80408" y="12856"/>
                    <a:pt x="70688" y="7245"/>
                  </a:cubicBezTo>
                  <a:cubicBezTo>
                    <a:pt x="64033" y="3363"/>
                    <a:pt x="56792" y="852"/>
                    <a:pt x="48865" y="167"/>
                  </a:cubicBezTo>
                  <a:cubicBezTo>
                    <a:pt x="47518" y="55"/>
                    <a:pt x="46181" y="1"/>
                    <a:pt x="44853" y="1"/>
                  </a:cubicBezTo>
                  <a:close/>
                </a:path>
              </a:pathLst>
            </a:custGeom>
            <a:solidFill>
              <a:schemeClr val="dk1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3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55" name="Google Shape;1955;p49"/>
            <p:cNvGrpSpPr/>
            <p:nvPr/>
          </p:nvGrpSpPr>
          <p:grpSpPr>
            <a:xfrm rot="-168174">
              <a:off x="146811" y="155059"/>
              <a:ext cx="799920" cy="541969"/>
              <a:chOff x="-3708525" y="678582"/>
              <a:chExt cx="799923" cy="541971"/>
            </a:xfrm>
          </p:grpSpPr>
          <p:sp>
            <p:nvSpPr>
              <p:cNvPr id="1956" name="Google Shape;1956;p49"/>
              <p:cNvSpPr/>
              <p:nvPr/>
            </p:nvSpPr>
            <p:spPr>
              <a:xfrm>
                <a:off x="-3455732" y="890751"/>
                <a:ext cx="348506" cy="264892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3130" extrusionOk="0">
                    <a:moveTo>
                      <a:pt x="1849" y="1"/>
                    </a:moveTo>
                    <a:cubicBezTo>
                      <a:pt x="1646" y="1"/>
                      <a:pt x="1433" y="43"/>
                      <a:pt x="1209" y="137"/>
                    </a:cubicBezTo>
                    <a:cubicBezTo>
                      <a:pt x="0" y="649"/>
                      <a:pt x="294" y="2260"/>
                      <a:pt x="557" y="3130"/>
                    </a:cubicBezTo>
                    <a:lnTo>
                      <a:pt x="1234" y="2906"/>
                    </a:lnTo>
                    <a:cubicBezTo>
                      <a:pt x="804" y="1490"/>
                      <a:pt x="1212" y="805"/>
                      <a:pt x="1799" y="805"/>
                    </a:cubicBezTo>
                    <a:cubicBezTo>
                      <a:pt x="2293" y="805"/>
                      <a:pt x="2914" y="1290"/>
                      <a:pt x="3267" y="2234"/>
                    </a:cubicBezTo>
                    <a:lnTo>
                      <a:pt x="4118" y="1998"/>
                    </a:lnTo>
                    <a:cubicBezTo>
                      <a:pt x="3766" y="1288"/>
                      <a:pt x="2973" y="1"/>
                      <a:pt x="18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49"/>
              <p:cNvSpPr/>
              <p:nvPr/>
            </p:nvSpPr>
            <p:spPr>
              <a:xfrm>
                <a:off x="-3708525" y="678582"/>
                <a:ext cx="799923" cy="541971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6404" extrusionOk="0">
                    <a:moveTo>
                      <a:pt x="4711" y="0"/>
                    </a:moveTo>
                    <a:cubicBezTo>
                      <a:pt x="2202" y="0"/>
                      <a:pt x="0" y="2302"/>
                      <a:pt x="1274" y="6404"/>
                    </a:cubicBezTo>
                    <a:lnTo>
                      <a:pt x="1900" y="6193"/>
                    </a:lnTo>
                    <a:cubicBezTo>
                      <a:pt x="1517" y="4978"/>
                      <a:pt x="890" y="2011"/>
                      <a:pt x="3608" y="1040"/>
                    </a:cubicBezTo>
                    <a:cubicBezTo>
                      <a:pt x="4179" y="836"/>
                      <a:pt x="4694" y="748"/>
                      <a:pt x="5158" y="748"/>
                    </a:cubicBezTo>
                    <a:cubicBezTo>
                      <a:pt x="7531" y="748"/>
                      <a:pt x="8555" y="3059"/>
                      <a:pt x="8876" y="4006"/>
                    </a:cubicBezTo>
                    <a:lnTo>
                      <a:pt x="9451" y="3840"/>
                    </a:lnTo>
                    <a:cubicBezTo>
                      <a:pt x="8520" y="1216"/>
                      <a:pt x="6534" y="0"/>
                      <a:pt x="47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49"/>
              <p:cNvSpPr/>
              <p:nvPr/>
            </p:nvSpPr>
            <p:spPr>
              <a:xfrm>
                <a:off x="-3633203" y="741801"/>
                <a:ext cx="675855" cy="460895"/>
              </a:xfrm>
              <a:custGeom>
                <a:avLst/>
                <a:gdLst/>
                <a:ahLst/>
                <a:cxnLst/>
                <a:rect l="l" t="t" r="r" b="b"/>
                <a:pathLst>
                  <a:path w="7986" h="5446" extrusionOk="0">
                    <a:moveTo>
                      <a:pt x="4268" y="1"/>
                    </a:moveTo>
                    <a:cubicBezTo>
                      <a:pt x="3804" y="1"/>
                      <a:pt x="3289" y="89"/>
                      <a:pt x="2718" y="293"/>
                    </a:cubicBezTo>
                    <a:cubicBezTo>
                      <a:pt x="0" y="1264"/>
                      <a:pt x="627" y="4231"/>
                      <a:pt x="1010" y="5446"/>
                    </a:cubicBezTo>
                    <a:lnTo>
                      <a:pt x="1842" y="5165"/>
                    </a:lnTo>
                    <a:cubicBezTo>
                      <a:pt x="878" y="2502"/>
                      <a:pt x="2242" y="838"/>
                      <a:pt x="3907" y="838"/>
                    </a:cubicBezTo>
                    <a:cubicBezTo>
                      <a:pt x="5069" y="838"/>
                      <a:pt x="6377" y="1648"/>
                      <a:pt x="7142" y="3496"/>
                    </a:cubicBezTo>
                    <a:lnTo>
                      <a:pt x="7986" y="3259"/>
                    </a:lnTo>
                    <a:cubicBezTo>
                      <a:pt x="7665" y="2312"/>
                      <a:pt x="6641" y="1"/>
                      <a:pt x="42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49"/>
              <p:cNvSpPr/>
              <p:nvPr/>
            </p:nvSpPr>
            <p:spPr>
              <a:xfrm>
                <a:off x="-3549334" y="809167"/>
                <a:ext cx="520559" cy="369748"/>
              </a:xfrm>
              <a:custGeom>
                <a:avLst/>
                <a:gdLst/>
                <a:ahLst/>
                <a:cxnLst/>
                <a:rect l="l" t="t" r="r" b="b"/>
                <a:pathLst>
                  <a:path w="6151" h="4369" extrusionOk="0">
                    <a:moveTo>
                      <a:pt x="3057" y="0"/>
                    </a:moveTo>
                    <a:cubicBezTo>
                      <a:pt x="2936" y="0"/>
                      <a:pt x="2812" y="11"/>
                      <a:pt x="2686" y="34"/>
                    </a:cubicBezTo>
                    <a:cubicBezTo>
                      <a:pt x="0" y="520"/>
                      <a:pt x="448" y="3096"/>
                      <a:pt x="851" y="4369"/>
                    </a:cubicBezTo>
                    <a:lnTo>
                      <a:pt x="1663" y="4094"/>
                    </a:lnTo>
                    <a:cubicBezTo>
                      <a:pt x="997" y="2057"/>
                      <a:pt x="1814" y="992"/>
                      <a:pt x="2876" y="992"/>
                    </a:cubicBezTo>
                    <a:cubicBezTo>
                      <a:pt x="3702" y="992"/>
                      <a:pt x="4675" y="1634"/>
                      <a:pt x="5217" y="2962"/>
                    </a:cubicBezTo>
                    <a:lnTo>
                      <a:pt x="6151" y="2700"/>
                    </a:lnTo>
                    <a:cubicBezTo>
                      <a:pt x="5694" y="1774"/>
                      <a:pt x="4615" y="0"/>
                      <a:pt x="30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49"/>
              <p:cNvSpPr/>
              <p:nvPr/>
            </p:nvSpPr>
            <p:spPr>
              <a:xfrm>
                <a:off x="-3651568" y="732745"/>
                <a:ext cx="696928" cy="476975"/>
              </a:xfrm>
              <a:custGeom>
                <a:avLst/>
                <a:gdLst/>
                <a:ahLst/>
                <a:cxnLst/>
                <a:rect l="l" t="t" r="r" b="b"/>
                <a:pathLst>
                  <a:path w="8235" h="5636" extrusionOk="0">
                    <a:moveTo>
                      <a:pt x="4222" y="0"/>
                    </a:moveTo>
                    <a:cubicBezTo>
                      <a:pt x="2018" y="0"/>
                      <a:pt x="0" y="1882"/>
                      <a:pt x="1227" y="5636"/>
                    </a:cubicBezTo>
                    <a:cubicBezTo>
                      <a:pt x="1496" y="5572"/>
                      <a:pt x="492" y="3283"/>
                      <a:pt x="1522" y="1589"/>
                    </a:cubicBezTo>
                    <a:cubicBezTo>
                      <a:pt x="2095" y="626"/>
                      <a:pt x="3190" y="152"/>
                      <a:pt x="4296" y="152"/>
                    </a:cubicBezTo>
                    <a:cubicBezTo>
                      <a:pt x="5372" y="152"/>
                      <a:pt x="6460" y="601"/>
                      <a:pt x="7090" y="1486"/>
                    </a:cubicBezTo>
                    <a:cubicBezTo>
                      <a:pt x="7752" y="2203"/>
                      <a:pt x="8021" y="3387"/>
                      <a:pt x="8169" y="3387"/>
                    </a:cubicBezTo>
                    <a:cubicBezTo>
                      <a:pt x="8194" y="3387"/>
                      <a:pt x="8215" y="3353"/>
                      <a:pt x="8235" y="3277"/>
                    </a:cubicBezTo>
                    <a:cubicBezTo>
                      <a:pt x="7688" y="1091"/>
                      <a:pt x="5901" y="0"/>
                      <a:pt x="42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49"/>
              <p:cNvSpPr/>
              <p:nvPr/>
            </p:nvSpPr>
            <p:spPr>
              <a:xfrm>
                <a:off x="-3532577" y="801381"/>
                <a:ext cx="512858" cy="385151"/>
              </a:xfrm>
              <a:custGeom>
                <a:avLst/>
                <a:gdLst/>
                <a:ahLst/>
                <a:cxnLst/>
                <a:rect l="l" t="t" r="r" b="b"/>
                <a:pathLst>
                  <a:path w="6060" h="4551" extrusionOk="0">
                    <a:moveTo>
                      <a:pt x="2661" y="0"/>
                    </a:moveTo>
                    <a:cubicBezTo>
                      <a:pt x="1982" y="0"/>
                      <a:pt x="1286" y="357"/>
                      <a:pt x="659" y="1315"/>
                    </a:cubicBezTo>
                    <a:cubicBezTo>
                      <a:pt x="0" y="2670"/>
                      <a:pt x="486" y="4512"/>
                      <a:pt x="653" y="4550"/>
                    </a:cubicBezTo>
                    <a:cubicBezTo>
                      <a:pt x="915" y="4461"/>
                      <a:pt x="64" y="2792"/>
                      <a:pt x="812" y="1392"/>
                    </a:cubicBezTo>
                    <a:cubicBezTo>
                      <a:pt x="1387" y="504"/>
                      <a:pt x="2030" y="173"/>
                      <a:pt x="2660" y="173"/>
                    </a:cubicBezTo>
                    <a:cubicBezTo>
                      <a:pt x="4209" y="173"/>
                      <a:pt x="5681" y="2174"/>
                      <a:pt x="5876" y="2824"/>
                    </a:cubicBezTo>
                    <a:cubicBezTo>
                      <a:pt x="5891" y="2858"/>
                      <a:pt x="5919" y="2872"/>
                      <a:pt x="5947" y="2872"/>
                    </a:cubicBezTo>
                    <a:cubicBezTo>
                      <a:pt x="6002" y="2872"/>
                      <a:pt x="6059" y="2817"/>
                      <a:pt x="6030" y="2753"/>
                    </a:cubicBezTo>
                    <a:cubicBezTo>
                      <a:pt x="5809" y="2045"/>
                      <a:pt x="4286" y="0"/>
                      <a:pt x="26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49"/>
              <p:cNvSpPr/>
              <p:nvPr/>
            </p:nvSpPr>
            <p:spPr>
              <a:xfrm>
                <a:off x="-3452516" y="882880"/>
                <a:ext cx="364078" cy="280379"/>
              </a:xfrm>
              <a:custGeom>
                <a:avLst/>
                <a:gdLst/>
                <a:ahLst/>
                <a:cxnLst/>
                <a:rect l="l" t="t" r="r" b="b"/>
                <a:pathLst>
                  <a:path w="4302" h="3313" extrusionOk="0">
                    <a:moveTo>
                      <a:pt x="1756" y="1"/>
                    </a:moveTo>
                    <a:cubicBezTo>
                      <a:pt x="1256" y="1"/>
                      <a:pt x="789" y="243"/>
                      <a:pt x="480" y="761"/>
                    </a:cubicBezTo>
                    <a:cubicBezTo>
                      <a:pt x="1" y="1752"/>
                      <a:pt x="359" y="3280"/>
                      <a:pt x="519" y="3312"/>
                    </a:cubicBezTo>
                    <a:cubicBezTo>
                      <a:pt x="576" y="3312"/>
                      <a:pt x="621" y="3255"/>
                      <a:pt x="602" y="3197"/>
                    </a:cubicBezTo>
                    <a:cubicBezTo>
                      <a:pt x="49" y="1141"/>
                      <a:pt x="770" y="203"/>
                      <a:pt x="1720" y="203"/>
                    </a:cubicBezTo>
                    <a:cubicBezTo>
                      <a:pt x="2527" y="203"/>
                      <a:pt x="3500" y="880"/>
                      <a:pt x="3997" y="2123"/>
                    </a:cubicBezTo>
                    <a:cubicBezTo>
                      <a:pt x="4043" y="2148"/>
                      <a:pt x="4077" y="2160"/>
                      <a:pt x="4102" y="2160"/>
                    </a:cubicBezTo>
                    <a:cubicBezTo>
                      <a:pt x="4301" y="2160"/>
                      <a:pt x="3823" y="1384"/>
                      <a:pt x="3396" y="883"/>
                    </a:cubicBezTo>
                    <a:cubicBezTo>
                      <a:pt x="2930" y="312"/>
                      <a:pt x="2322" y="1"/>
                      <a:pt x="17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63" name="Google Shape;1963;p49"/>
          <p:cNvSpPr/>
          <p:nvPr/>
        </p:nvSpPr>
        <p:spPr>
          <a:xfrm>
            <a:off x="8677538" y="3837253"/>
            <a:ext cx="202520" cy="163590"/>
          </a:xfrm>
          <a:custGeom>
            <a:avLst/>
            <a:gdLst/>
            <a:ahLst/>
            <a:cxnLst/>
            <a:rect l="l" t="t" r="r" b="b"/>
            <a:pathLst>
              <a:path w="2393" h="1933" extrusionOk="0">
                <a:moveTo>
                  <a:pt x="1280" y="257"/>
                </a:moveTo>
                <a:cubicBezTo>
                  <a:pt x="1433" y="858"/>
                  <a:pt x="1318" y="781"/>
                  <a:pt x="1912" y="999"/>
                </a:cubicBezTo>
                <a:cubicBezTo>
                  <a:pt x="1375" y="1159"/>
                  <a:pt x="1420" y="1235"/>
                  <a:pt x="1190" y="1689"/>
                </a:cubicBezTo>
                <a:cubicBezTo>
                  <a:pt x="1011" y="1063"/>
                  <a:pt x="1152" y="1139"/>
                  <a:pt x="493" y="992"/>
                </a:cubicBezTo>
                <a:cubicBezTo>
                  <a:pt x="998" y="743"/>
                  <a:pt x="1056" y="852"/>
                  <a:pt x="1280" y="257"/>
                </a:cubicBezTo>
                <a:close/>
                <a:moveTo>
                  <a:pt x="1301" y="1"/>
                </a:moveTo>
                <a:cubicBezTo>
                  <a:pt x="1219" y="1"/>
                  <a:pt x="1107" y="163"/>
                  <a:pt x="934" y="609"/>
                </a:cubicBezTo>
                <a:cubicBezTo>
                  <a:pt x="1" y="980"/>
                  <a:pt x="33" y="1082"/>
                  <a:pt x="896" y="1261"/>
                </a:cubicBezTo>
                <a:cubicBezTo>
                  <a:pt x="1056" y="1932"/>
                  <a:pt x="1113" y="1932"/>
                  <a:pt x="1177" y="1932"/>
                </a:cubicBezTo>
                <a:cubicBezTo>
                  <a:pt x="1235" y="1926"/>
                  <a:pt x="1286" y="1926"/>
                  <a:pt x="1567" y="1312"/>
                </a:cubicBezTo>
                <a:cubicBezTo>
                  <a:pt x="2296" y="1082"/>
                  <a:pt x="2392" y="960"/>
                  <a:pt x="1561" y="679"/>
                </a:cubicBezTo>
                <a:cubicBezTo>
                  <a:pt x="1477" y="358"/>
                  <a:pt x="1422" y="1"/>
                  <a:pt x="130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4" name="Google Shape;1964;p49"/>
          <p:cNvSpPr/>
          <p:nvPr/>
        </p:nvSpPr>
        <p:spPr>
          <a:xfrm>
            <a:off x="7826829" y="4859147"/>
            <a:ext cx="144802" cy="100879"/>
          </a:xfrm>
          <a:custGeom>
            <a:avLst/>
            <a:gdLst/>
            <a:ahLst/>
            <a:cxnLst/>
            <a:rect l="l" t="t" r="r" b="b"/>
            <a:pathLst>
              <a:path w="1711" h="1192" extrusionOk="0">
                <a:moveTo>
                  <a:pt x="861" y="170"/>
                </a:moveTo>
                <a:cubicBezTo>
                  <a:pt x="943" y="170"/>
                  <a:pt x="1028" y="198"/>
                  <a:pt x="1111" y="263"/>
                </a:cubicBezTo>
                <a:cubicBezTo>
                  <a:pt x="1463" y="528"/>
                  <a:pt x="1186" y="1018"/>
                  <a:pt x="843" y="1018"/>
                </a:cubicBezTo>
                <a:cubicBezTo>
                  <a:pt x="763" y="1018"/>
                  <a:pt x="680" y="991"/>
                  <a:pt x="599" y="928"/>
                </a:cubicBezTo>
                <a:lnTo>
                  <a:pt x="548" y="992"/>
                </a:lnTo>
                <a:lnTo>
                  <a:pt x="548" y="992"/>
                </a:lnTo>
                <a:lnTo>
                  <a:pt x="599" y="922"/>
                </a:lnTo>
                <a:cubicBezTo>
                  <a:pt x="248" y="659"/>
                  <a:pt x="518" y="170"/>
                  <a:pt x="861" y="170"/>
                </a:cubicBezTo>
                <a:close/>
                <a:moveTo>
                  <a:pt x="865" y="0"/>
                </a:moveTo>
                <a:cubicBezTo>
                  <a:pt x="383" y="0"/>
                  <a:pt x="1" y="690"/>
                  <a:pt x="497" y="1063"/>
                </a:cubicBezTo>
                <a:cubicBezTo>
                  <a:pt x="610" y="1153"/>
                  <a:pt x="729" y="1191"/>
                  <a:pt x="842" y="1191"/>
                </a:cubicBezTo>
                <a:cubicBezTo>
                  <a:pt x="1323" y="1191"/>
                  <a:pt x="1710" y="497"/>
                  <a:pt x="1213" y="129"/>
                </a:cubicBezTo>
                <a:cubicBezTo>
                  <a:pt x="1098" y="39"/>
                  <a:pt x="979" y="0"/>
                  <a:pt x="8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" name="Google Shape;2565;p6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Autogrammjagd </a:t>
            </a:r>
            <a:endParaRPr dirty="0"/>
          </a:p>
        </p:txBody>
      </p:sp>
      <p:sp>
        <p:nvSpPr>
          <p:cNvPr id="2569" name="Google Shape;2569;p60"/>
          <p:cNvSpPr txBox="1">
            <a:spLocks noGrp="1"/>
          </p:cNvSpPr>
          <p:nvPr>
            <p:ph type="title" idx="4294967295"/>
          </p:nvPr>
        </p:nvSpPr>
        <p:spPr>
          <a:xfrm>
            <a:off x="432875" y="1851896"/>
            <a:ext cx="1673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Nein</a:t>
            </a:r>
            <a:endParaRPr sz="2400" dirty="0"/>
          </a:p>
        </p:txBody>
      </p:sp>
      <p:sp>
        <p:nvSpPr>
          <p:cNvPr id="2571" name="Google Shape;2571;p60"/>
          <p:cNvSpPr txBox="1">
            <a:spLocks noGrp="1"/>
          </p:cNvSpPr>
          <p:nvPr>
            <p:ph type="title" idx="4294967295"/>
          </p:nvPr>
        </p:nvSpPr>
        <p:spPr>
          <a:xfrm>
            <a:off x="6399353" y="1584056"/>
            <a:ext cx="1673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Ja</a:t>
            </a:r>
            <a:endParaRPr sz="2400" dirty="0"/>
          </a:p>
        </p:txBody>
      </p:sp>
      <p:sp>
        <p:nvSpPr>
          <p:cNvPr id="2573" name="Google Shape;2573;p60"/>
          <p:cNvSpPr txBox="1">
            <a:spLocks noGrp="1"/>
          </p:cNvSpPr>
          <p:nvPr>
            <p:ph type="title" idx="4294967295"/>
          </p:nvPr>
        </p:nvSpPr>
        <p:spPr>
          <a:xfrm>
            <a:off x="720000" y="3417314"/>
            <a:ext cx="1673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Okay</a:t>
            </a:r>
            <a:endParaRPr sz="2400" dirty="0"/>
          </a:p>
        </p:txBody>
      </p:sp>
      <p:sp>
        <p:nvSpPr>
          <p:cNvPr id="2576" name="Google Shape;2576;p60"/>
          <p:cNvSpPr/>
          <p:nvPr/>
        </p:nvSpPr>
        <p:spPr>
          <a:xfrm>
            <a:off x="892253" y="1528185"/>
            <a:ext cx="252300" cy="252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7" name="Google Shape;2577;p60"/>
          <p:cNvSpPr/>
          <p:nvPr/>
        </p:nvSpPr>
        <p:spPr>
          <a:xfrm>
            <a:off x="6834838" y="1248525"/>
            <a:ext cx="252300" cy="252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8" name="Google Shape;2578;p60"/>
          <p:cNvSpPr/>
          <p:nvPr/>
        </p:nvSpPr>
        <p:spPr>
          <a:xfrm>
            <a:off x="1616559" y="3079637"/>
            <a:ext cx="252300" cy="252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9359AC-EF66-1557-1B9D-1DB2847C0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69" y="1017725"/>
            <a:ext cx="3691731" cy="259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C3035E-F24A-18EA-D459-4867703C211D}"/>
              </a:ext>
            </a:extLst>
          </p:cNvPr>
          <p:cNvSpPr txBox="1"/>
          <p:nvPr/>
        </p:nvSpPr>
        <p:spPr>
          <a:xfrm>
            <a:off x="1963271" y="3945014"/>
            <a:ext cx="57194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accent2">
                    <a:lumMod val="50000"/>
                  </a:schemeClr>
                </a:solidFill>
              </a:rPr>
              <a:t>Die </a:t>
            </a:r>
            <a:r>
              <a:rPr lang="en-GB" b="1" u="sng" dirty="0" err="1">
                <a:solidFill>
                  <a:schemeClr val="accent2">
                    <a:lumMod val="50000"/>
                  </a:schemeClr>
                </a:solidFill>
              </a:rPr>
              <a:t>Meisten</a:t>
            </a:r>
            <a:r>
              <a:rPr lang="en-GB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b="1" u="sng" dirty="0" err="1">
                <a:solidFill>
                  <a:schemeClr val="accent2">
                    <a:lumMod val="50000"/>
                  </a:schemeClr>
                </a:solidFill>
              </a:rPr>
              <a:t>Sch</a:t>
            </a:r>
            <a:r>
              <a:rPr lang="de-DE" b="1" u="sng" dirty="0">
                <a:solidFill>
                  <a:schemeClr val="accent2">
                    <a:lumMod val="50000"/>
                  </a:schemeClr>
                </a:solidFill>
              </a:rPr>
              <a:t>üler mit 48.6 % sagen Ja.</a:t>
            </a:r>
          </a:p>
          <a:p>
            <a:r>
              <a:rPr lang="de-DE" b="1" u="sng" dirty="0">
                <a:solidFill>
                  <a:schemeClr val="accent2">
                    <a:lumMod val="50000"/>
                  </a:schemeClr>
                </a:solidFill>
              </a:rPr>
              <a:t>Einige Schüler mit 16.7 % sagen Okay</a:t>
            </a:r>
          </a:p>
          <a:p>
            <a:r>
              <a:rPr lang="de-DE" b="1" u="sng" dirty="0">
                <a:solidFill>
                  <a:schemeClr val="accent2">
                    <a:lumMod val="50000"/>
                  </a:schemeClr>
                </a:solidFill>
              </a:rPr>
              <a:t>Andere Schüler mit 34.7% sagen Nein.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" name="Google Shape;2684;p6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choice questions</a:t>
            </a:r>
            <a:endParaRPr/>
          </a:p>
        </p:txBody>
      </p:sp>
      <p:sp>
        <p:nvSpPr>
          <p:cNvPr id="2685" name="Google Shape;2685;p63"/>
          <p:cNvSpPr txBox="1"/>
          <p:nvPr/>
        </p:nvSpPr>
        <p:spPr>
          <a:xfrm>
            <a:off x="720135" y="1166925"/>
            <a:ext cx="2370300" cy="8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Welchen Sportart braucht man Wasser ?</a:t>
            </a:r>
            <a:endParaRPr dirty="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686" name="Google Shape;2686;p63"/>
          <p:cNvSpPr txBox="1"/>
          <p:nvPr/>
        </p:nvSpPr>
        <p:spPr>
          <a:xfrm>
            <a:off x="3390402" y="1166925"/>
            <a:ext cx="2366700" cy="8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Wie heißt “ running “ auf Deutsch ? </a:t>
            </a:r>
            <a:endParaRPr dirty="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687" name="Google Shape;2687;p63"/>
          <p:cNvSpPr txBox="1"/>
          <p:nvPr/>
        </p:nvSpPr>
        <p:spPr>
          <a:xfrm>
            <a:off x="6063979" y="1166925"/>
            <a:ext cx="2366700" cy="8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Welchen Sport macht man im Winter ?</a:t>
            </a:r>
            <a:endParaRPr dirty="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688" name="Google Shape;2688;p63"/>
          <p:cNvSpPr txBox="1"/>
          <p:nvPr/>
        </p:nvSpPr>
        <p:spPr>
          <a:xfrm>
            <a:off x="718475" y="2943800"/>
            <a:ext cx="2370300" cy="8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Was gehört zum Mannschaftssport ?</a:t>
            </a:r>
            <a:endParaRPr dirty="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689" name="Google Shape;2689;p63"/>
          <p:cNvSpPr txBox="1"/>
          <p:nvPr/>
        </p:nvSpPr>
        <p:spPr>
          <a:xfrm>
            <a:off x="3388748" y="2943800"/>
            <a:ext cx="2366700" cy="8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Was gehört zum Individuellsport?</a:t>
            </a:r>
            <a:endParaRPr dirty="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690" name="Google Shape;2690;p63"/>
          <p:cNvSpPr txBox="1"/>
          <p:nvPr/>
        </p:nvSpPr>
        <p:spPr>
          <a:xfrm>
            <a:off x="6062325" y="2943800"/>
            <a:ext cx="2366700" cy="8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Wie heißt das auf Deutsch ?” diving “</a:t>
            </a:r>
            <a:endParaRPr dirty="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691" name="Google Shape;2691;p63"/>
          <p:cNvSpPr txBox="1"/>
          <p:nvPr/>
        </p:nvSpPr>
        <p:spPr>
          <a:xfrm>
            <a:off x="714985" y="1997025"/>
            <a:ext cx="2370300" cy="830100"/>
          </a:xfrm>
          <a:prstGeom prst="rect">
            <a:avLst/>
          </a:prstGeom>
          <a:solidFill>
            <a:srgbClr val="BFB4D1">
              <a:alpha val="35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t"/>
              <a:buAutoNum type="alphaUcPeriod"/>
            </a:pPr>
            <a:r>
              <a:rPr lang="en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Schwimmen</a:t>
            </a:r>
            <a:endParaRPr dirty="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t"/>
              <a:buAutoNum type="alphaUcPeriod"/>
            </a:pPr>
            <a:r>
              <a:rPr lang="en-GB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Fu</a:t>
            </a:r>
            <a:r>
              <a:rPr lang="de-DE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ß</a:t>
            </a:r>
            <a:r>
              <a:rPr lang="en-GB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ball</a:t>
            </a:r>
            <a:endParaRPr dirty="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t"/>
              <a:buAutoNum type="alphaUcPeriod"/>
            </a:pPr>
            <a:r>
              <a:rPr lang="en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Tennis</a:t>
            </a:r>
            <a:endParaRPr dirty="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692" name="Google Shape;2692;p63"/>
          <p:cNvSpPr txBox="1"/>
          <p:nvPr/>
        </p:nvSpPr>
        <p:spPr>
          <a:xfrm>
            <a:off x="3385252" y="1997025"/>
            <a:ext cx="2366700" cy="830100"/>
          </a:xfrm>
          <a:prstGeom prst="rect">
            <a:avLst/>
          </a:prstGeom>
          <a:solidFill>
            <a:srgbClr val="BFB4D1">
              <a:alpha val="35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t"/>
              <a:buAutoNum type="alphaUcPeriod"/>
            </a:pPr>
            <a:r>
              <a:rPr lang="de-DE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Tanzen </a:t>
            </a:r>
            <a:endParaRPr dirty="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t"/>
              <a:buAutoNum type="alphaUcPeriod"/>
            </a:pPr>
            <a:r>
              <a:rPr lang="de-DE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Laufen </a:t>
            </a:r>
            <a:endParaRPr dirty="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t"/>
              <a:buAutoNum type="alphaUcPeriod"/>
            </a:pPr>
            <a:r>
              <a:rPr lang="en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Klettern </a:t>
            </a:r>
            <a:endParaRPr dirty="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693" name="Google Shape;2693;p63"/>
          <p:cNvSpPr txBox="1"/>
          <p:nvPr/>
        </p:nvSpPr>
        <p:spPr>
          <a:xfrm>
            <a:off x="6058829" y="1997025"/>
            <a:ext cx="2366700" cy="830100"/>
          </a:xfrm>
          <a:prstGeom prst="rect">
            <a:avLst/>
          </a:prstGeom>
          <a:solidFill>
            <a:srgbClr val="BFB4D1">
              <a:alpha val="35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t"/>
              <a:buAutoNum type="alphaUcPeriod"/>
            </a:pPr>
            <a:r>
              <a:rPr lang="de-DE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Basketball</a:t>
            </a:r>
            <a:endParaRPr dirty="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t"/>
              <a:buAutoNum type="alphaUcPeriod"/>
            </a:pPr>
            <a:r>
              <a:rPr lang="de-DE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Surfen</a:t>
            </a:r>
            <a:endParaRPr dirty="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t"/>
              <a:buAutoNum type="alphaUcPeriod"/>
            </a:pPr>
            <a:r>
              <a:rPr lang="en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Ski fahren</a:t>
            </a:r>
            <a:endParaRPr dirty="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694" name="Google Shape;2694;p63"/>
          <p:cNvSpPr txBox="1"/>
          <p:nvPr/>
        </p:nvSpPr>
        <p:spPr>
          <a:xfrm>
            <a:off x="716735" y="3773900"/>
            <a:ext cx="2370300" cy="830100"/>
          </a:xfrm>
          <a:prstGeom prst="rect">
            <a:avLst/>
          </a:prstGeom>
          <a:solidFill>
            <a:srgbClr val="BFB4D1">
              <a:alpha val="35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t"/>
              <a:buAutoNum type="alphaUcPeriod"/>
            </a:pPr>
            <a:r>
              <a:rPr lang="en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Fahrrad fahren</a:t>
            </a:r>
            <a:endParaRPr dirty="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t"/>
              <a:buAutoNum type="alphaUcPeriod"/>
            </a:pPr>
            <a:r>
              <a:rPr lang="en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Schwimmen</a:t>
            </a:r>
            <a:endParaRPr dirty="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t"/>
              <a:buAutoNum type="alphaUcPeriod"/>
            </a:pPr>
            <a:r>
              <a:rPr lang="de-DE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Handball</a:t>
            </a:r>
            <a:endParaRPr dirty="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695" name="Google Shape;2695;p63"/>
          <p:cNvSpPr txBox="1"/>
          <p:nvPr/>
        </p:nvSpPr>
        <p:spPr>
          <a:xfrm>
            <a:off x="3387002" y="3773900"/>
            <a:ext cx="2366700" cy="830100"/>
          </a:xfrm>
          <a:prstGeom prst="rect">
            <a:avLst/>
          </a:prstGeom>
          <a:solidFill>
            <a:srgbClr val="BFB4D1">
              <a:alpha val="35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t"/>
              <a:buAutoNum type="alphaUcPeriod"/>
            </a:pPr>
            <a:r>
              <a:rPr lang="de-DE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Klettern</a:t>
            </a:r>
            <a:endParaRPr dirty="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t"/>
              <a:buAutoNum type="alphaUcPeriod"/>
            </a:pPr>
            <a:r>
              <a:rPr lang="de-DE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Hockey</a:t>
            </a:r>
            <a:endParaRPr dirty="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t"/>
              <a:buAutoNum type="alphaUcPeriod"/>
            </a:pPr>
            <a:r>
              <a:rPr lang="en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Eishockey</a:t>
            </a:r>
            <a:endParaRPr dirty="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696" name="Google Shape;2696;p63"/>
          <p:cNvSpPr txBox="1"/>
          <p:nvPr/>
        </p:nvSpPr>
        <p:spPr>
          <a:xfrm>
            <a:off x="6060579" y="3773900"/>
            <a:ext cx="2366700" cy="830100"/>
          </a:xfrm>
          <a:prstGeom prst="rect">
            <a:avLst/>
          </a:prstGeom>
          <a:solidFill>
            <a:srgbClr val="BFB4D1">
              <a:alpha val="35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t"/>
              <a:buAutoNum type="alphaUcPeriod"/>
            </a:pPr>
            <a:r>
              <a:rPr lang="de-DE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Schwimmen</a:t>
            </a:r>
            <a:endParaRPr dirty="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t"/>
              <a:buAutoNum type="alphaUcPeriod"/>
            </a:pPr>
            <a:r>
              <a:rPr lang="de-DE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Tauchen </a:t>
            </a:r>
            <a:endParaRPr dirty="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t"/>
              <a:buAutoNum type="alphaUcPeriod"/>
            </a:pPr>
            <a:r>
              <a:rPr lang="en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Snowboarden</a:t>
            </a:r>
            <a:endParaRPr sz="1600" dirty="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" name="Smiley Face 1">
            <a:extLst>
              <a:ext uri="{FF2B5EF4-FFF2-40B4-BE49-F238E27FC236}">
                <a16:creationId xmlns:a16="http://schemas.microsoft.com/office/drawing/2014/main" id="{0D9970F9-345A-44E9-1399-D8E7D2ABDF35}"/>
              </a:ext>
            </a:extLst>
          </p:cNvPr>
          <p:cNvSpPr/>
          <p:nvPr/>
        </p:nvSpPr>
        <p:spPr>
          <a:xfrm>
            <a:off x="2294965" y="2051516"/>
            <a:ext cx="251011" cy="251012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Smiley Face 2">
            <a:extLst>
              <a:ext uri="{FF2B5EF4-FFF2-40B4-BE49-F238E27FC236}">
                <a16:creationId xmlns:a16="http://schemas.microsoft.com/office/drawing/2014/main" id="{7E9BE2DA-2B14-28DD-4B36-73008547191D}"/>
              </a:ext>
            </a:extLst>
          </p:cNvPr>
          <p:cNvSpPr/>
          <p:nvPr/>
        </p:nvSpPr>
        <p:spPr>
          <a:xfrm>
            <a:off x="4568602" y="2313728"/>
            <a:ext cx="251011" cy="251012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8B3FCE3F-D8D1-3E1C-7E5C-3A6DDF20D14E}"/>
              </a:ext>
            </a:extLst>
          </p:cNvPr>
          <p:cNvSpPr/>
          <p:nvPr/>
        </p:nvSpPr>
        <p:spPr>
          <a:xfrm>
            <a:off x="7500061" y="2576113"/>
            <a:ext cx="251011" cy="251012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id="{352A87FC-7E45-AB93-8A89-711D9379439A}"/>
              </a:ext>
            </a:extLst>
          </p:cNvPr>
          <p:cNvSpPr/>
          <p:nvPr/>
        </p:nvSpPr>
        <p:spPr>
          <a:xfrm>
            <a:off x="7374555" y="4063444"/>
            <a:ext cx="251011" cy="251012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Smiley Face 5">
            <a:extLst>
              <a:ext uri="{FF2B5EF4-FFF2-40B4-BE49-F238E27FC236}">
                <a16:creationId xmlns:a16="http://schemas.microsoft.com/office/drawing/2014/main" id="{8F8352DF-8FBA-13B8-BB98-1B8335E5F18C}"/>
              </a:ext>
            </a:extLst>
          </p:cNvPr>
          <p:cNvSpPr/>
          <p:nvPr/>
        </p:nvSpPr>
        <p:spPr>
          <a:xfrm>
            <a:off x="4575207" y="3851069"/>
            <a:ext cx="251011" cy="251012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id="{A25EE854-342B-3FF0-9A20-FA5B2CFFB893}"/>
              </a:ext>
            </a:extLst>
          </p:cNvPr>
          <p:cNvSpPr/>
          <p:nvPr/>
        </p:nvSpPr>
        <p:spPr>
          <a:xfrm>
            <a:off x="2038196" y="4352988"/>
            <a:ext cx="251011" cy="251012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0" name="Google Shape;2900;p70"/>
          <p:cNvSpPr txBox="1">
            <a:spLocks/>
          </p:cNvSpPr>
          <p:nvPr/>
        </p:nvSpPr>
        <p:spPr>
          <a:xfrm>
            <a:off x="946642" y="1554210"/>
            <a:ext cx="5450247" cy="9879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de-DE" sz="5400" dirty="0"/>
              <a:t>Vielen Dank</a:t>
            </a:r>
          </a:p>
        </p:txBody>
      </p:sp>
      <p:grpSp>
        <p:nvGrpSpPr>
          <p:cNvPr id="2920" name="Google Shape;2920;p70"/>
          <p:cNvGrpSpPr/>
          <p:nvPr/>
        </p:nvGrpSpPr>
        <p:grpSpPr>
          <a:xfrm flipH="1">
            <a:off x="6490396" y="1028994"/>
            <a:ext cx="2270408" cy="2992559"/>
            <a:chOff x="-152932" y="1886252"/>
            <a:chExt cx="1800911" cy="2373916"/>
          </a:xfrm>
        </p:grpSpPr>
        <p:sp>
          <p:nvSpPr>
            <p:cNvPr id="2921" name="Google Shape;2921;p70"/>
            <p:cNvSpPr/>
            <p:nvPr/>
          </p:nvSpPr>
          <p:spPr>
            <a:xfrm>
              <a:off x="-111062" y="1886252"/>
              <a:ext cx="1717173" cy="2373916"/>
            </a:xfrm>
            <a:custGeom>
              <a:avLst/>
              <a:gdLst/>
              <a:ahLst/>
              <a:cxnLst/>
              <a:rect l="l" t="t" r="r" b="b"/>
              <a:pathLst>
                <a:path w="27007" h="37336" extrusionOk="0">
                  <a:moveTo>
                    <a:pt x="10017" y="0"/>
                  </a:moveTo>
                  <a:cubicBezTo>
                    <a:pt x="9658" y="0"/>
                    <a:pt x="9301" y="54"/>
                    <a:pt x="8945" y="118"/>
                  </a:cubicBezTo>
                  <a:cubicBezTo>
                    <a:pt x="8478" y="202"/>
                    <a:pt x="8011" y="291"/>
                    <a:pt x="7538" y="361"/>
                  </a:cubicBezTo>
                  <a:cubicBezTo>
                    <a:pt x="7485" y="368"/>
                    <a:pt x="7431" y="371"/>
                    <a:pt x="7377" y="371"/>
                  </a:cubicBezTo>
                  <a:cubicBezTo>
                    <a:pt x="7236" y="371"/>
                    <a:pt x="7093" y="353"/>
                    <a:pt x="6950" y="349"/>
                  </a:cubicBezTo>
                  <a:cubicBezTo>
                    <a:pt x="6912" y="349"/>
                    <a:pt x="6873" y="346"/>
                    <a:pt x="6835" y="346"/>
                  </a:cubicBezTo>
                  <a:cubicBezTo>
                    <a:pt x="6816" y="346"/>
                    <a:pt x="6797" y="346"/>
                    <a:pt x="6777" y="349"/>
                  </a:cubicBezTo>
                  <a:cubicBezTo>
                    <a:pt x="6560" y="381"/>
                    <a:pt x="6458" y="521"/>
                    <a:pt x="6534" y="732"/>
                  </a:cubicBezTo>
                  <a:cubicBezTo>
                    <a:pt x="6586" y="866"/>
                    <a:pt x="6681" y="982"/>
                    <a:pt x="6758" y="1103"/>
                  </a:cubicBezTo>
                  <a:cubicBezTo>
                    <a:pt x="6784" y="1141"/>
                    <a:pt x="6828" y="1173"/>
                    <a:pt x="6880" y="1218"/>
                  </a:cubicBezTo>
                  <a:cubicBezTo>
                    <a:pt x="6758" y="1199"/>
                    <a:pt x="6662" y="1186"/>
                    <a:pt x="6566" y="1173"/>
                  </a:cubicBezTo>
                  <a:cubicBezTo>
                    <a:pt x="6536" y="1170"/>
                    <a:pt x="6508" y="1168"/>
                    <a:pt x="6481" y="1168"/>
                  </a:cubicBezTo>
                  <a:cubicBezTo>
                    <a:pt x="6231" y="1168"/>
                    <a:pt x="6110" y="1326"/>
                    <a:pt x="6151" y="1608"/>
                  </a:cubicBezTo>
                  <a:cubicBezTo>
                    <a:pt x="6183" y="1832"/>
                    <a:pt x="6253" y="1973"/>
                    <a:pt x="6458" y="2247"/>
                  </a:cubicBezTo>
                  <a:cubicBezTo>
                    <a:pt x="6394" y="2228"/>
                    <a:pt x="6336" y="2216"/>
                    <a:pt x="6285" y="2209"/>
                  </a:cubicBezTo>
                  <a:cubicBezTo>
                    <a:pt x="6228" y="2205"/>
                    <a:pt x="6167" y="2197"/>
                    <a:pt x="6108" y="2197"/>
                  </a:cubicBezTo>
                  <a:cubicBezTo>
                    <a:pt x="6081" y="2197"/>
                    <a:pt x="6055" y="2199"/>
                    <a:pt x="6029" y="2203"/>
                  </a:cubicBezTo>
                  <a:cubicBezTo>
                    <a:pt x="5806" y="2241"/>
                    <a:pt x="5697" y="2452"/>
                    <a:pt x="5767" y="2714"/>
                  </a:cubicBezTo>
                  <a:cubicBezTo>
                    <a:pt x="5844" y="3015"/>
                    <a:pt x="6029" y="3239"/>
                    <a:pt x="6259" y="3430"/>
                  </a:cubicBezTo>
                  <a:cubicBezTo>
                    <a:pt x="6490" y="3629"/>
                    <a:pt x="6765" y="3763"/>
                    <a:pt x="7052" y="3859"/>
                  </a:cubicBezTo>
                  <a:cubicBezTo>
                    <a:pt x="7084" y="3871"/>
                    <a:pt x="7116" y="3884"/>
                    <a:pt x="7161" y="3897"/>
                  </a:cubicBezTo>
                  <a:cubicBezTo>
                    <a:pt x="7116" y="3942"/>
                    <a:pt x="7084" y="3974"/>
                    <a:pt x="7052" y="4012"/>
                  </a:cubicBezTo>
                  <a:cubicBezTo>
                    <a:pt x="6470" y="4671"/>
                    <a:pt x="6387" y="5412"/>
                    <a:pt x="6669" y="6212"/>
                  </a:cubicBezTo>
                  <a:cubicBezTo>
                    <a:pt x="6765" y="6486"/>
                    <a:pt x="6905" y="6729"/>
                    <a:pt x="7103" y="6940"/>
                  </a:cubicBezTo>
                  <a:cubicBezTo>
                    <a:pt x="7231" y="7075"/>
                    <a:pt x="7378" y="7190"/>
                    <a:pt x="7570" y="7203"/>
                  </a:cubicBezTo>
                  <a:cubicBezTo>
                    <a:pt x="7513" y="7810"/>
                    <a:pt x="7807" y="8251"/>
                    <a:pt x="8222" y="8635"/>
                  </a:cubicBezTo>
                  <a:cubicBezTo>
                    <a:pt x="8299" y="8711"/>
                    <a:pt x="8395" y="8775"/>
                    <a:pt x="8497" y="8827"/>
                  </a:cubicBezTo>
                  <a:cubicBezTo>
                    <a:pt x="8632" y="8895"/>
                    <a:pt x="8764" y="8932"/>
                    <a:pt x="8892" y="8932"/>
                  </a:cubicBezTo>
                  <a:cubicBezTo>
                    <a:pt x="9050" y="8932"/>
                    <a:pt x="9203" y="8876"/>
                    <a:pt x="9348" y="8756"/>
                  </a:cubicBezTo>
                  <a:cubicBezTo>
                    <a:pt x="9514" y="8890"/>
                    <a:pt x="9667" y="9018"/>
                    <a:pt x="9827" y="9146"/>
                  </a:cubicBezTo>
                  <a:cubicBezTo>
                    <a:pt x="9840" y="9165"/>
                    <a:pt x="9853" y="9191"/>
                    <a:pt x="9859" y="9217"/>
                  </a:cubicBezTo>
                  <a:cubicBezTo>
                    <a:pt x="9923" y="9530"/>
                    <a:pt x="9987" y="9850"/>
                    <a:pt x="10044" y="10163"/>
                  </a:cubicBezTo>
                  <a:cubicBezTo>
                    <a:pt x="10070" y="10310"/>
                    <a:pt x="9981" y="10451"/>
                    <a:pt x="9840" y="10495"/>
                  </a:cubicBezTo>
                  <a:cubicBezTo>
                    <a:pt x="9833" y="10498"/>
                    <a:pt x="9826" y="10500"/>
                    <a:pt x="9818" y="10500"/>
                  </a:cubicBezTo>
                  <a:cubicBezTo>
                    <a:pt x="9810" y="10500"/>
                    <a:pt x="9802" y="10498"/>
                    <a:pt x="9795" y="10495"/>
                  </a:cubicBezTo>
                  <a:cubicBezTo>
                    <a:pt x="9546" y="10355"/>
                    <a:pt x="9271" y="10348"/>
                    <a:pt x="8996" y="10342"/>
                  </a:cubicBezTo>
                  <a:cubicBezTo>
                    <a:pt x="8979" y="10342"/>
                    <a:pt x="8962" y="10342"/>
                    <a:pt x="8946" y="10342"/>
                  </a:cubicBezTo>
                  <a:cubicBezTo>
                    <a:pt x="8266" y="10342"/>
                    <a:pt x="7599" y="10467"/>
                    <a:pt x="6937" y="10617"/>
                  </a:cubicBezTo>
                  <a:cubicBezTo>
                    <a:pt x="6208" y="10789"/>
                    <a:pt x="5492" y="10994"/>
                    <a:pt x="4815" y="11314"/>
                  </a:cubicBezTo>
                  <a:cubicBezTo>
                    <a:pt x="4712" y="11358"/>
                    <a:pt x="4623" y="11416"/>
                    <a:pt x="4527" y="11461"/>
                  </a:cubicBezTo>
                  <a:cubicBezTo>
                    <a:pt x="4284" y="11589"/>
                    <a:pt x="4162" y="11800"/>
                    <a:pt x="4150" y="12068"/>
                  </a:cubicBezTo>
                  <a:cubicBezTo>
                    <a:pt x="4143" y="12151"/>
                    <a:pt x="4111" y="12183"/>
                    <a:pt x="4041" y="12209"/>
                  </a:cubicBezTo>
                  <a:cubicBezTo>
                    <a:pt x="3242" y="12541"/>
                    <a:pt x="2526" y="13008"/>
                    <a:pt x="1925" y="13628"/>
                  </a:cubicBezTo>
                  <a:cubicBezTo>
                    <a:pt x="882" y="14696"/>
                    <a:pt x="281" y="15987"/>
                    <a:pt x="45" y="17452"/>
                  </a:cubicBezTo>
                  <a:cubicBezTo>
                    <a:pt x="26" y="17592"/>
                    <a:pt x="19" y="17733"/>
                    <a:pt x="0" y="17867"/>
                  </a:cubicBezTo>
                  <a:lnTo>
                    <a:pt x="0" y="18232"/>
                  </a:lnTo>
                  <a:cubicBezTo>
                    <a:pt x="26" y="18411"/>
                    <a:pt x="45" y="18596"/>
                    <a:pt x="70" y="18775"/>
                  </a:cubicBezTo>
                  <a:cubicBezTo>
                    <a:pt x="186" y="19453"/>
                    <a:pt x="473" y="20060"/>
                    <a:pt x="876" y="20610"/>
                  </a:cubicBezTo>
                  <a:cubicBezTo>
                    <a:pt x="1221" y="21083"/>
                    <a:pt x="1599" y="21543"/>
                    <a:pt x="1969" y="22004"/>
                  </a:cubicBezTo>
                  <a:cubicBezTo>
                    <a:pt x="2442" y="22605"/>
                    <a:pt x="2826" y="23251"/>
                    <a:pt x="3018" y="23999"/>
                  </a:cubicBezTo>
                  <a:cubicBezTo>
                    <a:pt x="3101" y="24331"/>
                    <a:pt x="3127" y="24670"/>
                    <a:pt x="3184" y="25009"/>
                  </a:cubicBezTo>
                  <a:cubicBezTo>
                    <a:pt x="3191" y="25060"/>
                    <a:pt x="3197" y="25117"/>
                    <a:pt x="3210" y="25169"/>
                  </a:cubicBezTo>
                  <a:cubicBezTo>
                    <a:pt x="3236" y="25304"/>
                    <a:pt x="3304" y="25371"/>
                    <a:pt x="3421" y="25371"/>
                  </a:cubicBezTo>
                  <a:cubicBezTo>
                    <a:pt x="3448" y="25371"/>
                    <a:pt x="3478" y="25368"/>
                    <a:pt x="3510" y="25360"/>
                  </a:cubicBezTo>
                  <a:cubicBezTo>
                    <a:pt x="3696" y="25322"/>
                    <a:pt x="3836" y="25220"/>
                    <a:pt x="3945" y="25060"/>
                  </a:cubicBezTo>
                  <a:cubicBezTo>
                    <a:pt x="3964" y="25034"/>
                    <a:pt x="3983" y="25002"/>
                    <a:pt x="4003" y="24977"/>
                  </a:cubicBezTo>
                  <a:cubicBezTo>
                    <a:pt x="4007" y="24977"/>
                    <a:pt x="4014" y="24974"/>
                    <a:pt x="4018" y="24974"/>
                  </a:cubicBezTo>
                  <a:cubicBezTo>
                    <a:pt x="4020" y="24974"/>
                    <a:pt x="4022" y="24975"/>
                    <a:pt x="4022" y="24977"/>
                  </a:cubicBezTo>
                  <a:cubicBezTo>
                    <a:pt x="4094" y="25067"/>
                    <a:pt x="4170" y="25115"/>
                    <a:pt x="4252" y="25115"/>
                  </a:cubicBezTo>
                  <a:cubicBezTo>
                    <a:pt x="4315" y="25115"/>
                    <a:pt x="4381" y="25086"/>
                    <a:pt x="4450" y="25028"/>
                  </a:cubicBezTo>
                  <a:cubicBezTo>
                    <a:pt x="4578" y="24919"/>
                    <a:pt x="4687" y="24791"/>
                    <a:pt x="4795" y="24670"/>
                  </a:cubicBezTo>
                  <a:cubicBezTo>
                    <a:pt x="4834" y="24632"/>
                    <a:pt x="4846" y="24574"/>
                    <a:pt x="4878" y="24504"/>
                  </a:cubicBezTo>
                  <a:cubicBezTo>
                    <a:pt x="4898" y="24587"/>
                    <a:pt x="4910" y="24651"/>
                    <a:pt x="4930" y="24715"/>
                  </a:cubicBezTo>
                  <a:cubicBezTo>
                    <a:pt x="4968" y="24817"/>
                    <a:pt x="5006" y="24919"/>
                    <a:pt x="5057" y="25009"/>
                  </a:cubicBezTo>
                  <a:cubicBezTo>
                    <a:pt x="5101" y="25079"/>
                    <a:pt x="5157" y="25115"/>
                    <a:pt x="5215" y="25115"/>
                  </a:cubicBezTo>
                  <a:cubicBezTo>
                    <a:pt x="5268" y="25115"/>
                    <a:pt x="5322" y="25086"/>
                    <a:pt x="5371" y="25028"/>
                  </a:cubicBezTo>
                  <a:cubicBezTo>
                    <a:pt x="5499" y="24881"/>
                    <a:pt x="5550" y="24695"/>
                    <a:pt x="5588" y="24504"/>
                  </a:cubicBezTo>
                  <a:cubicBezTo>
                    <a:pt x="5729" y="23871"/>
                    <a:pt x="5716" y="23231"/>
                    <a:pt x="5531" y="22611"/>
                  </a:cubicBezTo>
                  <a:cubicBezTo>
                    <a:pt x="5435" y="22298"/>
                    <a:pt x="5256" y="22004"/>
                    <a:pt x="5089" y="21722"/>
                  </a:cubicBezTo>
                  <a:cubicBezTo>
                    <a:pt x="4674" y="21045"/>
                    <a:pt x="4239" y="20380"/>
                    <a:pt x="3823" y="19696"/>
                  </a:cubicBezTo>
                  <a:cubicBezTo>
                    <a:pt x="3529" y="19203"/>
                    <a:pt x="3261" y="18698"/>
                    <a:pt x="3101" y="18142"/>
                  </a:cubicBezTo>
                  <a:cubicBezTo>
                    <a:pt x="3024" y="17893"/>
                    <a:pt x="2980" y="17643"/>
                    <a:pt x="3024" y="17388"/>
                  </a:cubicBezTo>
                  <a:cubicBezTo>
                    <a:pt x="3075" y="17093"/>
                    <a:pt x="3235" y="16851"/>
                    <a:pt x="3421" y="16627"/>
                  </a:cubicBezTo>
                  <a:cubicBezTo>
                    <a:pt x="3696" y="16288"/>
                    <a:pt x="4034" y="16019"/>
                    <a:pt x="4393" y="15764"/>
                  </a:cubicBezTo>
                  <a:cubicBezTo>
                    <a:pt x="4405" y="15757"/>
                    <a:pt x="4418" y="15751"/>
                    <a:pt x="4456" y="15732"/>
                  </a:cubicBezTo>
                  <a:lnTo>
                    <a:pt x="4456" y="15732"/>
                  </a:lnTo>
                  <a:cubicBezTo>
                    <a:pt x="4450" y="15898"/>
                    <a:pt x="4450" y="16045"/>
                    <a:pt x="4431" y="16192"/>
                  </a:cubicBezTo>
                  <a:cubicBezTo>
                    <a:pt x="4413" y="16316"/>
                    <a:pt x="4439" y="16385"/>
                    <a:pt x="4554" y="16385"/>
                  </a:cubicBezTo>
                  <a:cubicBezTo>
                    <a:pt x="4563" y="16385"/>
                    <a:pt x="4573" y="16385"/>
                    <a:pt x="4584" y="16384"/>
                  </a:cubicBezTo>
                  <a:cubicBezTo>
                    <a:pt x="4706" y="16377"/>
                    <a:pt x="4834" y="16358"/>
                    <a:pt x="4949" y="16320"/>
                  </a:cubicBezTo>
                  <a:cubicBezTo>
                    <a:pt x="5447" y="16147"/>
                    <a:pt x="5940" y="15962"/>
                    <a:pt x="6432" y="15783"/>
                  </a:cubicBezTo>
                  <a:cubicBezTo>
                    <a:pt x="6592" y="15725"/>
                    <a:pt x="6752" y="15674"/>
                    <a:pt x="6912" y="15623"/>
                  </a:cubicBezTo>
                  <a:cubicBezTo>
                    <a:pt x="6944" y="15610"/>
                    <a:pt x="6976" y="15604"/>
                    <a:pt x="7014" y="15597"/>
                  </a:cubicBezTo>
                  <a:cubicBezTo>
                    <a:pt x="7020" y="15776"/>
                    <a:pt x="7020" y="15949"/>
                    <a:pt x="7039" y="16122"/>
                  </a:cubicBezTo>
                  <a:cubicBezTo>
                    <a:pt x="7071" y="16384"/>
                    <a:pt x="7091" y="16652"/>
                    <a:pt x="7148" y="16908"/>
                  </a:cubicBezTo>
                  <a:cubicBezTo>
                    <a:pt x="7187" y="17055"/>
                    <a:pt x="7206" y="17202"/>
                    <a:pt x="7193" y="17356"/>
                  </a:cubicBezTo>
                  <a:cubicBezTo>
                    <a:pt x="7135" y="17969"/>
                    <a:pt x="7078" y="18590"/>
                    <a:pt x="7033" y="19210"/>
                  </a:cubicBezTo>
                  <a:cubicBezTo>
                    <a:pt x="7001" y="19632"/>
                    <a:pt x="6976" y="20060"/>
                    <a:pt x="7039" y="20488"/>
                  </a:cubicBezTo>
                  <a:cubicBezTo>
                    <a:pt x="7046" y="20552"/>
                    <a:pt x="7065" y="20616"/>
                    <a:pt x="7078" y="20674"/>
                  </a:cubicBezTo>
                  <a:cubicBezTo>
                    <a:pt x="7123" y="20834"/>
                    <a:pt x="7225" y="20930"/>
                    <a:pt x="7378" y="20962"/>
                  </a:cubicBezTo>
                  <a:cubicBezTo>
                    <a:pt x="7308" y="21205"/>
                    <a:pt x="7231" y="21441"/>
                    <a:pt x="7167" y="21684"/>
                  </a:cubicBezTo>
                  <a:cubicBezTo>
                    <a:pt x="7014" y="22311"/>
                    <a:pt x="6912" y="22950"/>
                    <a:pt x="6848" y="23589"/>
                  </a:cubicBezTo>
                  <a:cubicBezTo>
                    <a:pt x="6777" y="24369"/>
                    <a:pt x="6720" y="25149"/>
                    <a:pt x="6688" y="25929"/>
                  </a:cubicBezTo>
                  <a:cubicBezTo>
                    <a:pt x="6669" y="26339"/>
                    <a:pt x="6707" y="26754"/>
                    <a:pt x="6733" y="27163"/>
                  </a:cubicBezTo>
                  <a:cubicBezTo>
                    <a:pt x="6752" y="27387"/>
                    <a:pt x="6797" y="27438"/>
                    <a:pt x="7020" y="27458"/>
                  </a:cubicBezTo>
                  <a:cubicBezTo>
                    <a:pt x="7442" y="27502"/>
                    <a:pt x="7871" y="27528"/>
                    <a:pt x="8293" y="27560"/>
                  </a:cubicBezTo>
                  <a:cubicBezTo>
                    <a:pt x="8376" y="27566"/>
                    <a:pt x="8459" y="27573"/>
                    <a:pt x="8548" y="27573"/>
                  </a:cubicBezTo>
                  <a:cubicBezTo>
                    <a:pt x="8561" y="27739"/>
                    <a:pt x="8574" y="27892"/>
                    <a:pt x="8587" y="28052"/>
                  </a:cubicBezTo>
                  <a:cubicBezTo>
                    <a:pt x="8651" y="28813"/>
                    <a:pt x="8721" y="29574"/>
                    <a:pt x="8785" y="30335"/>
                  </a:cubicBezTo>
                  <a:cubicBezTo>
                    <a:pt x="8791" y="30360"/>
                    <a:pt x="8791" y="30392"/>
                    <a:pt x="8798" y="30418"/>
                  </a:cubicBezTo>
                  <a:cubicBezTo>
                    <a:pt x="8811" y="30584"/>
                    <a:pt x="8836" y="30731"/>
                    <a:pt x="8759" y="30904"/>
                  </a:cubicBezTo>
                  <a:cubicBezTo>
                    <a:pt x="8638" y="31166"/>
                    <a:pt x="8644" y="31466"/>
                    <a:pt x="8657" y="31760"/>
                  </a:cubicBezTo>
                  <a:cubicBezTo>
                    <a:pt x="8702" y="32649"/>
                    <a:pt x="8932" y="33500"/>
                    <a:pt x="9156" y="34350"/>
                  </a:cubicBezTo>
                  <a:cubicBezTo>
                    <a:pt x="9213" y="34567"/>
                    <a:pt x="9264" y="34785"/>
                    <a:pt x="9322" y="35002"/>
                  </a:cubicBezTo>
                  <a:cubicBezTo>
                    <a:pt x="9354" y="35123"/>
                    <a:pt x="9412" y="35226"/>
                    <a:pt x="9514" y="35303"/>
                  </a:cubicBezTo>
                  <a:cubicBezTo>
                    <a:pt x="9559" y="35334"/>
                    <a:pt x="9565" y="35366"/>
                    <a:pt x="9565" y="35418"/>
                  </a:cubicBezTo>
                  <a:cubicBezTo>
                    <a:pt x="9533" y="35744"/>
                    <a:pt x="9527" y="36063"/>
                    <a:pt x="9591" y="36383"/>
                  </a:cubicBezTo>
                  <a:cubicBezTo>
                    <a:pt x="9603" y="36460"/>
                    <a:pt x="9629" y="36530"/>
                    <a:pt x="9661" y="36600"/>
                  </a:cubicBezTo>
                  <a:cubicBezTo>
                    <a:pt x="9706" y="36715"/>
                    <a:pt x="9789" y="36786"/>
                    <a:pt x="9910" y="36818"/>
                  </a:cubicBezTo>
                  <a:cubicBezTo>
                    <a:pt x="10920" y="37074"/>
                    <a:pt x="11943" y="37272"/>
                    <a:pt x="12986" y="37323"/>
                  </a:cubicBezTo>
                  <a:cubicBezTo>
                    <a:pt x="13005" y="37329"/>
                    <a:pt x="13024" y="37336"/>
                    <a:pt x="13043" y="37336"/>
                  </a:cubicBezTo>
                  <a:lnTo>
                    <a:pt x="13523" y="37336"/>
                  </a:lnTo>
                  <a:cubicBezTo>
                    <a:pt x="13657" y="37316"/>
                    <a:pt x="13791" y="37304"/>
                    <a:pt x="13925" y="37278"/>
                  </a:cubicBezTo>
                  <a:cubicBezTo>
                    <a:pt x="14111" y="37240"/>
                    <a:pt x="14283" y="37169"/>
                    <a:pt x="14424" y="37042"/>
                  </a:cubicBezTo>
                  <a:cubicBezTo>
                    <a:pt x="14667" y="36824"/>
                    <a:pt x="14705" y="36524"/>
                    <a:pt x="14520" y="36255"/>
                  </a:cubicBezTo>
                  <a:cubicBezTo>
                    <a:pt x="14379" y="36044"/>
                    <a:pt x="14168" y="35916"/>
                    <a:pt x="13938" y="35820"/>
                  </a:cubicBezTo>
                  <a:cubicBezTo>
                    <a:pt x="13887" y="35801"/>
                    <a:pt x="13836" y="35788"/>
                    <a:pt x="13817" y="35718"/>
                  </a:cubicBezTo>
                  <a:cubicBezTo>
                    <a:pt x="13806" y="35686"/>
                    <a:pt x="13785" y="35674"/>
                    <a:pt x="13760" y="35674"/>
                  </a:cubicBezTo>
                  <a:cubicBezTo>
                    <a:pt x="13740" y="35674"/>
                    <a:pt x="13718" y="35681"/>
                    <a:pt x="13695" y="35693"/>
                  </a:cubicBezTo>
                  <a:cubicBezTo>
                    <a:pt x="13673" y="35702"/>
                    <a:pt x="13644" y="35711"/>
                    <a:pt x="13615" y="35711"/>
                  </a:cubicBezTo>
                  <a:cubicBezTo>
                    <a:pt x="13603" y="35711"/>
                    <a:pt x="13591" y="35709"/>
                    <a:pt x="13580" y="35705"/>
                  </a:cubicBezTo>
                  <a:cubicBezTo>
                    <a:pt x="13427" y="35654"/>
                    <a:pt x="13267" y="35603"/>
                    <a:pt x="13113" y="35545"/>
                  </a:cubicBezTo>
                  <a:cubicBezTo>
                    <a:pt x="13062" y="35526"/>
                    <a:pt x="13037" y="35501"/>
                    <a:pt x="13043" y="35437"/>
                  </a:cubicBezTo>
                  <a:cubicBezTo>
                    <a:pt x="13043" y="35374"/>
                    <a:pt x="13018" y="35344"/>
                    <a:pt x="12970" y="35344"/>
                  </a:cubicBezTo>
                  <a:cubicBezTo>
                    <a:pt x="12954" y="35344"/>
                    <a:pt x="12936" y="35347"/>
                    <a:pt x="12915" y="35354"/>
                  </a:cubicBezTo>
                  <a:cubicBezTo>
                    <a:pt x="12891" y="35359"/>
                    <a:pt x="12859" y="35371"/>
                    <a:pt x="12834" y="35371"/>
                  </a:cubicBezTo>
                  <a:cubicBezTo>
                    <a:pt x="12826" y="35371"/>
                    <a:pt x="12819" y="35370"/>
                    <a:pt x="12813" y="35366"/>
                  </a:cubicBezTo>
                  <a:cubicBezTo>
                    <a:pt x="12755" y="35322"/>
                    <a:pt x="12679" y="35271"/>
                    <a:pt x="12666" y="35213"/>
                  </a:cubicBezTo>
                  <a:cubicBezTo>
                    <a:pt x="12653" y="35111"/>
                    <a:pt x="12615" y="35060"/>
                    <a:pt x="12519" y="35047"/>
                  </a:cubicBezTo>
                  <a:cubicBezTo>
                    <a:pt x="12525" y="35034"/>
                    <a:pt x="12519" y="35028"/>
                    <a:pt x="12525" y="35028"/>
                  </a:cubicBezTo>
                  <a:cubicBezTo>
                    <a:pt x="12640" y="35002"/>
                    <a:pt x="12634" y="34919"/>
                    <a:pt x="12640" y="34829"/>
                  </a:cubicBezTo>
                  <a:cubicBezTo>
                    <a:pt x="12679" y="34069"/>
                    <a:pt x="12723" y="33301"/>
                    <a:pt x="12768" y="32540"/>
                  </a:cubicBezTo>
                  <a:cubicBezTo>
                    <a:pt x="12787" y="32202"/>
                    <a:pt x="12826" y="31869"/>
                    <a:pt x="12838" y="31530"/>
                  </a:cubicBezTo>
                  <a:cubicBezTo>
                    <a:pt x="12845" y="31358"/>
                    <a:pt x="12819" y="31185"/>
                    <a:pt x="12794" y="31019"/>
                  </a:cubicBezTo>
                  <a:cubicBezTo>
                    <a:pt x="12775" y="30891"/>
                    <a:pt x="12698" y="30789"/>
                    <a:pt x="12602" y="30699"/>
                  </a:cubicBezTo>
                  <a:cubicBezTo>
                    <a:pt x="12583" y="30686"/>
                    <a:pt x="12557" y="30648"/>
                    <a:pt x="12564" y="30622"/>
                  </a:cubicBezTo>
                  <a:cubicBezTo>
                    <a:pt x="12564" y="30328"/>
                    <a:pt x="12576" y="30034"/>
                    <a:pt x="12583" y="29727"/>
                  </a:cubicBezTo>
                  <a:cubicBezTo>
                    <a:pt x="12672" y="29708"/>
                    <a:pt x="12775" y="29689"/>
                    <a:pt x="12762" y="29567"/>
                  </a:cubicBezTo>
                  <a:cubicBezTo>
                    <a:pt x="12749" y="29472"/>
                    <a:pt x="12679" y="29465"/>
                    <a:pt x="12596" y="29452"/>
                  </a:cubicBezTo>
                  <a:cubicBezTo>
                    <a:pt x="12608" y="29184"/>
                    <a:pt x="12615" y="28915"/>
                    <a:pt x="12628" y="28653"/>
                  </a:cubicBezTo>
                  <a:cubicBezTo>
                    <a:pt x="12640" y="28308"/>
                    <a:pt x="12659" y="27963"/>
                    <a:pt x="12672" y="27617"/>
                  </a:cubicBezTo>
                  <a:cubicBezTo>
                    <a:pt x="12679" y="27547"/>
                    <a:pt x="12698" y="27528"/>
                    <a:pt x="12768" y="27521"/>
                  </a:cubicBezTo>
                  <a:cubicBezTo>
                    <a:pt x="13088" y="27490"/>
                    <a:pt x="13414" y="27451"/>
                    <a:pt x="13740" y="27419"/>
                  </a:cubicBezTo>
                  <a:lnTo>
                    <a:pt x="13746" y="27419"/>
                  </a:lnTo>
                  <a:cubicBezTo>
                    <a:pt x="14015" y="27374"/>
                    <a:pt x="14085" y="27330"/>
                    <a:pt x="14130" y="27055"/>
                  </a:cubicBezTo>
                  <a:cubicBezTo>
                    <a:pt x="14194" y="26665"/>
                    <a:pt x="14251" y="26268"/>
                    <a:pt x="14283" y="25872"/>
                  </a:cubicBezTo>
                  <a:cubicBezTo>
                    <a:pt x="14328" y="25258"/>
                    <a:pt x="14354" y="24638"/>
                    <a:pt x="14386" y="24024"/>
                  </a:cubicBezTo>
                  <a:cubicBezTo>
                    <a:pt x="14386" y="24011"/>
                    <a:pt x="14386" y="23999"/>
                    <a:pt x="14392" y="23973"/>
                  </a:cubicBezTo>
                  <a:cubicBezTo>
                    <a:pt x="14507" y="24011"/>
                    <a:pt x="14622" y="24037"/>
                    <a:pt x="14731" y="24082"/>
                  </a:cubicBezTo>
                  <a:cubicBezTo>
                    <a:pt x="15351" y="24312"/>
                    <a:pt x="15971" y="24555"/>
                    <a:pt x="16592" y="24785"/>
                  </a:cubicBezTo>
                  <a:cubicBezTo>
                    <a:pt x="17039" y="24951"/>
                    <a:pt x="17493" y="25098"/>
                    <a:pt x="17966" y="25162"/>
                  </a:cubicBezTo>
                  <a:cubicBezTo>
                    <a:pt x="18103" y="25179"/>
                    <a:pt x="18239" y="25185"/>
                    <a:pt x="18375" y="25185"/>
                  </a:cubicBezTo>
                  <a:cubicBezTo>
                    <a:pt x="18444" y="25185"/>
                    <a:pt x="18512" y="25184"/>
                    <a:pt x="18580" y="25181"/>
                  </a:cubicBezTo>
                  <a:cubicBezTo>
                    <a:pt x="18721" y="25175"/>
                    <a:pt x="18848" y="25105"/>
                    <a:pt x="18932" y="24990"/>
                  </a:cubicBezTo>
                  <a:cubicBezTo>
                    <a:pt x="19111" y="24766"/>
                    <a:pt x="19283" y="24536"/>
                    <a:pt x="19449" y="24305"/>
                  </a:cubicBezTo>
                  <a:cubicBezTo>
                    <a:pt x="19475" y="24265"/>
                    <a:pt x="19497" y="24244"/>
                    <a:pt x="19537" y="24244"/>
                  </a:cubicBezTo>
                  <a:cubicBezTo>
                    <a:pt x="19547" y="24244"/>
                    <a:pt x="19558" y="24245"/>
                    <a:pt x="19571" y="24248"/>
                  </a:cubicBezTo>
                  <a:cubicBezTo>
                    <a:pt x="19692" y="24274"/>
                    <a:pt x="19814" y="24293"/>
                    <a:pt x="19942" y="24299"/>
                  </a:cubicBezTo>
                  <a:cubicBezTo>
                    <a:pt x="20057" y="24299"/>
                    <a:pt x="20134" y="24344"/>
                    <a:pt x="20185" y="24440"/>
                  </a:cubicBezTo>
                  <a:cubicBezTo>
                    <a:pt x="20261" y="24600"/>
                    <a:pt x="20332" y="24772"/>
                    <a:pt x="20409" y="24938"/>
                  </a:cubicBezTo>
                  <a:lnTo>
                    <a:pt x="20409" y="24945"/>
                  </a:lnTo>
                  <a:cubicBezTo>
                    <a:pt x="20453" y="25086"/>
                    <a:pt x="20479" y="25226"/>
                    <a:pt x="20472" y="25380"/>
                  </a:cubicBezTo>
                  <a:cubicBezTo>
                    <a:pt x="20460" y="25648"/>
                    <a:pt x="20492" y="25923"/>
                    <a:pt x="20530" y="26192"/>
                  </a:cubicBezTo>
                  <a:cubicBezTo>
                    <a:pt x="20677" y="27125"/>
                    <a:pt x="20869" y="28052"/>
                    <a:pt x="21157" y="28954"/>
                  </a:cubicBezTo>
                  <a:cubicBezTo>
                    <a:pt x="21227" y="29171"/>
                    <a:pt x="21342" y="29376"/>
                    <a:pt x="21432" y="29587"/>
                  </a:cubicBezTo>
                  <a:cubicBezTo>
                    <a:pt x="21444" y="29625"/>
                    <a:pt x="21444" y="29670"/>
                    <a:pt x="21438" y="29708"/>
                  </a:cubicBezTo>
                  <a:cubicBezTo>
                    <a:pt x="21361" y="30168"/>
                    <a:pt x="21316" y="30635"/>
                    <a:pt x="21387" y="31102"/>
                  </a:cubicBezTo>
                  <a:cubicBezTo>
                    <a:pt x="21400" y="31172"/>
                    <a:pt x="21419" y="31243"/>
                    <a:pt x="21444" y="31313"/>
                  </a:cubicBezTo>
                  <a:cubicBezTo>
                    <a:pt x="21489" y="31473"/>
                    <a:pt x="21591" y="31562"/>
                    <a:pt x="21758" y="31607"/>
                  </a:cubicBezTo>
                  <a:cubicBezTo>
                    <a:pt x="22621" y="31824"/>
                    <a:pt x="23490" y="31991"/>
                    <a:pt x="24379" y="32080"/>
                  </a:cubicBezTo>
                  <a:cubicBezTo>
                    <a:pt x="24603" y="32101"/>
                    <a:pt x="24828" y="32116"/>
                    <a:pt x="25051" y="32116"/>
                  </a:cubicBezTo>
                  <a:cubicBezTo>
                    <a:pt x="25235" y="32116"/>
                    <a:pt x="25418" y="32106"/>
                    <a:pt x="25600" y="32080"/>
                  </a:cubicBezTo>
                  <a:cubicBezTo>
                    <a:pt x="25824" y="32055"/>
                    <a:pt x="26029" y="31984"/>
                    <a:pt x="26201" y="31850"/>
                  </a:cubicBezTo>
                  <a:cubicBezTo>
                    <a:pt x="26476" y="31633"/>
                    <a:pt x="26521" y="31306"/>
                    <a:pt x="26323" y="31025"/>
                  </a:cubicBezTo>
                  <a:cubicBezTo>
                    <a:pt x="26176" y="30814"/>
                    <a:pt x="25971" y="30693"/>
                    <a:pt x="25741" y="30603"/>
                  </a:cubicBezTo>
                  <a:cubicBezTo>
                    <a:pt x="25696" y="30578"/>
                    <a:pt x="25645" y="30571"/>
                    <a:pt x="25626" y="30501"/>
                  </a:cubicBezTo>
                  <a:cubicBezTo>
                    <a:pt x="25621" y="30487"/>
                    <a:pt x="25577" y="30469"/>
                    <a:pt x="25544" y="30469"/>
                  </a:cubicBezTo>
                  <a:cubicBezTo>
                    <a:pt x="25533" y="30469"/>
                    <a:pt x="25523" y="30471"/>
                    <a:pt x="25517" y="30475"/>
                  </a:cubicBezTo>
                  <a:cubicBezTo>
                    <a:pt x="25491" y="30491"/>
                    <a:pt x="25467" y="30498"/>
                    <a:pt x="25443" y="30498"/>
                  </a:cubicBezTo>
                  <a:cubicBezTo>
                    <a:pt x="25418" y="30498"/>
                    <a:pt x="25392" y="30491"/>
                    <a:pt x="25364" y="30482"/>
                  </a:cubicBezTo>
                  <a:cubicBezTo>
                    <a:pt x="25217" y="30431"/>
                    <a:pt x="25069" y="30379"/>
                    <a:pt x="24922" y="30328"/>
                  </a:cubicBezTo>
                  <a:cubicBezTo>
                    <a:pt x="24878" y="30309"/>
                    <a:pt x="24852" y="30290"/>
                    <a:pt x="24859" y="30232"/>
                  </a:cubicBezTo>
                  <a:cubicBezTo>
                    <a:pt x="24859" y="30160"/>
                    <a:pt x="24830" y="30124"/>
                    <a:pt x="24778" y="30124"/>
                  </a:cubicBezTo>
                  <a:cubicBezTo>
                    <a:pt x="24760" y="30124"/>
                    <a:pt x="24740" y="30128"/>
                    <a:pt x="24718" y="30136"/>
                  </a:cubicBezTo>
                  <a:cubicBezTo>
                    <a:pt x="24700" y="30141"/>
                    <a:pt x="24671" y="30151"/>
                    <a:pt x="24650" y="30151"/>
                  </a:cubicBezTo>
                  <a:cubicBezTo>
                    <a:pt x="24640" y="30151"/>
                    <a:pt x="24632" y="30149"/>
                    <a:pt x="24628" y="30143"/>
                  </a:cubicBezTo>
                  <a:cubicBezTo>
                    <a:pt x="24571" y="30098"/>
                    <a:pt x="24500" y="30047"/>
                    <a:pt x="24481" y="29983"/>
                  </a:cubicBezTo>
                  <a:cubicBezTo>
                    <a:pt x="24456" y="29913"/>
                    <a:pt x="24443" y="29855"/>
                    <a:pt x="24360" y="29836"/>
                  </a:cubicBezTo>
                  <a:cubicBezTo>
                    <a:pt x="24334" y="29830"/>
                    <a:pt x="24309" y="29798"/>
                    <a:pt x="24302" y="29778"/>
                  </a:cubicBezTo>
                  <a:cubicBezTo>
                    <a:pt x="24264" y="29670"/>
                    <a:pt x="24226" y="29555"/>
                    <a:pt x="24187" y="29446"/>
                  </a:cubicBezTo>
                  <a:cubicBezTo>
                    <a:pt x="24168" y="29388"/>
                    <a:pt x="24149" y="29324"/>
                    <a:pt x="24123" y="29267"/>
                  </a:cubicBezTo>
                  <a:cubicBezTo>
                    <a:pt x="24110" y="29222"/>
                    <a:pt x="24110" y="29190"/>
                    <a:pt x="24162" y="29165"/>
                  </a:cubicBezTo>
                  <a:cubicBezTo>
                    <a:pt x="24238" y="29120"/>
                    <a:pt x="24264" y="29050"/>
                    <a:pt x="24264" y="28960"/>
                  </a:cubicBezTo>
                  <a:cubicBezTo>
                    <a:pt x="24296" y="28167"/>
                    <a:pt x="24328" y="27374"/>
                    <a:pt x="24353" y="26588"/>
                  </a:cubicBezTo>
                  <a:cubicBezTo>
                    <a:pt x="24366" y="26230"/>
                    <a:pt x="24405" y="25866"/>
                    <a:pt x="24353" y="25514"/>
                  </a:cubicBezTo>
                  <a:cubicBezTo>
                    <a:pt x="24226" y="24683"/>
                    <a:pt x="24245" y="23839"/>
                    <a:pt x="24110" y="23008"/>
                  </a:cubicBezTo>
                  <a:cubicBezTo>
                    <a:pt x="24034" y="22541"/>
                    <a:pt x="23957" y="22081"/>
                    <a:pt x="23823" y="21627"/>
                  </a:cubicBezTo>
                  <a:cubicBezTo>
                    <a:pt x="23720" y="21300"/>
                    <a:pt x="23522" y="21077"/>
                    <a:pt x="23222" y="20930"/>
                  </a:cubicBezTo>
                  <a:cubicBezTo>
                    <a:pt x="22736" y="20693"/>
                    <a:pt x="22224" y="20533"/>
                    <a:pt x="21713" y="20386"/>
                  </a:cubicBezTo>
                  <a:cubicBezTo>
                    <a:pt x="21521" y="20329"/>
                    <a:pt x="21336" y="20284"/>
                    <a:pt x="21144" y="20233"/>
                  </a:cubicBezTo>
                  <a:cubicBezTo>
                    <a:pt x="21144" y="20220"/>
                    <a:pt x="21137" y="20207"/>
                    <a:pt x="21144" y="20201"/>
                  </a:cubicBezTo>
                  <a:cubicBezTo>
                    <a:pt x="21169" y="19945"/>
                    <a:pt x="21150" y="19913"/>
                    <a:pt x="20901" y="19836"/>
                  </a:cubicBezTo>
                  <a:cubicBezTo>
                    <a:pt x="20779" y="19798"/>
                    <a:pt x="20658" y="19766"/>
                    <a:pt x="20536" y="19734"/>
                  </a:cubicBezTo>
                  <a:cubicBezTo>
                    <a:pt x="20485" y="19728"/>
                    <a:pt x="20466" y="19708"/>
                    <a:pt x="20466" y="19657"/>
                  </a:cubicBezTo>
                  <a:cubicBezTo>
                    <a:pt x="20460" y="19619"/>
                    <a:pt x="20441" y="19587"/>
                    <a:pt x="20428" y="19549"/>
                  </a:cubicBezTo>
                  <a:cubicBezTo>
                    <a:pt x="20396" y="19568"/>
                    <a:pt x="20345" y="19587"/>
                    <a:pt x="20332" y="19613"/>
                  </a:cubicBezTo>
                  <a:cubicBezTo>
                    <a:pt x="20310" y="19657"/>
                    <a:pt x="20282" y="19670"/>
                    <a:pt x="20247" y="19670"/>
                  </a:cubicBezTo>
                  <a:cubicBezTo>
                    <a:pt x="20232" y="19670"/>
                    <a:pt x="20215" y="19668"/>
                    <a:pt x="20198" y="19664"/>
                  </a:cubicBezTo>
                  <a:cubicBezTo>
                    <a:pt x="19456" y="19542"/>
                    <a:pt x="18714" y="19427"/>
                    <a:pt x="17973" y="19306"/>
                  </a:cubicBezTo>
                  <a:cubicBezTo>
                    <a:pt x="17928" y="19299"/>
                    <a:pt x="17877" y="19293"/>
                    <a:pt x="17826" y="19286"/>
                  </a:cubicBezTo>
                  <a:cubicBezTo>
                    <a:pt x="18120" y="18596"/>
                    <a:pt x="18100" y="17880"/>
                    <a:pt x="18056" y="17164"/>
                  </a:cubicBezTo>
                  <a:cubicBezTo>
                    <a:pt x="18017" y="16524"/>
                    <a:pt x="17921" y="15891"/>
                    <a:pt x="17857" y="15259"/>
                  </a:cubicBezTo>
                  <a:cubicBezTo>
                    <a:pt x="17838" y="15041"/>
                    <a:pt x="17845" y="14817"/>
                    <a:pt x="17826" y="14600"/>
                  </a:cubicBezTo>
                  <a:cubicBezTo>
                    <a:pt x="17800" y="14370"/>
                    <a:pt x="17755" y="14146"/>
                    <a:pt x="17717" y="13909"/>
                  </a:cubicBezTo>
                  <a:cubicBezTo>
                    <a:pt x="17902" y="13833"/>
                    <a:pt x="18094" y="13750"/>
                    <a:pt x="18286" y="13667"/>
                  </a:cubicBezTo>
                  <a:cubicBezTo>
                    <a:pt x="18842" y="13411"/>
                    <a:pt x="19392" y="13155"/>
                    <a:pt x="19891" y="12810"/>
                  </a:cubicBezTo>
                  <a:cubicBezTo>
                    <a:pt x="19923" y="12784"/>
                    <a:pt x="19948" y="12759"/>
                    <a:pt x="19987" y="12739"/>
                  </a:cubicBezTo>
                  <a:cubicBezTo>
                    <a:pt x="20261" y="12573"/>
                    <a:pt x="20313" y="12324"/>
                    <a:pt x="20242" y="12030"/>
                  </a:cubicBezTo>
                  <a:cubicBezTo>
                    <a:pt x="20204" y="11870"/>
                    <a:pt x="20153" y="11716"/>
                    <a:pt x="20108" y="11557"/>
                  </a:cubicBezTo>
                  <a:cubicBezTo>
                    <a:pt x="20089" y="11512"/>
                    <a:pt x="20089" y="11480"/>
                    <a:pt x="20127" y="11442"/>
                  </a:cubicBezTo>
                  <a:cubicBezTo>
                    <a:pt x="20779" y="10847"/>
                    <a:pt x="21253" y="10124"/>
                    <a:pt x="21655" y="9344"/>
                  </a:cubicBezTo>
                  <a:cubicBezTo>
                    <a:pt x="22058" y="8558"/>
                    <a:pt x="22359" y="7733"/>
                    <a:pt x="22691" y="6915"/>
                  </a:cubicBezTo>
                  <a:cubicBezTo>
                    <a:pt x="22832" y="6570"/>
                    <a:pt x="22992" y="6224"/>
                    <a:pt x="23151" y="5885"/>
                  </a:cubicBezTo>
                  <a:cubicBezTo>
                    <a:pt x="23471" y="5208"/>
                    <a:pt x="24027" y="4843"/>
                    <a:pt x="24743" y="4715"/>
                  </a:cubicBezTo>
                  <a:cubicBezTo>
                    <a:pt x="25108" y="4651"/>
                    <a:pt x="25485" y="4639"/>
                    <a:pt x="25850" y="4594"/>
                  </a:cubicBezTo>
                  <a:cubicBezTo>
                    <a:pt x="26048" y="4568"/>
                    <a:pt x="26246" y="4549"/>
                    <a:pt x="26431" y="4492"/>
                  </a:cubicBezTo>
                  <a:cubicBezTo>
                    <a:pt x="26553" y="4460"/>
                    <a:pt x="26674" y="4377"/>
                    <a:pt x="26764" y="4287"/>
                  </a:cubicBezTo>
                  <a:cubicBezTo>
                    <a:pt x="26917" y="4134"/>
                    <a:pt x="26892" y="3980"/>
                    <a:pt x="26719" y="3846"/>
                  </a:cubicBezTo>
                  <a:cubicBezTo>
                    <a:pt x="26706" y="3840"/>
                    <a:pt x="26693" y="3827"/>
                    <a:pt x="26668" y="3808"/>
                  </a:cubicBezTo>
                  <a:cubicBezTo>
                    <a:pt x="26828" y="3776"/>
                    <a:pt x="26956" y="3712"/>
                    <a:pt x="27007" y="3558"/>
                  </a:cubicBezTo>
                  <a:lnTo>
                    <a:pt x="27007" y="3462"/>
                  </a:lnTo>
                  <a:cubicBezTo>
                    <a:pt x="26949" y="3315"/>
                    <a:pt x="26853" y="3194"/>
                    <a:pt x="26706" y="3104"/>
                  </a:cubicBezTo>
                  <a:cubicBezTo>
                    <a:pt x="26732" y="3091"/>
                    <a:pt x="26745" y="3079"/>
                    <a:pt x="26757" y="3072"/>
                  </a:cubicBezTo>
                  <a:cubicBezTo>
                    <a:pt x="26943" y="2983"/>
                    <a:pt x="26988" y="2829"/>
                    <a:pt x="26866" y="2657"/>
                  </a:cubicBezTo>
                  <a:cubicBezTo>
                    <a:pt x="26751" y="2490"/>
                    <a:pt x="26585" y="2395"/>
                    <a:pt x="26406" y="2318"/>
                  </a:cubicBezTo>
                  <a:cubicBezTo>
                    <a:pt x="26118" y="2190"/>
                    <a:pt x="25811" y="2139"/>
                    <a:pt x="25504" y="2107"/>
                  </a:cubicBezTo>
                  <a:cubicBezTo>
                    <a:pt x="25332" y="2088"/>
                    <a:pt x="25165" y="2037"/>
                    <a:pt x="24993" y="2037"/>
                  </a:cubicBezTo>
                  <a:cubicBezTo>
                    <a:pt x="24945" y="2035"/>
                    <a:pt x="24897" y="2034"/>
                    <a:pt x="24849" y="2034"/>
                  </a:cubicBezTo>
                  <a:cubicBezTo>
                    <a:pt x="24487" y="2034"/>
                    <a:pt x="24125" y="2079"/>
                    <a:pt x="23797" y="2209"/>
                  </a:cubicBezTo>
                  <a:cubicBezTo>
                    <a:pt x="23254" y="2420"/>
                    <a:pt x="22678" y="2554"/>
                    <a:pt x="22192" y="2906"/>
                  </a:cubicBezTo>
                  <a:cubicBezTo>
                    <a:pt x="21617" y="3315"/>
                    <a:pt x="21169" y="3840"/>
                    <a:pt x="20799" y="4434"/>
                  </a:cubicBezTo>
                  <a:cubicBezTo>
                    <a:pt x="20402" y="5061"/>
                    <a:pt x="20089" y="5738"/>
                    <a:pt x="19756" y="6397"/>
                  </a:cubicBezTo>
                  <a:cubicBezTo>
                    <a:pt x="19449" y="7011"/>
                    <a:pt x="19130" y="7612"/>
                    <a:pt x="18682" y="8142"/>
                  </a:cubicBezTo>
                  <a:cubicBezTo>
                    <a:pt x="18548" y="8302"/>
                    <a:pt x="18388" y="8449"/>
                    <a:pt x="18241" y="8603"/>
                  </a:cubicBezTo>
                  <a:cubicBezTo>
                    <a:pt x="18220" y="8624"/>
                    <a:pt x="18201" y="8633"/>
                    <a:pt x="18180" y="8633"/>
                  </a:cubicBezTo>
                  <a:cubicBezTo>
                    <a:pt x="18164" y="8633"/>
                    <a:pt x="18146" y="8627"/>
                    <a:pt x="18126" y="8616"/>
                  </a:cubicBezTo>
                  <a:cubicBezTo>
                    <a:pt x="18055" y="8575"/>
                    <a:pt x="18006" y="8555"/>
                    <a:pt x="17961" y="8555"/>
                  </a:cubicBezTo>
                  <a:cubicBezTo>
                    <a:pt x="17901" y="8555"/>
                    <a:pt x="17847" y="8591"/>
                    <a:pt x="17755" y="8660"/>
                  </a:cubicBezTo>
                  <a:cubicBezTo>
                    <a:pt x="17595" y="8769"/>
                    <a:pt x="17429" y="8871"/>
                    <a:pt x="17250" y="8948"/>
                  </a:cubicBezTo>
                  <a:cubicBezTo>
                    <a:pt x="16540" y="9274"/>
                    <a:pt x="15799" y="9498"/>
                    <a:pt x="15057" y="9715"/>
                  </a:cubicBezTo>
                  <a:cubicBezTo>
                    <a:pt x="14667" y="9830"/>
                    <a:pt x="14271" y="9926"/>
                    <a:pt x="13874" y="10035"/>
                  </a:cubicBezTo>
                  <a:cubicBezTo>
                    <a:pt x="13842" y="10048"/>
                    <a:pt x="13817" y="10086"/>
                    <a:pt x="13785" y="10112"/>
                  </a:cubicBezTo>
                  <a:cubicBezTo>
                    <a:pt x="13766" y="10131"/>
                    <a:pt x="13746" y="10163"/>
                    <a:pt x="13727" y="10163"/>
                  </a:cubicBezTo>
                  <a:cubicBezTo>
                    <a:pt x="13478" y="10163"/>
                    <a:pt x="13235" y="10163"/>
                    <a:pt x="12986" y="10156"/>
                  </a:cubicBezTo>
                  <a:cubicBezTo>
                    <a:pt x="12902" y="10156"/>
                    <a:pt x="12858" y="10118"/>
                    <a:pt x="12845" y="10029"/>
                  </a:cubicBezTo>
                  <a:cubicBezTo>
                    <a:pt x="12819" y="9856"/>
                    <a:pt x="12775" y="9690"/>
                    <a:pt x="12736" y="9517"/>
                  </a:cubicBezTo>
                  <a:cubicBezTo>
                    <a:pt x="12807" y="9485"/>
                    <a:pt x="12883" y="9460"/>
                    <a:pt x="12954" y="9428"/>
                  </a:cubicBezTo>
                  <a:cubicBezTo>
                    <a:pt x="13222" y="9319"/>
                    <a:pt x="13478" y="9178"/>
                    <a:pt x="13670" y="8961"/>
                  </a:cubicBezTo>
                  <a:cubicBezTo>
                    <a:pt x="13989" y="8596"/>
                    <a:pt x="14271" y="8213"/>
                    <a:pt x="14399" y="7740"/>
                  </a:cubicBezTo>
                  <a:cubicBezTo>
                    <a:pt x="14488" y="7394"/>
                    <a:pt x="14514" y="7049"/>
                    <a:pt x="14501" y="6704"/>
                  </a:cubicBezTo>
                  <a:cubicBezTo>
                    <a:pt x="14501" y="6665"/>
                    <a:pt x="14501" y="6627"/>
                    <a:pt x="14501" y="6582"/>
                  </a:cubicBezTo>
                  <a:cubicBezTo>
                    <a:pt x="14546" y="6576"/>
                    <a:pt x="14584" y="6570"/>
                    <a:pt x="14622" y="6563"/>
                  </a:cubicBezTo>
                  <a:cubicBezTo>
                    <a:pt x="14955" y="6506"/>
                    <a:pt x="15153" y="6295"/>
                    <a:pt x="15217" y="5975"/>
                  </a:cubicBezTo>
                  <a:cubicBezTo>
                    <a:pt x="15338" y="5400"/>
                    <a:pt x="15211" y="4869"/>
                    <a:pt x="14840" y="4402"/>
                  </a:cubicBezTo>
                  <a:cubicBezTo>
                    <a:pt x="14782" y="4332"/>
                    <a:pt x="14686" y="4274"/>
                    <a:pt x="14603" y="4236"/>
                  </a:cubicBezTo>
                  <a:cubicBezTo>
                    <a:pt x="14533" y="4204"/>
                    <a:pt x="14507" y="4166"/>
                    <a:pt x="14501" y="4102"/>
                  </a:cubicBezTo>
                  <a:cubicBezTo>
                    <a:pt x="14469" y="3750"/>
                    <a:pt x="14379" y="3411"/>
                    <a:pt x="14251" y="3085"/>
                  </a:cubicBezTo>
                  <a:cubicBezTo>
                    <a:pt x="14104" y="2708"/>
                    <a:pt x="13906" y="2356"/>
                    <a:pt x="13619" y="2068"/>
                  </a:cubicBezTo>
                  <a:cubicBezTo>
                    <a:pt x="13255" y="1700"/>
                    <a:pt x="12832" y="1523"/>
                    <a:pt x="12362" y="1523"/>
                  </a:cubicBezTo>
                  <a:cubicBezTo>
                    <a:pt x="12212" y="1523"/>
                    <a:pt x="12058" y="1541"/>
                    <a:pt x="11899" y="1576"/>
                  </a:cubicBezTo>
                  <a:cubicBezTo>
                    <a:pt x="11860" y="1583"/>
                    <a:pt x="11822" y="1595"/>
                    <a:pt x="11771" y="1602"/>
                  </a:cubicBezTo>
                  <a:cubicBezTo>
                    <a:pt x="11764" y="1519"/>
                    <a:pt x="11752" y="1442"/>
                    <a:pt x="11739" y="1359"/>
                  </a:cubicBezTo>
                  <a:cubicBezTo>
                    <a:pt x="11700" y="1090"/>
                    <a:pt x="11617" y="841"/>
                    <a:pt x="11464" y="611"/>
                  </a:cubicBezTo>
                  <a:cubicBezTo>
                    <a:pt x="11221" y="253"/>
                    <a:pt x="10863" y="86"/>
                    <a:pt x="10447" y="29"/>
                  </a:cubicBezTo>
                  <a:cubicBezTo>
                    <a:pt x="10303" y="9"/>
                    <a:pt x="10160" y="0"/>
                    <a:pt x="10017" y="0"/>
                  </a:cubicBezTo>
                  <a:close/>
                </a:path>
              </a:pathLst>
            </a:custGeom>
            <a:solidFill>
              <a:schemeClr val="dk1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3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22" name="Google Shape;2922;p70"/>
            <p:cNvGrpSpPr/>
            <p:nvPr/>
          </p:nvGrpSpPr>
          <p:grpSpPr>
            <a:xfrm>
              <a:off x="-152932" y="1889025"/>
              <a:ext cx="1800911" cy="2368385"/>
              <a:chOff x="3285475" y="1861600"/>
              <a:chExt cx="708100" cy="931225"/>
            </a:xfrm>
          </p:grpSpPr>
          <p:sp>
            <p:nvSpPr>
              <p:cNvPr id="2923" name="Google Shape;2923;p70"/>
              <p:cNvSpPr/>
              <p:nvPr/>
            </p:nvSpPr>
            <p:spPr>
              <a:xfrm>
                <a:off x="3486250" y="1908600"/>
                <a:ext cx="238650" cy="325075"/>
              </a:xfrm>
              <a:custGeom>
                <a:avLst/>
                <a:gdLst/>
                <a:ahLst/>
                <a:cxnLst/>
                <a:rect l="l" t="t" r="r" b="b"/>
                <a:pathLst>
                  <a:path w="9546" h="13003" extrusionOk="0">
                    <a:moveTo>
                      <a:pt x="4313" y="1"/>
                    </a:moveTo>
                    <a:cubicBezTo>
                      <a:pt x="3165" y="1"/>
                      <a:pt x="1968" y="829"/>
                      <a:pt x="1131" y="1442"/>
                    </a:cubicBezTo>
                    <a:cubicBezTo>
                      <a:pt x="83" y="1934"/>
                      <a:pt x="959" y="4000"/>
                      <a:pt x="1528" y="5112"/>
                    </a:cubicBezTo>
                    <a:cubicBezTo>
                      <a:pt x="1353" y="5059"/>
                      <a:pt x="1207" y="5035"/>
                      <a:pt x="1087" y="5035"/>
                    </a:cubicBezTo>
                    <a:cubicBezTo>
                      <a:pt x="0" y="5035"/>
                      <a:pt x="967" y="6964"/>
                      <a:pt x="1898" y="6964"/>
                    </a:cubicBezTo>
                    <a:cubicBezTo>
                      <a:pt x="2063" y="6964"/>
                      <a:pt x="2227" y="6904"/>
                      <a:pt x="2378" y="6762"/>
                    </a:cubicBezTo>
                    <a:cubicBezTo>
                      <a:pt x="2506" y="6921"/>
                      <a:pt x="2672" y="7075"/>
                      <a:pt x="2890" y="7209"/>
                    </a:cubicBezTo>
                    <a:cubicBezTo>
                      <a:pt x="3018" y="7791"/>
                      <a:pt x="3133" y="8341"/>
                      <a:pt x="3094" y="8405"/>
                    </a:cubicBezTo>
                    <a:cubicBezTo>
                      <a:pt x="2672" y="9095"/>
                      <a:pt x="965" y="8334"/>
                      <a:pt x="818" y="9300"/>
                    </a:cubicBezTo>
                    <a:cubicBezTo>
                      <a:pt x="552" y="11102"/>
                      <a:pt x="3443" y="13003"/>
                      <a:pt x="6336" y="13003"/>
                    </a:cubicBezTo>
                    <a:cubicBezTo>
                      <a:pt x="6573" y="13003"/>
                      <a:pt x="6810" y="12990"/>
                      <a:pt x="7046" y="12963"/>
                    </a:cubicBezTo>
                    <a:cubicBezTo>
                      <a:pt x="9072" y="12740"/>
                      <a:pt x="9545" y="8801"/>
                      <a:pt x="8983" y="8392"/>
                    </a:cubicBezTo>
                    <a:cubicBezTo>
                      <a:pt x="8806" y="8264"/>
                      <a:pt x="8436" y="8226"/>
                      <a:pt x="8008" y="8226"/>
                    </a:cubicBezTo>
                    <a:cubicBezTo>
                      <a:pt x="7420" y="8226"/>
                      <a:pt x="6726" y="8297"/>
                      <a:pt x="6282" y="8297"/>
                    </a:cubicBezTo>
                    <a:cubicBezTo>
                      <a:pt x="6019" y="8297"/>
                      <a:pt x="5844" y="8272"/>
                      <a:pt x="5831" y="8194"/>
                    </a:cubicBezTo>
                    <a:cubicBezTo>
                      <a:pt x="5818" y="8104"/>
                      <a:pt x="5760" y="7848"/>
                      <a:pt x="5684" y="7516"/>
                    </a:cubicBezTo>
                    <a:cubicBezTo>
                      <a:pt x="6496" y="7241"/>
                      <a:pt x="7621" y="6467"/>
                      <a:pt x="7461" y="4613"/>
                    </a:cubicBezTo>
                    <a:lnTo>
                      <a:pt x="7461" y="4613"/>
                    </a:lnTo>
                    <a:cubicBezTo>
                      <a:pt x="7465" y="4613"/>
                      <a:pt x="7470" y="4613"/>
                      <a:pt x="7474" y="4613"/>
                    </a:cubicBezTo>
                    <a:cubicBezTo>
                      <a:pt x="8744" y="4613"/>
                      <a:pt x="8194" y="2312"/>
                      <a:pt x="7456" y="2312"/>
                    </a:cubicBezTo>
                    <a:cubicBezTo>
                      <a:pt x="7295" y="2312"/>
                      <a:pt x="7125" y="2421"/>
                      <a:pt x="6962" y="2689"/>
                    </a:cubicBezTo>
                    <a:cubicBezTo>
                      <a:pt x="6310" y="653"/>
                      <a:pt x="5331" y="1"/>
                      <a:pt x="4313" y="1"/>
                    </a:cubicBezTo>
                    <a:close/>
                  </a:path>
                </a:pathLst>
              </a:custGeom>
              <a:solidFill>
                <a:srgbClr val="A26A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70"/>
              <p:cNvSpPr/>
              <p:nvPr/>
            </p:nvSpPr>
            <p:spPr>
              <a:xfrm>
                <a:off x="3839150" y="2572775"/>
                <a:ext cx="141800" cy="89575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3583" extrusionOk="0">
                    <a:moveTo>
                      <a:pt x="1924" y="0"/>
                    </a:moveTo>
                    <a:cubicBezTo>
                      <a:pt x="1664" y="0"/>
                      <a:pt x="1332" y="32"/>
                      <a:pt x="909" y="104"/>
                    </a:cubicBezTo>
                    <a:cubicBezTo>
                      <a:pt x="365" y="117"/>
                      <a:pt x="1" y="2892"/>
                      <a:pt x="570" y="3045"/>
                    </a:cubicBezTo>
                    <a:cubicBezTo>
                      <a:pt x="1080" y="3190"/>
                      <a:pt x="2769" y="3583"/>
                      <a:pt x="4000" y="3583"/>
                    </a:cubicBezTo>
                    <a:cubicBezTo>
                      <a:pt x="4126" y="3583"/>
                      <a:pt x="4247" y="3579"/>
                      <a:pt x="4361" y="3570"/>
                    </a:cubicBezTo>
                    <a:cubicBezTo>
                      <a:pt x="5602" y="3467"/>
                      <a:pt x="5672" y="2336"/>
                      <a:pt x="4208" y="2022"/>
                    </a:cubicBezTo>
                    <a:cubicBezTo>
                      <a:pt x="2232" y="1455"/>
                      <a:pt x="3677" y="0"/>
                      <a:pt x="19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70"/>
              <p:cNvSpPr/>
              <p:nvPr/>
            </p:nvSpPr>
            <p:spPr>
              <a:xfrm>
                <a:off x="3889775" y="2579525"/>
                <a:ext cx="56500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2407" extrusionOk="0">
                    <a:moveTo>
                      <a:pt x="290" y="1"/>
                    </a:moveTo>
                    <a:cubicBezTo>
                      <a:pt x="253" y="1"/>
                      <a:pt x="216" y="23"/>
                      <a:pt x="207" y="71"/>
                    </a:cubicBezTo>
                    <a:cubicBezTo>
                      <a:pt x="0" y="924"/>
                      <a:pt x="501" y="2406"/>
                      <a:pt x="2056" y="2406"/>
                    </a:cubicBezTo>
                    <a:cubicBezTo>
                      <a:pt x="2085" y="2406"/>
                      <a:pt x="2115" y="2406"/>
                      <a:pt x="2144" y="2405"/>
                    </a:cubicBezTo>
                    <a:cubicBezTo>
                      <a:pt x="2260" y="2405"/>
                      <a:pt x="2260" y="2232"/>
                      <a:pt x="2151" y="2232"/>
                    </a:cubicBezTo>
                    <a:cubicBezTo>
                      <a:pt x="2121" y="2233"/>
                      <a:pt x="2091" y="2234"/>
                      <a:pt x="2061" y="2234"/>
                    </a:cubicBezTo>
                    <a:cubicBezTo>
                      <a:pt x="618" y="2234"/>
                      <a:pt x="198" y="873"/>
                      <a:pt x="373" y="96"/>
                    </a:cubicBezTo>
                    <a:cubicBezTo>
                      <a:pt x="384" y="36"/>
                      <a:pt x="337" y="1"/>
                      <a:pt x="2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70"/>
              <p:cNvSpPr/>
              <p:nvPr/>
            </p:nvSpPr>
            <p:spPr>
              <a:xfrm>
                <a:off x="3840425" y="2639950"/>
                <a:ext cx="11705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691" extrusionOk="0">
                    <a:moveTo>
                      <a:pt x="564" y="0"/>
                    </a:moveTo>
                    <a:lnTo>
                      <a:pt x="564" y="0"/>
                    </a:lnTo>
                    <a:cubicBezTo>
                      <a:pt x="1" y="173"/>
                      <a:pt x="2117" y="678"/>
                      <a:pt x="3377" y="691"/>
                    </a:cubicBezTo>
                    <a:cubicBezTo>
                      <a:pt x="3735" y="665"/>
                      <a:pt x="4585" y="684"/>
                      <a:pt x="4681" y="371"/>
                    </a:cubicBezTo>
                    <a:lnTo>
                      <a:pt x="4681" y="371"/>
                    </a:lnTo>
                    <a:cubicBezTo>
                      <a:pt x="4342" y="463"/>
                      <a:pt x="3949" y="499"/>
                      <a:pt x="3542" y="499"/>
                    </a:cubicBezTo>
                    <a:cubicBezTo>
                      <a:pt x="2191" y="499"/>
                      <a:pt x="691" y="99"/>
                      <a:pt x="5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70"/>
              <p:cNvSpPr/>
              <p:nvPr/>
            </p:nvSpPr>
            <p:spPr>
              <a:xfrm>
                <a:off x="3931875" y="2622800"/>
                <a:ext cx="199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1550" extrusionOk="0">
                    <a:moveTo>
                      <a:pt x="747" y="0"/>
                    </a:moveTo>
                    <a:cubicBezTo>
                      <a:pt x="575" y="0"/>
                      <a:pt x="1" y="1316"/>
                      <a:pt x="358" y="1549"/>
                    </a:cubicBezTo>
                    <a:cubicBezTo>
                      <a:pt x="416" y="1549"/>
                      <a:pt x="454" y="1492"/>
                      <a:pt x="441" y="1441"/>
                    </a:cubicBezTo>
                    <a:cubicBezTo>
                      <a:pt x="313" y="936"/>
                      <a:pt x="787" y="149"/>
                      <a:pt x="793" y="143"/>
                    </a:cubicBezTo>
                    <a:cubicBezTo>
                      <a:pt x="796" y="43"/>
                      <a:pt x="778" y="0"/>
                      <a:pt x="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70"/>
              <p:cNvSpPr/>
              <p:nvPr/>
            </p:nvSpPr>
            <p:spPr>
              <a:xfrm>
                <a:off x="3898150" y="2607350"/>
                <a:ext cx="2515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851" extrusionOk="0">
                    <a:moveTo>
                      <a:pt x="881" y="0"/>
                    </a:moveTo>
                    <a:cubicBezTo>
                      <a:pt x="872" y="0"/>
                      <a:pt x="861" y="2"/>
                      <a:pt x="850" y="6"/>
                    </a:cubicBezTo>
                    <a:cubicBezTo>
                      <a:pt x="825" y="19"/>
                      <a:pt x="192" y="262"/>
                      <a:pt x="26" y="735"/>
                    </a:cubicBezTo>
                    <a:cubicBezTo>
                      <a:pt x="0" y="793"/>
                      <a:pt x="45" y="850"/>
                      <a:pt x="102" y="850"/>
                    </a:cubicBezTo>
                    <a:cubicBezTo>
                      <a:pt x="141" y="850"/>
                      <a:pt x="173" y="825"/>
                      <a:pt x="186" y="793"/>
                    </a:cubicBezTo>
                    <a:cubicBezTo>
                      <a:pt x="326" y="396"/>
                      <a:pt x="908" y="166"/>
                      <a:pt x="914" y="166"/>
                    </a:cubicBezTo>
                    <a:cubicBezTo>
                      <a:pt x="1006" y="132"/>
                      <a:pt x="964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70"/>
              <p:cNvSpPr/>
              <p:nvPr/>
            </p:nvSpPr>
            <p:spPr>
              <a:xfrm>
                <a:off x="3880400" y="2595825"/>
                <a:ext cx="3555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820" extrusionOk="0">
                    <a:moveTo>
                      <a:pt x="1340" y="0"/>
                    </a:moveTo>
                    <a:cubicBezTo>
                      <a:pt x="1078" y="0"/>
                      <a:pt x="0" y="642"/>
                      <a:pt x="365" y="819"/>
                    </a:cubicBezTo>
                    <a:cubicBezTo>
                      <a:pt x="403" y="819"/>
                      <a:pt x="435" y="800"/>
                      <a:pt x="448" y="761"/>
                    </a:cubicBezTo>
                    <a:cubicBezTo>
                      <a:pt x="531" y="519"/>
                      <a:pt x="1119" y="244"/>
                      <a:pt x="1337" y="154"/>
                    </a:cubicBezTo>
                    <a:cubicBezTo>
                      <a:pt x="1422" y="45"/>
                      <a:pt x="1409" y="0"/>
                      <a:pt x="1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70"/>
              <p:cNvSpPr/>
              <p:nvPr/>
            </p:nvSpPr>
            <p:spPr>
              <a:xfrm>
                <a:off x="3906350" y="2614475"/>
                <a:ext cx="2592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84" extrusionOk="0">
                    <a:moveTo>
                      <a:pt x="984" y="1"/>
                    </a:moveTo>
                    <a:cubicBezTo>
                      <a:pt x="792" y="1"/>
                      <a:pt x="1" y="1030"/>
                      <a:pt x="337" y="1083"/>
                    </a:cubicBezTo>
                    <a:cubicBezTo>
                      <a:pt x="388" y="1083"/>
                      <a:pt x="433" y="1038"/>
                      <a:pt x="427" y="987"/>
                    </a:cubicBezTo>
                    <a:cubicBezTo>
                      <a:pt x="407" y="859"/>
                      <a:pt x="714" y="450"/>
                      <a:pt x="1015" y="137"/>
                    </a:cubicBezTo>
                    <a:cubicBezTo>
                      <a:pt x="1037" y="41"/>
                      <a:pt x="1022" y="1"/>
                      <a:pt x="9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70"/>
              <p:cNvSpPr/>
              <p:nvPr/>
            </p:nvSpPr>
            <p:spPr>
              <a:xfrm>
                <a:off x="3544100" y="2703300"/>
                <a:ext cx="141625" cy="89525"/>
              </a:xfrm>
              <a:custGeom>
                <a:avLst/>
                <a:gdLst/>
                <a:ahLst/>
                <a:cxnLst/>
                <a:rect l="l" t="t" r="r" b="b"/>
                <a:pathLst>
                  <a:path w="5665" h="3581" extrusionOk="0">
                    <a:moveTo>
                      <a:pt x="1923" y="1"/>
                    </a:moveTo>
                    <a:cubicBezTo>
                      <a:pt x="1661" y="1"/>
                      <a:pt x="1328" y="34"/>
                      <a:pt x="902" y="107"/>
                    </a:cubicBezTo>
                    <a:cubicBezTo>
                      <a:pt x="358" y="120"/>
                      <a:pt x="0" y="2894"/>
                      <a:pt x="563" y="3048"/>
                    </a:cubicBezTo>
                    <a:cubicBezTo>
                      <a:pt x="1070" y="3192"/>
                      <a:pt x="2742" y="3580"/>
                      <a:pt x="3970" y="3580"/>
                    </a:cubicBezTo>
                    <a:cubicBezTo>
                      <a:pt x="4104" y="3580"/>
                      <a:pt x="4233" y="3576"/>
                      <a:pt x="4354" y="3566"/>
                    </a:cubicBezTo>
                    <a:cubicBezTo>
                      <a:pt x="5595" y="3470"/>
                      <a:pt x="5665" y="2332"/>
                      <a:pt x="4201" y="2025"/>
                    </a:cubicBezTo>
                    <a:cubicBezTo>
                      <a:pt x="2227" y="1458"/>
                      <a:pt x="3667" y="1"/>
                      <a:pt x="19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70"/>
              <p:cNvSpPr/>
              <p:nvPr/>
            </p:nvSpPr>
            <p:spPr>
              <a:xfrm>
                <a:off x="3594550" y="2710100"/>
                <a:ext cx="56500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2407" extrusionOk="0">
                    <a:moveTo>
                      <a:pt x="288" y="0"/>
                    </a:moveTo>
                    <a:cubicBezTo>
                      <a:pt x="251" y="0"/>
                      <a:pt x="216" y="21"/>
                      <a:pt x="207" y="65"/>
                    </a:cubicBezTo>
                    <a:cubicBezTo>
                      <a:pt x="0" y="925"/>
                      <a:pt x="501" y="2407"/>
                      <a:pt x="2056" y="2407"/>
                    </a:cubicBezTo>
                    <a:cubicBezTo>
                      <a:pt x="2085" y="2407"/>
                      <a:pt x="2114" y="2406"/>
                      <a:pt x="2144" y="2405"/>
                    </a:cubicBezTo>
                    <a:cubicBezTo>
                      <a:pt x="2260" y="2405"/>
                      <a:pt x="2260" y="2232"/>
                      <a:pt x="2151" y="2232"/>
                    </a:cubicBezTo>
                    <a:cubicBezTo>
                      <a:pt x="2121" y="2234"/>
                      <a:pt x="2091" y="2234"/>
                      <a:pt x="2061" y="2234"/>
                    </a:cubicBezTo>
                    <a:cubicBezTo>
                      <a:pt x="618" y="2234"/>
                      <a:pt x="198" y="874"/>
                      <a:pt x="373" y="97"/>
                    </a:cubicBezTo>
                    <a:cubicBezTo>
                      <a:pt x="384" y="35"/>
                      <a:pt x="336" y="0"/>
                      <a:pt x="2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70"/>
              <p:cNvSpPr/>
              <p:nvPr/>
            </p:nvSpPr>
            <p:spPr>
              <a:xfrm>
                <a:off x="3603075" y="2737950"/>
                <a:ext cx="2500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850" extrusionOk="0">
                    <a:moveTo>
                      <a:pt x="875" y="0"/>
                    </a:moveTo>
                    <a:cubicBezTo>
                      <a:pt x="866" y="0"/>
                      <a:pt x="855" y="2"/>
                      <a:pt x="844" y="6"/>
                    </a:cubicBezTo>
                    <a:cubicBezTo>
                      <a:pt x="819" y="19"/>
                      <a:pt x="186" y="262"/>
                      <a:pt x="20" y="735"/>
                    </a:cubicBezTo>
                    <a:cubicBezTo>
                      <a:pt x="0" y="792"/>
                      <a:pt x="39" y="850"/>
                      <a:pt x="96" y="850"/>
                    </a:cubicBezTo>
                    <a:cubicBezTo>
                      <a:pt x="135" y="850"/>
                      <a:pt x="167" y="824"/>
                      <a:pt x="179" y="792"/>
                    </a:cubicBezTo>
                    <a:cubicBezTo>
                      <a:pt x="320" y="396"/>
                      <a:pt x="902" y="172"/>
                      <a:pt x="908" y="166"/>
                    </a:cubicBezTo>
                    <a:cubicBezTo>
                      <a:pt x="1000" y="132"/>
                      <a:pt x="958" y="0"/>
                      <a:pt x="8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70"/>
              <p:cNvSpPr/>
              <p:nvPr/>
            </p:nvSpPr>
            <p:spPr>
              <a:xfrm>
                <a:off x="3585175" y="2726400"/>
                <a:ext cx="355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820" extrusionOk="0">
                    <a:moveTo>
                      <a:pt x="1339" y="0"/>
                    </a:moveTo>
                    <a:cubicBezTo>
                      <a:pt x="1076" y="0"/>
                      <a:pt x="1" y="638"/>
                      <a:pt x="365" y="820"/>
                    </a:cubicBezTo>
                    <a:cubicBezTo>
                      <a:pt x="403" y="820"/>
                      <a:pt x="435" y="800"/>
                      <a:pt x="448" y="762"/>
                    </a:cubicBezTo>
                    <a:cubicBezTo>
                      <a:pt x="531" y="519"/>
                      <a:pt x="1119" y="238"/>
                      <a:pt x="1337" y="155"/>
                    </a:cubicBezTo>
                    <a:cubicBezTo>
                      <a:pt x="1422" y="45"/>
                      <a:pt x="1409" y="0"/>
                      <a:pt x="1339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70"/>
              <p:cNvSpPr/>
              <p:nvPr/>
            </p:nvSpPr>
            <p:spPr>
              <a:xfrm>
                <a:off x="3611125" y="2745075"/>
                <a:ext cx="25925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83" extrusionOk="0">
                    <a:moveTo>
                      <a:pt x="984" y="0"/>
                    </a:moveTo>
                    <a:cubicBezTo>
                      <a:pt x="792" y="0"/>
                      <a:pt x="1" y="1029"/>
                      <a:pt x="337" y="1083"/>
                    </a:cubicBezTo>
                    <a:cubicBezTo>
                      <a:pt x="388" y="1083"/>
                      <a:pt x="433" y="1038"/>
                      <a:pt x="427" y="987"/>
                    </a:cubicBezTo>
                    <a:cubicBezTo>
                      <a:pt x="407" y="859"/>
                      <a:pt x="714" y="450"/>
                      <a:pt x="1015" y="137"/>
                    </a:cubicBezTo>
                    <a:cubicBezTo>
                      <a:pt x="1037" y="40"/>
                      <a:pt x="1022" y="0"/>
                      <a:pt x="9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70"/>
              <p:cNvSpPr/>
              <p:nvPr/>
            </p:nvSpPr>
            <p:spPr>
              <a:xfrm>
                <a:off x="3547250" y="2014300"/>
                <a:ext cx="34750" cy="31175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247" extrusionOk="0">
                    <a:moveTo>
                      <a:pt x="825" y="1"/>
                    </a:moveTo>
                    <a:cubicBezTo>
                      <a:pt x="771" y="1"/>
                      <a:pt x="715" y="51"/>
                      <a:pt x="744" y="117"/>
                    </a:cubicBezTo>
                    <a:cubicBezTo>
                      <a:pt x="884" y="481"/>
                      <a:pt x="1019" y="910"/>
                      <a:pt x="1031" y="1057"/>
                    </a:cubicBezTo>
                    <a:cubicBezTo>
                      <a:pt x="1029" y="1058"/>
                      <a:pt x="1026" y="1059"/>
                      <a:pt x="1023" y="1059"/>
                    </a:cubicBezTo>
                    <a:cubicBezTo>
                      <a:pt x="919" y="1059"/>
                      <a:pt x="305" y="380"/>
                      <a:pt x="130" y="380"/>
                    </a:cubicBezTo>
                    <a:cubicBezTo>
                      <a:pt x="116" y="380"/>
                      <a:pt x="106" y="383"/>
                      <a:pt x="98" y="392"/>
                    </a:cubicBezTo>
                    <a:cubicBezTo>
                      <a:pt x="0" y="600"/>
                      <a:pt x="978" y="1246"/>
                      <a:pt x="1069" y="1246"/>
                    </a:cubicBezTo>
                    <a:cubicBezTo>
                      <a:pt x="1074" y="1246"/>
                      <a:pt x="1076" y="1245"/>
                      <a:pt x="1076" y="1242"/>
                    </a:cubicBezTo>
                    <a:cubicBezTo>
                      <a:pt x="1390" y="1146"/>
                      <a:pt x="1019" y="449"/>
                      <a:pt x="897" y="53"/>
                    </a:cubicBezTo>
                    <a:cubicBezTo>
                      <a:pt x="884" y="16"/>
                      <a:pt x="854" y="1"/>
                      <a:pt x="8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70"/>
              <p:cNvSpPr/>
              <p:nvPr/>
            </p:nvSpPr>
            <p:spPr>
              <a:xfrm>
                <a:off x="3614425" y="1986350"/>
                <a:ext cx="264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31" extrusionOk="0">
                    <a:moveTo>
                      <a:pt x="825" y="1"/>
                    </a:moveTo>
                    <a:cubicBezTo>
                      <a:pt x="640" y="52"/>
                      <a:pt x="819" y="966"/>
                      <a:pt x="755" y="1100"/>
                    </a:cubicBezTo>
                    <a:cubicBezTo>
                      <a:pt x="662" y="1088"/>
                      <a:pt x="253" y="234"/>
                      <a:pt x="70" y="234"/>
                    </a:cubicBezTo>
                    <a:cubicBezTo>
                      <a:pt x="64" y="234"/>
                      <a:pt x="57" y="235"/>
                      <a:pt x="52" y="237"/>
                    </a:cubicBezTo>
                    <a:cubicBezTo>
                      <a:pt x="13" y="263"/>
                      <a:pt x="0" y="320"/>
                      <a:pt x="26" y="359"/>
                    </a:cubicBezTo>
                    <a:cubicBezTo>
                      <a:pt x="595" y="1260"/>
                      <a:pt x="742" y="1331"/>
                      <a:pt x="806" y="1331"/>
                    </a:cubicBezTo>
                    <a:cubicBezTo>
                      <a:pt x="1055" y="1305"/>
                      <a:pt x="883" y="186"/>
                      <a:pt x="915" y="84"/>
                    </a:cubicBezTo>
                    <a:cubicBezTo>
                      <a:pt x="908" y="33"/>
                      <a:pt x="870" y="1"/>
                      <a:pt x="8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70"/>
              <p:cNvSpPr/>
              <p:nvPr/>
            </p:nvSpPr>
            <p:spPr>
              <a:xfrm>
                <a:off x="3511175" y="2050250"/>
                <a:ext cx="281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680" extrusionOk="0">
                    <a:moveTo>
                      <a:pt x="216" y="0"/>
                    </a:moveTo>
                    <a:cubicBezTo>
                      <a:pt x="193" y="0"/>
                      <a:pt x="179" y="7"/>
                      <a:pt x="179" y="21"/>
                    </a:cubicBezTo>
                    <a:cubicBezTo>
                      <a:pt x="0" y="130"/>
                      <a:pt x="102" y="642"/>
                      <a:pt x="256" y="680"/>
                    </a:cubicBezTo>
                    <a:cubicBezTo>
                      <a:pt x="454" y="674"/>
                      <a:pt x="179" y="207"/>
                      <a:pt x="262" y="175"/>
                    </a:cubicBezTo>
                    <a:cubicBezTo>
                      <a:pt x="267" y="169"/>
                      <a:pt x="275" y="167"/>
                      <a:pt x="284" y="167"/>
                    </a:cubicBezTo>
                    <a:cubicBezTo>
                      <a:pt x="403" y="167"/>
                      <a:pt x="851" y="578"/>
                      <a:pt x="1002" y="578"/>
                    </a:cubicBezTo>
                    <a:cubicBezTo>
                      <a:pt x="1020" y="578"/>
                      <a:pt x="1034" y="572"/>
                      <a:pt x="1042" y="558"/>
                    </a:cubicBezTo>
                    <a:cubicBezTo>
                      <a:pt x="1127" y="361"/>
                      <a:pt x="392" y="0"/>
                      <a:pt x="2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70"/>
              <p:cNvSpPr/>
              <p:nvPr/>
            </p:nvSpPr>
            <p:spPr>
              <a:xfrm>
                <a:off x="3668250" y="1983675"/>
                <a:ext cx="185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741" h="1003" extrusionOk="0">
                    <a:moveTo>
                      <a:pt x="323" y="0"/>
                    </a:moveTo>
                    <a:cubicBezTo>
                      <a:pt x="122" y="0"/>
                      <a:pt x="0" y="401"/>
                      <a:pt x="8" y="913"/>
                    </a:cubicBezTo>
                    <a:cubicBezTo>
                      <a:pt x="2" y="965"/>
                      <a:pt x="40" y="1003"/>
                      <a:pt x="92" y="1003"/>
                    </a:cubicBezTo>
                    <a:cubicBezTo>
                      <a:pt x="279" y="945"/>
                      <a:pt x="170" y="169"/>
                      <a:pt x="312" y="169"/>
                    </a:cubicBezTo>
                    <a:cubicBezTo>
                      <a:pt x="358" y="169"/>
                      <a:pt x="432" y="253"/>
                      <a:pt x="552" y="472"/>
                    </a:cubicBezTo>
                    <a:cubicBezTo>
                      <a:pt x="568" y="503"/>
                      <a:pt x="595" y="516"/>
                      <a:pt x="623" y="516"/>
                    </a:cubicBezTo>
                    <a:cubicBezTo>
                      <a:pt x="681" y="516"/>
                      <a:pt x="740" y="458"/>
                      <a:pt x="705" y="389"/>
                    </a:cubicBezTo>
                    <a:cubicBezTo>
                      <a:pt x="560" y="115"/>
                      <a:pt x="430" y="0"/>
                      <a:pt x="3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70"/>
              <p:cNvSpPr/>
              <p:nvPr/>
            </p:nvSpPr>
            <p:spPr>
              <a:xfrm>
                <a:off x="3550400" y="2052950"/>
                <a:ext cx="3285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074" extrusionOk="0">
                    <a:moveTo>
                      <a:pt x="687" y="0"/>
                    </a:moveTo>
                    <a:cubicBezTo>
                      <a:pt x="350" y="0"/>
                      <a:pt x="1" y="284"/>
                      <a:pt x="138" y="700"/>
                    </a:cubicBezTo>
                    <a:cubicBezTo>
                      <a:pt x="215" y="961"/>
                      <a:pt x="420" y="1073"/>
                      <a:pt x="630" y="1073"/>
                    </a:cubicBezTo>
                    <a:cubicBezTo>
                      <a:pt x="965" y="1073"/>
                      <a:pt x="1314" y="790"/>
                      <a:pt x="1180" y="374"/>
                    </a:cubicBezTo>
                    <a:cubicBezTo>
                      <a:pt x="1104" y="112"/>
                      <a:pt x="898" y="0"/>
                      <a:pt x="687" y="0"/>
                    </a:cubicBezTo>
                    <a:close/>
                  </a:path>
                </a:pathLst>
              </a:custGeom>
              <a:solidFill>
                <a:srgbClr val="804A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70"/>
              <p:cNvSpPr/>
              <p:nvPr/>
            </p:nvSpPr>
            <p:spPr>
              <a:xfrm>
                <a:off x="3634750" y="2021775"/>
                <a:ext cx="3285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074" extrusionOk="0">
                    <a:moveTo>
                      <a:pt x="684" y="0"/>
                    </a:moveTo>
                    <a:cubicBezTo>
                      <a:pt x="349" y="0"/>
                      <a:pt x="0" y="284"/>
                      <a:pt x="134" y="700"/>
                    </a:cubicBezTo>
                    <a:cubicBezTo>
                      <a:pt x="210" y="962"/>
                      <a:pt x="416" y="1074"/>
                      <a:pt x="628" y="1074"/>
                    </a:cubicBezTo>
                    <a:cubicBezTo>
                      <a:pt x="964" y="1074"/>
                      <a:pt x="1313" y="790"/>
                      <a:pt x="1176" y="374"/>
                    </a:cubicBezTo>
                    <a:cubicBezTo>
                      <a:pt x="1099" y="112"/>
                      <a:pt x="894" y="0"/>
                      <a:pt x="684" y="0"/>
                    </a:cubicBezTo>
                    <a:close/>
                  </a:path>
                </a:pathLst>
              </a:custGeom>
              <a:solidFill>
                <a:srgbClr val="804A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70"/>
              <p:cNvSpPr/>
              <p:nvPr/>
            </p:nvSpPr>
            <p:spPr>
              <a:xfrm>
                <a:off x="3596350" y="2004975"/>
                <a:ext cx="25450" cy="42150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1686" extrusionOk="0">
                    <a:moveTo>
                      <a:pt x="156" y="0"/>
                    </a:moveTo>
                    <a:cubicBezTo>
                      <a:pt x="148" y="0"/>
                      <a:pt x="142" y="2"/>
                      <a:pt x="135" y="4"/>
                    </a:cubicBezTo>
                    <a:cubicBezTo>
                      <a:pt x="97" y="29"/>
                      <a:pt x="84" y="87"/>
                      <a:pt x="116" y="125"/>
                    </a:cubicBezTo>
                    <a:cubicBezTo>
                      <a:pt x="410" y="554"/>
                      <a:pt x="730" y="1078"/>
                      <a:pt x="768" y="1231"/>
                    </a:cubicBezTo>
                    <a:cubicBezTo>
                      <a:pt x="544" y="1359"/>
                      <a:pt x="1" y="1564"/>
                      <a:pt x="295" y="1685"/>
                    </a:cubicBezTo>
                    <a:cubicBezTo>
                      <a:pt x="436" y="1641"/>
                      <a:pt x="717" y="1423"/>
                      <a:pt x="864" y="1378"/>
                    </a:cubicBezTo>
                    <a:cubicBezTo>
                      <a:pt x="896" y="1366"/>
                      <a:pt x="922" y="1340"/>
                      <a:pt x="934" y="1308"/>
                    </a:cubicBezTo>
                    <a:cubicBezTo>
                      <a:pt x="938" y="1311"/>
                      <a:pt x="942" y="1313"/>
                      <a:pt x="944" y="1313"/>
                    </a:cubicBezTo>
                    <a:cubicBezTo>
                      <a:pt x="1017" y="1313"/>
                      <a:pt x="401" y="0"/>
                      <a:pt x="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70"/>
              <p:cNvSpPr/>
              <p:nvPr/>
            </p:nvSpPr>
            <p:spPr>
              <a:xfrm>
                <a:off x="3594925" y="2046775"/>
                <a:ext cx="32800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088" extrusionOk="0">
                    <a:moveTo>
                      <a:pt x="1190" y="1"/>
                    </a:moveTo>
                    <a:cubicBezTo>
                      <a:pt x="1004" y="33"/>
                      <a:pt x="1228" y="813"/>
                      <a:pt x="979" y="915"/>
                    </a:cubicBezTo>
                    <a:cubicBezTo>
                      <a:pt x="964" y="921"/>
                      <a:pt x="948" y="923"/>
                      <a:pt x="932" y="923"/>
                    </a:cubicBezTo>
                    <a:cubicBezTo>
                      <a:pt x="683" y="923"/>
                      <a:pt x="318" y="261"/>
                      <a:pt x="166" y="261"/>
                    </a:cubicBezTo>
                    <a:cubicBezTo>
                      <a:pt x="157" y="261"/>
                      <a:pt x="149" y="264"/>
                      <a:pt x="141" y="269"/>
                    </a:cubicBezTo>
                    <a:cubicBezTo>
                      <a:pt x="0" y="423"/>
                      <a:pt x="653" y="1087"/>
                      <a:pt x="947" y="1087"/>
                    </a:cubicBezTo>
                    <a:cubicBezTo>
                      <a:pt x="1273" y="1049"/>
                      <a:pt x="1311" y="729"/>
                      <a:pt x="1279" y="77"/>
                    </a:cubicBezTo>
                    <a:cubicBezTo>
                      <a:pt x="1279" y="33"/>
                      <a:pt x="1234" y="1"/>
                      <a:pt x="11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70"/>
              <p:cNvSpPr/>
              <p:nvPr/>
            </p:nvSpPr>
            <p:spPr>
              <a:xfrm>
                <a:off x="3583100" y="2076450"/>
                <a:ext cx="73550" cy="26300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1052" extrusionOk="0">
                    <a:moveTo>
                      <a:pt x="2845" y="0"/>
                    </a:moveTo>
                    <a:cubicBezTo>
                      <a:pt x="2817" y="0"/>
                      <a:pt x="2790" y="12"/>
                      <a:pt x="2775" y="35"/>
                    </a:cubicBezTo>
                    <a:cubicBezTo>
                      <a:pt x="2193" y="1000"/>
                      <a:pt x="0" y="751"/>
                      <a:pt x="550" y="1051"/>
                    </a:cubicBezTo>
                    <a:cubicBezTo>
                      <a:pt x="620" y="1051"/>
                      <a:pt x="2289" y="1032"/>
                      <a:pt x="2916" y="137"/>
                    </a:cubicBezTo>
                    <a:cubicBezTo>
                      <a:pt x="2941" y="99"/>
                      <a:pt x="2935" y="41"/>
                      <a:pt x="2897" y="16"/>
                    </a:cubicBezTo>
                    <a:cubicBezTo>
                      <a:pt x="2881" y="5"/>
                      <a:pt x="2863" y="0"/>
                      <a:pt x="28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70"/>
              <p:cNvSpPr/>
              <p:nvPr/>
            </p:nvSpPr>
            <p:spPr>
              <a:xfrm>
                <a:off x="3716250" y="2352225"/>
                <a:ext cx="210675" cy="246575"/>
              </a:xfrm>
              <a:custGeom>
                <a:avLst/>
                <a:gdLst/>
                <a:ahLst/>
                <a:cxnLst/>
                <a:rect l="l" t="t" r="r" b="b"/>
                <a:pathLst>
                  <a:path w="8427" h="9863" extrusionOk="0">
                    <a:moveTo>
                      <a:pt x="2084" y="1"/>
                    </a:moveTo>
                    <a:cubicBezTo>
                      <a:pt x="2084" y="1"/>
                      <a:pt x="0" y="3364"/>
                      <a:pt x="166" y="3447"/>
                    </a:cubicBezTo>
                    <a:cubicBezTo>
                      <a:pt x="1030" y="3875"/>
                      <a:pt x="3133" y="4598"/>
                      <a:pt x="3817" y="4598"/>
                    </a:cubicBezTo>
                    <a:cubicBezTo>
                      <a:pt x="4501" y="4598"/>
                      <a:pt x="4866" y="9278"/>
                      <a:pt x="5435" y="9623"/>
                    </a:cubicBezTo>
                    <a:cubicBezTo>
                      <a:pt x="5683" y="9771"/>
                      <a:pt x="5938" y="9863"/>
                      <a:pt x="6222" y="9863"/>
                    </a:cubicBezTo>
                    <a:cubicBezTo>
                      <a:pt x="6590" y="9863"/>
                      <a:pt x="7007" y="9709"/>
                      <a:pt x="7519" y="9323"/>
                    </a:cubicBezTo>
                    <a:cubicBezTo>
                      <a:pt x="8427" y="8639"/>
                      <a:pt x="8075" y="2366"/>
                      <a:pt x="7391" y="1574"/>
                    </a:cubicBezTo>
                    <a:cubicBezTo>
                      <a:pt x="6713" y="781"/>
                      <a:pt x="2084" y="1"/>
                      <a:pt x="2084" y="1"/>
                    </a:cubicBezTo>
                    <a:close/>
                  </a:path>
                </a:pathLst>
              </a:custGeom>
              <a:solidFill>
                <a:srgbClr val="A26A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70"/>
              <p:cNvSpPr/>
              <p:nvPr/>
            </p:nvSpPr>
            <p:spPr>
              <a:xfrm>
                <a:off x="3520275" y="2426325"/>
                <a:ext cx="114725" cy="289350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11574" extrusionOk="0">
                    <a:moveTo>
                      <a:pt x="1321" y="0"/>
                    </a:moveTo>
                    <a:cubicBezTo>
                      <a:pt x="577" y="0"/>
                      <a:pt x="1" y="16"/>
                      <a:pt x="1" y="16"/>
                    </a:cubicBezTo>
                    <a:cubicBezTo>
                      <a:pt x="1" y="16"/>
                      <a:pt x="288" y="10642"/>
                      <a:pt x="1311" y="11256"/>
                    </a:cubicBezTo>
                    <a:cubicBezTo>
                      <a:pt x="1677" y="11473"/>
                      <a:pt x="2180" y="11574"/>
                      <a:pt x="2666" y="11574"/>
                    </a:cubicBezTo>
                    <a:cubicBezTo>
                      <a:pt x="3537" y="11574"/>
                      <a:pt x="4351" y="11250"/>
                      <a:pt x="4208" y="10700"/>
                    </a:cubicBezTo>
                    <a:cubicBezTo>
                      <a:pt x="3977" y="9850"/>
                      <a:pt x="4444" y="1615"/>
                      <a:pt x="4559" y="355"/>
                    </a:cubicBezTo>
                    <a:cubicBezTo>
                      <a:pt x="4588" y="54"/>
                      <a:pt x="2677" y="0"/>
                      <a:pt x="1321" y="0"/>
                    </a:cubicBezTo>
                    <a:close/>
                  </a:path>
                </a:pathLst>
              </a:custGeom>
              <a:solidFill>
                <a:srgbClr val="A26A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70"/>
              <p:cNvSpPr/>
              <p:nvPr/>
            </p:nvSpPr>
            <p:spPr>
              <a:xfrm>
                <a:off x="3285475" y="2154200"/>
                <a:ext cx="192300" cy="339700"/>
              </a:xfrm>
              <a:custGeom>
                <a:avLst/>
                <a:gdLst/>
                <a:ahLst/>
                <a:cxnLst/>
                <a:rect l="l" t="t" r="r" b="b"/>
                <a:pathLst>
                  <a:path w="7692" h="13588" extrusionOk="0">
                    <a:moveTo>
                      <a:pt x="7053" y="0"/>
                    </a:moveTo>
                    <a:cubicBezTo>
                      <a:pt x="7053" y="0"/>
                      <a:pt x="3178" y="186"/>
                      <a:pt x="1592" y="4041"/>
                    </a:cubicBezTo>
                    <a:cubicBezTo>
                      <a:pt x="0" y="7903"/>
                      <a:pt x="2583" y="9239"/>
                      <a:pt x="3606" y="11055"/>
                    </a:cubicBezTo>
                    <a:cubicBezTo>
                      <a:pt x="4527" y="12689"/>
                      <a:pt x="4065" y="13588"/>
                      <a:pt x="4462" y="13588"/>
                    </a:cubicBezTo>
                    <a:cubicBezTo>
                      <a:pt x="4506" y="13588"/>
                      <a:pt x="4561" y="13577"/>
                      <a:pt x="4629" y="13555"/>
                    </a:cubicBezTo>
                    <a:cubicBezTo>
                      <a:pt x="4837" y="13484"/>
                      <a:pt x="4970" y="13308"/>
                      <a:pt x="5055" y="13097"/>
                    </a:cubicBezTo>
                    <a:lnTo>
                      <a:pt x="5055" y="13097"/>
                    </a:lnTo>
                    <a:cubicBezTo>
                      <a:pt x="5096" y="13253"/>
                      <a:pt x="5180" y="13325"/>
                      <a:pt x="5280" y="13325"/>
                    </a:cubicBezTo>
                    <a:cubicBezTo>
                      <a:pt x="5542" y="13325"/>
                      <a:pt x="5910" y="12824"/>
                      <a:pt x="5881" y="12050"/>
                    </a:cubicBezTo>
                    <a:lnTo>
                      <a:pt x="5881" y="12050"/>
                    </a:lnTo>
                    <a:cubicBezTo>
                      <a:pt x="5937" y="12966"/>
                      <a:pt x="6096" y="13326"/>
                      <a:pt x="6257" y="13326"/>
                    </a:cubicBezTo>
                    <a:cubicBezTo>
                      <a:pt x="6548" y="13326"/>
                      <a:pt x="6847" y="12142"/>
                      <a:pt x="6554" y="10940"/>
                    </a:cubicBezTo>
                    <a:cubicBezTo>
                      <a:pt x="6330" y="9917"/>
                      <a:pt x="3606" y="6854"/>
                      <a:pt x="4060" y="5492"/>
                    </a:cubicBezTo>
                    <a:cubicBezTo>
                      <a:pt x="4514" y="4130"/>
                      <a:pt x="7225" y="2954"/>
                      <a:pt x="7353" y="2935"/>
                    </a:cubicBezTo>
                    <a:cubicBezTo>
                      <a:pt x="7692" y="2896"/>
                      <a:pt x="7053" y="0"/>
                      <a:pt x="7053" y="0"/>
                    </a:cubicBezTo>
                    <a:close/>
                  </a:path>
                </a:pathLst>
              </a:custGeom>
              <a:solidFill>
                <a:srgbClr val="A26A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70"/>
              <p:cNvSpPr/>
              <p:nvPr/>
            </p:nvSpPr>
            <p:spPr>
              <a:xfrm>
                <a:off x="3724075" y="1913825"/>
                <a:ext cx="269500" cy="259050"/>
              </a:xfrm>
              <a:custGeom>
                <a:avLst/>
                <a:gdLst/>
                <a:ahLst/>
                <a:cxnLst/>
                <a:rect l="l" t="t" r="r" b="b"/>
                <a:pathLst>
                  <a:path w="10780" h="10362" extrusionOk="0">
                    <a:moveTo>
                      <a:pt x="8646" y="1"/>
                    </a:moveTo>
                    <a:cubicBezTo>
                      <a:pt x="8115" y="1"/>
                      <a:pt x="7463" y="92"/>
                      <a:pt x="6695" y="332"/>
                    </a:cubicBezTo>
                    <a:cubicBezTo>
                      <a:pt x="3121" y="1482"/>
                      <a:pt x="3728" y="6776"/>
                      <a:pt x="0" y="7301"/>
                    </a:cubicBezTo>
                    <a:cubicBezTo>
                      <a:pt x="0" y="7301"/>
                      <a:pt x="659" y="9647"/>
                      <a:pt x="1177" y="10293"/>
                    </a:cubicBezTo>
                    <a:cubicBezTo>
                      <a:pt x="1212" y="10339"/>
                      <a:pt x="1291" y="10362"/>
                      <a:pt x="1403" y="10362"/>
                    </a:cubicBezTo>
                    <a:cubicBezTo>
                      <a:pt x="1820" y="10362"/>
                      <a:pt x="2691" y="10045"/>
                      <a:pt x="3427" y="9430"/>
                    </a:cubicBezTo>
                    <a:cubicBezTo>
                      <a:pt x="5684" y="7537"/>
                      <a:pt x="6036" y="3906"/>
                      <a:pt x="7149" y="3023"/>
                    </a:cubicBezTo>
                    <a:cubicBezTo>
                      <a:pt x="8267" y="2135"/>
                      <a:pt x="9744" y="2684"/>
                      <a:pt x="10224" y="2141"/>
                    </a:cubicBezTo>
                    <a:cubicBezTo>
                      <a:pt x="10444" y="1894"/>
                      <a:pt x="10253" y="1742"/>
                      <a:pt x="9977" y="1650"/>
                    </a:cubicBezTo>
                    <a:lnTo>
                      <a:pt x="9977" y="1650"/>
                    </a:lnTo>
                    <a:cubicBezTo>
                      <a:pt x="10619" y="1649"/>
                      <a:pt x="10577" y="1215"/>
                      <a:pt x="10083" y="942"/>
                    </a:cubicBezTo>
                    <a:lnTo>
                      <a:pt x="10083" y="942"/>
                    </a:lnTo>
                    <a:cubicBezTo>
                      <a:pt x="10780" y="864"/>
                      <a:pt x="10279" y="1"/>
                      <a:pt x="8646" y="1"/>
                    </a:cubicBezTo>
                    <a:close/>
                  </a:path>
                </a:pathLst>
              </a:custGeom>
              <a:solidFill>
                <a:srgbClr val="A26A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70"/>
              <p:cNvSpPr/>
              <p:nvPr/>
            </p:nvSpPr>
            <p:spPr>
              <a:xfrm>
                <a:off x="3446850" y="1861600"/>
                <a:ext cx="228325" cy="178975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7159" extrusionOk="0">
                    <a:moveTo>
                      <a:pt x="4614" y="1"/>
                    </a:moveTo>
                    <a:cubicBezTo>
                      <a:pt x="3665" y="1"/>
                      <a:pt x="2541" y="378"/>
                      <a:pt x="1851" y="378"/>
                    </a:cubicBezTo>
                    <a:cubicBezTo>
                      <a:pt x="1790" y="378"/>
                      <a:pt x="1732" y="375"/>
                      <a:pt x="1678" y="368"/>
                    </a:cubicBezTo>
                    <a:cubicBezTo>
                      <a:pt x="1588" y="350"/>
                      <a:pt x="1510" y="341"/>
                      <a:pt x="1445" y="341"/>
                    </a:cubicBezTo>
                    <a:cubicBezTo>
                      <a:pt x="853" y="341"/>
                      <a:pt x="1203" y="1030"/>
                      <a:pt x="1704" y="1289"/>
                    </a:cubicBezTo>
                    <a:cubicBezTo>
                      <a:pt x="1704" y="1289"/>
                      <a:pt x="1304" y="1163"/>
                      <a:pt x="1054" y="1163"/>
                    </a:cubicBezTo>
                    <a:cubicBezTo>
                      <a:pt x="996" y="1163"/>
                      <a:pt x="946" y="1170"/>
                      <a:pt x="911" y="1187"/>
                    </a:cubicBezTo>
                    <a:cubicBezTo>
                      <a:pt x="629" y="1314"/>
                      <a:pt x="751" y="1999"/>
                      <a:pt x="1307" y="2369"/>
                    </a:cubicBezTo>
                    <a:cubicBezTo>
                      <a:pt x="1066" y="2244"/>
                      <a:pt x="872" y="2191"/>
                      <a:pt x="724" y="2191"/>
                    </a:cubicBezTo>
                    <a:cubicBezTo>
                      <a:pt x="0" y="2191"/>
                      <a:pt x="397" y="3478"/>
                      <a:pt x="1831" y="3834"/>
                    </a:cubicBezTo>
                    <a:cubicBezTo>
                      <a:pt x="389" y="5103"/>
                      <a:pt x="1547" y="7117"/>
                      <a:pt x="2141" y="7117"/>
                    </a:cubicBezTo>
                    <a:cubicBezTo>
                      <a:pt x="2181" y="7117"/>
                      <a:pt x="2219" y="7107"/>
                      <a:pt x="2253" y="7088"/>
                    </a:cubicBezTo>
                    <a:cubicBezTo>
                      <a:pt x="2413" y="6998"/>
                      <a:pt x="2551" y="6966"/>
                      <a:pt x="2676" y="6966"/>
                    </a:cubicBezTo>
                    <a:cubicBezTo>
                      <a:pt x="2981" y="6966"/>
                      <a:pt x="3210" y="7158"/>
                      <a:pt x="3497" y="7158"/>
                    </a:cubicBezTo>
                    <a:cubicBezTo>
                      <a:pt x="3500" y="7158"/>
                      <a:pt x="3503" y="7158"/>
                      <a:pt x="3507" y="7158"/>
                    </a:cubicBezTo>
                    <a:cubicBezTo>
                      <a:pt x="3916" y="7145"/>
                      <a:pt x="3730" y="6506"/>
                      <a:pt x="3206" y="5611"/>
                    </a:cubicBezTo>
                    <a:cubicBezTo>
                      <a:pt x="2784" y="4901"/>
                      <a:pt x="2931" y="4140"/>
                      <a:pt x="3008" y="3859"/>
                    </a:cubicBezTo>
                    <a:cubicBezTo>
                      <a:pt x="4069" y="3706"/>
                      <a:pt x="5361" y="3137"/>
                      <a:pt x="5975" y="2529"/>
                    </a:cubicBezTo>
                    <a:cubicBezTo>
                      <a:pt x="5980" y="2529"/>
                      <a:pt x="5985" y="2529"/>
                      <a:pt x="5990" y="2529"/>
                    </a:cubicBezTo>
                    <a:cubicBezTo>
                      <a:pt x="7707" y="2529"/>
                      <a:pt x="8425" y="4667"/>
                      <a:pt x="8497" y="4667"/>
                    </a:cubicBezTo>
                    <a:cubicBezTo>
                      <a:pt x="8498" y="4667"/>
                      <a:pt x="8499" y="4666"/>
                      <a:pt x="8500" y="4665"/>
                    </a:cubicBezTo>
                    <a:cubicBezTo>
                      <a:pt x="8558" y="4588"/>
                      <a:pt x="9133" y="4268"/>
                      <a:pt x="9056" y="4108"/>
                    </a:cubicBezTo>
                    <a:cubicBezTo>
                      <a:pt x="8978" y="3161"/>
                      <a:pt x="8348" y="1519"/>
                      <a:pt x="6947" y="1519"/>
                    </a:cubicBezTo>
                    <a:cubicBezTo>
                      <a:pt x="6751" y="1519"/>
                      <a:pt x="6540" y="1551"/>
                      <a:pt x="6313" y="1621"/>
                    </a:cubicBezTo>
                    <a:cubicBezTo>
                      <a:pt x="6239" y="333"/>
                      <a:pt x="5504" y="1"/>
                      <a:pt x="4614" y="1"/>
                    </a:cubicBezTo>
                    <a:close/>
                  </a:path>
                </a:pathLst>
              </a:custGeom>
              <a:solidFill>
                <a:srgbClr val="5731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70"/>
              <p:cNvSpPr/>
              <p:nvPr/>
            </p:nvSpPr>
            <p:spPr>
              <a:xfrm>
                <a:off x="3474250" y="2341775"/>
                <a:ext cx="370850" cy="207650"/>
              </a:xfrm>
              <a:custGeom>
                <a:avLst/>
                <a:gdLst/>
                <a:ahLst/>
                <a:cxnLst/>
                <a:rect l="l" t="t" r="r" b="b"/>
                <a:pathLst>
                  <a:path w="14834" h="8306" extrusionOk="0">
                    <a:moveTo>
                      <a:pt x="10182" y="1"/>
                    </a:moveTo>
                    <a:cubicBezTo>
                      <a:pt x="9416" y="1"/>
                      <a:pt x="8612" y="90"/>
                      <a:pt x="7634" y="246"/>
                    </a:cubicBezTo>
                    <a:cubicBezTo>
                      <a:pt x="5978" y="515"/>
                      <a:pt x="1874" y="457"/>
                      <a:pt x="1106" y="1397"/>
                    </a:cubicBezTo>
                    <a:cubicBezTo>
                      <a:pt x="339" y="2330"/>
                      <a:pt x="0" y="7867"/>
                      <a:pt x="339" y="8123"/>
                    </a:cubicBezTo>
                    <a:cubicBezTo>
                      <a:pt x="497" y="8242"/>
                      <a:pt x="1999" y="8306"/>
                      <a:pt x="3587" y="8306"/>
                    </a:cubicBezTo>
                    <a:cubicBezTo>
                      <a:pt x="5415" y="8306"/>
                      <a:pt x="7357" y="8221"/>
                      <a:pt x="7494" y="8040"/>
                    </a:cubicBezTo>
                    <a:cubicBezTo>
                      <a:pt x="7749" y="7695"/>
                      <a:pt x="7832" y="4971"/>
                      <a:pt x="7832" y="4715"/>
                    </a:cubicBezTo>
                    <a:cubicBezTo>
                      <a:pt x="7832" y="4699"/>
                      <a:pt x="7847" y="4691"/>
                      <a:pt x="7875" y="4691"/>
                    </a:cubicBezTo>
                    <a:cubicBezTo>
                      <a:pt x="8229" y="4691"/>
                      <a:pt x="10685" y="5910"/>
                      <a:pt x="11843" y="5910"/>
                    </a:cubicBezTo>
                    <a:cubicBezTo>
                      <a:pt x="12016" y="5910"/>
                      <a:pt x="12159" y="5883"/>
                      <a:pt x="12263" y="5821"/>
                    </a:cubicBezTo>
                    <a:cubicBezTo>
                      <a:pt x="13114" y="5310"/>
                      <a:pt x="14833" y="969"/>
                      <a:pt x="14578" y="713"/>
                    </a:cubicBezTo>
                    <a:cubicBezTo>
                      <a:pt x="14322" y="457"/>
                      <a:pt x="10984" y="35"/>
                      <a:pt x="10984" y="35"/>
                    </a:cubicBezTo>
                    <a:cubicBezTo>
                      <a:pt x="10718" y="12"/>
                      <a:pt x="10452" y="1"/>
                      <a:pt x="101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70"/>
              <p:cNvSpPr/>
              <p:nvPr/>
            </p:nvSpPr>
            <p:spPr>
              <a:xfrm>
                <a:off x="3820150" y="2481350"/>
                <a:ext cx="109550" cy="119850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4794" extrusionOk="0">
                    <a:moveTo>
                      <a:pt x="3178" y="1"/>
                    </a:moveTo>
                    <a:cubicBezTo>
                      <a:pt x="2616" y="1"/>
                      <a:pt x="1687" y="201"/>
                      <a:pt x="173" y="456"/>
                    </a:cubicBezTo>
                    <a:cubicBezTo>
                      <a:pt x="0" y="795"/>
                      <a:pt x="812" y="4586"/>
                      <a:pt x="1151" y="4752"/>
                    </a:cubicBezTo>
                    <a:cubicBezTo>
                      <a:pt x="1206" y="4781"/>
                      <a:pt x="1316" y="4793"/>
                      <a:pt x="1459" y="4793"/>
                    </a:cubicBezTo>
                    <a:cubicBezTo>
                      <a:pt x="2192" y="4793"/>
                      <a:pt x="3826" y="4464"/>
                      <a:pt x="3875" y="4202"/>
                    </a:cubicBezTo>
                    <a:cubicBezTo>
                      <a:pt x="3901" y="921"/>
                      <a:pt x="4381" y="1"/>
                      <a:pt x="317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70"/>
              <p:cNvSpPr/>
              <p:nvPr/>
            </p:nvSpPr>
            <p:spPr>
              <a:xfrm>
                <a:off x="3521400" y="2624250"/>
                <a:ext cx="125525" cy="122500"/>
              </a:xfrm>
              <a:custGeom>
                <a:avLst/>
                <a:gdLst/>
                <a:ahLst/>
                <a:cxnLst/>
                <a:rect l="l" t="t" r="r" b="b"/>
                <a:pathLst>
                  <a:path w="5021" h="4900" extrusionOk="0">
                    <a:moveTo>
                      <a:pt x="3355" y="1"/>
                    </a:moveTo>
                    <a:cubicBezTo>
                      <a:pt x="2753" y="1"/>
                      <a:pt x="1830" y="118"/>
                      <a:pt x="429" y="270"/>
                    </a:cubicBezTo>
                    <a:cubicBezTo>
                      <a:pt x="0" y="1255"/>
                      <a:pt x="755" y="3505"/>
                      <a:pt x="966" y="4445"/>
                    </a:cubicBezTo>
                    <a:cubicBezTo>
                      <a:pt x="1042" y="4785"/>
                      <a:pt x="1409" y="4900"/>
                      <a:pt x="1870" y="4900"/>
                    </a:cubicBezTo>
                    <a:cubicBezTo>
                      <a:pt x="2831" y="4900"/>
                      <a:pt x="4201" y="4401"/>
                      <a:pt x="4201" y="4401"/>
                    </a:cubicBezTo>
                    <a:cubicBezTo>
                      <a:pt x="4210" y="896"/>
                      <a:pt x="5021" y="1"/>
                      <a:pt x="33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70"/>
              <p:cNvSpPr/>
              <p:nvPr/>
            </p:nvSpPr>
            <p:spPr>
              <a:xfrm>
                <a:off x="3408225" y="2075325"/>
                <a:ext cx="420600" cy="310950"/>
              </a:xfrm>
              <a:custGeom>
                <a:avLst/>
                <a:gdLst/>
                <a:ahLst/>
                <a:cxnLst/>
                <a:rect l="l" t="t" r="r" b="b"/>
                <a:pathLst>
                  <a:path w="16824" h="12438" extrusionOk="0">
                    <a:moveTo>
                      <a:pt x="14067" y="1"/>
                    </a:moveTo>
                    <a:cubicBezTo>
                      <a:pt x="14026" y="1"/>
                      <a:pt x="13991" y="16"/>
                      <a:pt x="13964" y="48"/>
                    </a:cubicBezTo>
                    <a:cubicBezTo>
                      <a:pt x="13542" y="559"/>
                      <a:pt x="10390" y="1410"/>
                      <a:pt x="9962" y="1493"/>
                    </a:cubicBezTo>
                    <a:cubicBezTo>
                      <a:pt x="9295" y="3579"/>
                      <a:pt x="9511" y="4903"/>
                      <a:pt x="9081" y="4903"/>
                    </a:cubicBezTo>
                    <a:cubicBezTo>
                      <a:pt x="8729" y="4903"/>
                      <a:pt x="7942" y="4013"/>
                      <a:pt x="5876" y="1921"/>
                    </a:cubicBezTo>
                    <a:cubicBezTo>
                      <a:pt x="5693" y="1829"/>
                      <a:pt x="5414" y="1790"/>
                      <a:pt x="5077" y="1790"/>
                    </a:cubicBezTo>
                    <a:cubicBezTo>
                      <a:pt x="3533" y="1790"/>
                      <a:pt x="774" y="2622"/>
                      <a:pt x="423" y="3110"/>
                    </a:cubicBezTo>
                    <a:cubicBezTo>
                      <a:pt x="1" y="3705"/>
                      <a:pt x="768" y="7113"/>
                      <a:pt x="595" y="7624"/>
                    </a:cubicBezTo>
                    <a:cubicBezTo>
                      <a:pt x="563" y="7720"/>
                      <a:pt x="614" y="7759"/>
                      <a:pt x="722" y="7759"/>
                    </a:cubicBezTo>
                    <a:cubicBezTo>
                      <a:pt x="1194" y="7759"/>
                      <a:pt x="2752" y="7014"/>
                      <a:pt x="3236" y="6947"/>
                    </a:cubicBezTo>
                    <a:cubicBezTo>
                      <a:pt x="3241" y="6946"/>
                      <a:pt x="3247" y="6945"/>
                      <a:pt x="3252" y="6945"/>
                    </a:cubicBezTo>
                    <a:cubicBezTo>
                      <a:pt x="3811" y="6945"/>
                      <a:pt x="2812" y="11550"/>
                      <a:pt x="3319" y="12221"/>
                    </a:cubicBezTo>
                    <a:cubicBezTo>
                      <a:pt x="3432" y="12372"/>
                      <a:pt x="3962" y="12438"/>
                      <a:pt x="4730" y="12438"/>
                    </a:cubicBezTo>
                    <a:cubicBezTo>
                      <a:pt x="7450" y="12438"/>
                      <a:pt x="13148" y="11614"/>
                      <a:pt x="13811" y="10821"/>
                    </a:cubicBezTo>
                    <a:cubicBezTo>
                      <a:pt x="14661" y="9798"/>
                      <a:pt x="13709" y="5323"/>
                      <a:pt x="13709" y="5323"/>
                    </a:cubicBezTo>
                    <a:cubicBezTo>
                      <a:pt x="13709" y="5323"/>
                      <a:pt x="15671" y="4562"/>
                      <a:pt x="16266" y="3961"/>
                    </a:cubicBezTo>
                    <a:cubicBezTo>
                      <a:pt x="16824" y="3403"/>
                      <a:pt x="14688" y="1"/>
                      <a:pt x="140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70"/>
              <p:cNvSpPr/>
              <p:nvPr/>
            </p:nvSpPr>
            <p:spPr>
              <a:xfrm>
                <a:off x="3535950" y="2637350"/>
                <a:ext cx="88100" cy="8850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354" extrusionOk="0">
                    <a:moveTo>
                      <a:pt x="3405" y="1"/>
                    </a:moveTo>
                    <a:cubicBezTo>
                      <a:pt x="3400" y="1"/>
                      <a:pt x="3394" y="1"/>
                      <a:pt x="3389" y="2"/>
                    </a:cubicBezTo>
                    <a:cubicBezTo>
                      <a:pt x="2129" y="283"/>
                      <a:pt x="51" y="47"/>
                      <a:pt x="0" y="258"/>
                    </a:cubicBezTo>
                    <a:cubicBezTo>
                      <a:pt x="30" y="335"/>
                      <a:pt x="68" y="353"/>
                      <a:pt x="137" y="353"/>
                    </a:cubicBezTo>
                    <a:cubicBezTo>
                      <a:pt x="193" y="353"/>
                      <a:pt x="270" y="341"/>
                      <a:pt x="381" y="341"/>
                    </a:cubicBezTo>
                    <a:cubicBezTo>
                      <a:pt x="422" y="341"/>
                      <a:pt x="467" y="343"/>
                      <a:pt x="518" y="347"/>
                    </a:cubicBezTo>
                    <a:cubicBezTo>
                      <a:pt x="1209" y="347"/>
                      <a:pt x="2564" y="328"/>
                      <a:pt x="3421" y="175"/>
                    </a:cubicBezTo>
                    <a:cubicBezTo>
                      <a:pt x="3524" y="156"/>
                      <a:pt x="3500" y="1"/>
                      <a:pt x="34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70"/>
              <p:cNvSpPr/>
              <p:nvPr/>
            </p:nvSpPr>
            <p:spPr>
              <a:xfrm>
                <a:off x="3602475" y="2566200"/>
                <a:ext cx="27475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1487" extrusionOk="0">
                    <a:moveTo>
                      <a:pt x="153" y="1"/>
                    </a:moveTo>
                    <a:cubicBezTo>
                      <a:pt x="114" y="1"/>
                      <a:pt x="75" y="24"/>
                      <a:pt x="69" y="73"/>
                    </a:cubicBezTo>
                    <a:cubicBezTo>
                      <a:pt x="1" y="216"/>
                      <a:pt x="17" y="1470"/>
                      <a:pt x="740" y="1470"/>
                    </a:cubicBezTo>
                    <a:cubicBezTo>
                      <a:pt x="761" y="1470"/>
                      <a:pt x="782" y="1469"/>
                      <a:pt x="804" y="1467"/>
                    </a:cubicBezTo>
                    <a:cubicBezTo>
                      <a:pt x="888" y="1454"/>
                      <a:pt x="1099" y="1486"/>
                      <a:pt x="1086" y="1345"/>
                    </a:cubicBezTo>
                    <a:cubicBezTo>
                      <a:pt x="1080" y="1300"/>
                      <a:pt x="1043" y="1274"/>
                      <a:pt x="999" y="1274"/>
                    </a:cubicBezTo>
                    <a:cubicBezTo>
                      <a:pt x="994" y="1274"/>
                      <a:pt x="989" y="1275"/>
                      <a:pt x="984" y="1275"/>
                    </a:cubicBezTo>
                    <a:cubicBezTo>
                      <a:pt x="913" y="1297"/>
                      <a:pt x="849" y="1306"/>
                      <a:pt x="790" y="1306"/>
                    </a:cubicBezTo>
                    <a:cubicBezTo>
                      <a:pt x="184" y="1306"/>
                      <a:pt x="183" y="256"/>
                      <a:pt x="235" y="92"/>
                    </a:cubicBezTo>
                    <a:cubicBezTo>
                      <a:pt x="246" y="33"/>
                      <a:pt x="200" y="1"/>
                      <a:pt x="1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70"/>
              <p:cNvSpPr/>
              <p:nvPr/>
            </p:nvSpPr>
            <p:spPr>
              <a:xfrm>
                <a:off x="3877100" y="2390550"/>
                <a:ext cx="27450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486" extrusionOk="0">
                    <a:moveTo>
                      <a:pt x="152" y="0"/>
                    </a:moveTo>
                    <a:cubicBezTo>
                      <a:pt x="113" y="0"/>
                      <a:pt x="74" y="23"/>
                      <a:pt x="68" y="73"/>
                    </a:cubicBezTo>
                    <a:cubicBezTo>
                      <a:pt x="0" y="215"/>
                      <a:pt x="22" y="1470"/>
                      <a:pt x="735" y="1470"/>
                    </a:cubicBezTo>
                    <a:cubicBezTo>
                      <a:pt x="757" y="1470"/>
                      <a:pt x="780" y="1469"/>
                      <a:pt x="804" y="1466"/>
                    </a:cubicBezTo>
                    <a:cubicBezTo>
                      <a:pt x="893" y="1454"/>
                      <a:pt x="1098" y="1486"/>
                      <a:pt x="1085" y="1345"/>
                    </a:cubicBezTo>
                    <a:cubicBezTo>
                      <a:pt x="1079" y="1304"/>
                      <a:pt x="1041" y="1274"/>
                      <a:pt x="1001" y="1274"/>
                    </a:cubicBezTo>
                    <a:cubicBezTo>
                      <a:pt x="997" y="1274"/>
                      <a:pt x="993" y="1274"/>
                      <a:pt x="989" y="1275"/>
                    </a:cubicBezTo>
                    <a:cubicBezTo>
                      <a:pt x="917" y="1297"/>
                      <a:pt x="851" y="1307"/>
                      <a:pt x="791" y="1307"/>
                    </a:cubicBezTo>
                    <a:cubicBezTo>
                      <a:pt x="183" y="1307"/>
                      <a:pt x="182" y="255"/>
                      <a:pt x="235" y="92"/>
                    </a:cubicBezTo>
                    <a:cubicBezTo>
                      <a:pt x="245" y="33"/>
                      <a:pt x="199" y="0"/>
                      <a:pt x="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70"/>
              <p:cNvSpPr/>
              <p:nvPr/>
            </p:nvSpPr>
            <p:spPr>
              <a:xfrm>
                <a:off x="3648625" y="2377000"/>
                <a:ext cx="37525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2725" extrusionOk="0">
                    <a:moveTo>
                      <a:pt x="813" y="1"/>
                    </a:moveTo>
                    <a:cubicBezTo>
                      <a:pt x="774" y="20"/>
                      <a:pt x="761" y="78"/>
                      <a:pt x="787" y="116"/>
                    </a:cubicBezTo>
                    <a:cubicBezTo>
                      <a:pt x="1190" y="755"/>
                      <a:pt x="832" y="2271"/>
                      <a:pt x="646" y="2539"/>
                    </a:cubicBezTo>
                    <a:cubicBezTo>
                      <a:pt x="531" y="2386"/>
                      <a:pt x="314" y="1574"/>
                      <a:pt x="173" y="864"/>
                    </a:cubicBezTo>
                    <a:cubicBezTo>
                      <a:pt x="167" y="823"/>
                      <a:pt x="130" y="793"/>
                      <a:pt x="89" y="793"/>
                    </a:cubicBezTo>
                    <a:cubicBezTo>
                      <a:pt x="85" y="793"/>
                      <a:pt x="81" y="793"/>
                      <a:pt x="77" y="794"/>
                    </a:cubicBezTo>
                    <a:cubicBezTo>
                      <a:pt x="33" y="806"/>
                      <a:pt x="1" y="851"/>
                      <a:pt x="7" y="896"/>
                    </a:cubicBezTo>
                    <a:cubicBezTo>
                      <a:pt x="154" y="1561"/>
                      <a:pt x="359" y="2693"/>
                      <a:pt x="653" y="2724"/>
                    </a:cubicBezTo>
                    <a:cubicBezTo>
                      <a:pt x="654" y="2725"/>
                      <a:pt x="655" y="2725"/>
                      <a:pt x="657" y="2725"/>
                    </a:cubicBezTo>
                    <a:cubicBezTo>
                      <a:pt x="977" y="2725"/>
                      <a:pt x="1500" y="338"/>
                      <a:pt x="8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70"/>
              <p:cNvSpPr/>
              <p:nvPr/>
            </p:nvSpPr>
            <p:spPr>
              <a:xfrm>
                <a:off x="3499825" y="2391550"/>
                <a:ext cx="27200" cy="1458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5832" extrusionOk="0">
                    <a:moveTo>
                      <a:pt x="863" y="1"/>
                    </a:moveTo>
                    <a:lnTo>
                      <a:pt x="863" y="1"/>
                    </a:lnTo>
                    <a:cubicBezTo>
                      <a:pt x="684" y="58"/>
                      <a:pt x="0" y="4380"/>
                      <a:pt x="550" y="5832"/>
                    </a:cubicBezTo>
                    <a:cubicBezTo>
                      <a:pt x="608" y="5832"/>
                      <a:pt x="646" y="5780"/>
                      <a:pt x="633" y="5729"/>
                    </a:cubicBezTo>
                    <a:cubicBezTo>
                      <a:pt x="186" y="4061"/>
                      <a:pt x="1087" y="128"/>
                      <a:pt x="8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70"/>
              <p:cNvSpPr/>
              <p:nvPr/>
            </p:nvSpPr>
            <p:spPr>
              <a:xfrm>
                <a:off x="3672775" y="2446050"/>
                <a:ext cx="100225" cy="27525"/>
              </a:xfrm>
              <a:custGeom>
                <a:avLst/>
                <a:gdLst/>
                <a:ahLst/>
                <a:cxnLst/>
                <a:rect l="l" t="t" r="r" b="b"/>
                <a:pathLst>
                  <a:path w="4009" h="1101" extrusionOk="0">
                    <a:moveTo>
                      <a:pt x="646" y="1"/>
                    </a:moveTo>
                    <a:cubicBezTo>
                      <a:pt x="0" y="135"/>
                      <a:pt x="2973" y="1005"/>
                      <a:pt x="3894" y="1101"/>
                    </a:cubicBezTo>
                    <a:cubicBezTo>
                      <a:pt x="4002" y="1101"/>
                      <a:pt x="4009" y="934"/>
                      <a:pt x="3900" y="928"/>
                    </a:cubicBezTo>
                    <a:cubicBezTo>
                      <a:pt x="2864" y="845"/>
                      <a:pt x="671" y="7"/>
                      <a:pt x="6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70"/>
              <p:cNvSpPr/>
              <p:nvPr/>
            </p:nvSpPr>
            <p:spPr>
              <a:xfrm>
                <a:off x="3755550" y="2350150"/>
                <a:ext cx="70375" cy="135100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5404" extrusionOk="0">
                    <a:moveTo>
                      <a:pt x="2654" y="1"/>
                    </a:moveTo>
                    <a:cubicBezTo>
                      <a:pt x="2399" y="1"/>
                      <a:pt x="1350" y="4642"/>
                      <a:pt x="78" y="5243"/>
                    </a:cubicBezTo>
                    <a:cubicBezTo>
                      <a:pt x="1" y="5275"/>
                      <a:pt x="27" y="5403"/>
                      <a:pt x="116" y="5403"/>
                    </a:cubicBezTo>
                    <a:cubicBezTo>
                      <a:pt x="1344" y="4828"/>
                      <a:pt x="2814" y="218"/>
                      <a:pt x="26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70"/>
              <p:cNvSpPr/>
              <p:nvPr/>
            </p:nvSpPr>
            <p:spPr>
              <a:xfrm>
                <a:off x="3826850" y="2489450"/>
                <a:ext cx="861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644" extrusionOk="0">
                    <a:moveTo>
                      <a:pt x="3349" y="1"/>
                    </a:moveTo>
                    <a:cubicBezTo>
                      <a:pt x="3341" y="1"/>
                      <a:pt x="3333" y="2"/>
                      <a:pt x="3325" y="4"/>
                    </a:cubicBezTo>
                    <a:cubicBezTo>
                      <a:pt x="2539" y="253"/>
                      <a:pt x="135" y="464"/>
                      <a:pt x="109" y="471"/>
                    </a:cubicBezTo>
                    <a:cubicBezTo>
                      <a:pt x="1" y="477"/>
                      <a:pt x="13" y="643"/>
                      <a:pt x="116" y="643"/>
                    </a:cubicBezTo>
                    <a:cubicBezTo>
                      <a:pt x="224" y="630"/>
                      <a:pt x="2564" y="426"/>
                      <a:pt x="3376" y="170"/>
                    </a:cubicBezTo>
                    <a:cubicBezTo>
                      <a:pt x="3421" y="157"/>
                      <a:pt x="3447" y="106"/>
                      <a:pt x="3434" y="61"/>
                    </a:cubicBezTo>
                    <a:cubicBezTo>
                      <a:pt x="3423" y="24"/>
                      <a:pt x="3387" y="1"/>
                      <a:pt x="3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70"/>
              <p:cNvSpPr/>
              <p:nvPr/>
            </p:nvSpPr>
            <p:spPr>
              <a:xfrm>
                <a:off x="3545725" y="2126175"/>
                <a:ext cx="132600" cy="92400"/>
              </a:xfrm>
              <a:custGeom>
                <a:avLst/>
                <a:gdLst/>
                <a:ahLst/>
                <a:cxnLst/>
                <a:rect l="l" t="t" r="r" b="b"/>
                <a:pathLst>
                  <a:path w="5304" h="3696" extrusionOk="0">
                    <a:moveTo>
                      <a:pt x="5007" y="1"/>
                    </a:moveTo>
                    <a:cubicBezTo>
                      <a:pt x="4986" y="1"/>
                      <a:pt x="4962" y="20"/>
                      <a:pt x="4935" y="60"/>
                    </a:cubicBezTo>
                    <a:cubicBezTo>
                      <a:pt x="4960" y="2423"/>
                      <a:pt x="4518" y="3439"/>
                      <a:pt x="3754" y="3439"/>
                    </a:cubicBezTo>
                    <a:cubicBezTo>
                      <a:pt x="2960" y="3439"/>
                      <a:pt x="1818" y="2342"/>
                      <a:pt x="491" y="520"/>
                    </a:cubicBezTo>
                    <a:cubicBezTo>
                      <a:pt x="470" y="513"/>
                      <a:pt x="452" y="509"/>
                      <a:pt x="437" y="509"/>
                    </a:cubicBezTo>
                    <a:cubicBezTo>
                      <a:pt x="0" y="509"/>
                      <a:pt x="2713" y="3694"/>
                      <a:pt x="3755" y="3694"/>
                    </a:cubicBezTo>
                    <a:cubicBezTo>
                      <a:pt x="3771" y="3694"/>
                      <a:pt x="3788" y="3693"/>
                      <a:pt x="3803" y="3691"/>
                    </a:cubicBezTo>
                    <a:cubicBezTo>
                      <a:pt x="3826" y="3694"/>
                      <a:pt x="3848" y="3695"/>
                      <a:pt x="3870" y="3695"/>
                    </a:cubicBezTo>
                    <a:cubicBezTo>
                      <a:pt x="5033" y="3695"/>
                      <a:pt x="5303" y="1"/>
                      <a:pt x="50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70"/>
              <p:cNvSpPr/>
              <p:nvPr/>
            </p:nvSpPr>
            <p:spPr>
              <a:xfrm>
                <a:off x="3485425" y="2206350"/>
                <a:ext cx="10425" cy="819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3279" extrusionOk="0">
                    <a:moveTo>
                      <a:pt x="150" y="1"/>
                    </a:moveTo>
                    <a:cubicBezTo>
                      <a:pt x="106" y="1"/>
                      <a:pt x="61" y="30"/>
                      <a:pt x="65" y="88"/>
                    </a:cubicBezTo>
                    <a:cubicBezTo>
                      <a:pt x="122" y="203"/>
                      <a:pt x="1" y="2908"/>
                      <a:pt x="320" y="3278"/>
                    </a:cubicBezTo>
                    <a:cubicBezTo>
                      <a:pt x="372" y="3278"/>
                      <a:pt x="416" y="3221"/>
                      <a:pt x="404" y="3170"/>
                    </a:cubicBezTo>
                    <a:cubicBezTo>
                      <a:pt x="276" y="2716"/>
                      <a:pt x="237" y="107"/>
                      <a:pt x="231" y="82"/>
                    </a:cubicBezTo>
                    <a:cubicBezTo>
                      <a:pt x="234" y="28"/>
                      <a:pt x="192" y="1"/>
                      <a:pt x="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70"/>
              <p:cNvSpPr/>
              <p:nvPr/>
            </p:nvSpPr>
            <p:spPr>
              <a:xfrm>
                <a:off x="3736050" y="2173850"/>
                <a:ext cx="27775" cy="75150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3006" extrusionOk="0">
                    <a:moveTo>
                      <a:pt x="204" y="1"/>
                    </a:moveTo>
                    <a:cubicBezTo>
                      <a:pt x="196" y="1"/>
                      <a:pt x="190" y="9"/>
                      <a:pt x="186" y="26"/>
                    </a:cubicBezTo>
                    <a:cubicBezTo>
                      <a:pt x="1" y="109"/>
                      <a:pt x="813" y="1772"/>
                      <a:pt x="640" y="2910"/>
                    </a:cubicBezTo>
                    <a:cubicBezTo>
                      <a:pt x="634" y="2961"/>
                      <a:pt x="679" y="3006"/>
                      <a:pt x="723" y="3006"/>
                    </a:cubicBezTo>
                    <a:cubicBezTo>
                      <a:pt x="1110" y="2419"/>
                      <a:pt x="343" y="1"/>
                      <a:pt x="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70"/>
              <p:cNvSpPr/>
              <p:nvPr/>
            </p:nvSpPr>
            <p:spPr>
              <a:xfrm>
                <a:off x="3684175" y="2084975"/>
                <a:ext cx="79875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1574" extrusionOk="0">
                    <a:moveTo>
                      <a:pt x="3096" y="0"/>
                    </a:moveTo>
                    <a:cubicBezTo>
                      <a:pt x="3080" y="0"/>
                      <a:pt x="3064" y="4"/>
                      <a:pt x="3048" y="13"/>
                    </a:cubicBezTo>
                    <a:cubicBezTo>
                      <a:pt x="2428" y="429"/>
                      <a:pt x="107" y="1401"/>
                      <a:pt x="88" y="1414"/>
                    </a:cubicBezTo>
                    <a:cubicBezTo>
                      <a:pt x="0" y="1445"/>
                      <a:pt x="29" y="1574"/>
                      <a:pt x="113" y="1574"/>
                    </a:cubicBezTo>
                    <a:cubicBezTo>
                      <a:pt x="115" y="1574"/>
                      <a:pt x="117" y="1574"/>
                      <a:pt x="120" y="1573"/>
                    </a:cubicBezTo>
                    <a:cubicBezTo>
                      <a:pt x="254" y="1542"/>
                      <a:pt x="2479" y="589"/>
                      <a:pt x="3144" y="160"/>
                    </a:cubicBezTo>
                    <a:cubicBezTo>
                      <a:pt x="3182" y="129"/>
                      <a:pt x="3195" y="77"/>
                      <a:pt x="3169" y="39"/>
                    </a:cubicBezTo>
                    <a:cubicBezTo>
                      <a:pt x="3153" y="14"/>
                      <a:pt x="3126" y="0"/>
                      <a:pt x="30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70"/>
              <p:cNvSpPr/>
              <p:nvPr/>
            </p:nvSpPr>
            <p:spPr>
              <a:xfrm>
                <a:off x="3418000" y="2136950"/>
                <a:ext cx="116850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4674" h="902" extrusionOk="0">
                    <a:moveTo>
                      <a:pt x="4085" y="0"/>
                    </a:moveTo>
                    <a:cubicBezTo>
                      <a:pt x="2809" y="0"/>
                      <a:pt x="0" y="809"/>
                      <a:pt x="633" y="901"/>
                    </a:cubicBezTo>
                    <a:cubicBezTo>
                      <a:pt x="694" y="896"/>
                      <a:pt x="2949" y="163"/>
                      <a:pt x="4123" y="163"/>
                    </a:cubicBezTo>
                    <a:cubicBezTo>
                      <a:pt x="4298" y="163"/>
                      <a:pt x="4449" y="180"/>
                      <a:pt x="4565" y="217"/>
                    </a:cubicBezTo>
                    <a:cubicBezTo>
                      <a:pt x="4574" y="220"/>
                      <a:pt x="4583" y="221"/>
                      <a:pt x="4592" y="221"/>
                    </a:cubicBezTo>
                    <a:cubicBezTo>
                      <a:pt x="4627" y="221"/>
                      <a:pt x="4658" y="201"/>
                      <a:pt x="4673" y="166"/>
                    </a:cubicBezTo>
                    <a:cubicBezTo>
                      <a:pt x="4616" y="48"/>
                      <a:pt x="4396" y="0"/>
                      <a:pt x="40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70"/>
              <p:cNvSpPr/>
              <p:nvPr/>
            </p:nvSpPr>
            <p:spPr>
              <a:xfrm>
                <a:off x="3421500" y="2436050"/>
                <a:ext cx="18150" cy="43925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757" extrusionOk="0">
                    <a:moveTo>
                      <a:pt x="187" y="0"/>
                    </a:moveTo>
                    <a:cubicBezTo>
                      <a:pt x="177" y="0"/>
                      <a:pt x="168" y="6"/>
                      <a:pt x="160" y="17"/>
                    </a:cubicBezTo>
                    <a:cubicBezTo>
                      <a:pt x="0" y="177"/>
                      <a:pt x="537" y="772"/>
                      <a:pt x="199" y="1641"/>
                    </a:cubicBezTo>
                    <a:cubicBezTo>
                      <a:pt x="179" y="1692"/>
                      <a:pt x="218" y="1756"/>
                      <a:pt x="282" y="1756"/>
                    </a:cubicBezTo>
                    <a:cubicBezTo>
                      <a:pt x="725" y="1235"/>
                      <a:pt x="337" y="0"/>
                      <a:pt x="1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70"/>
              <p:cNvSpPr/>
              <p:nvPr/>
            </p:nvSpPr>
            <p:spPr>
              <a:xfrm>
                <a:off x="3409350" y="2442375"/>
                <a:ext cx="11550" cy="41750"/>
              </a:xfrm>
              <a:custGeom>
                <a:avLst/>
                <a:gdLst/>
                <a:ahLst/>
                <a:cxnLst/>
                <a:rect l="l" t="t" r="r" b="b"/>
                <a:pathLst>
                  <a:path w="462" h="1670" extrusionOk="0">
                    <a:moveTo>
                      <a:pt x="73" y="0"/>
                    </a:moveTo>
                    <a:cubicBezTo>
                      <a:pt x="47" y="0"/>
                      <a:pt x="23" y="35"/>
                      <a:pt x="0" y="116"/>
                    </a:cubicBezTo>
                    <a:cubicBezTo>
                      <a:pt x="71" y="429"/>
                      <a:pt x="218" y="1292"/>
                      <a:pt x="90" y="1548"/>
                    </a:cubicBezTo>
                    <a:cubicBezTo>
                      <a:pt x="64" y="1606"/>
                      <a:pt x="109" y="1670"/>
                      <a:pt x="167" y="1670"/>
                    </a:cubicBezTo>
                    <a:cubicBezTo>
                      <a:pt x="462" y="1619"/>
                      <a:pt x="247" y="0"/>
                      <a:pt x="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70"/>
              <p:cNvSpPr/>
              <p:nvPr/>
            </p:nvSpPr>
            <p:spPr>
              <a:xfrm>
                <a:off x="3931000" y="1930425"/>
                <a:ext cx="45450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391" extrusionOk="0">
                    <a:moveTo>
                      <a:pt x="509" y="0"/>
                    </a:moveTo>
                    <a:cubicBezTo>
                      <a:pt x="193" y="0"/>
                      <a:pt x="0" y="54"/>
                      <a:pt x="214" y="179"/>
                    </a:cubicBezTo>
                    <a:cubicBezTo>
                      <a:pt x="263" y="176"/>
                      <a:pt x="322" y="175"/>
                      <a:pt x="390" y="175"/>
                    </a:cubicBezTo>
                    <a:cubicBezTo>
                      <a:pt x="777" y="175"/>
                      <a:pt x="1425" y="227"/>
                      <a:pt x="1697" y="390"/>
                    </a:cubicBezTo>
                    <a:cubicBezTo>
                      <a:pt x="1700" y="390"/>
                      <a:pt x="1702" y="390"/>
                      <a:pt x="1704" y="390"/>
                    </a:cubicBezTo>
                    <a:cubicBezTo>
                      <a:pt x="1783" y="390"/>
                      <a:pt x="1817" y="280"/>
                      <a:pt x="1749" y="237"/>
                    </a:cubicBezTo>
                    <a:cubicBezTo>
                      <a:pt x="1542" y="92"/>
                      <a:pt x="920" y="0"/>
                      <a:pt x="5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70"/>
              <p:cNvSpPr/>
              <p:nvPr/>
            </p:nvSpPr>
            <p:spPr>
              <a:xfrm>
                <a:off x="3931625" y="1945525"/>
                <a:ext cx="43575" cy="13850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554" extrusionOk="0">
                    <a:moveTo>
                      <a:pt x="380" y="1"/>
                    </a:moveTo>
                    <a:cubicBezTo>
                      <a:pt x="132" y="1"/>
                      <a:pt x="1" y="55"/>
                      <a:pt x="183" y="170"/>
                    </a:cubicBezTo>
                    <a:cubicBezTo>
                      <a:pt x="216" y="167"/>
                      <a:pt x="253" y="166"/>
                      <a:pt x="293" y="166"/>
                    </a:cubicBezTo>
                    <a:cubicBezTo>
                      <a:pt x="695" y="166"/>
                      <a:pt x="1390" y="286"/>
                      <a:pt x="1634" y="553"/>
                    </a:cubicBezTo>
                    <a:cubicBezTo>
                      <a:pt x="1698" y="553"/>
                      <a:pt x="1743" y="470"/>
                      <a:pt x="1698" y="419"/>
                    </a:cubicBezTo>
                    <a:cubicBezTo>
                      <a:pt x="1538" y="151"/>
                      <a:pt x="796" y="1"/>
                      <a:pt x="3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70"/>
              <p:cNvSpPr/>
              <p:nvPr/>
            </p:nvSpPr>
            <p:spPr>
              <a:xfrm>
                <a:off x="3902375" y="1912325"/>
                <a:ext cx="54775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544" extrusionOk="0">
                    <a:moveTo>
                      <a:pt x="1311" y="1"/>
                    </a:moveTo>
                    <a:cubicBezTo>
                      <a:pt x="784" y="1"/>
                      <a:pt x="134" y="171"/>
                      <a:pt x="100" y="181"/>
                    </a:cubicBezTo>
                    <a:cubicBezTo>
                      <a:pt x="0" y="204"/>
                      <a:pt x="29" y="351"/>
                      <a:pt x="118" y="351"/>
                    </a:cubicBezTo>
                    <a:cubicBezTo>
                      <a:pt x="127" y="351"/>
                      <a:pt x="135" y="349"/>
                      <a:pt x="144" y="347"/>
                    </a:cubicBezTo>
                    <a:cubicBezTo>
                      <a:pt x="154" y="347"/>
                      <a:pt x="810" y="169"/>
                      <a:pt x="1314" y="169"/>
                    </a:cubicBezTo>
                    <a:cubicBezTo>
                      <a:pt x="1471" y="169"/>
                      <a:pt x="1614" y="186"/>
                      <a:pt x="1717" y="232"/>
                    </a:cubicBezTo>
                    <a:cubicBezTo>
                      <a:pt x="1621" y="302"/>
                      <a:pt x="1250" y="430"/>
                      <a:pt x="848" y="519"/>
                    </a:cubicBezTo>
                    <a:cubicBezTo>
                      <a:pt x="797" y="532"/>
                      <a:pt x="771" y="583"/>
                      <a:pt x="784" y="628"/>
                    </a:cubicBezTo>
                    <a:cubicBezTo>
                      <a:pt x="784" y="635"/>
                      <a:pt x="873" y="916"/>
                      <a:pt x="726" y="1120"/>
                    </a:cubicBezTo>
                    <a:cubicBezTo>
                      <a:pt x="624" y="1274"/>
                      <a:pt x="413" y="1357"/>
                      <a:pt x="119" y="1370"/>
                    </a:cubicBezTo>
                    <a:cubicBezTo>
                      <a:pt x="10" y="1376"/>
                      <a:pt x="10" y="1542"/>
                      <a:pt x="119" y="1542"/>
                    </a:cubicBezTo>
                    <a:cubicBezTo>
                      <a:pt x="131" y="1543"/>
                      <a:pt x="144" y="1543"/>
                      <a:pt x="156" y="1543"/>
                    </a:cubicBezTo>
                    <a:cubicBezTo>
                      <a:pt x="717" y="1543"/>
                      <a:pt x="1076" y="1117"/>
                      <a:pt x="969" y="666"/>
                    </a:cubicBezTo>
                    <a:cubicBezTo>
                      <a:pt x="1647" y="494"/>
                      <a:pt x="2190" y="321"/>
                      <a:pt x="1743" y="59"/>
                    </a:cubicBezTo>
                    <a:cubicBezTo>
                      <a:pt x="1625" y="17"/>
                      <a:pt x="1474" y="1"/>
                      <a:pt x="1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70"/>
              <p:cNvSpPr/>
              <p:nvPr/>
            </p:nvSpPr>
            <p:spPr>
              <a:xfrm>
                <a:off x="3496450" y="1922075"/>
                <a:ext cx="4480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821" extrusionOk="0">
                    <a:moveTo>
                      <a:pt x="92" y="1"/>
                    </a:moveTo>
                    <a:cubicBezTo>
                      <a:pt x="51" y="1"/>
                      <a:pt x="13" y="31"/>
                      <a:pt x="7" y="72"/>
                    </a:cubicBezTo>
                    <a:cubicBezTo>
                      <a:pt x="1" y="641"/>
                      <a:pt x="659" y="820"/>
                      <a:pt x="1433" y="820"/>
                    </a:cubicBezTo>
                    <a:cubicBezTo>
                      <a:pt x="1449" y="816"/>
                      <a:pt x="1469" y="815"/>
                      <a:pt x="1490" y="815"/>
                    </a:cubicBezTo>
                    <a:cubicBezTo>
                      <a:pt x="1534" y="815"/>
                      <a:pt x="1585" y="820"/>
                      <a:pt x="1633" y="820"/>
                    </a:cubicBezTo>
                    <a:cubicBezTo>
                      <a:pt x="1714" y="820"/>
                      <a:pt x="1784" y="805"/>
                      <a:pt x="1791" y="724"/>
                    </a:cubicBezTo>
                    <a:cubicBezTo>
                      <a:pt x="1791" y="673"/>
                      <a:pt x="1753" y="641"/>
                      <a:pt x="1702" y="641"/>
                    </a:cubicBezTo>
                    <a:cubicBezTo>
                      <a:pt x="1604" y="646"/>
                      <a:pt x="1513" y="648"/>
                      <a:pt x="1427" y="648"/>
                    </a:cubicBezTo>
                    <a:cubicBezTo>
                      <a:pt x="706" y="648"/>
                      <a:pt x="401" y="489"/>
                      <a:pt x="269" y="340"/>
                    </a:cubicBezTo>
                    <a:cubicBezTo>
                      <a:pt x="90" y="149"/>
                      <a:pt x="263" y="78"/>
                      <a:pt x="103" y="2"/>
                    </a:cubicBezTo>
                    <a:cubicBezTo>
                      <a:pt x="99" y="1"/>
                      <a:pt x="96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70"/>
              <p:cNvSpPr/>
              <p:nvPr/>
            </p:nvSpPr>
            <p:spPr>
              <a:xfrm>
                <a:off x="3500500" y="1902125"/>
                <a:ext cx="76075" cy="25275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1011" extrusionOk="0">
                    <a:moveTo>
                      <a:pt x="167" y="0"/>
                    </a:moveTo>
                    <a:cubicBezTo>
                      <a:pt x="156" y="0"/>
                      <a:pt x="144" y="2"/>
                      <a:pt x="133" y="7"/>
                    </a:cubicBezTo>
                    <a:cubicBezTo>
                      <a:pt x="0" y="140"/>
                      <a:pt x="593" y="717"/>
                      <a:pt x="1274" y="717"/>
                    </a:cubicBezTo>
                    <a:cubicBezTo>
                      <a:pt x="1282" y="717"/>
                      <a:pt x="1289" y="717"/>
                      <a:pt x="1297" y="716"/>
                    </a:cubicBezTo>
                    <a:cubicBezTo>
                      <a:pt x="1553" y="695"/>
                      <a:pt x="1916" y="646"/>
                      <a:pt x="2228" y="646"/>
                    </a:cubicBezTo>
                    <a:cubicBezTo>
                      <a:pt x="2577" y="646"/>
                      <a:pt x="2863" y="708"/>
                      <a:pt x="2870" y="940"/>
                    </a:cubicBezTo>
                    <a:cubicBezTo>
                      <a:pt x="2876" y="985"/>
                      <a:pt x="2908" y="1011"/>
                      <a:pt x="2953" y="1011"/>
                    </a:cubicBezTo>
                    <a:cubicBezTo>
                      <a:pt x="3004" y="1011"/>
                      <a:pt x="3042" y="966"/>
                      <a:pt x="3036" y="915"/>
                    </a:cubicBezTo>
                    <a:cubicBezTo>
                      <a:pt x="2986" y="556"/>
                      <a:pt x="2645" y="468"/>
                      <a:pt x="2246" y="468"/>
                    </a:cubicBezTo>
                    <a:cubicBezTo>
                      <a:pt x="1921" y="468"/>
                      <a:pt x="1557" y="527"/>
                      <a:pt x="1284" y="544"/>
                    </a:cubicBezTo>
                    <a:cubicBezTo>
                      <a:pt x="1263" y="545"/>
                      <a:pt x="1242" y="545"/>
                      <a:pt x="1222" y="545"/>
                    </a:cubicBezTo>
                    <a:cubicBezTo>
                      <a:pt x="576" y="545"/>
                      <a:pt x="357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70"/>
              <p:cNvSpPr/>
              <p:nvPr/>
            </p:nvSpPr>
            <p:spPr>
              <a:xfrm>
                <a:off x="3523650" y="1878625"/>
                <a:ext cx="70000" cy="32800"/>
              </a:xfrm>
              <a:custGeom>
                <a:avLst/>
                <a:gdLst/>
                <a:ahLst/>
                <a:cxnLst/>
                <a:rect l="l" t="t" r="r" b="b"/>
                <a:pathLst>
                  <a:path w="2800" h="1312" extrusionOk="0">
                    <a:moveTo>
                      <a:pt x="162" y="1"/>
                    </a:moveTo>
                    <a:cubicBezTo>
                      <a:pt x="0" y="1"/>
                      <a:pt x="260" y="642"/>
                      <a:pt x="1059" y="642"/>
                    </a:cubicBezTo>
                    <a:cubicBezTo>
                      <a:pt x="1111" y="642"/>
                      <a:pt x="1165" y="639"/>
                      <a:pt x="1221" y="633"/>
                    </a:cubicBezTo>
                    <a:cubicBezTo>
                      <a:pt x="1437" y="622"/>
                      <a:pt x="1638" y="606"/>
                      <a:pt x="1817" y="606"/>
                    </a:cubicBezTo>
                    <a:cubicBezTo>
                      <a:pt x="2264" y="606"/>
                      <a:pt x="2571" y="707"/>
                      <a:pt x="2621" y="1241"/>
                    </a:cubicBezTo>
                    <a:cubicBezTo>
                      <a:pt x="2628" y="1286"/>
                      <a:pt x="2666" y="1311"/>
                      <a:pt x="2704" y="1311"/>
                    </a:cubicBezTo>
                    <a:cubicBezTo>
                      <a:pt x="2708" y="1312"/>
                      <a:pt x="2711" y="1312"/>
                      <a:pt x="2714" y="1312"/>
                    </a:cubicBezTo>
                    <a:cubicBezTo>
                      <a:pt x="2766" y="1312"/>
                      <a:pt x="2800" y="1264"/>
                      <a:pt x="2794" y="1215"/>
                    </a:cubicBezTo>
                    <a:cubicBezTo>
                      <a:pt x="2687" y="554"/>
                      <a:pt x="2345" y="439"/>
                      <a:pt x="1827" y="439"/>
                    </a:cubicBezTo>
                    <a:cubicBezTo>
                      <a:pt x="1694" y="439"/>
                      <a:pt x="1549" y="447"/>
                      <a:pt x="1394" y="454"/>
                    </a:cubicBezTo>
                    <a:cubicBezTo>
                      <a:pt x="1307" y="467"/>
                      <a:pt x="1225" y="472"/>
                      <a:pt x="1148" y="472"/>
                    </a:cubicBezTo>
                    <a:cubicBezTo>
                      <a:pt x="578" y="472"/>
                      <a:pt x="275" y="171"/>
                      <a:pt x="275" y="58"/>
                    </a:cubicBezTo>
                    <a:cubicBezTo>
                      <a:pt x="226" y="18"/>
                      <a:pt x="188" y="1"/>
                      <a:pt x="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70"/>
              <p:cNvSpPr/>
              <p:nvPr/>
            </p:nvSpPr>
            <p:spPr>
              <a:xfrm>
                <a:off x="3615375" y="1913275"/>
                <a:ext cx="36675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565" extrusionOk="0">
                    <a:moveTo>
                      <a:pt x="944" y="1"/>
                    </a:moveTo>
                    <a:cubicBezTo>
                      <a:pt x="931" y="1"/>
                      <a:pt x="919" y="1"/>
                      <a:pt x="909" y="2"/>
                    </a:cubicBezTo>
                    <a:cubicBezTo>
                      <a:pt x="499" y="66"/>
                      <a:pt x="1" y="501"/>
                      <a:pt x="276" y="565"/>
                    </a:cubicBezTo>
                    <a:cubicBezTo>
                      <a:pt x="364" y="521"/>
                      <a:pt x="682" y="168"/>
                      <a:pt x="999" y="168"/>
                    </a:cubicBezTo>
                    <a:cubicBezTo>
                      <a:pt x="1097" y="168"/>
                      <a:pt x="1195" y="202"/>
                      <a:pt x="1286" y="290"/>
                    </a:cubicBezTo>
                    <a:cubicBezTo>
                      <a:pt x="1300" y="304"/>
                      <a:pt x="1320" y="311"/>
                      <a:pt x="1339" y="311"/>
                    </a:cubicBezTo>
                    <a:cubicBezTo>
                      <a:pt x="1363" y="311"/>
                      <a:pt x="1387" y="301"/>
                      <a:pt x="1401" y="283"/>
                    </a:cubicBezTo>
                    <a:cubicBezTo>
                      <a:pt x="1466" y="81"/>
                      <a:pt x="1117" y="1"/>
                      <a:pt x="9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70"/>
              <p:cNvSpPr/>
              <p:nvPr/>
            </p:nvSpPr>
            <p:spPr>
              <a:xfrm>
                <a:off x="3629875" y="1937800"/>
                <a:ext cx="3455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352" extrusionOk="0">
                    <a:moveTo>
                      <a:pt x="774" y="1"/>
                    </a:moveTo>
                    <a:cubicBezTo>
                      <a:pt x="349" y="1"/>
                      <a:pt x="0" y="284"/>
                      <a:pt x="335" y="293"/>
                    </a:cubicBezTo>
                    <a:cubicBezTo>
                      <a:pt x="354" y="263"/>
                      <a:pt x="535" y="178"/>
                      <a:pt x="762" y="178"/>
                    </a:cubicBezTo>
                    <a:cubicBezTo>
                      <a:pt x="921" y="178"/>
                      <a:pt x="1103" y="219"/>
                      <a:pt x="1269" y="351"/>
                    </a:cubicBezTo>
                    <a:cubicBezTo>
                      <a:pt x="1271" y="351"/>
                      <a:pt x="1273" y="351"/>
                      <a:pt x="1275" y="351"/>
                    </a:cubicBezTo>
                    <a:cubicBezTo>
                      <a:pt x="1347" y="351"/>
                      <a:pt x="1382" y="247"/>
                      <a:pt x="1320" y="204"/>
                    </a:cubicBezTo>
                    <a:cubicBezTo>
                      <a:pt x="1156" y="53"/>
                      <a:pt x="958" y="1"/>
                      <a:pt x="7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70"/>
              <p:cNvSpPr/>
              <p:nvPr/>
            </p:nvSpPr>
            <p:spPr>
              <a:xfrm>
                <a:off x="3480950" y="1975425"/>
                <a:ext cx="38800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636" extrusionOk="0">
                    <a:moveTo>
                      <a:pt x="1023" y="1"/>
                    </a:moveTo>
                    <a:cubicBezTo>
                      <a:pt x="750" y="1"/>
                      <a:pt x="396" y="118"/>
                      <a:pt x="52" y="495"/>
                    </a:cubicBezTo>
                    <a:cubicBezTo>
                      <a:pt x="1" y="546"/>
                      <a:pt x="45" y="636"/>
                      <a:pt x="116" y="636"/>
                    </a:cubicBezTo>
                    <a:cubicBezTo>
                      <a:pt x="502" y="270"/>
                      <a:pt x="772" y="176"/>
                      <a:pt x="972" y="176"/>
                    </a:cubicBezTo>
                    <a:cubicBezTo>
                      <a:pt x="1181" y="176"/>
                      <a:pt x="1315" y="278"/>
                      <a:pt x="1428" y="278"/>
                    </a:cubicBezTo>
                    <a:cubicBezTo>
                      <a:pt x="1454" y="278"/>
                      <a:pt x="1479" y="272"/>
                      <a:pt x="1503" y="259"/>
                    </a:cubicBezTo>
                    <a:cubicBezTo>
                      <a:pt x="1552" y="162"/>
                      <a:pt x="1343" y="1"/>
                      <a:pt x="10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70"/>
              <p:cNvSpPr/>
              <p:nvPr/>
            </p:nvSpPr>
            <p:spPr>
              <a:xfrm>
                <a:off x="3490550" y="1998650"/>
                <a:ext cx="337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686" extrusionOk="0">
                    <a:moveTo>
                      <a:pt x="1128" y="0"/>
                    </a:moveTo>
                    <a:cubicBezTo>
                      <a:pt x="851" y="0"/>
                      <a:pt x="375" y="156"/>
                      <a:pt x="45" y="551"/>
                    </a:cubicBezTo>
                    <a:cubicBezTo>
                      <a:pt x="0" y="602"/>
                      <a:pt x="45" y="685"/>
                      <a:pt x="115" y="685"/>
                    </a:cubicBezTo>
                    <a:cubicBezTo>
                      <a:pt x="748" y="14"/>
                      <a:pt x="1305" y="282"/>
                      <a:pt x="1349" y="97"/>
                    </a:cubicBezTo>
                    <a:cubicBezTo>
                      <a:pt x="1345" y="35"/>
                      <a:pt x="1259" y="0"/>
                      <a:pt x="1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70"/>
              <p:cNvSpPr/>
              <p:nvPr/>
            </p:nvSpPr>
            <p:spPr>
              <a:xfrm>
                <a:off x="3727275" y="2258700"/>
                <a:ext cx="123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718" extrusionOk="0">
                    <a:moveTo>
                      <a:pt x="228" y="1"/>
                    </a:moveTo>
                    <a:cubicBezTo>
                      <a:pt x="199" y="1"/>
                      <a:pt x="171" y="13"/>
                      <a:pt x="147" y="40"/>
                    </a:cubicBezTo>
                    <a:cubicBezTo>
                      <a:pt x="96" y="187"/>
                      <a:pt x="275" y="136"/>
                      <a:pt x="307" y="334"/>
                    </a:cubicBezTo>
                    <a:cubicBezTo>
                      <a:pt x="365" y="436"/>
                      <a:pt x="0" y="660"/>
                      <a:pt x="243" y="718"/>
                    </a:cubicBezTo>
                    <a:cubicBezTo>
                      <a:pt x="410" y="660"/>
                      <a:pt x="493" y="436"/>
                      <a:pt x="473" y="315"/>
                    </a:cubicBezTo>
                    <a:cubicBezTo>
                      <a:pt x="434" y="133"/>
                      <a:pt x="324" y="1"/>
                      <a:pt x="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70"/>
              <p:cNvSpPr/>
              <p:nvPr/>
            </p:nvSpPr>
            <p:spPr>
              <a:xfrm>
                <a:off x="3707775" y="2243050"/>
                <a:ext cx="1217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718" extrusionOk="0">
                    <a:moveTo>
                      <a:pt x="224" y="0"/>
                    </a:moveTo>
                    <a:cubicBezTo>
                      <a:pt x="196" y="0"/>
                      <a:pt x="170" y="12"/>
                      <a:pt x="147" y="39"/>
                    </a:cubicBezTo>
                    <a:cubicBezTo>
                      <a:pt x="90" y="186"/>
                      <a:pt x="269" y="135"/>
                      <a:pt x="301" y="333"/>
                    </a:cubicBezTo>
                    <a:cubicBezTo>
                      <a:pt x="365" y="436"/>
                      <a:pt x="0" y="659"/>
                      <a:pt x="237" y="717"/>
                    </a:cubicBezTo>
                    <a:cubicBezTo>
                      <a:pt x="403" y="659"/>
                      <a:pt x="486" y="436"/>
                      <a:pt x="473" y="314"/>
                    </a:cubicBezTo>
                    <a:cubicBezTo>
                      <a:pt x="429" y="133"/>
                      <a:pt x="317" y="0"/>
                      <a:pt x="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70"/>
              <p:cNvSpPr/>
              <p:nvPr/>
            </p:nvSpPr>
            <p:spPr>
              <a:xfrm>
                <a:off x="3711925" y="2266375"/>
                <a:ext cx="1217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718" extrusionOk="0">
                    <a:moveTo>
                      <a:pt x="225" y="1"/>
                    </a:moveTo>
                    <a:cubicBezTo>
                      <a:pt x="196" y="1"/>
                      <a:pt x="170" y="13"/>
                      <a:pt x="148" y="40"/>
                    </a:cubicBezTo>
                    <a:cubicBezTo>
                      <a:pt x="90" y="187"/>
                      <a:pt x="269" y="136"/>
                      <a:pt x="301" y="334"/>
                    </a:cubicBezTo>
                    <a:cubicBezTo>
                      <a:pt x="365" y="436"/>
                      <a:pt x="1" y="660"/>
                      <a:pt x="237" y="717"/>
                    </a:cubicBezTo>
                    <a:cubicBezTo>
                      <a:pt x="403" y="660"/>
                      <a:pt x="486" y="436"/>
                      <a:pt x="474" y="315"/>
                    </a:cubicBezTo>
                    <a:cubicBezTo>
                      <a:pt x="430" y="133"/>
                      <a:pt x="318" y="1"/>
                      <a:pt x="2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70"/>
              <p:cNvSpPr/>
              <p:nvPr/>
            </p:nvSpPr>
            <p:spPr>
              <a:xfrm>
                <a:off x="3728075" y="2303775"/>
                <a:ext cx="123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718" extrusionOk="0">
                    <a:moveTo>
                      <a:pt x="227" y="1"/>
                    </a:moveTo>
                    <a:cubicBezTo>
                      <a:pt x="198" y="1"/>
                      <a:pt x="171" y="13"/>
                      <a:pt x="147" y="40"/>
                    </a:cubicBezTo>
                    <a:cubicBezTo>
                      <a:pt x="96" y="187"/>
                      <a:pt x="275" y="142"/>
                      <a:pt x="307" y="334"/>
                    </a:cubicBezTo>
                    <a:cubicBezTo>
                      <a:pt x="365" y="436"/>
                      <a:pt x="0" y="660"/>
                      <a:pt x="243" y="718"/>
                    </a:cubicBezTo>
                    <a:cubicBezTo>
                      <a:pt x="409" y="660"/>
                      <a:pt x="493" y="436"/>
                      <a:pt x="473" y="315"/>
                    </a:cubicBezTo>
                    <a:cubicBezTo>
                      <a:pt x="429" y="133"/>
                      <a:pt x="321" y="1"/>
                      <a:pt x="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70"/>
              <p:cNvSpPr/>
              <p:nvPr/>
            </p:nvSpPr>
            <p:spPr>
              <a:xfrm>
                <a:off x="3733350" y="2283800"/>
                <a:ext cx="123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718" extrusionOk="0">
                    <a:moveTo>
                      <a:pt x="227" y="1"/>
                    </a:moveTo>
                    <a:cubicBezTo>
                      <a:pt x="198" y="1"/>
                      <a:pt x="171" y="13"/>
                      <a:pt x="147" y="40"/>
                    </a:cubicBezTo>
                    <a:cubicBezTo>
                      <a:pt x="90" y="187"/>
                      <a:pt x="275" y="136"/>
                      <a:pt x="307" y="334"/>
                    </a:cubicBezTo>
                    <a:cubicBezTo>
                      <a:pt x="365" y="436"/>
                      <a:pt x="0" y="660"/>
                      <a:pt x="243" y="717"/>
                    </a:cubicBezTo>
                    <a:cubicBezTo>
                      <a:pt x="409" y="660"/>
                      <a:pt x="493" y="436"/>
                      <a:pt x="473" y="315"/>
                    </a:cubicBezTo>
                    <a:cubicBezTo>
                      <a:pt x="429" y="133"/>
                      <a:pt x="321" y="1"/>
                      <a:pt x="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70"/>
              <p:cNvSpPr/>
              <p:nvPr/>
            </p:nvSpPr>
            <p:spPr>
              <a:xfrm>
                <a:off x="3717350" y="2289000"/>
                <a:ext cx="142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570" h="727" extrusionOk="0">
                    <a:moveTo>
                      <a:pt x="341" y="0"/>
                    </a:moveTo>
                    <a:cubicBezTo>
                      <a:pt x="312" y="0"/>
                      <a:pt x="285" y="14"/>
                      <a:pt x="263" y="43"/>
                    </a:cubicBezTo>
                    <a:cubicBezTo>
                      <a:pt x="212" y="171"/>
                      <a:pt x="346" y="132"/>
                      <a:pt x="378" y="279"/>
                    </a:cubicBezTo>
                    <a:cubicBezTo>
                      <a:pt x="461" y="382"/>
                      <a:pt x="1" y="656"/>
                      <a:pt x="257" y="727"/>
                    </a:cubicBezTo>
                    <a:cubicBezTo>
                      <a:pt x="461" y="644"/>
                      <a:pt x="570" y="388"/>
                      <a:pt x="544" y="260"/>
                    </a:cubicBezTo>
                    <a:cubicBezTo>
                      <a:pt x="507" y="101"/>
                      <a:pt x="418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70"/>
              <p:cNvSpPr/>
              <p:nvPr/>
            </p:nvSpPr>
            <p:spPr>
              <a:xfrm>
                <a:off x="3719825" y="2231275"/>
                <a:ext cx="13875" cy="1787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715" extrusionOk="0">
                    <a:moveTo>
                      <a:pt x="119" y="1"/>
                    </a:moveTo>
                    <a:cubicBezTo>
                      <a:pt x="35" y="1"/>
                      <a:pt x="1" y="136"/>
                      <a:pt x="94" y="165"/>
                    </a:cubicBezTo>
                    <a:cubicBezTo>
                      <a:pt x="554" y="325"/>
                      <a:pt x="158" y="670"/>
                      <a:pt x="388" y="715"/>
                    </a:cubicBezTo>
                    <a:cubicBezTo>
                      <a:pt x="548" y="670"/>
                      <a:pt x="522" y="389"/>
                      <a:pt x="471" y="280"/>
                    </a:cubicBezTo>
                    <a:cubicBezTo>
                      <a:pt x="381" y="82"/>
                      <a:pt x="158" y="12"/>
                      <a:pt x="145" y="5"/>
                    </a:cubicBezTo>
                    <a:cubicBezTo>
                      <a:pt x="136" y="2"/>
                      <a:pt x="127" y="1"/>
                      <a:pt x="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70"/>
              <p:cNvSpPr/>
              <p:nvPr/>
            </p:nvSpPr>
            <p:spPr>
              <a:xfrm>
                <a:off x="3816150" y="2007675"/>
                <a:ext cx="136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4" h="670" extrusionOk="0">
                    <a:moveTo>
                      <a:pt x="429" y="0"/>
                    </a:moveTo>
                    <a:cubicBezTo>
                      <a:pt x="295" y="0"/>
                      <a:pt x="116" y="183"/>
                      <a:pt x="96" y="267"/>
                    </a:cubicBezTo>
                    <a:cubicBezTo>
                      <a:pt x="45" y="503"/>
                      <a:pt x="115" y="644"/>
                      <a:pt x="224" y="669"/>
                    </a:cubicBezTo>
                    <a:cubicBezTo>
                      <a:pt x="473" y="612"/>
                      <a:pt x="0" y="292"/>
                      <a:pt x="473" y="164"/>
                    </a:cubicBezTo>
                    <a:cubicBezTo>
                      <a:pt x="518" y="152"/>
                      <a:pt x="544" y="100"/>
                      <a:pt x="531" y="56"/>
                    </a:cubicBezTo>
                    <a:cubicBezTo>
                      <a:pt x="505" y="16"/>
                      <a:pt x="469" y="0"/>
                      <a:pt x="4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70"/>
              <p:cNvSpPr/>
              <p:nvPr/>
            </p:nvSpPr>
            <p:spPr>
              <a:xfrm>
                <a:off x="3826850" y="2030375"/>
                <a:ext cx="136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4" h="670" extrusionOk="0">
                    <a:moveTo>
                      <a:pt x="427" y="0"/>
                    </a:moveTo>
                    <a:cubicBezTo>
                      <a:pt x="292" y="0"/>
                      <a:pt x="116" y="183"/>
                      <a:pt x="96" y="267"/>
                    </a:cubicBezTo>
                    <a:cubicBezTo>
                      <a:pt x="45" y="503"/>
                      <a:pt x="116" y="644"/>
                      <a:pt x="218" y="669"/>
                    </a:cubicBezTo>
                    <a:cubicBezTo>
                      <a:pt x="467" y="612"/>
                      <a:pt x="1" y="292"/>
                      <a:pt x="474" y="164"/>
                    </a:cubicBezTo>
                    <a:cubicBezTo>
                      <a:pt x="518" y="151"/>
                      <a:pt x="544" y="100"/>
                      <a:pt x="531" y="56"/>
                    </a:cubicBezTo>
                    <a:cubicBezTo>
                      <a:pt x="503" y="16"/>
                      <a:pt x="467" y="0"/>
                      <a:pt x="4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70"/>
              <p:cNvSpPr/>
              <p:nvPr/>
            </p:nvSpPr>
            <p:spPr>
              <a:xfrm>
                <a:off x="3833400" y="2007675"/>
                <a:ext cx="1362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664" extrusionOk="0">
                    <a:moveTo>
                      <a:pt x="427" y="0"/>
                    </a:moveTo>
                    <a:cubicBezTo>
                      <a:pt x="292" y="0"/>
                      <a:pt x="116" y="181"/>
                      <a:pt x="97" y="260"/>
                    </a:cubicBezTo>
                    <a:cubicBezTo>
                      <a:pt x="45" y="497"/>
                      <a:pt x="116" y="644"/>
                      <a:pt x="218" y="663"/>
                    </a:cubicBezTo>
                    <a:cubicBezTo>
                      <a:pt x="467" y="606"/>
                      <a:pt x="1" y="292"/>
                      <a:pt x="474" y="158"/>
                    </a:cubicBezTo>
                    <a:cubicBezTo>
                      <a:pt x="519" y="145"/>
                      <a:pt x="544" y="94"/>
                      <a:pt x="531" y="56"/>
                    </a:cubicBezTo>
                    <a:cubicBezTo>
                      <a:pt x="503" y="16"/>
                      <a:pt x="467" y="0"/>
                      <a:pt x="4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70"/>
              <p:cNvSpPr/>
              <p:nvPr/>
            </p:nvSpPr>
            <p:spPr>
              <a:xfrm>
                <a:off x="3835325" y="1966900"/>
                <a:ext cx="13600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544" h="664" extrusionOk="0">
                    <a:moveTo>
                      <a:pt x="429" y="1"/>
                    </a:moveTo>
                    <a:cubicBezTo>
                      <a:pt x="296" y="1"/>
                      <a:pt x="117" y="182"/>
                      <a:pt x="103" y="261"/>
                    </a:cubicBezTo>
                    <a:cubicBezTo>
                      <a:pt x="52" y="497"/>
                      <a:pt x="122" y="645"/>
                      <a:pt x="224" y="664"/>
                    </a:cubicBezTo>
                    <a:cubicBezTo>
                      <a:pt x="474" y="606"/>
                      <a:pt x="0" y="286"/>
                      <a:pt x="474" y="159"/>
                    </a:cubicBezTo>
                    <a:cubicBezTo>
                      <a:pt x="525" y="146"/>
                      <a:pt x="544" y="101"/>
                      <a:pt x="531" y="56"/>
                    </a:cubicBezTo>
                    <a:cubicBezTo>
                      <a:pt x="505" y="17"/>
                      <a:pt x="469" y="1"/>
                      <a:pt x="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70"/>
              <p:cNvSpPr/>
              <p:nvPr/>
            </p:nvSpPr>
            <p:spPr>
              <a:xfrm>
                <a:off x="3822850" y="1982575"/>
                <a:ext cx="1282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664" extrusionOk="0">
                    <a:moveTo>
                      <a:pt x="385" y="0"/>
                    </a:moveTo>
                    <a:cubicBezTo>
                      <a:pt x="251" y="0"/>
                      <a:pt x="72" y="182"/>
                      <a:pt x="52" y="260"/>
                    </a:cubicBezTo>
                    <a:cubicBezTo>
                      <a:pt x="1" y="497"/>
                      <a:pt x="71" y="644"/>
                      <a:pt x="180" y="663"/>
                    </a:cubicBezTo>
                    <a:cubicBezTo>
                      <a:pt x="378" y="606"/>
                      <a:pt x="154" y="503"/>
                      <a:pt x="218" y="318"/>
                    </a:cubicBezTo>
                    <a:cubicBezTo>
                      <a:pt x="218" y="197"/>
                      <a:pt x="512" y="203"/>
                      <a:pt x="487" y="56"/>
                    </a:cubicBezTo>
                    <a:cubicBezTo>
                      <a:pt x="460" y="16"/>
                      <a:pt x="424" y="0"/>
                      <a:pt x="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70"/>
              <p:cNvSpPr/>
              <p:nvPr/>
            </p:nvSpPr>
            <p:spPr>
              <a:xfrm>
                <a:off x="3835950" y="1984550"/>
                <a:ext cx="15850" cy="1575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0" extrusionOk="0">
                    <a:moveTo>
                      <a:pt x="505" y="0"/>
                    </a:moveTo>
                    <a:cubicBezTo>
                      <a:pt x="340" y="0"/>
                      <a:pt x="120" y="216"/>
                      <a:pt x="110" y="297"/>
                    </a:cubicBezTo>
                    <a:cubicBezTo>
                      <a:pt x="71" y="508"/>
                      <a:pt x="122" y="603"/>
                      <a:pt x="218" y="629"/>
                    </a:cubicBezTo>
                    <a:cubicBezTo>
                      <a:pt x="468" y="559"/>
                      <a:pt x="1" y="309"/>
                      <a:pt x="564" y="156"/>
                    </a:cubicBezTo>
                    <a:cubicBezTo>
                      <a:pt x="608" y="143"/>
                      <a:pt x="634" y="98"/>
                      <a:pt x="621" y="54"/>
                    </a:cubicBezTo>
                    <a:cubicBezTo>
                      <a:pt x="590" y="16"/>
                      <a:pt x="550" y="0"/>
                      <a:pt x="505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70"/>
              <p:cNvSpPr/>
              <p:nvPr/>
            </p:nvSpPr>
            <p:spPr>
              <a:xfrm>
                <a:off x="3812800" y="2034075"/>
                <a:ext cx="11675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467" h="771" extrusionOk="0">
                    <a:moveTo>
                      <a:pt x="233" y="1"/>
                    </a:moveTo>
                    <a:cubicBezTo>
                      <a:pt x="99" y="1"/>
                      <a:pt x="1" y="256"/>
                      <a:pt x="6" y="355"/>
                    </a:cubicBezTo>
                    <a:cubicBezTo>
                      <a:pt x="25" y="617"/>
                      <a:pt x="147" y="752"/>
                      <a:pt x="236" y="771"/>
                    </a:cubicBezTo>
                    <a:cubicBezTo>
                      <a:pt x="467" y="681"/>
                      <a:pt x="166" y="598"/>
                      <a:pt x="173" y="362"/>
                    </a:cubicBezTo>
                    <a:cubicBezTo>
                      <a:pt x="141" y="240"/>
                      <a:pt x="377" y="144"/>
                      <a:pt x="300" y="23"/>
                    </a:cubicBezTo>
                    <a:cubicBezTo>
                      <a:pt x="277" y="8"/>
                      <a:pt x="255" y="1"/>
                      <a:pt x="2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70"/>
              <p:cNvSpPr/>
              <p:nvPr/>
            </p:nvSpPr>
            <p:spPr>
              <a:xfrm>
                <a:off x="3385800" y="2343300"/>
                <a:ext cx="151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04" extrusionOk="0">
                    <a:moveTo>
                      <a:pt x="120" y="0"/>
                    </a:moveTo>
                    <a:cubicBezTo>
                      <a:pt x="37" y="0"/>
                      <a:pt x="1" y="137"/>
                      <a:pt x="98" y="166"/>
                    </a:cubicBezTo>
                    <a:cubicBezTo>
                      <a:pt x="514" y="313"/>
                      <a:pt x="9" y="639"/>
                      <a:pt x="265" y="703"/>
                    </a:cubicBezTo>
                    <a:cubicBezTo>
                      <a:pt x="604" y="524"/>
                      <a:pt x="386" y="32"/>
                      <a:pt x="150" y="6"/>
                    </a:cubicBezTo>
                    <a:cubicBezTo>
                      <a:pt x="139" y="2"/>
                      <a:pt x="129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70"/>
              <p:cNvSpPr/>
              <p:nvPr/>
            </p:nvSpPr>
            <p:spPr>
              <a:xfrm>
                <a:off x="3363225" y="2332475"/>
                <a:ext cx="14975" cy="17700"/>
              </a:xfrm>
              <a:custGeom>
                <a:avLst/>
                <a:gdLst/>
                <a:ahLst/>
                <a:cxnLst/>
                <a:rect l="l" t="t" r="r" b="b"/>
                <a:pathLst>
                  <a:path w="599" h="708" extrusionOk="0">
                    <a:moveTo>
                      <a:pt x="119" y="0"/>
                    </a:moveTo>
                    <a:cubicBezTo>
                      <a:pt x="35" y="0"/>
                      <a:pt x="0" y="141"/>
                      <a:pt x="94" y="171"/>
                    </a:cubicBezTo>
                    <a:cubicBezTo>
                      <a:pt x="509" y="311"/>
                      <a:pt x="4" y="644"/>
                      <a:pt x="260" y="708"/>
                    </a:cubicBezTo>
                    <a:cubicBezTo>
                      <a:pt x="599" y="522"/>
                      <a:pt x="388" y="36"/>
                      <a:pt x="145" y="4"/>
                    </a:cubicBezTo>
                    <a:cubicBezTo>
                      <a:pt x="136" y="2"/>
                      <a:pt x="127" y="0"/>
                      <a:pt x="1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70"/>
              <p:cNvSpPr/>
              <p:nvPr/>
            </p:nvSpPr>
            <p:spPr>
              <a:xfrm>
                <a:off x="3372550" y="2354325"/>
                <a:ext cx="1492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597" h="704" extrusionOk="0">
                    <a:moveTo>
                      <a:pt x="117" y="1"/>
                    </a:moveTo>
                    <a:cubicBezTo>
                      <a:pt x="31" y="1"/>
                      <a:pt x="0" y="137"/>
                      <a:pt x="98" y="166"/>
                    </a:cubicBezTo>
                    <a:cubicBezTo>
                      <a:pt x="507" y="313"/>
                      <a:pt x="2" y="639"/>
                      <a:pt x="264" y="703"/>
                    </a:cubicBezTo>
                    <a:cubicBezTo>
                      <a:pt x="596" y="524"/>
                      <a:pt x="385" y="32"/>
                      <a:pt x="149" y="6"/>
                    </a:cubicBezTo>
                    <a:cubicBezTo>
                      <a:pt x="138" y="2"/>
                      <a:pt x="127" y="1"/>
                      <a:pt x="1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70"/>
              <p:cNvSpPr/>
              <p:nvPr/>
            </p:nvSpPr>
            <p:spPr>
              <a:xfrm>
                <a:off x="3396825" y="2387100"/>
                <a:ext cx="1495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598" h="703" extrusionOk="0">
                    <a:moveTo>
                      <a:pt x="118" y="0"/>
                    </a:moveTo>
                    <a:cubicBezTo>
                      <a:pt x="32" y="0"/>
                      <a:pt x="0" y="137"/>
                      <a:pt x="92" y="166"/>
                    </a:cubicBezTo>
                    <a:cubicBezTo>
                      <a:pt x="508" y="313"/>
                      <a:pt x="3" y="639"/>
                      <a:pt x="265" y="703"/>
                    </a:cubicBezTo>
                    <a:cubicBezTo>
                      <a:pt x="597" y="524"/>
                      <a:pt x="386" y="32"/>
                      <a:pt x="150" y="6"/>
                    </a:cubicBezTo>
                    <a:cubicBezTo>
                      <a:pt x="139" y="2"/>
                      <a:pt x="128" y="0"/>
                      <a:pt x="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70"/>
              <p:cNvSpPr/>
              <p:nvPr/>
            </p:nvSpPr>
            <p:spPr>
              <a:xfrm>
                <a:off x="3397425" y="2366350"/>
                <a:ext cx="14975" cy="1772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709" extrusionOk="0">
                    <a:moveTo>
                      <a:pt x="119" y="1"/>
                    </a:moveTo>
                    <a:cubicBezTo>
                      <a:pt x="35" y="1"/>
                      <a:pt x="1" y="136"/>
                      <a:pt x="94" y="165"/>
                    </a:cubicBezTo>
                    <a:cubicBezTo>
                      <a:pt x="509" y="312"/>
                      <a:pt x="4" y="644"/>
                      <a:pt x="260" y="708"/>
                    </a:cubicBezTo>
                    <a:cubicBezTo>
                      <a:pt x="599" y="523"/>
                      <a:pt x="388" y="30"/>
                      <a:pt x="145" y="5"/>
                    </a:cubicBezTo>
                    <a:cubicBezTo>
                      <a:pt x="136" y="2"/>
                      <a:pt x="127" y="1"/>
                      <a:pt x="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70"/>
              <p:cNvSpPr/>
              <p:nvPr/>
            </p:nvSpPr>
            <p:spPr>
              <a:xfrm>
                <a:off x="3384400" y="2374500"/>
                <a:ext cx="134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734" extrusionOk="0">
                    <a:moveTo>
                      <a:pt x="174" y="1"/>
                    </a:moveTo>
                    <a:cubicBezTo>
                      <a:pt x="90" y="1"/>
                      <a:pt x="61" y="142"/>
                      <a:pt x="154" y="171"/>
                    </a:cubicBezTo>
                    <a:cubicBezTo>
                      <a:pt x="154" y="171"/>
                      <a:pt x="238" y="197"/>
                      <a:pt x="263" y="267"/>
                    </a:cubicBezTo>
                    <a:cubicBezTo>
                      <a:pt x="365" y="357"/>
                      <a:pt x="1" y="689"/>
                      <a:pt x="231" y="734"/>
                    </a:cubicBezTo>
                    <a:cubicBezTo>
                      <a:pt x="538" y="568"/>
                      <a:pt x="468" y="37"/>
                      <a:pt x="199" y="5"/>
                    </a:cubicBezTo>
                    <a:cubicBezTo>
                      <a:pt x="190" y="2"/>
                      <a:pt x="182" y="1"/>
                      <a:pt x="1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70"/>
              <p:cNvSpPr/>
              <p:nvPr/>
            </p:nvSpPr>
            <p:spPr>
              <a:xfrm>
                <a:off x="3369925" y="2318975"/>
                <a:ext cx="1707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41" extrusionOk="0">
                    <a:moveTo>
                      <a:pt x="120" y="1"/>
                    </a:moveTo>
                    <a:cubicBezTo>
                      <a:pt x="17" y="1"/>
                      <a:pt x="0" y="167"/>
                      <a:pt x="113" y="174"/>
                    </a:cubicBezTo>
                    <a:cubicBezTo>
                      <a:pt x="593" y="237"/>
                      <a:pt x="299" y="589"/>
                      <a:pt x="503" y="640"/>
                    </a:cubicBezTo>
                    <a:cubicBezTo>
                      <a:pt x="682" y="596"/>
                      <a:pt x="580" y="282"/>
                      <a:pt x="510" y="199"/>
                    </a:cubicBezTo>
                    <a:cubicBezTo>
                      <a:pt x="375" y="26"/>
                      <a:pt x="139" y="1"/>
                      <a:pt x="126" y="1"/>
                    </a:cubicBezTo>
                    <a:cubicBezTo>
                      <a:pt x="124" y="1"/>
                      <a:pt x="122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70"/>
              <p:cNvSpPr/>
              <p:nvPr/>
            </p:nvSpPr>
            <p:spPr>
              <a:xfrm>
                <a:off x="3487025" y="2520375"/>
                <a:ext cx="18290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7316" h="446" extrusionOk="0">
                    <a:moveTo>
                      <a:pt x="6746" y="1"/>
                    </a:moveTo>
                    <a:lnTo>
                      <a:pt x="6746" y="1"/>
                    </a:lnTo>
                    <a:cubicBezTo>
                      <a:pt x="5980" y="210"/>
                      <a:pt x="5040" y="277"/>
                      <a:pt x="4107" y="277"/>
                    </a:cubicBezTo>
                    <a:cubicBezTo>
                      <a:pt x="2479" y="277"/>
                      <a:pt x="874" y="74"/>
                      <a:pt x="259" y="74"/>
                    </a:cubicBezTo>
                    <a:cubicBezTo>
                      <a:pt x="110" y="74"/>
                      <a:pt x="19" y="86"/>
                      <a:pt x="1" y="116"/>
                    </a:cubicBezTo>
                    <a:cubicBezTo>
                      <a:pt x="33" y="327"/>
                      <a:pt x="1848" y="391"/>
                      <a:pt x="3850" y="442"/>
                    </a:cubicBezTo>
                    <a:cubicBezTo>
                      <a:pt x="3882" y="444"/>
                      <a:pt x="3933" y="445"/>
                      <a:pt x="3999" y="445"/>
                    </a:cubicBezTo>
                    <a:cubicBezTo>
                      <a:pt x="4733" y="445"/>
                      <a:pt x="7315" y="312"/>
                      <a:pt x="67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01" name="Google Shape;3001;p70"/>
          <p:cNvGrpSpPr/>
          <p:nvPr/>
        </p:nvGrpSpPr>
        <p:grpSpPr>
          <a:xfrm flipH="1">
            <a:off x="6004722" y="3632638"/>
            <a:ext cx="998448" cy="760071"/>
            <a:chOff x="1567350" y="2055575"/>
            <a:chExt cx="212925" cy="162100"/>
          </a:xfrm>
        </p:grpSpPr>
        <p:sp>
          <p:nvSpPr>
            <p:cNvPr id="3002" name="Google Shape;3002;p70"/>
            <p:cNvSpPr/>
            <p:nvPr/>
          </p:nvSpPr>
          <p:spPr>
            <a:xfrm>
              <a:off x="1595000" y="2058800"/>
              <a:ext cx="157775" cy="155575"/>
            </a:xfrm>
            <a:custGeom>
              <a:avLst/>
              <a:gdLst/>
              <a:ahLst/>
              <a:cxnLst/>
              <a:rect l="l" t="t" r="r" b="b"/>
              <a:pathLst>
                <a:path w="6311" h="6223" extrusionOk="0">
                  <a:moveTo>
                    <a:pt x="3156" y="1"/>
                  </a:moveTo>
                  <a:cubicBezTo>
                    <a:pt x="1596" y="1"/>
                    <a:pt x="36" y="1038"/>
                    <a:pt x="0" y="3113"/>
                  </a:cubicBezTo>
                  <a:cubicBezTo>
                    <a:pt x="36" y="5185"/>
                    <a:pt x="1597" y="6222"/>
                    <a:pt x="3157" y="6222"/>
                  </a:cubicBezTo>
                  <a:cubicBezTo>
                    <a:pt x="4717" y="6222"/>
                    <a:pt x="6276" y="5187"/>
                    <a:pt x="6311" y="3113"/>
                  </a:cubicBezTo>
                  <a:cubicBezTo>
                    <a:pt x="6276" y="1038"/>
                    <a:pt x="4716" y="1"/>
                    <a:pt x="3156" y="1"/>
                  </a:cubicBezTo>
                  <a:close/>
                </a:path>
              </a:pathLst>
            </a:custGeom>
            <a:solidFill>
              <a:schemeClr val="dk1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3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70"/>
            <p:cNvSpPr/>
            <p:nvPr/>
          </p:nvSpPr>
          <p:spPr>
            <a:xfrm>
              <a:off x="1567350" y="2055575"/>
              <a:ext cx="212925" cy="162100"/>
            </a:xfrm>
            <a:custGeom>
              <a:avLst/>
              <a:gdLst/>
              <a:ahLst/>
              <a:cxnLst/>
              <a:rect l="l" t="t" r="r" b="b"/>
              <a:pathLst>
                <a:path w="8517" h="6484" extrusionOk="0">
                  <a:moveTo>
                    <a:pt x="4258" y="166"/>
                  </a:moveTo>
                  <a:cubicBezTo>
                    <a:pt x="8293" y="243"/>
                    <a:pt x="8293" y="6240"/>
                    <a:pt x="4258" y="6311"/>
                  </a:cubicBezTo>
                  <a:cubicBezTo>
                    <a:pt x="224" y="6240"/>
                    <a:pt x="224" y="243"/>
                    <a:pt x="4258" y="166"/>
                  </a:cubicBezTo>
                  <a:close/>
                  <a:moveTo>
                    <a:pt x="4258" y="0"/>
                  </a:moveTo>
                  <a:cubicBezTo>
                    <a:pt x="0" y="77"/>
                    <a:pt x="0" y="6400"/>
                    <a:pt x="4258" y="6483"/>
                  </a:cubicBezTo>
                  <a:cubicBezTo>
                    <a:pt x="8517" y="6407"/>
                    <a:pt x="8517" y="77"/>
                    <a:pt x="4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70"/>
            <p:cNvSpPr/>
            <p:nvPr/>
          </p:nvSpPr>
          <p:spPr>
            <a:xfrm>
              <a:off x="1593175" y="2060450"/>
              <a:ext cx="157700" cy="154600"/>
            </a:xfrm>
            <a:custGeom>
              <a:avLst/>
              <a:gdLst/>
              <a:ahLst/>
              <a:cxnLst/>
              <a:rect l="l" t="t" r="r" b="b"/>
              <a:pathLst>
                <a:path w="6308" h="6184" extrusionOk="0">
                  <a:moveTo>
                    <a:pt x="2519" y="0"/>
                  </a:moveTo>
                  <a:cubicBezTo>
                    <a:pt x="2268" y="0"/>
                    <a:pt x="1073" y="450"/>
                    <a:pt x="847" y="982"/>
                  </a:cubicBezTo>
                  <a:cubicBezTo>
                    <a:pt x="847" y="982"/>
                    <a:pt x="1729" y="1250"/>
                    <a:pt x="2094" y="1263"/>
                  </a:cubicBezTo>
                  <a:cubicBezTo>
                    <a:pt x="2190" y="1372"/>
                    <a:pt x="2318" y="1544"/>
                    <a:pt x="2413" y="1717"/>
                  </a:cubicBezTo>
                  <a:cubicBezTo>
                    <a:pt x="2247" y="2011"/>
                    <a:pt x="2023" y="2829"/>
                    <a:pt x="1934" y="3175"/>
                  </a:cubicBezTo>
                  <a:cubicBezTo>
                    <a:pt x="1602" y="3271"/>
                    <a:pt x="1167" y="3366"/>
                    <a:pt x="975" y="3405"/>
                  </a:cubicBezTo>
                  <a:cubicBezTo>
                    <a:pt x="790" y="3226"/>
                    <a:pt x="105" y="2721"/>
                    <a:pt x="105" y="2721"/>
                  </a:cubicBezTo>
                  <a:lnTo>
                    <a:pt x="105" y="2721"/>
                  </a:lnTo>
                  <a:cubicBezTo>
                    <a:pt x="0" y="2840"/>
                    <a:pt x="232" y="4659"/>
                    <a:pt x="578" y="4659"/>
                  </a:cubicBezTo>
                  <a:cubicBezTo>
                    <a:pt x="716" y="4659"/>
                    <a:pt x="872" y="4370"/>
                    <a:pt x="1032" y="3571"/>
                  </a:cubicBezTo>
                  <a:cubicBezTo>
                    <a:pt x="1218" y="3533"/>
                    <a:pt x="1589" y="3450"/>
                    <a:pt x="1908" y="3360"/>
                  </a:cubicBezTo>
                  <a:cubicBezTo>
                    <a:pt x="1998" y="3552"/>
                    <a:pt x="2593" y="4070"/>
                    <a:pt x="2938" y="4242"/>
                  </a:cubicBezTo>
                  <a:cubicBezTo>
                    <a:pt x="2880" y="4453"/>
                    <a:pt x="2791" y="4786"/>
                    <a:pt x="2752" y="5054"/>
                  </a:cubicBezTo>
                  <a:cubicBezTo>
                    <a:pt x="2413" y="5157"/>
                    <a:pt x="1570" y="5745"/>
                    <a:pt x="1570" y="5745"/>
                  </a:cubicBezTo>
                  <a:cubicBezTo>
                    <a:pt x="2099" y="6094"/>
                    <a:pt x="2772" y="6183"/>
                    <a:pt x="3220" y="6183"/>
                  </a:cubicBezTo>
                  <a:cubicBezTo>
                    <a:pt x="3517" y="6183"/>
                    <a:pt x="3715" y="6144"/>
                    <a:pt x="3705" y="6116"/>
                  </a:cubicBezTo>
                  <a:cubicBezTo>
                    <a:pt x="3686" y="6052"/>
                    <a:pt x="3136" y="5278"/>
                    <a:pt x="2919" y="5086"/>
                  </a:cubicBezTo>
                  <a:cubicBezTo>
                    <a:pt x="2951" y="4863"/>
                    <a:pt x="3027" y="4556"/>
                    <a:pt x="3098" y="4306"/>
                  </a:cubicBezTo>
                  <a:cubicBezTo>
                    <a:pt x="3315" y="4274"/>
                    <a:pt x="4121" y="3878"/>
                    <a:pt x="4459" y="3635"/>
                  </a:cubicBezTo>
                  <a:cubicBezTo>
                    <a:pt x="4741" y="3808"/>
                    <a:pt x="5035" y="4012"/>
                    <a:pt x="5118" y="4121"/>
                  </a:cubicBezTo>
                  <a:cubicBezTo>
                    <a:pt x="5092" y="4485"/>
                    <a:pt x="5265" y="5419"/>
                    <a:pt x="5265" y="5419"/>
                  </a:cubicBezTo>
                  <a:cubicBezTo>
                    <a:pt x="5981" y="5074"/>
                    <a:pt x="6307" y="3673"/>
                    <a:pt x="6262" y="3584"/>
                  </a:cubicBezTo>
                  <a:cubicBezTo>
                    <a:pt x="6258" y="3574"/>
                    <a:pt x="6245" y="3570"/>
                    <a:pt x="6224" y="3570"/>
                  </a:cubicBezTo>
                  <a:cubicBezTo>
                    <a:pt x="6056" y="3570"/>
                    <a:pt x="5401" y="3875"/>
                    <a:pt x="5201" y="3961"/>
                  </a:cubicBezTo>
                  <a:cubicBezTo>
                    <a:pt x="5054" y="3814"/>
                    <a:pt x="4779" y="3629"/>
                    <a:pt x="4568" y="3501"/>
                  </a:cubicBezTo>
                  <a:cubicBezTo>
                    <a:pt x="4511" y="3354"/>
                    <a:pt x="4479" y="2382"/>
                    <a:pt x="4402" y="2056"/>
                  </a:cubicBezTo>
                  <a:cubicBezTo>
                    <a:pt x="4511" y="1902"/>
                    <a:pt x="4664" y="1711"/>
                    <a:pt x="4824" y="1519"/>
                  </a:cubicBezTo>
                  <a:cubicBezTo>
                    <a:pt x="5111" y="1611"/>
                    <a:pt x="5661" y="1695"/>
                    <a:pt x="5898" y="1695"/>
                  </a:cubicBezTo>
                  <a:cubicBezTo>
                    <a:pt x="5956" y="1695"/>
                    <a:pt x="5995" y="1690"/>
                    <a:pt x="6007" y="1679"/>
                  </a:cubicBezTo>
                  <a:cubicBezTo>
                    <a:pt x="6077" y="1608"/>
                    <a:pt x="5661" y="445"/>
                    <a:pt x="4543" y="144"/>
                  </a:cubicBezTo>
                  <a:lnTo>
                    <a:pt x="4543" y="144"/>
                  </a:lnTo>
                  <a:cubicBezTo>
                    <a:pt x="4543" y="144"/>
                    <a:pt x="4472" y="1308"/>
                    <a:pt x="4658" y="1442"/>
                  </a:cubicBezTo>
                  <a:cubicBezTo>
                    <a:pt x="4555" y="1576"/>
                    <a:pt x="4408" y="1762"/>
                    <a:pt x="4280" y="1928"/>
                  </a:cubicBezTo>
                  <a:cubicBezTo>
                    <a:pt x="3967" y="1826"/>
                    <a:pt x="2791" y="1659"/>
                    <a:pt x="2548" y="1615"/>
                  </a:cubicBezTo>
                  <a:cubicBezTo>
                    <a:pt x="2465" y="1455"/>
                    <a:pt x="2356" y="1314"/>
                    <a:pt x="2266" y="1205"/>
                  </a:cubicBezTo>
                  <a:cubicBezTo>
                    <a:pt x="2394" y="982"/>
                    <a:pt x="2701" y="48"/>
                    <a:pt x="2548" y="3"/>
                  </a:cubicBezTo>
                  <a:cubicBezTo>
                    <a:pt x="2540" y="1"/>
                    <a:pt x="2531" y="0"/>
                    <a:pt x="2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43184038"/>
      </p:ext>
    </p:extLst>
  </p:cSld>
  <p:clrMapOvr>
    <a:masterClrMapping/>
  </p:clrMapOvr>
</p:sld>
</file>

<file path=ppt/theme/theme1.xml><?xml version="1.0" encoding="utf-8"?>
<a:theme xmlns:a="http://schemas.openxmlformats.org/drawingml/2006/main" name="Hobbies, interests, and leisure activities - German - Foreign Language - 6th grade by Slidego">
  <a:themeElements>
    <a:clrScheme name="Simple Light">
      <a:dk1>
        <a:srgbClr val="FFFFFF"/>
      </a:dk1>
      <a:lt1>
        <a:srgbClr val="1F303F"/>
      </a:lt1>
      <a:dk2>
        <a:srgbClr val="E9CF53"/>
      </a:dk2>
      <a:lt2>
        <a:srgbClr val="CD6F41"/>
      </a:lt2>
      <a:accent1>
        <a:srgbClr val="E46B7D"/>
      </a:accent1>
      <a:accent2>
        <a:srgbClr val="BFB4D1"/>
      </a:accent2>
      <a:accent3>
        <a:srgbClr val="7187B8"/>
      </a:accent3>
      <a:accent4>
        <a:srgbClr val="F0F4FD"/>
      </a:accent4>
      <a:accent5>
        <a:srgbClr val="AFCC9A"/>
      </a:accent5>
      <a:accent6>
        <a:srgbClr val="FFFFFF"/>
      </a:accent6>
      <a:hlink>
        <a:srgbClr val="1F303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On-screen Show (16:9)</PresentationFormat>
  <Paragraphs>60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DM Sans</vt:lpstr>
      <vt:lpstr>Jost</vt:lpstr>
      <vt:lpstr>Arial</vt:lpstr>
      <vt:lpstr>Colonna MT</vt:lpstr>
      <vt:lpstr>Anaheim</vt:lpstr>
      <vt:lpstr>Helvetica Neue</vt:lpstr>
      <vt:lpstr>Paytone One</vt:lpstr>
      <vt:lpstr>Hobbies, interests, and leisure activities - German - Foreign Language - 6th grade by Slidego</vt:lpstr>
      <vt:lpstr>Die Sportarten </vt:lpstr>
      <vt:lpstr>PowerPoint Presentation</vt:lpstr>
      <vt:lpstr>Wassersport</vt:lpstr>
      <vt:lpstr>PowerPoint Presentation</vt:lpstr>
      <vt:lpstr>PowerPoint Presentation</vt:lpstr>
      <vt:lpstr>Sie spielt gern Basketball</vt:lpstr>
      <vt:lpstr>Autogrammjagd </vt:lpstr>
      <vt:lpstr>Multiple choice 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Sportarten </dc:title>
  <dc:creator>HP</dc:creator>
  <cp:lastModifiedBy>Mona Ahmed Osman</cp:lastModifiedBy>
  <cp:revision>5</cp:revision>
  <dcterms:modified xsi:type="dcterms:W3CDTF">2024-01-17T09:26:23Z</dcterms:modified>
</cp:coreProperties>
</file>