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4" r:id="rId1"/>
  </p:sldMasterIdLst>
  <p:notesMasterIdLst>
    <p:notesMasterId r:id="rId7"/>
  </p:notes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3" autoAdjust="0"/>
    <p:restoredTop sz="94660"/>
  </p:normalViewPr>
  <p:slideViewPr>
    <p:cSldViewPr snapToGrid="0">
      <p:cViewPr varScale="1">
        <p:scale>
          <a:sx n="62" d="100"/>
          <a:sy n="62" d="100"/>
        </p:scale>
        <p:origin x="26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FA597-9183-415E-AED6-8B1E584EEF16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4C8FE-3A38-44C8-AB9F-5F5325834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217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C5C6D881-7509-4AC5-AE7A-2DC344E54D4A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2CBFFA0-CCE8-40A4-AE88-3419C79FBBA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395496-1E3C-DB4F-3DD6-00B957920C1D}"/>
              </a:ext>
            </a:extLst>
          </p:cNvPr>
          <p:cNvSpPr txBox="1"/>
          <p:nvPr userDrawn="1"/>
        </p:nvSpPr>
        <p:spPr>
          <a:xfrm rot="20322592">
            <a:off x="-179882" y="271374"/>
            <a:ext cx="2683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Frau Somaia </a:t>
            </a:r>
            <a:r>
              <a:rPr lang="en-US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Elgohary</a:t>
            </a:r>
            <a:endParaRPr lang="en-US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9099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D881-7509-4AC5-AE7A-2DC344E54D4A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FFA0-CCE8-40A4-AE88-3419C79FB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276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D881-7509-4AC5-AE7A-2DC344E54D4A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FFA0-CCE8-40A4-AE88-3419C79FB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884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D881-7509-4AC5-AE7A-2DC344E54D4A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FFA0-CCE8-40A4-AE88-3419C79FBBA2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2CF91C-1963-B892-8C56-B47B62228D7F}"/>
              </a:ext>
            </a:extLst>
          </p:cNvPr>
          <p:cNvSpPr txBox="1"/>
          <p:nvPr userDrawn="1"/>
        </p:nvSpPr>
        <p:spPr>
          <a:xfrm rot="20561368">
            <a:off x="136442" y="497404"/>
            <a:ext cx="2623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Frau Somaia </a:t>
            </a:r>
            <a:r>
              <a:rPr lang="en-US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Elgohary</a:t>
            </a:r>
            <a:endParaRPr lang="en-US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893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5C6D881-7509-4AC5-AE7A-2DC344E54D4A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B2CBFFA0-CCE8-40A4-AE88-3419C79FB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306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D881-7509-4AC5-AE7A-2DC344E54D4A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FFA0-CCE8-40A4-AE88-3419C79FB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343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D881-7509-4AC5-AE7A-2DC344E54D4A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FFA0-CCE8-40A4-AE88-3419C79FB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509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D881-7509-4AC5-AE7A-2DC344E54D4A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FFA0-CCE8-40A4-AE88-3419C79FB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5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D881-7509-4AC5-AE7A-2DC344E54D4A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FFA0-CCE8-40A4-AE88-3419C79FB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863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D881-7509-4AC5-AE7A-2DC344E54D4A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CBFFA0-CCE8-40A4-AE88-3419C79FBBA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2495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C5C6D881-7509-4AC5-AE7A-2DC344E54D4A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CBFFA0-CCE8-40A4-AE88-3419C79FBBA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00514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C6D881-7509-4AC5-AE7A-2DC344E54D4A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2CBFFA0-CCE8-40A4-AE88-3419C79FB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292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5" r:id="rId1"/>
    <p:sldLayoutId id="2147483996" r:id="rId2"/>
    <p:sldLayoutId id="2147483997" r:id="rId3"/>
    <p:sldLayoutId id="2147483998" r:id="rId4"/>
    <p:sldLayoutId id="2147483999" r:id="rId5"/>
    <p:sldLayoutId id="2147484000" r:id="rId6"/>
    <p:sldLayoutId id="2147484001" r:id="rId7"/>
    <p:sldLayoutId id="2147484002" r:id="rId8"/>
    <p:sldLayoutId id="2147484003" r:id="rId9"/>
    <p:sldLayoutId id="2147484004" r:id="rId10"/>
    <p:sldLayoutId id="214748400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3KhDWo33KCU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/>
              <a:t>Selbstdefinition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0" y="4257207"/>
            <a:ext cx="119922" cy="89941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pic>
        <p:nvPicPr>
          <p:cNvPr id="4" name="Picture 3" descr="What'S &lt;strong&gt;Your&lt;/strong&gt; &lt;strong&gt;Name&lt;/strong&gt; Question · Free image on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5215" y="3726735"/>
            <a:ext cx="1755079" cy="153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43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err="1"/>
              <a:t>Ein</a:t>
            </a:r>
            <a:r>
              <a:rPr lang="en-US" u="sng" dirty="0"/>
              <a:t> Video</a:t>
            </a:r>
          </a:p>
        </p:txBody>
      </p:sp>
      <p:pic>
        <p:nvPicPr>
          <p:cNvPr id="6" name="3KhDWo33KCU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270353" y="1693890"/>
            <a:ext cx="8589361" cy="4831515"/>
          </a:xfrm>
          <a:prstGeom prst="rect">
            <a:avLst/>
          </a:prstGeom>
          <a:ln w="107950" cap="rnd">
            <a:solidFill>
              <a:srgbClr val="C8C6BD"/>
            </a:solidFill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171450" prst="hardEdge"/>
            <a:extrusionClr>
              <a:srgbClr val="FFFFFF"/>
            </a:extrusionClr>
          </a:sp3d>
        </p:spPr>
      </p:pic>
    </p:spTree>
    <p:extLst>
      <p:ext uri="{BB962C8B-B14F-4D97-AF65-F5344CB8AC3E}">
        <p14:creationId xmlns:p14="http://schemas.microsoft.com/office/powerpoint/2010/main" val="2392727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>
                <a:solidFill>
                  <a:srgbClr val="C00000"/>
                </a:solidFill>
              </a:rPr>
              <a:t>Wer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 err="1">
                <a:solidFill>
                  <a:srgbClr val="C00000"/>
                </a:solidFill>
              </a:rPr>
              <a:t>bist</a:t>
            </a:r>
            <a:r>
              <a:rPr lang="en-GB" dirty="0">
                <a:solidFill>
                  <a:srgbClr val="C00000"/>
                </a:solidFill>
              </a:rPr>
              <a:t> du?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Content Placeholder 3" descr="&lt;strong&gt;Wer bist du&lt;/strong&gt;? (@werbistduuu) | Twitter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084" y="2148408"/>
            <a:ext cx="4474473" cy="4474473"/>
          </a:xfrm>
        </p:spPr>
      </p:pic>
    </p:spTree>
    <p:extLst>
      <p:ext uri="{BB962C8B-B14F-4D97-AF65-F5344CB8AC3E}">
        <p14:creationId xmlns:p14="http://schemas.microsoft.com/office/powerpoint/2010/main" val="1425275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>
                <a:solidFill>
                  <a:srgbClr val="C00000"/>
                </a:solidFill>
              </a:rPr>
            </a:br>
            <a:br>
              <a:rPr lang="en-GB" dirty="0">
                <a:solidFill>
                  <a:srgbClr val="C00000"/>
                </a:solidFill>
              </a:rPr>
            </a:br>
            <a:br>
              <a:rPr lang="en-GB" dirty="0">
                <a:solidFill>
                  <a:srgbClr val="C00000"/>
                </a:solidFill>
              </a:rPr>
            </a:br>
            <a:br>
              <a:rPr lang="en-GB" dirty="0">
                <a:solidFill>
                  <a:srgbClr val="C00000"/>
                </a:solidFill>
              </a:rPr>
            </a:br>
            <a:br>
              <a:rPr lang="en-GB" dirty="0">
                <a:solidFill>
                  <a:srgbClr val="C00000"/>
                </a:solidFill>
              </a:rPr>
            </a:br>
            <a:r>
              <a:rPr lang="en-GB" sz="6700" dirty="0" err="1">
                <a:solidFill>
                  <a:srgbClr val="C00000"/>
                </a:solidFill>
              </a:rPr>
              <a:t>Ich</a:t>
            </a:r>
            <a:r>
              <a:rPr lang="en-GB" sz="6700" dirty="0">
                <a:solidFill>
                  <a:srgbClr val="C00000"/>
                </a:solidFill>
              </a:rPr>
              <a:t> bin …….</a:t>
            </a:r>
            <a:endParaRPr lang="en-US" sz="6700" dirty="0">
              <a:solidFill>
                <a:srgbClr val="C00000"/>
              </a:solidFill>
            </a:endParaRPr>
          </a:p>
        </p:txBody>
      </p:sp>
      <p:pic>
        <p:nvPicPr>
          <p:cNvPr id="4" name="Content Placeholder 3" descr="Someone Sent Me a Business Email Addressed &quot;Hi Zamunda...&quot; | Awesomely ...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9819" y="841985"/>
            <a:ext cx="5692880" cy="4269660"/>
          </a:xfrm>
        </p:spPr>
      </p:pic>
    </p:spTree>
    <p:extLst>
      <p:ext uri="{BB962C8B-B14F-4D97-AF65-F5344CB8AC3E}">
        <p14:creationId xmlns:p14="http://schemas.microsoft.com/office/powerpoint/2010/main" val="3793916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Gut </a:t>
            </a:r>
            <a:r>
              <a:rPr lang="en-GB" dirty="0" err="1"/>
              <a:t>gemacht</a:t>
            </a:r>
            <a:r>
              <a:rPr lang="en-GB" dirty="0"/>
              <a:t>!</a:t>
            </a:r>
            <a:br>
              <a:rPr lang="en-GB" dirty="0"/>
            </a:b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600649" y="984619"/>
            <a:ext cx="10058400" cy="393192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           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r">
              <a:buNone/>
            </a:pPr>
            <a:r>
              <a:rPr lang="en-US" sz="8800" dirty="0"/>
              <a:t>                                                                   </a:t>
            </a:r>
            <a:r>
              <a:rPr lang="en-US" sz="8800" dirty="0" err="1">
                <a:solidFill>
                  <a:srgbClr val="0070C0"/>
                </a:solidFill>
              </a:rPr>
              <a:t>Tsch</a:t>
            </a:r>
            <a:r>
              <a:rPr lang="de-DE" sz="8800" dirty="0">
                <a:solidFill>
                  <a:srgbClr val="0070C0"/>
                </a:solidFill>
              </a:rPr>
              <a:t>üss</a:t>
            </a:r>
            <a:endParaRPr lang="en-US" sz="8800" dirty="0">
              <a:solidFill>
                <a:srgbClr val="0070C0"/>
              </a:solidFill>
            </a:endParaRPr>
          </a:p>
        </p:txBody>
      </p:sp>
      <p:pic>
        <p:nvPicPr>
          <p:cNvPr id="4" name="Picture 3" descr="&lt;strong&gt;Bye Bye :: Bye&lt;/strong&gt; :: MyNiceProfile.com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496" y="4916539"/>
            <a:ext cx="1997271" cy="1619408"/>
          </a:xfrm>
          <a:prstGeom prst="rect">
            <a:avLst/>
          </a:prstGeom>
        </p:spPr>
      </p:pic>
      <p:pic>
        <p:nvPicPr>
          <p:cNvPr id="5" name="Picture 4" descr="Clap Emoji &lt;strong&gt;GIFs&lt;/strong&gt; | Tenor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7031" y="642594"/>
            <a:ext cx="209550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07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48</TotalTime>
  <Words>27</Words>
  <Application>Microsoft Office PowerPoint</Application>
  <PresentationFormat>Widescreen</PresentationFormat>
  <Paragraphs>12</Paragraphs>
  <Slides>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Century Gothic</vt:lpstr>
      <vt:lpstr>Garamond</vt:lpstr>
      <vt:lpstr>Savon</vt:lpstr>
      <vt:lpstr>Selbstdefinition</vt:lpstr>
      <vt:lpstr>Ein Video</vt:lpstr>
      <vt:lpstr>Wer bist du?</vt:lpstr>
      <vt:lpstr>     Ich bin …….</vt:lpstr>
      <vt:lpstr>   Gut gemacht!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Selbstdefinition</dc:title>
  <dc:creator>Dell</dc:creator>
  <cp:lastModifiedBy>Somaia</cp:lastModifiedBy>
  <cp:revision>16</cp:revision>
  <dcterms:created xsi:type="dcterms:W3CDTF">2022-10-05T09:21:25Z</dcterms:created>
  <dcterms:modified xsi:type="dcterms:W3CDTF">2023-04-04T09:03:10Z</dcterms:modified>
</cp:coreProperties>
</file>