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479"/>
    <a:srgbClr val="FFFFFF"/>
    <a:srgbClr val="C5AEDC"/>
    <a:srgbClr val="B293D1"/>
    <a:srgbClr val="8C5DBB"/>
    <a:srgbClr val="653C8F"/>
    <a:srgbClr val="9D9CCD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3842" autoAdjust="0"/>
  </p:normalViewPr>
  <p:slideViewPr>
    <p:cSldViewPr snapToGrid="0" showGuides="1">
      <p:cViewPr varScale="1">
        <p:scale>
          <a:sx n="67" d="100"/>
          <a:sy n="67" d="100"/>
        </p:scale>
        <p:origin x="118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mathematics/early-years-shape-spaces-and-measures/early-years-sorti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mathematics/early-years-shape-spaces-and-measures/early-years-sort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8C6ECF-69AD-B8E3-B0EE-84E495302F91}"/>
              </a:ext>
            </a:extLst>
          </p:cNvPr>
          <p:cNvSpPr/>
          <p:nvPr/>
        </p:nvSpPr>
        <p:spPr>
          <a:xfrm>
            <a:off x="4114800" y="5476875"/>
            <a:ext cx="904875" cy="704850"/>
          </a:xfrm>
          <a:prstGeom prst="rect">
            <a:avLst/>
          </a:prstGeom>
          <a:solidFill>
            <a:srgbClr val="ADD479"/>
          </a:solidFill>
          <a:ln>
            <a:solidFill>
              <a:srgbClr val="ADD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A203A-162C-D1A2-0F3B-979883F2EB7A}"/>
              </a:ext>
            </a:extLst>
          </p:cNvPr>
          <p:cNvSpPr/>
          <p:nvPr/>
        </p:nvSpPr>
        <p:spPr>
          <a:xfrm>
            <a:off x="8134350" y="6086475"/>
            <a:ext cx="904875" cy="704850"/>
          </a:xfrm>
          <a:prstGeom prst="rect">
            <a:avLst/>
          </a:prstGeom>
          <a:solidFill>
            <a:srgbClr val="ADD479"/>
          </a:solidFill>
          <a:ln>
            <a:solidFill>
              <a:srgbClr val="ADD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017209-A700-475B-A04D-4141A542E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08" y="1501353"/>
            <a:ext cx="3174236" cy="4285836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8C0F7CC-E4CE-4FE5-AF46-32A1B9946D5D}"/>
              </a:ext>
            </a:extLst>
          </p:cNvPr>
          <p:cNvSpPr/>
          <p:nvPr/>
        </p:nvSpPr>
        <p:spPr>
          <a:xfrm>
            <a:off x="4652043" y="2619201"/>
            <a:ext cx="3252699" cy="1836165"/>
          </a:xfrm>
          <a:prstGeom prst="wedgeRoundRectCallout">
            <a:avLst>
              <a:gd name="adj1" fmla="val -73704"/>
              <a:gd name="adj2" fmla="val 414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Well done for sorting all of the monsters!</a:t>
            </a:r>
          </a:p>
        </p:txBody>
      </p:sp>
    </p:spTree>
    <p:extLst>
      <p:ext uri="{BB962C8B-B14F-4D97-AF65-F5344CB8AC3E}">
        <p14:creationId xmlns:p14="http://schemas.microsoft.com/office/powerpoint/2010/main" val="375824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box should the blue monster </a:t>
            </a:r>
            <a:br>
              <a:rPr lang="en-US" sz="2800" dirty="0"/>
            </a:br>
            <a:r>
              <a:rPr lang="en-US" sz="2800" dirty="0"/>
              <a:t>be sorted into?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Has a Hat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Does Not Have a Hat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CE97E0-171E-42FB-A0B2-7DF3E3A88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91" y="2074624"/>
            <a:ext cx="1216620" cy="1336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28" y="2887977"/>
            <a:ext cx="1400206" cy="13364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29" y="3078808"/>
            <a:ext cx="1084963" cy="1155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078" y="2013087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974" y="4903465"/>
            <a:ext cx="1814051" cy="1230192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5094612" y="5065154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6198100" y="2091727"/>
            <a:ext cx="1287381" cy="848294"/>
          </a:xfrm>
          <a:prstGeom prst="wedgeRoundRectCallout">
            <a:avLst>
              <a:gd name="adj1" fmla="val -65762"/>
              <a:gd name="adj2" fmla="val 18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done, I do not have a hat.</a:t>
            </a:r>
          </a:p>
        </p:txBody>
      </p:sp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3" name="Hyperlink Box">
            <a:hlinkClick r:id="rId8" action="ppaction://hlinksldjump"/>
            <a:extLst>
              <a:ext uri="{FF2B5EF4-FFF2-40B4-BE49-F238E27FC236}">
                <a16:creationId xmlns:a16="http://schemas.microsoft.com/office/drawing/2014/main" id="{E8D1C014-ACDE-403F-8DEA-E19B86A6D95B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375 -0.4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box should the pink monster </a:t>
            </a:r>
            <a:br>
              <a:rPr lang="en-US" sz="2800" dirty="0"/>
            </a:br>
            <a:r>
              <a:rPr lang="en-US" sz="2800" dirty="0"/>
              <a:t>be sorted into?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344" y="3447170"/>
            <a:ext cx="1564011" cy="106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One Eye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Two Eyes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590" y="2025144"/>
            <a:ext cx="1284745" cy="1226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14" y="3104792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076" y="2049793"/>
            <a:ext cx="980266" cy="132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8942F-FBCB-4BAC-8032-051B3C589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991" y="3150198"/>
            <a:ext cx="1213718" cy="1323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847103-30AD-4FE4-9FFE-8093B97159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70" y="2041705"/>
            <a:ext cx="935370" cy="122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152" y="4939353"/>
            <a:ext cx="1119460" cy="1192257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5094612" y="5065154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5970128" y="3488177"/>
            <a:ext cx="1287381" cy="848294"/>
          </a:xfrm>
          <a:prstGeom prst="wedgeRoundRectCallout">
            <a:avLst>
              <a:gd name="adj1" fmla="val -65762"/>
              <a:gd name="adj2" fmla="val 18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done, I have two eyes.</a:t>
            </a:r>
          </a:p>
        </p:txBody>
      </p:sp>
      <p:sp>
        <p:nvSpPr>
          <p:cNvPr id="25" name="Hyperlink Box">
            <a:hlinkClick r:id="rId9" action="ppaction://hlinksldjump"/>
            <a:extLst>
              <a:ext uri="{FF2B5EF4-FFF2-40B4-BE49-F238E27FC236}">
                <a16:creationId xmlns:a16="http://schemas.microsoft.com/office/drawing/2014/main" id="{B264D781-F3DB-4A0C-8BC4-C394242BFF2E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24 -0.227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box should the blue monster </a:t>
            </a:r>
            <a:br>
              <a:rPr lang="en-US" sz="2800" dirty="0"/>
            </a:br>
            <a:r>
              <a:rPr lang="en-US" sz="2800" dirty="0"/>
              <a:t>be sorted into?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271" y="3299369"/>
            <a:ext cx="1564011" cy="106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Spotty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Stripy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86" y="3345158"/>
            <a:ext cx="1253563" cy="11965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597" y="2079311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867" y="4839624"/>
            <a:ext cx="980266" cy="132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8942F-FBCB-4BAC-8032-051B3C589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574" y="2000698"/>
            <a:ext cx="1131781" cy="1234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847103-30AD-4FE4-9FFE-8093B97159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083" y="2020454"/>
            <a:ext cx="884891" cy="1160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395" y="3299369"/>
            <a:ext cx="1119460" cy="1192257"/>
          </a:xfrm>
          <a:prstGeom prst="rect">
            <a:avLst/>
          </a:prstGeom>
        </p:spPr>
      </p:pic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5094612" y="5169329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1940704" y="3495225"/>
            <a:ext cx="1287381" cy="848294"/>
          </a:xfrm>
          <a:prstGeom prst="wedgeRoundRectCallout">
            <a:avLst>
              <a:gd name="adj1" fmla="val -65762"/>
              <a:gd name="adj2" fmla="val 18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done, I am spotty.</a:t>
            </a:r>
          </a:p>
        </p:txBody>
      </p:sp>
      <p:sp>
        <p:nvSpPr>
          <p:cNvPr id="25" name="Hyperlink Box">
            <a:hlinkClick r:id="rId9" action="ppaction://hlinksldjump"/>
            <a:extLst>
              <a:ext uri="{FF2B5EF4-FFF2-40B4-BE49-F238E27FC236}">
                <a16:creationId xmlns:a16="http://schemas.microsoft.com/office/drawing/2014/main" id="{96573A9C-539B-4861-8789-6FEBFE9BE8A6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542 -0.2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monster will complete the </a:t>
            </a:r>
            <a:br>
              <a:rPr lang="en-US" sz="2800" dirty="0"/>
            </a:br>
            <a:r>
              <a:rPr lang="en-US" sz="2800" dirty="0"/>
              <a:t>sorting diagram?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87" y="2058830"/>
            <a:ext cx="1564011" cy="106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Pink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Not Pink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66" y="3349635"/>
            <a:ext cx="1253563" cy="11965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12" y="3125762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2A7F1-0EC7-4F7F-B309-CB07BAE77D34}"/>
              </a:ext>
            </a:extLst>
          </p:cNvPr>
          <p:cNvSpPr txBox="1"/>
          <p:nvPr/>
        </p:nvSpPr>
        <p:spPr>
          <a:xfrm>
            <a:off x="3146929" y="2105561"/>
            <a:ext cx="7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47" y="4839624"/>
            <a:ext cx="980266" cy="132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7" y="2114808"/>
            <a:ext cx="1119460" cy="119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2D6BE-EE13-4DBF-9046-1579020634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819" y="4845888"/>
            <a:ext cx="1603961" cy="1271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292" y="4909497"/>
            <a:ext cx="1089037" cy="11963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39D3B-1573-454D-8AC9-2425A1947A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018" y="3070297"/>
            <a:ext cx="1411837" cy="1473331"/>
          </a:xfrm>
          <a:prstGeom prst="rect">
            <a:avLst/>
          </a:prstGeom>
        </p:spPr>
      </p:pic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6302018" y="4942553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3893995" y="2680275"/>
            <a:ext cx="1287381" cy="479269"/>
          </a:xfrm>
          <a:prstGeom prst="wedgeRoundRectCallout">
            <a:avLst>
              <a:gd name="adj1" fmla="val -66694"/>
              <a:gd name="adj2" fmla="val 39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59E35B5-2141-485F-9462-F0092C2B051C}"/>
              </a:ext>
            </a:extLst>
          </p:cNvPr>
          <p:cNvSpPr/>
          <p:nvPr/>
        </p:nvSpPr>
        <p:spPr>
          <a:xfrm>
            <a:off x="1510579" y="5279943"/>
            <a:ext cx="1186918" cy="403636"/>
          </a:xfrm>
          <a:prstGeom prst="wedgeRoundRectCallout">
            <a:avLst>
              <a:gd name="adj1" fmla="val 70906"/>
              <a:gd name="adj2" fmla="val 485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31" name="Hyperlink Box">
            <a:hlinkClick r:id="rId10" action="ppaction://hlinksldjump"/>
            <a:extLst>
              <a:ext uri="{FF2B5EF4-FFF2-40B4-BE49-F238E27FC236}">
                <a16:creationId xmlns:a16="http://schemas.microsoft.com/office/drawing/2014/main" id="{63EE61F2-EAB1-4AC7-8CBA-B82C73BFA68F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1024 -0.39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monster will complete the </a:t>
            </a:r>
            <a:br>
              <a:rPr lang="en-US" sz="2800" dirty="0"/>
            </a:br>
            <a:r>
              <a:rPr lang="en-US" sz="2800" dirty="0"/>
              <a:t>sorting diagram?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Hair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No Hair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93" y="3114705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2A7F1-0EC7-4F7F-B309-CB07BAE77D34}"/>
              </a:ext>
            </a:extLst>
          </p:cNvPr>
          <p:cNvSpPr txBox="1"/>
          <p:nvPr/>
        </p:nvSpPr>
        <p:spPr>
          <a:xfrm>
            <a:off x="7187298" y="1975112"/>
            <a:ext cx="7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09" y="3150445"/>
            <a:ext cx="980266" cy="132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887" y="4952083"/>
            <a:ext cx="1119460" cy="119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2D6BE-EE13-4DBF-9046-157902063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610" y="4891255"/>
            <a:ext cx="1603961" cy="1271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42" y="2064944"/>
            <a:ext cx="1089037" cy="11963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39D3B-1573-454D-8AC9-2425A1947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2" y="2076228"/>
            <a:ext cx="1268308" cy="1323550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5831143" y="2283327"/>
            <a:ext cx="1287381" cy="479269"/>
          </a:xfrm>
          <a:prstGeom prst="wedgeRoundRectCallout">
            <a:avLst>
              <a:gd name="adj1" fmla="val 66483"/>
              <a:gd name="adj2" fmla="val 238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59E35B5-2141-485F-9462-F0092C2B051C}"/>
              </a:ext>
            </a:extLst>
          </p:cNvPr>
          <p:cNvSpPr/>
          <p:nvPr/>
        </p:nvSpPr>
        <p:spPr>
          <a:xfrm>
            <a:off x="5719994" y="5266282"/>
            <a:ext cx="1186918" cy="403636"/>
          </a:xfrm>
          <a:prstGeom prst="wedgeRoundRectCallout">
            <a:avLst>
              <a:gd name="adj1" fmla="val -67926"/>
              <a:gd name="adj2" fmla="val 438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9359C6-9C8C-40DC-9969-A77DE3DEA6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382" y="2195611"/>
            <a:ext cx="1128018" cy="1230094"/>
          </a:xfrm>
          <a:prstGeom prst="rect">
            <a:avLst/>
          </a:prstGeom>
        </p:spPr>
      </p:pic>
      <p:sp>
        <p:nvSpPr>
          <p:cNvPr id="31" name="Hyperlink Box">
            <a:hlinkClick r:id="rId9" action="ppaction://hlinksldjump"/>
            <a:extLst>
              <a:ext uri="{FF2B5EF4-FFF2-40B4-BE49-F238E27FC236}">
                <a16:creationId xmlns:a16="http://schemas.microsoft.com/office/drawing/2014/main" id="{4B40FA66-6EE5-4FCD-A09E-97040A3F7D3B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4393 -0.41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B74DE6E-31EE-42D2-B32F-0704E89C6037}"/>
              </a:ext>
            </a:extLst>
          </p:cNvPr>
          <p:cNvGrpSpPr/>
          <p:nvPr/>
        </p:nvGrpSpPr>
        <p:grpSpPr>
          <a:xfrm>
            <a:off x="4753154" y="687664"/>
            <a:ext cx="3647686" cy="3171763"/>
            <a:chOff x="4753154" y="687664"/>
            <a:chExt cx="3647686" cy="3171763"/>
          </a:xfrm>
        </p:grpSpPr>
        <p:sp>
          <p:nvSpPr>
            <p:cNvPr id="19" name="White Rectangle: Top Corners Rounded 10">
              <a:extLst>
                <a:ext uri="{FF2B5EF4-FFF2-40B4-BE49-F238E27FC236}">
                  <a16:creationId xmlns:a16="http://schemas.microsoft.com/office/drawing/2014/main" id="{772E702C-114D-4DA9-813A-5E5996A5238B}"/>
                </a:ext>
              </a:extLst>
            </p:cNvPr>
            <p:cNvSpPr/>
            <p:nvPr/>
          </p:nvSpPr>
          <p:spPr>
            <a:xfrm rot="10800000">
              <a:off x="4753154" y="1056994"/>
              <a:ext cx="3643821" cy="2792908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Lilac Rectangle: Top Corners Rounded 9">
              <a:extLst>
                <a:ext uri="{FF2B5EF4-FFF2-40B4-BE49-F238E27FC236}">
                  <a16:creationId xmlns:a16="http://schemas.microsoft.com/office/drawing/2014/main" id="{58048A33-578A-406A-811D-C39A1CAFEDBC}"/>
                </a:ext>
              </a:extLst>
            </p:cNvPr>
            <p:cNvSpPr/>
            <p:nvPr/>
          </p:nvSpPr>
          <p:spPr>
            <a:xfrm>
              <a:off x="4753155" y="687664"/>
              <a:ext cx="3643821" cy="369332"/>
            </a:xfrm>
            <a:prstGeom prst="round2SameRect">
              <a:avLst>
                <a:gd name="adj1" fmla="val 46122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12821D-CCF1-45D3-8752-F497D5994C6C}"/>
                </a:ext>
              </a:extLst>
            </p:cNvPr>
            <p:cNvSpPr txBox="1"/>
            <p:nvPr/>
          </p:nvSpPr>
          <p:spPr>
            <a:xfrm>
              <a:off x="4757019" y="698672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No Feet</a:t>
              </a:r>
            </a:p>
          </p:txBody>
        </p:sp>
        <p:sp>
          <p:nvSpPr>
            <p:cNvPr id="6" name="Right Frame Rectangle: Rounded Corners 5">
              <a:extLst>
                <a:ext uri="{FF2B5EF4-FFF2-40B4-BE49-F238E27FC236}">
                  <a16:creationId xmlns:a16="http://schemas.microsoft.com/office/drawing/2014/main" id="{CF1897AE-EAE3-4CF2-83E8-25C7E95AE298}"/>
                </a:ext>
              </a:extLst>
            </p:cNvPr>
            <p:cNvSpPr/>
            <p:nvPr/>
          </p:nvSpPr>
          <p:spPr>
            <a:xfrm>
              <a:off x="4757018" y="697188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F93F7D-143B-4D27-AD82-3377D1A36C27}"/>
              </a:ext>
            </a:extLst>
          </p:cNvPr>
          <p:cNvGrpSpPr/>
          <p:nvPr/>
        </p:nvGrpSpPr>
        <p:grpSpPr>
          <a:xfrm>
            <a:off x="751784" y="687663"/>
            <a:ext cx="3647688" cy="3162239"/>
            <a:chOff x="751784" y="687663"/>
            <a:chExt cx="3647688" cy="3162239"/>
          </a:xfrm>
        </p:grpSpPr>
        <p:sp>
          <p:nvSpPr>
            <p:cNvPr id="17" name="Left White Rectangle: Top Corners Rounded 10">
              <a:extLst>
                <a:ext uri="{FF2B5EF4-FFF2-40B4-BE49-F238E27FC236}">
                  <a16:creationId xmlns:a16="http://schemas.microsoft.com/office/drawing/2014/main" id="{835DCC84-2FD0-438D-97A6-92D0A34F8F40}"/>
                </a:ext>
              </a:extLst>
            </p:cNvPr>
            <p:cNvSpPr/>
            <p:nvPr/>
          </p:nvSpPr>
          <p:spPr>
            <a:xfrm rot="10800000">
              <a:off x="751784" y="1056994"/>
              <a:ext cx="3643821" cy="2792907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Lilac Rectangle: Top Corners Rounded 9">
              <a:extLst>
                <a:ext uri="{FF2B5EF4-FFF2-40B4-BE49-F238E27FC236}">
                  <a16:creationId xmlns:a16="http://schemas.microsoft.com/office/drawing/2014/main" id="{A13D9D95-6CCB-4950-9AEA-2F1088E6B4FF}"/>
                </a:ext>
              </a:extLst>
            </p:cNvPr>
            <p:cNvSpPr/>
            <p:nvPr/>
          </p:nvSpPr>
          <p:spPr>
            <a:xfrm>
              <a:off x="751786" y="687664"/>
              <a:ext cx="3643821" cy="369332"/>
            </a:xfrm>
            <a:prstGeom prst="round2SameRect">
              <a:avLst>
                <a:gd name="adj1" fmla="val 43677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Left Frame Rectangle: Rounded Corners 1">
              <a:extLst>
                <a:ext uri="{FF2B5EF4-FFF2-40B4-BE49-F238E27FC236}">
                  <a16:creationId xmlns:a16="http://schemas.microsoft.com/office/drawing/2014/main" id="{033975F8-FD79-4F8C-8C6A-E6B8E2122D0C}"/>
                </a:ext>
              </a:extLst>
            </p:cNvPr>
            <p:cNvSpPr/>
            <p:nvPr/>
          </p:nvSpPr>
          <p:spPr>
            <a:xfrm>
              <a:off x="755650" y="687663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BCE016-7B0D-4631-8693-8E37BD379575}"/>
                </a:ext>
              </a:extLst>
            </p:cNvPr>
            <p:cNvSpPr txBox="1"/>
            <p:nvPr/>
          </p:nvSpPr>
          <p:spPr>
            <a:xfrm>
              <a:off x="755651" y="697903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Feet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72BF8C-4ADF-4231-8AE7-A756F5044B43}"/>
              </a:ext>
            </a:extLst>
          </p:cNvPr>
          <p:cNvGrpSpPr/>
          <p:nvPr/>
        </p:nvGrpSpPr>
        <p:grpSpPr>
          <a:xfrm>
            <a:off x="751783" y="687662"/>
            <a:ext cx="7644294" cy="3171764"/>
            <a:chOff x="751783" y="687662"/>
            <a:chExt cx="7644294" cy="3171764"/>
          </a:xfrm>
        </p:grpSpPr>
        <p:sp>
          <p:nvSpPr>
            <p:cNvPr id="23" name="Left Frame Original White">
              <a:extLst>
                <a:ext uri="{FF2B5EF4-FFF2-40B4-BE49-F238E27FC236}">
                  <a16:creationId xmlns:a16="http://schemas.microsoft.com/office/drawing/2014/main" id="{1E936953-31AB-4708-8785-F1CF71EDB318}"/>
                </a:ext>
              </a:extLst>
            </p:cNvPr>
            <p:cNvSpPr/>
            <p:nvPr/>
          </p:nvSpPr>
          <p:spPr>
            <a:xfrm>
              <a:off x="751783" y="687662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Frame Original White">
              <a:extLst>
                <a:ext uri="{FF2B5EF4-FFF2-40B4-BE49-F238E27FC236}">
                  <a16:creationId xmlns:a16="http://schemas.microsoft.com/office/drawing/2014/main" id="{89CC78C8-1688-46CD-B6EF-C3ADFF752C83}"/>
                </a:ext>
              </a:extLst>
            </p:cNvPr>
            <p:cNvSpPr/>
            <p:nvPr/>
          </p:nvSpPr>
          <p:spPr>
            <a:xfrm>
              <a:off x="4752255" y="697187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20" y="2251664"/>
            <a:ext cx="980266" cy="1323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72" y="2374203"/>
            <a:ext cx="1160553" cy="1274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359C6-9C8C-40DC-9969-A77DE3DEA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742" y="2345120"/>
            <a:ext cx="1128018" cy="12300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91A710-AA9C-4865-884E-8578AA3E2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3" y="1210742"/>
            <a:ext cx="1253563" cy="11965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453EDB-9256-4D66-8C36-989A120655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901" y="1197117"/>
            <a:ext cx="1564011" cy="1060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EE0568-D3EF-4628-804F-E054BDDE76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31" y="1142120"/>
            <a:ext cx="980266" cy="128514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329DE6-0701-4115-8D5C-F0D62B4B4DAA}"/>
              </a:ext>
            </a:extLst>
          </p:cNvPr>
          <p:cNvSpPr/>
          <p:nvPr/>
        </p:nvSpPr>
        <p:spPr>
          <a:xfrm>
            <a:off x="755650" y="3987295"/>
            <a:ext cx="4598403" cy="365312"/>
          </a:xfrm>
          <a:prstGeom prst="roundRect">
            <a:avLst/>
          </a:prstGeom>
          <a:solidFill>
            <a:srgbClr val="C5A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Look at the monsters.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3B354F-731D-4502-A3B4-268B3983333C}"/>
              </a:ext>
            </a:extLst>
          </p:cNvPr>
          <p:cNvSpPr/>
          <p:nvPr/>
        </p:nvSpPr>
        <p:spPr>
          <a:xfrm>
            <a:off x="755650" y="4463040"/>
            <a:ext cx="5055603" cy="575906"/>
          </a:xfrm>
          <a:prstGeom prst="roundRect">
            <a:avLst/>
          </a:prstGeom>
          <a:solidFill>
            <a:srgbClr val="B2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</a:t>
            </a:r>
            <a:br>
              <a:rPr 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first box? What is the same about them?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62D605-BA13-4053-B5A3-B3B0263D6F33}"/>
              </a:ext>
            </a:extLst>
          </p:cNvPr>
          <p:cNvSpPr/>
          <p:nvPr/>
        </p:nvSpPr>
        <p:spPr>
          <a:xfrm>
            <a:off x="755649" y="5155404"/>
            <a:ext cx="5681246" cy="575906"/>
          </a:xfrm>
          <a:prstGeom prst="roundRect">
            <a:avLst/>
          </a:prstGeom>
          <a:solidFill>
            <a:srgbClr val="8C5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second box? What is the same about them?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35830B-2C08-420B-89BA-D113CA38B074}"/>
              </a:ext>
            </a:extLst>
          </p:cNvPr>
          <p:cNvSpPr/>
          <p:nvPr/>
        </p:nvSpPr>
        <p:spPr>
          <a:xfrm>
            <a:off x="755650" y="5841743"/>
            <a:ext cx="6210634" cy="365312"/>
          </a:xfrm>
          <a:prstGeom prst="round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How have the monsters been sorted?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Hyperlink Box">
            <a:hlinkClick r:id="rId8" action="ppaction://hlinksldjump"/>
            <a:extLst>
              <a:ext uri="{FF2B5EF4-FFF2-40B4-BE49-F238E27FC236}">
                <a16:creationId xmlns:a16="http://schemas.microsoft.com/office/drawing/2014/main" id="{0A6342D6-11F7-4FE2-A6DC-2D833896E810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nswer">
            <a:extLst>
              <a:ext uri="{FF2B5EF4-FFF2-40B4-BE49-F238E27FC236}">
                <a16:creationId xmlns:a16="http://schemas.microsoft.com/office/drawing/2014/main" id="{FC89CB84-7F0D-40B7-A087-2DB77EB57EDF}"/>
              </a:ext>
            </a:extLst>
          </p:cNvPr>
          <p:cNvSpPr/>
          <p:nvPr/>
        </p:nvSpPr>
        <p:spPr>
          <a:xfrm>
            <a:off x="7336699" y="3987295"/>
            <a:ext cx="1051651" cy="10516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108000" rtlCol="0" anchor="ctr"/>
          <a:lstStyle/>
          <a:p>
            <a:pPr algn="ctr">
              <a:lnSpc>
                <a:spcPts val="2000"/>
              </a:lnSpc>
            </a:pPr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9272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366611-D13B-4E1F-B7C9-7AF91C722E4A}"/>
              </a:ext>
            </a:extLst>
          </p:cNvPr>
          <p:cNvGrpSpPr/>
          <p:nvPr/>
        </p:nvGrpSpPr>
        <p:grpSpPr>
          <a:xfrm>
            <a:off x="4753154" y="687664"/>
            <a:ext cx="3647686" cy="3171763"/>
            <a:chOff x="4753154" y="687664"/>
            <a:chExt cx="3647686" cy="3171763"/>
          </a:xfrm>
        </p:grpSpPr>
        <p:sp>
          <p:nvSpPr>
            <p:cNvPr id="21" name="White Rectangle: Top Corners Rounded 10">
              <a:extLst>
                <a:ext uri="{FF2B5EF4-FFF2-40B4-BE49-F238E27FC236}">
                  <a16:creationId xmlns:a16="http://schemas.microsoft.com/office/drawing/2014/main" id="{E4658D70-117C-4EC8-A585-C17CD58EB2CF}"/>
                </a:ext>
              </a:extLst>
            </p:cNvPr>
            <p:cNvSpPr/>
            <p:nvPr/>
          </p:nvSpPr>
          <p:spPr>
            <a:xfrm rot="10800000">
              <a:off x="4753154" y="1056994"/>
              <a:ext cx="3643821" cy="2792908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Lilac Rectangle: Top Corners Rounded 9">
              <a:extLst>
                <a:ext uri="{FF2B5EF4-FFF2-40B4-BE49-F238E27FC236}">
                  <a16:creationId xmlns:a16="http://schemas.microsoft.com/office/drawing/2014/main" id="{EEAA25AC-951B-4BCB-B7E1-60A706937BC4}"/>
                </a:ext>
              </a:extLst>
            </p:cNvPr>
            <p:cNvSpPr/>
            <p:nvPr/>
          </p:nvSpPr>
          <p:spPr>
            <a:xfrm>
              <a:off x="4753155" y="687664"/>
              <a:ext cx="3643821" cy="369332"/>
            </a:xfrm>
            <a:prstGeom prst="round2SameRect">
              <a:avLst>
                <a:gd name="adj1" fmla="val 46122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8D48E5-DB6B-4D03-9EE3-B37368C61153}"/>
                </a:ext>
              </a:extLst>
            </p:cNvPr>
            <p:cNvSpPr txBox="1"/>
            <p:nvPr/>
          </p:nvSpPr>
          <p:spPr>
            <a:xfrm>
              <a:off x="4757019" y="698672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Two Teeth</a:t>
              </a:r>
            </a:p>
          </p:txBody>
        </p:sp>
        <p:sp>
          <p:nvSpPr>
            <p:cNvPr id="6" name="Right Frame Rectangle: Rounded Corners 5">
              <a:extLst>
                <a:ext uri="{FF2B5EF4-FFF2-40B4-BE49-F238E27FC236}">
                  <a16:creationId xmlns:a16="http://schemas.microsoft.com/office/drawing/2014/main" id="{CF1897AE-EAE3-4CF2-83E8-25C7E95AE298}"/>
                </a:ext>
              </a:extLst>
            </p:cNvPr>
            <p:cNvSpPr/>
            <p:nvPr/>
          </p:nvSpPr>
          <p:spPr>
            <a:xfrm>
              <a:off x="4757018" y="697188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7F6837-762E-498D-9E86-38F97D30B921}"/>
              </a:ext>
            </a:extLst>
          </p:cNvPr>
          <p:cNvGrpSpPr/>
          <p:nvPr/>
        </p:nvGrpSpPr>
        <p:grpSpPr>
          <a:xfrm>
            <a:off x="751784" y="687663"/>
            <a:ext cx="3647688" cy="3162239"/>
            <a:chOff x="751784" y="687663"/>
            <a:chExt cx="3647688" cy="3162239"/>
          </a:xfrm>
        </p:grpSpPr>
        <p:sp>
          <p:nvSpPr>
            <p:cNvPr id="19" name="Left White Rectangle: Top Corners Rounded 10">
              <a:extLst>
                <a:ext uri="{FF2B5EF4-FFF2-40B4-BE49-F238E27FC236}">
                  <a16:creationId xmlns:a16="http://schemas.microsoft.com/office/drawing/2014/main" id="{EA461F5D-170A-4A50-AFE6-DC7B22A0FF8F}"/>
                </a:ext>
              </a:extLst>
            </p:cNvPr>
            <p:cNvSpPr/>
            <p:nvPr/>
          </p:nvSpPr>
          <p:spPr>
            <a:xfrm rot="10800000">
              <a:off x="751784" y="1056994"/>
              <a:ext cx="3643821" cy="2792907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Lilac Rectangle: Top Corners Rounded 9">
              <a:extLst>
                <a:ext uri="{FF2B5EF4-FFF2-40B4-BE49-F238E27FC236}">
                  <a16:creationId xmlns:a16="http://schemas.microsoft.com/office/drawing/2014/main" id="{60F664FF-BAE4-4B61-BFA3-16A978D5176F}"/>
                </a:ext>
              </a:extLst>
            </p:cNvPr>
            <p:cNvSpPr/>
            <p:nvPr/>
          </p:nvSpPr>
          <p:spPr>
            <a:xfrm>
              <a:off x="751786" y="687664"/>
              <a:ext cx="3643821" cy="369332"/>
            </a:xfrm>
            <a:prstGeom prst="round2SameRect">
              <a:avLst>
                <a:gd name="adj1" fmla="val 43677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FB7414-4FEC-419D-BAAC-120B856A3FDC}"/>
                </a:ext>
              </a:extLst>
            </p:cNvPr>
            <p:cNvSpPr txBox="1"/>
            <p:nvPr/>
          </p:nvSpPr>
          <p:spPr>
            <a:xfrm>
              <a:off x="755651" y="697903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Three Teeth</a:t>
              </a:r>
            </a:p>
          </p:txBody>
        </p:sp>
        <p:sp>
          <p:nvSpPr>
            <p:cNvPr id="2" name="Left Frame Rectangle: Rounded Corners 1">
              <a:extLst>
                <a:ext uri="{FF2B5EF4-FFF2-40B4-BE49-F238E27FC236}">
                  <a16:creationId xmlns:a16="http://schemas.microsoft.com/office/drawing/2014/main" id="{033975F8-FD79-4F8C-8C6A-E6B8E2122D0C}"/>
                </a:ext>
              </a:extLst>
            </p:cNvPr>
            <p:cNvSpPr/>
            <p:nvPr/>
          </p:nvSpPr>
          <p:spPr>
            <a:xfrm>
              <a:off x="755650" y="687663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33FA88-72EE-4283-9C27-256F8026C551}"/>
              </a:ext>
            </a:extLst>
          </p:cNvPr>
          <p:cNvGrpSpPr/>
          <p:nvPr/>
        </p:nvGrpSpPr>
        <p:grpSpPr>
          <a:xfrm>
            <a:off x="751783" y="687662"/>
            <a:ext cx="7644294" cy="3171764"/>
            <a:chOff x="751783" y="687662"/>
            <a:chExt cx="7644294" cy="3171764"/>
          </a:xfrm>
        </p:grpSpPr>
        <p:sp>
          <p:nvSpPr>
            <p:cNvPr id="25" name="Left Frame Original White">
              <a:extLst>
                <a:ext uri="{FF2B5EF4-FFF2-40B4-BE49-F238E27FC236}">
                  <a16:creationId xmlns:a16="http://schemas.microsoft.com/office/drawing/2014/main" id="{3C89D25C-9A3B-431B-8CED-C9057B1BB4E6}"/>
                </a:ext>
              </a:extLst>
            </p:cNvPr>
            <p:cNvSpPr/>
            <p:nvPr/>
          </p:nvSpPr>
          <p:spPr>
            <a:xfrm>
              <a:off x="751783" y="687662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Frame Original White">
              <a:extLst>
                <a:ext uri="{FF2B5EF4-FFF2-40B4-BE49-F238E27FC236}">
                  <a16:creationId xmlns:a16="http://schemas.microsoft.com/office/drawing/2014/main" id="{654CDFD1-5D1A-4375-8692-DE3ADD7677D2}"/>
                </a:ext>
              </a:extLst>
            </p:cNvPr>
            <p:cNvSpPr/>
            <p:nvPr/>
          </p:nvSpPr>
          <p:spPr>
            <a:xfrm>
              <a:off x="4752255" y="697187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157" y="1271753"/>
            <a:ext cx="980266" cy="1323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032" y="2196985"/>
            <a:ext cx="1160553" cy="1274897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91A710-AA9C-4865-884E-8578AA3E2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24" y="1236490"/>
            <a:ext cx="1253563" cy="11965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EE0568-D3EF-4628-804F-E054BDDE7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030" y="1327219"/>
            <a:ext cx="980266" cy="128514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329DE6-0701-4115-8D5C-F0D62B4B4DAA}"/>
              </a:ext>
            </a:extLst>
          </p:cNvPr>
          <p:cNvSpPr/>
          <p:nvPr/>
        </p:nvSpPr>
        <p:spPr>
          <a:xfrm>
            <a:off x="755650" y="3987295"/>
            <a:ext cx="4598403" cy="365312"/>
          </a:xfrm>
          <a:prstGeom prst="roundRect">
            <a:avLst/>
          </a:prstGeom>
          <a:solidFill>
            <a:srgbClr val="C5A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Look at the monsters.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3B354F-731D-4502-A3B4-268B3983333C}"/>
              </a:ext>
            </a:extLst>
          </p:cNvPr>
          <p:cNvSpPr/>
          <p:nvPr/>
        </p:nvSpPr>
        <p:spPr>
          <a:xfrm>
            <a:off x="755650" y="4463040"/>
            <a:ext cx="5055603" cy="575906"/>
          </a:xfrm>
          <a:prstGeom prst="roundRect">
            <a:avLst/>
          </a:prstGeom>
          <a:solidFill>
            <a:srgbClr val="B2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</a:t>
            </a:r>
            <a:br>
              <a:rPr 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first box? What is the same about them?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62D605-BA13-4053-B5A3-B3B0263D6F33}"/>
              </a:ext>
            </a:extLst>
          </p:cNvPr>
          <p:cNvSpPr/>
          <p:nvPr/>
        </p:nvSpPr>
        <p:spPr>
          <a:xfrm>
            <a:off x="755649" y="5155404"/>
            <a:ext cx="5681246" cy="575906"/>
          </a:xfrm>
          <a:prstGeom prst="roundRect">
            <a:avLst/>
          </a:prstGeom>
          <a:solidFill>
            <a:srgbClr val="8C5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second box? What is the same about them?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35830B-2C08-420B-89BA-D113CA38B074}"/>
              </a:ext>
            </a:extLst>
          </p:cNvPr>
          <p:cNvSpPr/>
          <p:nvPr/>
        </p:nvSpPr>
        <p:spPr>
          <a:xfrm>
            <a:off x="755650" y="5841743"/>
            <a:ext cx="6210634" cy="365312"/>
          </a:xfrm>
          <a:prstGeom prst="round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How have the monsters been sorted?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F0455-B508-4748-98DA-D3BB9741D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041" y="2467856"/>
            <a:ext cx="1119460" cy="1192257"/>
          </a:xfrm>
          <a:prstGeom prst="rect">
            <a:avLst/>
          </a:prstGeom>
        </p:spPr>
      </p:pic>
      <p:sp>
        <p:nvSpPr>
          <p:cNvPr id="18" name="Hyperlink Box">
            <a:hlinkClick r:id="rId7" action="ppaction://hlinksldjump"/>
            <a:extLst>
              <a:ext uri="{FF2B5EF4-FFF2-40B4-BE49-F238E27FC236}">
                <a16:creationId xmlns:a16="http://schemas.microsoft.com/office/drawing/2014/main" id="{46F2AC30-E9F9-47D9-861B-EAC6638299E8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nswer">
            <a:extLst>
              <a:ext uri="{FF2B5EF4-FFF2-40B4-BE49-F238E27FC236}">
                <a16:creationId xmlns:a16="http://schemas.microsoft.com/office/drawing/2014/main" id="{E8C4C5A0-93F5-4EF9-ACCA-AF7BEAB68A0A}"/>
              </a:ext>
            </a:extLst>
          </p:cNvPr>
          <p:cNvSpPr/>
          <p:nvPr/>
        </p:nvSpPr>
        <p:spPr>
          <a:xfrm>
            <a:off x="7336699" y="3987295"/>
            <a:ext cx="1051651" cy="10516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108000" rtlCol="0" anchor="ctr"/>
          <a:lstStyle/>
          <a:p>
            <a:pPr algn="ctr">
              <a:lnSpc>
                <a:spcPts val="2000"/>
              </a:lnSpc>
            </a:pPr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006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4545"/>
            <a:ext cx="3643822" cy="3162239"/>
          </a:xfrm>
          <a:prstGeom prst="roundRect">
            <a:avLst>
              <a:gd name="adj" fmla="val 5025"/>
            </a:avLst>
          </a:prstGeom>
          <a:solidFill>
            <a:schemeClr val="bg1"/>
          </a:solidFill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25020"/>
            <a:ext cx="3643822" cy="3162239"/>
          </a:xfrm>
          <a:prstGeom prst="roundRect">
            <a:avLst>
              <a:gd name="adj" fmla="val 5025"/>
            </a:avLst>
          </a:prstGeom>
          <a:solidFill>
            <a:schemeClr val="bg1"/>
          </a:solidFill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77" y="4881223"/>
            <a:ext cx="980266" cy="1323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44" y="4890235"/>
            <a:ext cx="1160553" cy="1274897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0">
            <a:extLst>
              <a:ext uri="{FF2B5EF4-FFF2-40B4-BE49-F238E27FC236}">
                <a16:creationId xmlns:a16="http://schemas.microsoft.com/office/drawing/2014/main" id="{65A433F4-9716-4929-AA2C-5137FD2A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US" sz="2800" dirty="0"/>
              <a:t>How Could You Sort These Monsters?</a:t>
            </a:r>
            <a:br>
              <a:rPr lang="en-US" sz="2800" dirty="0"/>
            </a:br>
            <a:r>
              <a:rPr lang="en-US" sz="2400" b="0" dirty="0"/>
              <a:t>Think of ways you could sort them into two groups.</a:t>
            </a:r>
            <a:endParaRPr lang="en-GB" sz="2400" b="0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8AC50C-830A-417D-8C33-7672426A8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78" y="4863624"/>
            <a:ext cx="1071613" cy="1358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BC8FD8-E77F-44A8-94B4-12DDC12AF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9" y="4905550"/>
            <a:ext cx="1564011" cy="10606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FAC2D2-C1C9-4367-9BC3-31A03622BC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962" y="4945191"/>
            <a:ext cx="1207010" cy="12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9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223</TotalTime>
  <Words>269</Words>
  <Application>Microsoft Office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Which box should the blue monster  be sorted into? </vt:lpstr>
      <vt:lpstr>Which box should the pink monster  be sorted into? </vt:lpstr>
      <vt:lpstr>Which box should the blue monster  be sorted into? </vt:lpstr>
      <vt:lpstr>Which monster will complete the  sorting diagram? </vt:lpstr>
      <vt:lpstr>Which monster will complete the  sorting diagram? </vt:lpstr>
      <vt:lpstr>PowerPoint Presentation</vt:lpstr>
      <vt:lpstr>PowerPoint Presentation</vt:lpstr>
      <vt:lpstr>How Could You Sort These Monsters? Think of ways you could sort them into two groups.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Maryam Shouman</cp:lastModifiedBy>
  <cp:revision>31</cp:revision>
  <dcterms:created xsi:type="dcterms:W3CDTF">2019-10-24T12:45:11Z</dcterms:created>
  <dcterms:modified xsi:type="dcterms:W3CDTF">2024-01-02T22:05:57Z</dcterms:modified>
</cp:coreProperties>
</file>