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7" r:id="rId2"/>
    <p:sldId id="268" r:id="rId3"/>
    <p:sldId id="263" r:id="rId4"/>
    <p:sldId id="264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914B1-6945-436F-9B1F-3F8BD20FB54C}" v="429" dt="2023-09-22T04:24:48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C5CBC-78F2-4E7A-A708-8A212A5DA63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0BDF8-2833-4162-9E59-DDE25FC8B7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•1-Discruptive title and subheads .</a:t>
          </a:r>
        </a:p>
      </dgm:t>
    </dgm:pt>
    <dgm:pt modelId="{44D7AF13-99D6-431D-8C61-F56FB951CFE0}" type="parTrans" cxnId="{E1C2A11C-8848-4053-88E6-2AF6F34C2855}">
      <dgm:prSet/>
      <dgm:spPr/>
      <dgm:t>
        <a:bodyPr/>
        <a:lstStyle/>
        <a:p>
          <a:endParaRPr lang="en-US"/>
        </a:p>
      </dgm:t>
    </dgm:pt>
    <dgm:pt modelId="{623128AF-9FBA-480A-89F5-987DB7407CC4}" type="sibTrans" cxnId="{E1C2A11C-8848-4053-88E6-2AF6F34C2855}">
      <dgm:prSet/>
      <dgm:spPr/>
      <dgm:t>
        <a:bodyPr/>
        <a:lstStyle/>
        <a:p>
          <a:endParaRPr lang="en-US"/>
        </a:p>
      </dgm:t>
    </dgm:pt>
    <dgm:pt modelId="{42C2D1AA-F608-4210-BA5B-959B165ADD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•2-Eye -Catching graphics .</a:t>
          </a:r>
        </a:p>
      </dgm:t>
    </dgm:pt>
    <dgm:pt modelId="{48BE3DCF-A716-4368-8C3D-2635283C171D}" type="parTrans" cxnId="{8BF50296-0F19-48A7-9252-D303ECD0BEC8}">
      <dgm:prSet/>
      <dgm:spPr/>
      <dgm:t>
        <a:bodyPr/>
        <a:lstStyle/>
        <a:p>
          <a:endParaRPr lang="en-US"/>
        </a:p>
      </dgm:t>
    </dgm:pt>
    <dgm:pt modelId="{086C5BE3-88E9-4B0E-B979-8A951B266B33}" type="sibTrans" cxnId="{8BF50296-0F19-48A7-9252-D303ECD0BEC8}">
      <dgm:prSet/>
      <dgm:spPr/>
      <dgm:t>
        <a:bodyPr/>
        <a:lstStyle/>
        <a:p>
          <a:endParaRPr lang="en-US"/>
        </a:p>
      </dgm:t>
    </dgm:pt>
    <dgm:pt modelId="{A2995E18-948D-46B7-B6CA-05D222299A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•3-Bold appropriate color scheme </a:t>
          </a:r>
        </a:p>
      </dgm:t>
    </dgm:pt>
    <dgm:pt modelId="{2E56E528-F1D6-479D-B142-3514986FBAF6}" type="parTrans" cxnId="{74F5DE68-8ECA-4DFB-9D92-DF50C6819F3B}">
      <dgm:prSet/>
      <dgm:spPr/>
      <dgm:t>
        <a:bodyPr/>
        <a:lstStyle/>
        <a:p>
          <a:endParaRPr lang="en-US"/>
        </a:p>
      </dgm:t>
    </dgm:pt>
    <dgm:pt modelId="{33DB2527-ECD9-4F02-BC06-80FCBE00517F}" type="sibTrans" cxnId="{74F5DE68-8ECA-4DFB-9D92-DF50C6819F3B}">
      <dgm:prSet/>
      <dgm:spPr/>
      <dgm:t>
        <a:bodyPr/>
        <a:lstStyle/>
        <a:p>
          <a:endParaRPr lang="en-US"/>
        </a:p>
      </dgm:t>
    </dgm:pt>
    <dgm:pt modelId="{F740333C-5279-4795-8B85-5DBDE42C81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•4-Specially formatted facts.</a:t>
          </a:r>
        </a:p>
      </dgm:t>
    </dgm:pt>
    <dgm:pt modelId="{BEC6CCBD-16C0-4F25-A616-3D00C99FB678}" type="parTrans" cxnId="{2C6D3795-9EF9-49BD-907C-CDB73F0F4305}">
      <dgm:prSet/>
      <dgm:spPr/>
      <dgm:t>
        <a:bodyPr/>
        <a:lstStyle/>
        <a:p>
          <a:endParaRPr lang="en-US"/>
        </a:p>
      </dgm:t>
    </dgm:pt>
    <dgm:pt modelId="{D8C1992D-0603-4880-8798-8792B20B4D6E}" type="sibTrans" cxnId="{2C6D3795-9EF9-49BD-907C-CDB73F0F4305}">
      <dgm:prSet/>
      <dgm:spPr/>
      <dgm:t>
        <a:bodyPr/>
        <a:lstStyle/>
        <a:p>
          <a:endParaRPr lang="en-US"/>
        </a:p>
      </dgm:t>
    </dgm:pt>
    <dgm:pt modelId="{3068728B-7B08-4759-8875-1743C2893EC4}" type="pres">
      <dgm:prSet presAssocID="{AF8C5CBC-78F2-4E7A-A708-8A212A5DA63C}" presName="root" presStyleCnt="0">
        <dgm:presLayoutVars>
          <dgm:dir/>
          <dgm:resizeHandles val="exact"/>
        </dgm:presLayoutVars>
      </dgm:prSet>
      <dgm:spPr/>
    </dgm:pt>
    <dgm:pt modelId="{C6F8F369-EE72-46F5-99F0-ABD8FDDF8E97}" type="pres">
      <dgm:prSet presAssocID="{5DD0BDF8-2833-4162-9E59-DDE25FC8B78B}" presName="compNode" presStyleCnt="0"/>
      <dgm:spPr/>
    </dgm:pt>
    <dgm:pt modelId="{79A07B8D-C9A1-4883-B74A-8114A5D3EDE4}" type="pres">
      <dgm:prSet presAssocID="{5DD0BDF8-2833-4162-9E59-DDE25FC8B78B}" presName="bgRect" presStyleLbl="bgShp" presStyleIdx="0" presStyleCnt="4"/>
      <dgm:spPr/>
    </dgm:pt>
    <dgm:pt modelId="{D2662EE3-5F4B-4731-BF0A-3577E9882803}" type="pres">
      <dgm:prSet presAssocID="{5DD0BDF8-2833-4162-9E59-DDE25FC8B78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7BA513E-A223-4B27-8EF5-83813586EB81}" type="pres">
      <dgm:prSet presAssocID="{5DD0BDF8-2833-4162-9E59-DDE25FC8B78B}" presName="spaceRect" presStyleCnt="0"/>
      <dgm:spPr/>
    </dgm:pt>
    <dgm:pt modelId="{5F204396-9560-48E8-A998-F6D34BA27D0D}" type="pres">
      <dgm:prSet presAssocID="{5DD0BDF8-2833-4162-9E59-DDE25FC8B78B}" presName="parTx" presStyleLbl="revTx" presStyleIdx="0" presStyleCnt="4">
        <dgm:presLayoutVars>
          <dgm:chMax val="0"/>
          <dgm:chPref val="0"/>
        </dgm:presLayoutVars>
      </dgm:prSet>
      <dgm:spPr/>
    </dgm:pt>
    <dgm:pt modelId="{4B2767C3-DDE9-4091-9D70-59553E3B976F}" type="pres">
      <dgm:prSet presAssocID="{623128AF-9FBA-480A-89F5-987DB7407CC4}" presName="sibTrans" presStyleCnt="0"/>
      <dgm:spPr/>
    </dgm:pt>
    <dgm:pt modelId="{A4CAD141-034A-4B9F-A471-F886819BCE20}" type="pres">
      <dgm:prSet presAssocID="{42C2D1AA-F608-4210-BA5B-959B165ADDF3}" presName="compNode" presStyleCnt="0"/>
      <dgm:spPr/>
    </dgm:pt>
    <dgm:pt modelId="{04E48567-1B17-4E64-9CD1-E7C2561CC642}" type="pres">
      <dgm:prSet presAssocID="{42C2D1AA-F608-4210-BA5B-959B165ADDF3}" presName="bgRect" presStyleLbl="bgShp" presStyleIdx="1" presStyleCnt="4"/>
      <dgm:spPr/>
    </dgm:pt>
    <dgm:pt modelId="{24787218-00DB-402C-A5DF-0CCB544B765A}" type="pres">
      <dgm:prSet presAssocID="{42C2D1AA-F608-4210-BA5B-959B165ADD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BB1A012E-1F69-4875-BE52-53076D1F1CE7}" type="pres">
      <dgm:prSet presAssocID="{42C2D1AA-F608-4210-BA5B-959B165ADDF3}" presName="spaceRect" presStyleCnt="0"/>
      <dgm:spPr/>
    </dgm:pt>
    <dgm:pt modelId="{F17356BE-96AD-497A-94E6-C3CE1B5C843C}" type="pres">
      <dgm:prSet presAssocID="{42C2D1AA-F608-4210-BA5B-959B165ADDF3}" presName="parTx" presStyleLbl="revTx" presStyleIdx="1" presStyleCnt="4">
        <dgm:presLayoutVars>
          <dgm:chMax val="0"/>
          <dgm:chPref val="0"/>
        </dgm:presLayoutVars>
      </dgm:prSet>
      <dgm:spPr/>
    </dgm:pt>
    <dgm:pt modelId="{862C22B8-F38B-40DE-A5D7-72794322F930}" type="pres">
      <dgm:prSet presAssocID="{086C5BE3-88E9-4B0E-B979-8A951B266B33}" presName="sibTrans" presStyleCnt="0"/>
      <dgm:spPr/>
    </dgm:pt>
    <dgm:pt modelId="{1EFACD28-1804-42C2-A501-34CDCA830653}" type="pres">
      <dgm:prSet presAssocID="{A2995E18-948D-46B7-B6CA-05D222299ABF}" presName="compNode" presStyleCnt="0"/>
      <dgm:spPr/>
    </dgm:pt>
    <dgm:pt modelId="{D854A6B0-91B5-4465-A9B6-053BF5D2EDC4}" type="pres">
      <dgm:prSet presAssocID="{A2995E18-948D-46B7-B6CA-05D222299ABF}" presName="bgRect" presStyleLbl="bgShp" presStyleIdx="2" presStyleCnt="4"/>
      <dgm:spPr/>
    </dgm:pt>
    <dgm:pt modelId="{961D4B16-8FE2-4C8E-A395-492D8694F104}" type="pres">
      <dgm:prSet presAssocID="{A2995E18-948D-46B7-B6CA-05D222299A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ette"/>
        </a:ext>
      </dgm:extLst>
    </dgm:pt>
    <dgm:pt modelId="{EC347F64-27E6-4E0A-8956-8F59843F6CC7}" type="pres">
      <dgm:prSet presAssocID="{A2995E18-948D-46B7-B6CA-05D222299ABF}" presName="spaceRect" presStyleCnt="0"/>
      <dgm:spPr/>
    </dgm:pt>
    <dgm:pt modelId="{F0E61107-9F18-4E38-A199-9CE2AE185D74}" type="pres">
      <dgm:prSet presAssocID="{A2995E18-948D-46B7-B6CA-05D222299ABF}" presName="parTx" presStyleLbl="revTx" presStyleIdx="2" presStyleCnt="4">
        <dgm:presLayoutVars>
          <dgm:chMax val="0"/>
          <dgm:chPref val="0"/>
        </dgm:presLayoutVars>
      </dgm:prSet>
      <dgm:spPr/>
    </dgm:pt>
    <dgm:pt modelId="{E5410E95-0655-47C0-B334-D5B7CE37D823}" type="pres">
      <dgm:prSet presAssocID="{33DB2527-ECD9-4F02-BC06-80FCBE00517F}" presName="sibTrans" presStyleCnt="0"/>
      <dgm:spPr/>
    </dgm:pt>
    <dgm:pt modelId="{119A0488-8E48-498A-A21A-44914D0D0E1B}" type="pres">
      <dgm:prSet presAssocID="{F740333C-5279-4795-8B85-5DBDE42C81B7}" presName="compNode" presStyleCnt="0"/>
      <dgm:spPr/>
    </dgm:pt>
    <dgm:pt modelId="{281FAD7C-E021-4DC8-A5D8-76B3AEBA2B62}" type="pres">
      <dgm:prSet presAssocID="{F740333C-5279-4795-8B85-5DBDE42C81B7}" presName="bgRect" presStyleLbl="bgShp" presStyleIdx="3" presStyleCnt="4"/>
      <dgm:spPr/>
    </dgm:pt>
    <dgm:pt modelId="{815E99DB-777E-419A-83CA-D3CFEC819A8D}" type="pres">
      <dgm:prSet presAssocID="{F740333C-5279-4795-8B85-5DBDE42C81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3B117F7-1B13-48EE-8F6F-D391318F8E4B}" type="pres">
      <dgm:prSet presAssocID="{F740333C-5279-4795-8B85-5DBDE42C81B7}" presName="spaceRect" presStyleCnt="0"/>
      <dgm:spPr/>
    </dgm:pt>
    <dgm:pt modelId="{5CCC5F97-F0D9-466E-B4F1-B245DA481783}" type="pres">
      <dgm:prSet presAssocID="{F740333C-5279-4795-8B85-5DBDE42C81B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1C2A11C-8848-4053-88E6-2AF6F34C2855}" srcId="{AF8C5CBC-78F2-4E7A-A708-8A212A5DA63C}" destId="{5DD0BDF8-2833-4162-9E59-DDE25FC8B78B}" srcOrd="0" destOrd="0" parTransId="{44D7AF13-99D6-431D-8C61-F56FB951CFE0}" sibTransId="{623128AF-9FBA-480A-89F5-987DB7407CC4}"/>
    <dgm:cxn modelId="{00BCD627-7199-42DD-9C5E-8AAC5D78E12F}" type="presOf" srcId="{AF8C5CBC-78F2-4E7A-A708-8A212A5DA63C}" destId="{3068728B-7B08-4759-8875-1743C2893EC4}" srcOrd="0" destOrd="0" presId="urn:microsoft.com/office/officeart/2018/2/layout/IconVerticalSolidList"/>
    <dgm:cxn modelId="{A5C3473B-89F2-46B7-ADCA-249589CD80AB}" type="presOf" srcId="{42C2D1AA-F608-4210-BA5B-959B165ADDF3}" destId="{F17356BE-96AD-497A-94E6-C3CE1B5C843C}" srcOrd="0" destOrd="0" presId="urn:microsoft.com/office/officeart/2018/2/layout/IconVerticalSolidList"/>
    <dgm:cxn modelId="{74F5DE68-8ECA-4DFB-9D92-DF50C6819F3B}" srcId="{AF8C5CBC-78F2-4E7A-A708-8A212A5DA63C}" destId="{A2995E18-948D-46B7-B6CA-05D222299ABF}" srcOrd="2" destOrd="0" parTransId="{2E56E528-F1D6-479D-B142-3514986FBAF6}" sibTransId="{33DB2527-ECD9-4F02-BC06-80FCBE00517F}"/>
    <dgm:cxn modelId="{0C7BD893-3F89-49FF-A413-D907AF8D7136}" type="presOf" srcId="{F740333C-5279-4795-8B85-5DBDE42C81B7}" destId="{5CCC5F97-F0D9-466E-B4F1-B245DA481783}" srcOrd="0" destOrd="0" presId="urn:microsoft.com/office/officeart/2018/2/layout/IconVerticalSolidList"/>
    <dgm:cxn modelId="{2C6D3795-9EF9-49BD-907C-CDB73F0F4305}" srcId="{AF8C5CBC-78F2-4E7A-A708-8A212A5DA63C}" destId="{F740333C-5279-4795-8B85-5DBDE42C81B7}" srcOrd="3" destOrd="0" parTransId="{BEC6CCBD-16C0-4F25-A616-3D00C99FB678}" sibTransId="{D8C1992D-0603-4880-8798-8792B20B4D6E}"/>
    <dgm:cxn modelId="{8BF50296-0F19-48A7-9252-D303ECD0BEC8}" srcId="{AF8C5CBC-78F2-4E7A-A708-8A212A5DA63C}" destId="{42C2D1AA-F608-4210-BA5B-959B165ADDF3}" srcOrd="1" destOrd="0" parTransId="{48BE3DCF-A716-4368-8C3D-2635283C171D}" sibTransId="{086C5BE3-88E9-4B0E-B979-8A951B266B33}"/>
    <dgm:cxn modelId="{7D61D7AE-D9A6-43A2-98D5-341BB751AA76}" type="presOf" srcId="{5DD0BDF8-2833-4162-9E59-DDE25FC8B78B}" destId="{5F204396-9560-48E8-A998-F6D34BA27D0D}" srcOrd="0" destOrd="0" presId="urn:microsoft.com/office/officeart/2018/2/layout/IconVerticalSolidList"/>
    <dgm:cxn modelId="{93D8AFC5-B568-4F15-A2CC-D7331D10D0D5}" type="presOf" srcId="{A2995E18-948D-46B7-B6CA-05D222299ABF}" destId="{F0E61107-9F18-4E38-A199-9CE2AE185D74}" srcOrd="0" destOrd="0" presId="urn:microsoft.com/office/officeart/2018/2/layout/IconVerticalSolidList"/>
    <dgm:cxn modelId="{A4307413-900C-4ECC-9EC9-90C61F8CAD77}" type="presParOf" srcId="{3068728B-7B08-4759-8875-1743C2893EC4}" destId="{C6F8F369-EE72-46F5-99F0-ABD8FDDF8E97}" srcOrd="0" destOrd="0" presId="urn:microsoft.com/office/officeart/2018/2/layout/IconVerticalSolidList"/>
    <dgm:cxn modelId="{8A4AF605-A846-4F79-85C0-8450CB350B0F}" type="presParOf" srcId="{C6F8F369-EE72-46F5-99F0-ABD8FDDF8E97}" destId="{79A07B8D-C9A1-4883-B74A-8114A5D3EDE4}" srcOrd="0" destOrd="0" presId="urn:microsoft.com/office/officeart/2018/2/layout/IconVerticalSolidList"/>
    <dgm:cxn modelId="{D95BB527-C589-4E1E-A5F9-54F8614296CC}" type="presParOf" srcId="{C6F8F369-EE72-46F5-99F0-ABD8FDDF8E97}" destId="{D2662EE3-5F4B-4731-BF0A-3577E9882803}" srcOrd="1" destOrd="0" presId="urn:microsoft.com/office/officeart/2018/2/layout/IconVerticalSolidList"/>
    <dgm:cxn modelId="{31B19D7A-049E-491B-8AD0-E65140E28C23}" type="presParOf" srcId="{C6F8F369-EE72-46F5-99F0-ABD8FDDF8E97}" destId="{E7BA513E-A223-4B27-8EF5-83813586EB81}" srcOrd="2" destOrd="0" presId="urn:microsoft.com/office/officeart/2018/2/layout/IconVerticalSolidList"/>
    <dgm:cxn modelId="{ABDE0D74-4786-421B-B036-5CC498938F49}" type="presParOf" srcId="{C6F8F369-EE72-46F5-99F0-ABD8FDDF8E97}" destId="{5F204396-9560-48E8-A998-F6D34BA27D0D}" srcOrd="3" destOrd="0" presId="urn:microsoft.com/office/officeart/2018/2/layout/IconVerticalSolidList"/>
    <dgm:cxn modelId="{2B811AFF-4E55-4AB2-A57A-F80A0113F351}" type="presParOf" srcId="{3068728B-7B08-4759-8875-1743C2893EC4}" destId="{4B2767C3-DDE9-4091-9D70-59553E3B976F}" srcOrd="1" destOrd="0" presId="urn:microsoft.com/office/officeart/2018/2/layout/IconVerticalSolidList"/>
    <dgm:cxn modelId="{74C48703-41C3-47A3-AA28-1B6FA28B6687}" type="presParOf" srcId="{3068728B-7B08-4759-8875-1743C2893EC4}" destId="{A4CAD141-034A-4B9F-A471-F886819BCE20}" srcOrd="2" destOrd="0" presId="urn:microsoft.com/office/officeart/2018/2/layout/IconVerticalSolidList"/>
    <dgm:cxn modelId="{85343A17-FCA6-4881-AE18-40DF9965923D}" type="presParOf" srcId="{A4CAD141-034A-4B9F-A471-F886819BCE20}" destId="{04E48567-1B17-4E64-9CD1-E7C2561CC642}" srcOrd="0" destOrd="0" presId="urn:microsoft.com/office/officeart/2018/2/layout/IconVerticalSolidList"/>
    <dgm:cxn modelId="{3DA396FE-0EA7-4275-A48D-4860B11EDC3B}" type="presParOf" srcId="{A4CAD141-034A-4B9F-A471-F886819BCE20}" destId="{24787218-00DB-402C-A5DF-0CCB544B765A}" srcOrd="1" destOrd="0" presId="urn:microsoft.com/office/officeart/2018/2/layout/IconVerticalSolidList"/>
    <dgm:cxn modelId="{5B81B166-1C41-4F50-B548-B54C127EE88C}" type="presParOf" srcId="{A4CAD141-034A-4B9F-A471-F886819BCE20}" destId="{BB1A012E-1F69-4875-BE52-53076D1F1CE7}" srcOrd="2" destOrd="0" presId="urn:microsoft.com/office/officeart/2018/2/layout/IconVerticalSolidList"/>
    <dgm:cxn modelId="{B72F162C-DE16-4E26-BB0B-918CC5B4BF96}" type="presParOf" srcId="{A4CAD141-034A-4B9F-A471-F886819BCE20}" destId="{F17356BE-96AD-497A-94E6-C3CE1B5C843C}" srcOrd="3" destOrd="0" presId="urn:microsoft.com/office/officeart/2018/2/layout/IconVerticalSolidList"/>
    <dgm:cxn modelId="{A7F44201-9AE4-445B-9311-FD5E6EEC05C8}" type="presParOf" srcId="{3068728B-7B08-4759-8875-1743C2893EC4}" destId="{862C22B8-F38B-40DE-A5D7-72794322F930}" srcOrd="3" destOrd="0" presId="urn:microsoft.com/office/officeart/2018/2/layout/IconVerticalSolidList"/>
    <dgm:cxn modelId="{3F4A8C8D-0C92-4056-AAAB-8FAEB0349E66}" type="presParOf" srcId="{3068728B-7B08-4759-8875-1743C2893EC4}" destId="{1EFACD28-1804-42C2-A501-34CDCA830653}" srcOrd="4" destOrd="0" presId="urn:microsoft.com/office/officeart/2018/2/layout/IconVerticalSolidList"/>
    <dgm:cxn modelId="{0919B3C4-7797-4B79-8FA9-190C853DB5CA}" type="presParOf" srcId="{1EFACD28-1804-42C2-A501-34CDCA830653}" destId="{D854A6B0-91B5-4465-A9B6-053BF5D2EDC4}" srcOrd="0" destOrd="0" presId="urn:microsoft.com/office/officeart/2018/2/layout/IconVerticalSolidList"/>
    <dgm:cxn modelId="{A2B37791-9BC0-417C-ADE8-B568B2B990D9}" type="presParOf" srcId="{1EFACD28-1804-42C2-A501-34CDCA830653}" destId="{961D4B16-8FE2-4C8E-A395-492D8694F104}" srcOrd="1" destOrd="0" presId="urn:microsoft.com/office/officeart/2018/2/layout/IconVerticalSolidList"/>
    <dgm:cxn modelId="{956CC17F-65EE-4826-89A0-47B2BA2B2779}" type="presParOf" srcId="{1EFACD28-1804-42C2-A501-34CDCA830653}" destId="{EC347F64-27E6-4E0A-8956-8F59843F6CC7}" srcOrd="2" destOrd="0" presId="urn:microsoft.com/office/officeart/2018/2/layout/IconVerticalSolidList"/>
    <dgm:cxn modelId="{38BF4E64-ACF8-4190-90DA-57C964EBA2F7}" type="presParOf" srcId="{1EFACD28-1804-42C2-A501-34CDCA830653}" destId="{F0E61107-9F18-4E38-A199-9CE2AE185D74}" srcOrd="3" destOrd="0" presId="urn:microsoft.com/office/officeart/2018/2/layout/IconVerticalSolidList"/>
    <dgm:cxn modelId="{59261E04-DA96-450E-BEA5-B510CD42433C}" type="presParOf" srcId="{3068728B-7B08-4759-8875-1743C2893EC4}" destId="{E5410E95-0655-47C0-B334-D5B7CE37D823}" srcOrd="5" destOrd="0" presId="urn:microsoft.com/office/officeart/2018/2/layout/IconVerticalSolidList"/>
    <dgm:cxn modelId="{9A443C86-A73D-4BD6-A580-23B00EB7E4B1}" type="presParOf" srcId="{3068728B-7B08-4759-8875-1743C2893EC4}" destId="{119A0488-8E48-498A-A21A-44914D0D0E1B}" srcOrd="6" destOrd="0" presId="urn:microsoft.com/office/officeart/2018/2/layout/IconVerticalSolidList"/>
    <dgm:cxn modelId="{64449592-F066-43B5-B638-AD6976B816C0}" type="presParOf" srcId="{119A0488-8E48-498A-A21A-44914D0D0E1B}" destId="{281FAD7C-E021-4DC8-A5D8-76B3AEBA2B62}" srcOrd="0" destOrd="0" presId="urn:microsoft.com/office/officeart/2018/2/layout/IconVerticalSolidList"/>
    <dgm:cxn modelId="{42BD1A88-5B9B-4C27-B211-DDEE9718B95A}" type="presParOf" srcId="{119A0488-8E48-498A-A21A-44914D0D0E1B}" destId="{815E99DB-777E-419A-83CA-D3CFEC819A8D}" srcOrd="1" destOrd="0" presId="urn:microsoft.com/office/officeart/2018/2/layout/IconVerticalSolidList"/>
    <dgm:cxn modelId="{817E85E3-0786-4169-A20E-13297AC427D3}" type="presParOf" srcId="{119A0488-8E48-498A-A21A-44914D0D0E1B}" destId="{03B117F7-1B13-48EE-8F6F-D391318F8E4B}" srcOrd="2" destOrd="0" presId="urn:microsoft.com/office/officeart/2018/2/layout/IconVerticalSolidList"/>
    <dgm:cxn modelId="{8F5C3DE9-0E7B-45C9-93F4-EFDAC888F579}" type="presParOf" srcId="{119A0488-8E48-498A-A21A-44914D0D0E1B}" destId="{5CCC5F97-F0D9-466E-B4F1-B245DA4817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07B8D-C9A1-4883-B74A-8114A5D3EDE4}">
      <dsp:nvSpPr>
        <dsp:cNvPr id="0" name=""/>
        <dsp:cNvSpPr/>
      </dsp:nvSpPr>
      <dsp:spPr>
        <a:xfrm>
          <a:off x="0" y="2181"/>
          <a:ext cx="5609021" cy="1105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62EE3-5F4B-4731-BF0A-3577E9882803}">
      <dsp:nvSpPr>
        <dsp:cNvPr id="0" name=""/>
        <dsp:cNvSpPr/>
      </dsp:nvSpPr>
      <dsp:spPr>
        <a:xfrm>
          <a:off x="334517" y="250996"/>
          <a:ext cx="608212" cy="6082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04396-9560-48E8-A998-F6D34BA27D0D}">
      <dsp:nvSpPr>
        <dsp:cNvPr id="0" name=""/>
        <dsp:cNvSpPr/>
      </dsp:nvSpPr>
      <dsp:spPr>
        <a:xfrm>
          <a:off x="1277246" y="2181"/>
          <a:ext cx="4331774" cy="1105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35" tIns="117035" rIns="117035" bIns="1170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•1-Discruptive title and subheads .</a:t>
          </a:r>
        </a:p>
      </dsp:txBody>
      <dsp:txXfrm>
        <a:off x="1277246" y="2181"/>
        <a:ext cx="4331774" cy="1105841"/>
      </dsp:txXfrm>
    </dsp:sp>
    <dsp:sp modelId="{04E48567-1B17-4E64-9CD1-E7C2561CC642}">
      <dsp:nvSpPr>
        <dsp:cNvPr id="0" name=""/>
        <dsp:cNvSpPr/>
      </dsp:nvSpPr>
      <dsp:spPr>
        <a:xfrm>
          <a:off x="0" y="1384483"/>
          <a:ext cx="5609021" cy="1105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87218-00DB-402C-A5DF-0CCB544B765A}">
      <dsp:nvSpPr>
        <dsp:cNvPr id="0" name=""/>
        <dsp:cNvSpPr/>
      </dsp:nvSpPr>
      <dsp:spPr>
        <a:xfrm>
          <a:off x="334517" y="1633298"/>
          <a:ext cx="608212" cy="6082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356BE-96AD-497A-94E6-C3CE1B5C843C}">
      <dsp:nvSpPr>
        <dsp:cNvPr id="0" name=""/>
        <dsp:cNvSpPr/>
      </dsp:nvSpPr>
      <dsp:spPr>
        <a:xfrm>
          <a:off x="1277246" y="1384483"/>
          <a:ext cx="4331774" cy="1105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35" tIns="117035" rIns="117035" bIns="1170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•2-Eye -Catching graphics .</a:t>
          </a:r>
        </a:p>
      </dsp:txBody>
      <dsp:txXfrm>
        <a:off x="1277246" y="1384483"/>
        <a:ext cx="4331774" cy="1105841"/>
      </dsp:txXfrm>
    </dsp:sp>
    <dsp:sp modelId="{D854A6B0-91B5-4465-A9B6-053BF5D2EDC4}">
      <dsp:nvSpPr>
        <dsp:cNvPr id="0" name=""/>
        <dsp:cNvSpPr/>
      </dsp:nvSpPr>
      <dsp:spPr>
        <a:xfrm>
          <a:off x="0" y="2766785"/>
          <a:ext cx="5609021" cy="1105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D4B16-8FE2-4C8E-A395-492D8694F104}">
      <dsp:nvSpPr>
        <dsp:cNvPr id="0" name=""/>
        <dsp:cNvSpPr/>
      </dsp:nvSpPr>
      <dsp:spPr>
        <a:xfrm>
          <a:off x="334517" y="3015600"/>
          <a:ext cx="608212" cy="6082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61107-9F18-4E38-A199-9CE2AE185D74}">
      <dsp:nvSpPr>
        <dsp:cNvPr id="0" name=""/>
        <dsp:cNvSpPr/>
      </dsp:nvSpPr>
      <dsp:spPr>
        <a:xfrm>
          <a:off x="1277246" y="2766785"/>
          <a:ext cx="4331774" cy="1105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35" tIns="117035" rIns="117035" bIns="1170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•3-Bold appropriate color scheme </a:t>
          </a:r>
        </a:p>
      </dsp:txBody>
      <dsp:txXfrm>
        <a:off x="1277246" y="2766785"/>
        <a:ext cx="4331774" cy="1105841"/>
      </dsp:txXfrm>
    </dsp:sp>
    <dsp:sp modelId="{281FAD7C-E021-4DC8-A5D8-76B3AEBA2B62}">
      <dsp:nvSpPr>
        <dsp:cNvPr id="0" name=""/>
        <dsp:cNvSpPr/>
      </dsp:nvSpPr>
      <dsp:spPr>
        <a:xfrm>
          <a:off x="0" y="4149087"/>
          <a:ext cx="5609021" cy="11058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E99DB-777E-419A-83CA-D3CFEC819A8D}">
      <dsp:nvSpPr>
        <dsp:cNvPr id="0" name=""/>
        <dsp:cNvSpPr/>
      </dsp:nvSpPr>
      <dsp:spPr>
        <a:xfrm>
          <a:off x="334517" y="4397901"/>
          <a:ext cx="608212" cy="6082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C5F97-F0D9-466E-B4F1-B245DA481783}">
      <dsp:nvSpPr>
        <dsp:cNvPr id="0" name=""/>
        <dsp:cNvSpPr/>
      </dsp:nvSpPr>
      <dsp:spPr>
        <a:xfrm>
          <a:off x="1277246" y="4149087"/>
          <a:ext cx="4331774" cy="1105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35" tIns="117035" rIns="117035" bIns="11703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•4-Specially formatted facts.</a:t>
          </a:r>
        </a:p>
      </dsp:txBody>
      <dsp:txXfrm>
        <a:off x="1277246" y="4149087"/>
        <a:ext cx="4331774" cy="1105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5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70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20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54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9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7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12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8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29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6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7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9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0" r:id="rId6"/>
    <p:sldLayoutId id="2147483696" r:id="rId7"/>
    <p:sldLayoutId id="2147483697" r:id="rId8"/>
    <p:sldLayoutId id="2147483698" r:id="rId9"/>
    <p:sldLayoutId id="2147483699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onicamade.com/impresiones-3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ickbuilder.blogspot.com/2012/03/what-are-keywords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2F92A-4405-45DE-0027-0D4601AD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7" y="365125"/>
            <a:ext cx="6494558" cy="6285751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           Unit 1 Lesson 3</a:t>
            </a:r>
            <a:br>
              <a:rPr lang="en-US" sz="3600" dirty="0"/>
            </a:br>
            <a:br>
              <a:rPr lang="en-US" sz="3600" dirty="0"/>
            </a:br>
            <a:r>
              <a:rPr lang="en-US" sz="3200" dirty="0"/>
              <a:t>What do I think about 3D printing??</a:t>
            </a:r>
          </a:p>
        </p:txBody>
      </p:sp>
      <p:pic>
        <p:nvPicPr>
          <p:cNvPr id="4" name="Content Placeholder 3" descr="A close-up of a 3d printer&#10;&#10;Description automatically generated">
            <a:extLst>
              <a:ext uri="{FF2B5EF4-FFF2-40B4-BE49-F238E27FC236}">
                <a16:creationId xmlns:a16="http://schemas.microsoft.com/office/drawing/2014/main" id="{0FDC8976-2059-DC82-24C8-CA88B5565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147" r="23522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4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A85B4-AA36-0D2E-1E7B-B55B3F77878F}"/>
              </a:ext>
            </a:extLst>
          </p:cNvPr>
          <p:cNvSpPr txBox="1"/>
          <p:nvPr/>
        </p:nvSpPr>
        <p:spPr>
          <a:xfrm>
            <a:off x="9556343" y="6657945"/>
            <a:ext cx="263565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EB7A-D17C-4C15-D8C8-94DADE13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the infographic. what it is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4F8AB-0210-6BF4-3A01-41E00B614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fraction of people don’t think that all homes in the future will be 3D printed ?</a:t>
            </a:r>
          </a:p>
          <a:p>
            <a:endParaRPr lang="en-GB" dirty="0"/>
          </a:p>
          <a:p>
            <a:r>
              <a:rPr lang="en-GB" dirty="0"/>
              <a:t>What fraction of people wouldn't consider living in a 3D printed home?</a:t>
            </a:r>
          </a:p>
        </p:txBody>
      </p:sp>
    </p:spTree>
    <p:extLst>
      <p:ext uri="{BB962C8B-B14F-4D97-AF65-F5344CB8AC3E}">
        <p14:creationId xmlns:p14="http://schemas.microsoft.com/office/powerpoint/2010/main" val="2048184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6412" y="1518431"/>
            <a:ext cx="5102044" cy="124079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/>
              <a:t>Infographic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7016" y="3181983"/>
            <a:ext cx="6338495" cy="292524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A text with pictures, numbers and symbols to help us understand information about a topic.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AFD49-8F3B-69C7-3EF4-6D71E6E73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7" b="11377"/>
          <a:stretch/>
        </p:blipFill>
        <p:spPr>
          <a:xfrm>
            <a:off x="0" y="503960"/>
            <a:ext cx="5850384" cy="5850079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1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7" name="Content Placeholder 20">
            <a:extLst>
              <a:ext uri="{FF2B5EF4-FFF2-40B4-BE49-F238E27FC236}">
                <a16:creationId xmlns:a16="http://schemas.microsoft.com/office/drawing/2014/main" id="{C36A0D92-FC3F-2006-F0A7-7FD844B7D1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07399"/>
          <a:ext cx="5609021" cy="525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Infographic Poster Images - Free Download on Freepik">
            <a:extLst>
              <a:ext uri="{FF2B5EF4-FFF2-40B4-BE49-F238E27FC236}">
                <a16:creationId xmlns:a16="http://schemas.microsoft.com/office/drawing/2014/main" id="{FD5CE883-94F7-C9C3-36BD-8B0315108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6702" y="378591"/>
            <a:ext cx="3720859" cy="53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5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406B6-E55C-604D-5EDB-A87F373F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56" y="486184"/>
            <a:ext cx="5397237" cy="132556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520FAF0F-4D83-51D0-DE56-DF4117FF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6" y="1946684"/>
            <a:ext cx="5397237" cy="4351338"/>
          </a:xfrm>
        </p:spPr>
        <p:txBody>
          <a:bodyPr>
            <a:normAutofit/>
          </a:bodyPr>
          <a:lstStyle/>
          <a:p>
            <a:endParaRPr lang="en-US" sz="24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F8C21E-234A-552C-8B53-AC0BAAA31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949" y="368640"/>
            <a:ext cx="4081166" cy="529246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nfographic Poster Images - Free Download on Freepik">
            <a:extLst>
              <a:ext uri="{FF2B5EF4-FFF2-40B4-BE49-F238E27FC236}">
                <a16:creationId xmlns:a16="http://schemas.microsoft.com/office/drawing/2014/main" id="{254FF498-F1F6-342D-BA61-868AA9512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46" y="492408"/>
            <a:ext cx="3941222" cy="5651895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62" name="Arc 61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04802" flipH="1">
            <a:off x="6443172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185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1D891-D810-5DE8-47E0-DA3869A7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8" y="479493"/>
            <a:ext cx="11828005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Bradley Hand ITC"/>
                <a:ea typeface="+mn-ea"/>
                <a:cs typeface="+mn-cs"/>
              </a:rPr>
              <a:t>Key words that help you to identify someone's opinion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words&#10;&#10;Description automatically generated">
            <a:extLst>
              <a:ext uri="{FF2B5EF4-FFF2-40B4-BE49-F238E27FC236}">
                <a16:creationId xmlns:a16="http://schemas.microsoft.com/office/drawing/2014/main" id="{DD96F466-26F0-E77B-7910-C8A83CDCB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182" y="2173670"/>
            <a:ext cx="4777381" cy="234091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4CB3-DA4D-4BA6-6009-3268C90E6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b="1">
              <a:latin typeface="Bradley Hand ITC"/>
            </a:endParaRPr>
          </a:p>
          <a:p>
            <a:r>
              <a:rPr lang="en-US" sz="2400" b="1" dirty="0">
                <a:latin typeface="Bradley Hand ITC"/>
              </a:rPr>
              <a:t> </a:t>
            </a:r>
            <a:r>
              <a:rPr lang="en-US" sz="4000" b="1" dirty="0">
                <a:latin typeface="Bradley Hand ITC"/>
              </a:rPr>
              <a:t>  I don’t want to…..</a:t>
            </a:r>
            <a:endParaRPr lang="en-US" sz="4000"/>
          </a:p>
          <a:p>
            <a:r>
              <a:rPr lang="en-US" sz="4000" b="1" dirty="0">
                <a:latin typeface="Bradley Hand ITC"/>
              </a:rPr>
              <a:t>    I ‘m not sure…..</a:t>
            </a:r>
            <a:endParaRPr lang="en-US" sz="4000"/>
          </a:p>
          <a:p>
            <a:r>
              <a:rPr lang="en-US" sz="4000" b="1" dirty="0">
                <a:latin typeface="Bradley Hand ITC"/>
              </a:rPr>
              <a:t>    I don’t love to …..</a:t>
            </a:r>
            <a:endParaRPr lang="en-US" sz="4000"/>
          </a:p>
          <a:p>
            <a:r>
              <a:rPr lang="en-US" sz="4000" b="1" dirty="0">
                <a:latin typeface="Bradley Hand ITC"/>
              </a:rPr>
              <a:t>I  I’m interested in ….</a:t>
            </a:r>
            <a:endParaRPr lang="en-US" sz="4000"/>
          </a:p>
          <a:p>
            <a:r>
              <a:rPr lang="en-US" sz="4000" b="1" dirty="0">
                <a:latin typeface="Bradley Hand ITC"/>
              </a:rPr>
              <a:t>   Because I love…..</a:t>
            </a:r>
            <a:endParaRPr lang="en-US" sz="3200" dirty="0"/>
          </a:p>
          <a:p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66500-3D7D-4D86-D3B7-AF49DA15FF1A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146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91BE6-F5F4-EC22-B6C1-4B7527DF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658" y="1590319"/>
            <a:ext cx="6899213" cy="30235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latin typeface="+mj-lt"/>
                <a:ea typeface="+mj-ea"/>
                <a:cs typeface="+mj-cs"/>
              </a:rPr>
              <a:t>  </a:t>
            </a:r>
            <a:r>
              <a:rPr lang="en-US" kern="1200" dirty="0">
                <a:latin typeface="+mj-lt"/>
                <a:ea typeface="+mj-ea"/>
                <a:cs typeface="+mj-cs"/>
              </a:rPr>
              <a:t>Answer Himari's question</a:t>
            </a:r>
            <a:br>
              <a:rPr lang="en-US" sz="4800" kern="1200" dirty="0"/>
            </a:br>
            <a:r>
              <a:rPr lang="en-US" sz="4800" kern="1200" dirty="0">
                <a:latin typeface="+mj-lt"/>
                <a:ea typeface="+mj-ea"/>
                <a:cs typeface="+mj-cs"/>
              </a:rPr>
              <a:t>             </a:t>
            </a:r>
            <a:br>
              <a:rPr lang="en-US" sz="4700" dirty="0"/>
            </a:br>
            <a:r>
              <a:rPr lang="en-US" sz="4700" kern="1200" dirty="0">
                <a:latin typeface="+mj-lt"/>
                <a:ea typeface="+mj-ea"/>
                <a:cs typeface="+mj-cs"/>
              </a:rPr>
              <a:t>(Group Discussion)</a:t>
            </a:r>
          </a:p>
        </p:txBody>
      </p:sp>
      <p:pic>
        <p:nvPicPr>
          <p:cNvPr id="7" name="Graphic 6" descr="Customer Review">
            <a:extLst>
              <a:ext uri="{FF2B5EF4-FFF2-40B4-BE49-F238E27FC236}">
                <a16:creationId xmlns:a16="http://schemas.microsoft.com/office/drawing/2014/main" id="{E9410CFB-B566-02E6-B415-3A62EE2FA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3808"/>
            <a:ext cx="5850384" cy="585038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artoon child holding a question mark&#10;&#10;Description automatically generated">
            <a:extLst>
              <a:ext uri="{FF2B5EF4-FFF2-40B4-BE49-F238E27FC236}">
                <a16:creationId xmlns:a16="http://schemas.microsoft.com/office/drawing/2014/main" id="{0CAB8599-658B-3C76-7393-542A37668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98" y="754253"/>
            <a:ext cx="4899803" cy="46881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7CE44D-A46C-331E-9D0E-967DBD868972}"/>
              </a:ext>
            </a:extLst>
          </p:cNvPr>
          <p:cNvSpPr/>
          <p:nvPr/>
        </p:nvSpPr>
        <p:spPr>
          <a:xfrm>
            <a:off x="581659" y="5457144"/>
            <a:ext cx="4730148" cy="848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926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 Them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165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Bradley Hand ITC</vt:lpstr>
      <vt:lpstr>Calibri</vt:lpstr>
      <vt:lpstr>Tw Cen MT</vt:lpstr>
      <vt:lpstr>ShapesVTI</vt:lpstr>
      <vt:lpstr>           Unit 1 Lesson 3  What do I think about 3D printing??</vt:lpstr>
      <vt:lpstr>Read the infographic. what it is about?</vt:lpstr>
      <vt:lpstr>Infographic</vt:lpstr>
      <vt:lpstr>PowerPoint Presentation</vt:lpstr>
      <vt:lpstr>PowerPoint Presentation</vt:lpstr>
      <vt:lpstr>Key words that help you to identify someone's opinion</vt:lpstr>
      <vt:lpstr>  Answer Himari's question               (Group Discussion)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Sara ALI</cp:lastModifiedBy>
  <cp:revision>184</cp:revision>
  <dcterms:created xsi:type="dcterms:W3CDTF">2023-09-22T03:33:35Z</dcterms:created>
  <dcterms:modified xsi:type="dcterms:W3CDTF">2023-09-24T10:36:05Z</dcterms:modified>
</cp:coreProperties>
</file>