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21"/>
  </p:handoutMasterIdLst>
  <p:sldIdLst>
    <p:sldId id="257" r:id="rId4"/>
    <p:sldId id="259" r:id="rId6"/>
    <p:sldId id="368" r:id="rId7"/>
    <p:sldId id="362" r:id="rId8"/>
    <p:sldId id="375" r:id="rId9"/>
    <p:sldId id="376" r:id="rId10"/>
    <p:sldId id="377" r:id="rId11"/>
    <p:sldId id="378" r:id="rId12"/>
    <p:sldId id="379" r:id="rId13"/>
    <p:sldId id="381" r:id="rId14"/>
    <p:sldId id="380" r:id="rId15"/>
    <p:sldId id="382" r:id="rId16"/>
    <p:sldId id="383" r:id="rId17"/>
    <p:sldId id="384" r:id="rId18"/>
    <p:sldId id="385" r:id="rId19"/>
    <p:sldId id="3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2" d="100"/>
          <a:sy n="82" d="100"/>
        </p:scale>
        <p:origin x="1502" y="72"/>
      </p:cViewPr>
      <p:guideLst>
        <p:guide orient="horz" pos="2160"/>
        <p:guide pos="292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9FA15-1A33-44AC-9DE7-46977389497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205E2-1C84-4B09-857C-D6B1317A8E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631A4-BD55-4C2B-8D47-E20E5DCB840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D5DB1-DB7A-4346-8367-B503D20F6A3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64e038bdd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64e038bdd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964e038bd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964e038bd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964e038bd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964e038bd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</a:fld>
            <a:endParaRPr lang="en-US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56373" y="593367"/>
            <a:ext cx="757592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6" name="Picture 5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93548" y="397380"/>
            <a:ext cx="753875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GB" kern="0">
                <a:solidFill>
                  <a:srgbClr val="595959"/>
                </a:solidFill>
                <a:cs typeface="Arial" panose="020B0604020202020204"/>
                <a:sym typeface="Arial" panose="020B0604020202020204"/>
              </a:rPr>
            </a:fld>
            <a:endParaRPr kern="0">
              <a:solidFill>
                <a:srgbClr val="595959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GB" kern="0">
                <a:solidFill>
                  <a:srgbClr val="595959"/>
                </a:solidFill>
                <a:cs typeface="Arial" panose="020B0604020202020204"/>
                <a:sym typeface="Arial" panose="020B0604020202020204"/>
              </a:rPr>
            </a:fld>
            <a:endParaRPr kern="0">
              <a:solidFill>
                <a:srgbClr val="595959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 panose="020B0604020202020204"/>
                <a:sym typeface="Arial" panose="020B0604020202020204"/>
              </a:rPr>
              <a:t>www.aspireschool.org</a:t>
            </a:r>
            <a:endParaRPr lang="x-none" sz="1000" kern="0" dirty="0">
              <a:solidFill>
                <a:srgbClr val="000000"/>
              </a:solidFill>
              <a:latin typeface="Abad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7"/>
          <p:cNvGrpSpPr/>
          <p:nvPr/>
        </p:nvGrpSpPr>
        <p:grpSpPr>
          <a:xfrm>
            <a:off x="-27455" y="-13161"/>
            <a:ext cx="5971055" cy="1468143"/>
            <a:chOff x="-417139" y="-46637"/>
            <a:chExt cx="6613170" cy="1101107"/>
          </a:xfrm>
        </p:grpSpPr>
        <p:sp>
          <p:nvSpPr>
            <p:cNvPr id="104" name="Google Shape;104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2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3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4" name="Google Shape;114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15" name="Google Shape;115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" name="Google Shape;116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" name="Google Shape;117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" name="Google Shape;118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" name="Google Shape;119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" name="Google Shape;120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1" name="Google Shape;121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2" name="Google Shape;122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3" name="Google Shape;123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26" name="Google Shape;126;p27"/>
          <p:cNvGrpSpPr/>
          <p:nvPr/>
        </p:nvGrpSpPr>
        <p:grpSpPr>
          <a:xfrm flipH="1">
            <a:off x="6781800" y="-5683"/>
            <a:ext cx="2382158" cy="1468143"/>
            <a:chOff x="-1179139" y="2488688"/>
            <a:chExt cx="3260370" cy="1101107"/>
          </a:xfrm>
        </p:grpSpPr>
        <p:sp>
          <p:nvSpPr>
            <p:cNvPr id="127" name="Google Shape;127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29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0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2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33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34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37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38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41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42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9" name="Google Shape;149;p27"/>
          <p:cNvGrpSpPr/>
          <p:nvPr/>
        </p:nvGrpSpPr>
        <p:grpSpPr>
          <a:xfrm flipH="1">
            <a:off x="3332850" y="5445071"/>
            <a:ext cx="5846251" cy="1467731"/>
            <a:chOff x="-417139" y="-46637"/>
            <a:chExt cx="6613170" cy="1101107"/>
          </a:xfrm>
        </p:grpSpPr>
        <p:sp>
          <p:nvSpPr>
            <p:cNvPr id="150" name="Google Shape;150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51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60" name="Google Shape;160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61" name="Google Shape;161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" name="Google Shape;165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9" name="Google Shape;169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70" name="Google Shape;170;p27"/>
          <p:cNvGrpSpPr/>
          <p:nvPr/>
        </p:nvGrpSpPr>
        <p:grpSpPr>
          <a:xfrm>
            <a:off x="-1" y="5445071"/>
            <a:ext cx="2157431" cy="1468143"/>
            <a:chOff x="-1179139" y="2488688"/>
            <a:chExt cx="3260370" cy="1101107"/>
          </a:xfrm>
        </p:grpSpPr>
        <p:sp>
          <p:nvSpPr>
            <p:cNvPr id="171" name="Google Shape;171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" name="Google Shape;172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" name="Google Shape;174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175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176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" name="Google Shape;177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" name="Google Shape;178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" name="Google Shape;179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" name="Google Shape;180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" name="Google Shape;181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" name="Google Shape;182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" name="Google Shape;183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" name="Google Shape;184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185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" name="Picture 2" descr="Logo, company name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0313" y="-142815"/>
            <a:ext cx="1734641" cy="2312855"/>
          </a:xfrm>
          <a:prstGeom prst="rect">
            <a:avLst/>
          </a:prstGeom>
        </p:spPr>
      </p:pic>
      <p:pic>
        <p:nvPicPr>
          <p:cNvPr id="88" name="Picture 87" descr="Logo, company name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2415" y="5015169"/>
            <a:ext cx="1765805" cy="2354407"/>
          </a:xfrm>
          <a:prstGeom prst="rect">
            <a:avLst/>
          </a:prstGeom>
        </p:spPr>
      </p:pic>
      <p:sp>
        <p:nvSpPr>
          <p:cNvPr id="89" name="Google Shape;125;p27"/>
          <p:cNvSpPr txBox="1"/>
          <p:nvPr/>
        </p:nvSpPr>
        <p:spPr>
          <a:xfrm>
            <a:off x="4423097" y="5838535"/>
            <a:ext cx="3981600" cy="7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>
              <a:buClr>
                <a:srgbClr val="595959"/>
              </a:buClr>
            </a:pPr>
            <a:r>
              <a:rPr lang="en-GB" b="1" kern="0" dirty="0">
                <a:solidFill>
                  <a:srgbClr val="FFFFFF"/>
                </a:solidFill>
              </a:rPr>
              <a:t>English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6" name="Picture 5" descr="BzcXL9iB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970" y="1461770"/>
            <a:ext cx="6343015" cy="39674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WhatsApp Image 2024-02-19 at 05.48.41_f3390719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143000" y="593090"/>
            <a:ext cx="3263265" cy="4351655"/>
          </a:xfrm>
          <a:prstGeom prst="rect">
            <a:avLst/>
          </a:prstGeom>
        </p:spPr>
      </p:pic>
      <p:pic>
        <p:nvPicPr>
          <p:cNvPr id="6" name="Content Placeholder 5" descr="WhatsApp Image 2024-02-19 at 05.52.19_bf91f7ce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10200" y="593090"/>
            <a:ext cx="3263265" cy="43516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762000" y="5257800"/>
            <a:ext cx="3791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I jumped thehurdles it was fun</a:t>
            </a:r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5322570" y="5187315"/>
            <a:ext cx="3516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I will jump the hurdles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Hockey Game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WhatsApp Image 2024-02-19 at 06.34.48_127f5df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61670" y="1295400"/>
            <a:ext cx="3058795" cy="4079240"/>
          </a:xfrm>
          <a:prstGeom prst="rect">
            <a:avLst/>
          </a:prstGeom>
        </p:spPr>
      </p:pic>
      <p:pic>
        <p:nvPicPr>
          <p:cNvPr id="6" name="Content Placeholder 5" descr="WhatsApp Image 2024-02-19 at 06.35.24_2b404ee8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381000"/>
            <a:ext cx="3263265" cy="435165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405130" y="5616575"/>
            <a:ext cx="7443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Trying to keep the ball in its place is hard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7" name="Content Placeholder 6" descr="WhatsApp Image 2024-02-19 at 06.35.55_daacb6da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143000" y="228600"/>
            <a:ext cx="3263265" cy="4351655"/>
          </a:xfrm>
          <a:prstGeom prst="rect">
            <a:avLst/>
          </a:prstGeom>
        </p:spPr>
      </p:pic>
      <p:pic>
        <p:nvPicPr>
          <p:cNvPr id="8" name="Content Placeholder 7" descr="WhatsApp Image 2024-02-19 at 06.36.41_e33034f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57800" y="304800"/>
            <a:ext cx="3263265" cy="435165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946785" y="4982210"/>
            <a:ext cx="7511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Having fun rolling the ball with the stick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WhatsApp Image 2024-02-19 at 06.43.44_ad862d5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90600" y="533400"/>
            <a:ext cx="3263265" cy="4351655"/>
          </a:xfrm>
          <a:prstGeom prst="rect">
            <a:avLst/>
          </a:prstGeom>
        </p:spPr>
      </p:pic>
      <p:pic>
        <p:nvPicPr>
          <p:cNvPr id="6" name="Content Placeholder 4" descr="WhatsApp Image 2024-02-19 at 06.43.44_b0573e8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4000" y="2209800"/>
            <a:ext cx="3263265" cy="43516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274955" y="5262245"/>
            <a:ext cx="5363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Its a challange rolling the ball.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Team work is great </a:t>
            </a:r>
            <a:endParaRPr lang="en-US"/>
          </a:p>
        </p:txBody>
      </p:sp>
      <p:pic>
        <p:nvPicPr>
          <p:cNvPr id="7" name="Content Placeholder 6" descr="WhatsApp Image 2024-02-19 at 06.06.09_160d706d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33400" y="1143000"/>
            <a:ext cx="3263265" cy="4351655"/>
          </a:xfrm>
          <a:prstGeom prst="rect">
            <a:avLst/>
          </a:prstGeom>
        </p:spPr>
      </p:pic>
      <p:pic>
        <p:nvPicPr>
          <p:cNvPr id="8" name="Content Placeholder 7" descr="WhatsApp Image 2024-02-19 at 06.47.20_c0890662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8200" y="1143000"/>
            <a:ext cx="3263265" cy="435165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368300" y="5728335"/>
            <a:ext cx="8089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Team work is great and we are having fun helping each other.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Best Day Ever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886200" cy="4351339"/>
          </a:xfrm>
        </p:spPr>
        <p:txBody>
          <a:bodyPr/>
          <a:p>
            <a:pPr marL="11430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Use the following connectives: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>
                <a:latin typeface="Comic Sans MS" panose="030F0702030302020204" charset="0"/>
                <a:cs typeface="Comic Sans MS" panose="030F0702030302020204" charset="0"/>
              </a:rPr>
              <a:t>then, because, and</a:t>
            </a:r>
            <a:endParaRPr lang="en-US"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  <a:cs typeface="Comic Sans MS" panose="030F0702030302020204" charset="0"/>
              </a:rPr>
              <a:t>Feelings</a:t>
            </a:r>
            <a:endParaRPr lang="en-US"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  <a:cs typeface="Comic Sans MS" panose="030F0702030302020204" charset="0"/>
              </a:rPr>
              <a:t>Sad</a:t>
            </a:r>
            <a:endParaRPr lang="en-US"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  <a:cs typeface="Comic Sans MS" panose="030F0702030302020204" charset="0"/>
              </a:rPr>
              <a:t>happy</a:t>
            </a:r>
            <a:endParaRPr lang="en-US"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  <a:cs typeface="Comic Sans MS" panose="030F0702030302020204" charset="0"/>
              </a:rPr>
              <a:t>angry</a:t>
            </a:r>
            <a:endParaRPr lang="en-US"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  <a:cs typeface="Comic Sans MS" panose="030F0702030302020204" charset="0"/>
              </a:rPr>
              <a:t>tierd</a:t>
            </a:r>
            <a:endParaRPr lang="en-US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4000"/>
            <a:ext cx="3886200" cy="4351339"/>
          </a:xfrm>
        </p:spPr>
        <p:txBody>
          <a:bodyPr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Who was with you?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What did you do?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When was your best time ever?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Where did you enjoy the most games?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How did you feel?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3"/>
          <p:cNvGrpSpPr/>
          <p:nvPr/>
        </p:nvGrpSpPr>
        <p:grpSpPr>
          <a:xfrm>
            <a:off x="1214705" y="3018900"/>
            <a:ext cx="1836368" cy="925600"/>
            <a:chOff x="1357775" y="1199075"/>
            <a:chExt cx="1836368" cy="694200"/>
          </a:xfrm>
        </p:grpSpPr>
        <p:sp>
          <p:nvSpPr>
            <p:cNvPr id="772" name="Google Shape;772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773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74" name="Google Shape;774;p33"/>
          <p:cNvGrpSpPr/>
          <p:nvPr/>
        </p:nvGrpSpPr>
        <p:grpSpPr>
          <a:xfrm>
            <a:off x="1214705" y="4298933"/>
            <a:ext cx="1836368" cy="925600"/>
            <a:chOff x="1357775" y="1199075"/>
            <a:chExt cx="1836368" cy="694200"/>
          </a:xfrm>
        </p:grpSpPr>
        <p:sp>
          <p:nvSpPr>
            <p:cNvPr id="775" name="Google Shape;775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0" name="Google Shape;780;p33"/>
          <p:cNvGrpSpPr/>
          <p:nvPr/>
        </p:nvGrpSpPr>
        <p:grpSpPr>
          <a:xfrm>
            <a:off x="1214705" y="1719084"/>
            <a:ext cx="1836368" cy="925600"/>
            <a:chOff x="1357775" y="1199075"/>
            <a:chExt cx="1836368" cy="694200"/>
          </a:xfrm>
        </p:grpSpPr>
        <p:sp>
          <p:nvSpPr>
            <p:cNvPr id="781" name="Google Shape;781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6" name="Google Shape;786;p33"/>
          <p:cNvGrpSpPr/>
          <p:nvPr/>
        </p:nvGrpSpPr>
        <p:grpSpPr>
          <a:xfrm>
            <a:off x="4792488" y="2954859"/>
            <a:ext cx="3273243" cy="925600"/>
            <a:chOff x="4521063" y="3123400"/>
            <a:chExt cx="3273243" cy="694200"/>
          </a:xfrm>
          <a:solidFill>
            <a:schemeClr val="accent2"/>
          </a:solidFill>
        </p:grpSpPr>
        <p:sp>
          <p:nvSpPr>
            <p:cNvPr id="787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describe the time of the story</a:t>
              </a:r>
              <a:endParaRPr lang="en-US"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8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2" name="Google Shape;792;p33"/>
          <p:cNvGrpSpPr/>
          <p:nvPr/>
        </p:nvGrpSpPr>
        <p:grpSpPr>
          <a:xfrm>
            <a:off x="3650306" y="1717956"/>
            <a:ext cx="521604" cy="4721903"/>
            <a:chOff x="4312751" y="1190250"/>
            <a:chExt cx="521604" cy="3541427"/>
          </a:xfrm>
        </p:grpSpPr>
        <p:sp>
          <p:nvSpPr>
            <p:cNvPr id="793" name="Google Shape;793;p33"/>
            <p:cNvSpPr/>
            <p:nvPr/>
          </p:nvSpPr>
          <p:spPr>
            <a:xfrm>
              <a:off x="4313907" y="4185988"/>
              <a:ext cx="520448" cy="545690"/>
            </a:xfrm>
            <a:custGeom>
              <a:avLst/>
              <a:gdLst/>
              <a:ahLst/>
              <a:cxnLst/>
              <a:rect l="l" t="t" r="r" b="b"/>
              <a:pathLst>
                <a:path w="5852" h="6136" extrusionOk="0">
                  <a:moveTo>
                    <a:pt x="1148" y="1"/>
                  </a:moveTo>
                  <a:cubicBezTo>
                    <a:pt x="506" y="1"/>
                    <a:pt x="0" y="507"/>
                    <a:pt x="0" y="1149"/>
                  </a:cubicBezTo>
                  <a:lnTo>
                    <a:pt x="0" y="4988"/>
                  </a:lnTo>
                  <a:cubicBezTo>
                    <a:pt x="0" y="5629"/>
                    <a:pt x="506" y="6136"/>
                    <a:pt x="1148" y="6136"/>
                  </a:cubicBezTo>
                  <a:lnTo>
                    <a:pt x="4703" y="6136"/>
                  </a:lnTo>
                  <a:cubicBezTo>
                    <a:pt x="5345" y="6136"/>
                    <a:pt x="5851" y="5629"/>
                    <a:pt x="5851" y="4988"/>
                  </a:cubicBezTo>
                  <a:lnTo>
                    <a:pt x="5851" y="1149"/>
                  </a:lnTo>
                  <a:cubicBezTo>
                    <a:pt x="5851" y="507"/>
                    <a:pt x="5345" y="1"/>
                    <a:pt x="4703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4313907" y="1617209"/>
              <a:ext cx="520448" cy="2713775"/>
            </a:xfrm>
            <a:custGeom>
              <a:avLst/>
              <a:gdLst/>
              <a:ahLst/>
              <a:cxnLst/>
              <a:rect l="l" t="t" r="r" b="b"/>
              <a:pathLst>
                <a:path w="5852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5851" y="30515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4486257" y="1617209"/>
              <a:ext cx="172445" cy="2713775"/>
            </a:xfrm>
            <a:custGeom>
              <a:avLst/>
              <a:gdLst/>
              <a:ahLst/>
              <a:cxnLst/>
              <a:rect l="l" t="t" r="r" b="b"/>
              <a:pathLst>
                <a:path w="1939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1938" y="30515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4313907" y="4330857"/>
              <a:ext cx="520448" cy="110988"/>
            </a:xfrm>
            <a:custGeom>
              <a:avLst/>
              <a:gdLst/>
              <a:ahLst/>
              <a:cxnLst/>
              <a:rect l="l" t="t" r="r" b="b"/>
              <a:pathLst>
                <a:path w="5852" h="1248" extrusionOk="0">
                  <a:moveTo>
                    <a:pt x="0" y="1"/>
                  </a:moveTo>
                  <a:lnTo>
                    <a:pt x="0" y="1248"/>
                  </a:lnTo>
                  <a:lnTo>
                    <a:pt x="5851" y="1248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312751" y="1190250"/>
              <a:ext cx="520448" cy="502824"/>
            </a:xfrm>
            <a:custGeom>
              <a:avLst/>
              <a:gdLst/>
              <a:ahLst/>
              <a:cxnLst/>
              <a:rect l="l" t="t" r="r" b="b"/>
              <a:pathLst>
                <a:path w="5852" h="5654" extrusionOk="0">
                  <a:moveTo>
                    <a:pt x="2939" y="0"/>
                  </a:moveTo>
                  <a:lnTo>
                    <a:pt x="1" y="4802"/>
                  </a:lnTo>
                  <a:cubicBezTo>
                    <a:pt x="75" y="5370"/>
                    <a:pt x="522" y="5654"/>
                    <a:pt x="970" y="5654"/>
                  </a:cubicBezTo>
                  <a:cubicBezTo>
                    <a:pt x="1417" y="5654"/>
                    <a:pt x="1865" y="5370"/>
                    <a:pt x="1939" y="4802"/>
                  </a:cubicBezTo>
                  <a:cubicBezTo>
                    <a:pt x="2013" y="5370"/>
                    <a:pt x="2463" y="5654"/>
                    <a:pt x="2912" y="5654"/>
                  </a:cubicBezTo>
                  <a:cubicBezTo>
                    <a:pt x="3361" y="5654"/>
                    <a:pt x="3809" y="5370"/>
                    <a:pt x="3877" y="4802"/>
                  </a:cubicBezTo>
                  <a:cubicBezTo>
                    <a:pt x="3957" y="5370"/>
                    <a:pt x="4404" y="5654"/>
                    <a:pt x="4850" y="5654"/>
                  </a:cubicBezTo>
                  <a:cubicBezTo>
                    <a:pt x="5296" y="5654"/>
                    <a:pt x="5741" y="5370"/>
                    <a:pt x="5815" y="4802"/>
                  </a:cubicBezTo>
                  <a:lnTo>
                    <a:pt x="5852" y="4802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4461000" y="1190250"/>
              <a:ext cx="227318" cy="214149"/>
            </a:xfrm>
            <a:custGeom>
              <a:avLst/>
              <a:gdLst/>
              <a:ahLst/>
              <a:cxnLst/>
              <a:rect l="l" t="t" r="r" b="b"/>
              <a:pathLst>
                <a:path w="2556" h="2408" extrusionOk="0">
                  <a:moveTo>
                    <a:pt x="1272" y="0"/>
                  </a:moveTo>
                  <a:lnTo>
                    <a:pt x="0" y="2098"/>
                  </a:lnTo>
                  <a:cubicBezTo>
                    <a:pt x="395" y="2296"/>
                    <a:pt x="827" y="2407"/>
                    <a:pt x="1272" y="2407"/>
                  </a:cubicBezTo>
                  <a:cubicBezTo>
                    <a:pt x="1716" y="2407"/>
                    <a:pt x="2148" y="2296"/>
                    <a:pt x="2555" y="2098"/>
                  </a:cubicBez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9" name="Google Shape;799;p33"/>
          <p:cNvGrpSpPr/>
          <p:nvPr/>
        </p:nvGrpSpPr>
        <p:grpSpPr>
          <a:xfrm>
            <a:off x="2344858" y="2017664"/>
            <a:ext cx="314744" cy="328529"/>
            <a:chOff x="3499302" y="2004771"/>
            <a:chExt cx="131891" cy="103251"/>
          </a:xfrm>
        </p:grpSpPr>
        <p:sp>
          <p:nvSpPr>
            <p:cNvPr id="800" name="Google Shape;800;p33"/>
            <p:cNvSpPr/>
            <p:nvPr/>
          </p:nvSpPr>
          <p:spPr>
            <a:xfrm>
              <a:off x="3499302" y="2004771"/>
              <a:ext cx="131891" cy="103251"/>
            </a:xfrm>
            <a:custGeom>
              <a:avLst/>
              <a:gdLst/>
              <a:ahLst/>
              <a:cxnLst/>
              <a:rect l="l" t="t" r="r" b="b"/>
              <a:pathLst>
                <a:path w="1483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1482" y="1161"/>
                  </a:lnTo>
                  <a:lnTo>
                    <a:pt x="1482" y="1012"/>
                  </a:lnTo>
                  <a:lnTo>
                    <a:pt x="137" y="101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3532296" y="2050838"/>
              <a:ext cx="13251" cy="34150"/>
            </a:xfrm>
            <a:custGeom>
              <a:avLst/>
              <a:gdLst/>
              <a:ahLst/>
              <a:cxnLst/>
              <a:rect l="l" t="t" r="r" b="b"/>
              <a:pathLst>
                <a:path w="149" h="384" extrusionOk="0">
                  <a:moveTo>
                    <a:pt x="0" y="1"/>
                  </a:moveTo>
                  <a:lnTo>
                    <a:pt x="0" y="383"/>
                  </a:lnTo>
                  <a:lnTo>
                    <a:pt x="148" y="383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3561910" y="2028872"/>
              <a:ext cx="13251" cy="57184"/>
            </a:xfrm>
            <a:custGeom>
              <a:avLst/>
              <a:gdLst/>
              <a:ahLst/>
              <a:cxnLst/>
              <a:rect l="l" t="t" r="r" b="b"/>
              <a:pathLst>
                <a:path w="149" h="643" extrusionOk="0">
                  <a:moveTo>
                    <a:pt x="1" y="1"/>
                  </a:moveTo>
                  <a:lnTo>
                    <a:pt x="1" y="643"/>
                  </a:lnTo>
                  <a:lnTo>
                    <a:pt x="149" y="64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3591525" y="2004771"/>
              <a:ext cx="13251" cy="81284"/>
            </a:xfrm>
            <a:custGeom>
              <a:avLst/>
              <a:gdLst/>
              <a:ahLst/>
              <a:cxnLst/>
              <a:rect l="l" t="t" r="r" b="b"/>
              <a:pathLst>
                <a:path w="149" h="914" extrusionOk="0">
                  <a:moveTo>
                    <a:pt x="1" y="0"/>
                  </a:moveTo>
                  <a:lnTo>
                    <a:pt x="1" y="914"/>
                  </a:lnTo>
                  <a:lnTo>
                    <a:pt x="149" y="91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4" name="Google Shape;804;p33"/>
          <p:cNvGrpSpPr/>
          <p:nvPr/>
        </p:nvGrpSpPr>
        <p:grpSpPr>
          <a:xfrm>
            <a:off x="2381585" y="3294656"/>
            <a:ext cx="241311" cy="374088"/>
            <a:chOff x="3513620" y="2586559"/>
            <a:chExt cx="101119" cy="117569"/>
          </a:xfrm>
        </p:grpSpPr>
        <p:sp>
          <p:nvSpPr>
            <p:cNvPr id="805" name="Google Shape;805;p33"/>
            <p:cNvSpPr/>
            <p:nvPr/>
          </p:nvSpPr>
          <p:spPr>
            <a:xfrm>
              <a:off x="3531140" y="2626045"/>
              <a:ext cx="61632" cy="12184"/>
            </a:xfrm>
            <a:custGeom>
              <a:avLst/>
              <a:gdLst/>
              <a:ahLst/>
              <a:cxnLst/>
              <a:rect l="l" t="t" r="r" b="b"/>
              <a:pathLst>
                <a:path w="693" h="137" extrusionOk="0">
                  <a:moveTo>
                    <a:pt x="1" y="1"/>
                  </a:moveTo>
                  <a:lnTo>
                    <a:pt x="1" y="137"/>
                  </a:lnTo>
                  <a:lnTo>
                    <a:pt x="692" y="137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3531140" y="2662329"/>
              <a:ext cx="61632" cy="12095"/>
            </a:xfrm>
            <a:custGeom>
              <a:avLst/>
              <a:gdLst/>
              <a:ahLst/>
              <a:cxnLst/>
              <a:rect l="l" t="t" r="r" b="b"/>
              <a:pathLst>
                <a:path w="693" h="136" extrusionOk="0">
                  <a:moveTo>
                    <a:pt x="1" y="0"/>
                  </a:moveTo>
                  <a:lnTo>
                    <a:pt x="1" y="136"/>
                  </a:lnTo>
                  <a:lnTo>
                    <a:pt x="692" y="136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3513620" y="2586559"/>
              <a:ext cx="101119" cy="117569"/>
            </a:xfrm>
            <a:custGeom>
              <a:avLst/>
              <a:gdLst/>
              <a:ahLst/>
              <a:cxnLst/>
              <a:rect l="l" t="t" r="r" b="b"/>
              <a:pathLst>
                <a:path w="1137" h="1322" extrusionOk="0">
                  <a:moveTo>
                    <a:pt x="790" y="136"/>
                  </a:moveTo>
                  <a:lnTo>
                    <a:pt x="790" y="346"/>
                  </a:lnTo>
                  <a:lnTo>
                    <a:pt x="1000" y="334"/>
                  </a:lnTo>
                  <a:lnTo>
                    <a:pt x="1000" y="1185"/>
                  </a:lnTo>
                  <a:lnTo>
                    <a:pt x="124" y="1185"/>
                  </a:lnTo>
                  <a:lnTo>
                    <a:pt x="124" y="136"/>
                  </a:lnTo>
                  <a:close/>
                  <a:moveTo>
                    <a:pt x="0" y="0"/>
                  </a:moveTo>
                  <a:lnTo>
                    <a:pt x="0" y="1321"/>
                  </a:lnTo>
                  <a:lnTo>
                    <a:pt x="1136" y="1321"/>
                  </a:lnTo>
                  <a:lnTo>
                    <a:pt x="1136" y="24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8" name="Google Shape;808;p33"/>
          <p:cNvGrpSpPr/>
          <p:nvPr/>
        </p:nvGrpSpPr>
        <p:grpSpPr>
          <a:xfrm>
            <a:off x="2329259" y="4557007"/>
            <a:ext cx="345942" cy="409460"/>
            <a:chOff x="4483361" y="3180264"/>
            <a:chExt cx="144964" cy="128685"/>
          </a:xfrm>
        </p:grpSpPr>
        <p:sp>
          <p:nvSpPr>
            <p:cNvPr id="809" name="Google Shape;809;p33"/>
            <p:cNvSpPr/>
            <p:nvPr/>
          </p:nvSpPr>
          <p:spPr>
            <a:xfrm>
              <a:off x="4483361" y="3180264"/>
              <a:ext cx="144964" cy="128685"/>
            </a:xfrm>
            <a:custGeom>
              <a:avLst/>
              <a:gdLst/>
              <a:ahLst/>
              <a:cxnLst/>
              <a:rect l="l" t="t" r="r" b="b"/>
              <a:pathLst>
                <a:path w="1630" h="1447" extrusionOk="0">
                  <a:moveTo>
                    <a:pt x="815" y="160"/>
                  </a:moveTo>
                  <a:cubicBezTo>
                    <a:pt x="935" y="160"/>
                    <a:pt x="1056" y="206"/>
                    <a:pt x="1148" y="299"/>
                  </a:cubicBezTo>
                  <a:cubicBezTo>
                    <a:pt x="1333" y="484"/>
                    <a:pt x="1333" y="780"/>
                    <a:pt x="1148" y="965"/>
                  </a:cubicBezTo>
                  <a:cubicBezTo>
                    <a:pt x="1062" y="1052"/>
                    <a:pt x="938" y="1101"/>
                    <a:pt x="815" y="1101"/>
                  </a:cubicBezTo>
                  <a:cubicBezTo>
                    <a:pt x="691" y="1101"/>
                    <a:pt x="568" y="1052"/>
                    <a:pt x="482" y="965"/>
                  </a:cubicBezTo>
                  <a:cubicBezTo>
                    <a:pt x="296" y="780"/>
                    <a:pt x="296" y="484"/>
                    <a:pt x="482" y="299"/>
                  </a:cubicBezTo>
                  <a:cubicBezTo>
                    <a:pt x="574" y="206"/>
                    <a:pt x="694" y="160"/>
                    <a:pt x="815" y="160"/>
                  </a:cubicBezTo>
                  <a:close/>
                  <a:moveTo>
                    <a:pt x="823" y="1"/>
                  </a:moveTo>
                  <a:cubicBezTo>
                    <a:pt x="808" y="1"/>
                    <a:pt x="793" y="1"/>
                    <a:pt x="778" y="3"/>
                  </a:cubicBezTo>
                  <a:cubicBezTo>
                    <a:pt x="235" y="27"/>
                    <a:pt x="0" y="681"/>
                    <a:pt x="383" y="1064"/>
                  </a:cubicBezTo>
                  <a:cubicBezTo>
                    <a:pt x="494" y="1175"/>
                    <a:pt x="654" y="1237"/>
                    <a:pt x="815" y="1237"/>
                  </a:cubicBezTo>
                  <a:cubicBezTo>
                    <a:pt x="951" y="1237"/>
                    <a:pt x="1086" y="1188"/>
                    <a:pt x="1197" y="1101"/>
                  </a:cubicBezTo>
                  <a:lnTo>
                    <a:pt x="1531" y="1447"/>
                  </a:lnTo>
                  <a:lnTo>
                    <a:pt x="1630" y="1348"/>
                  </a:lnTo>
                  <a:lnTo>
                    <a:pt x="1296" y="1002"/>
                  </a:lnTo>
                  <a:cubicBezTo>
                    <a:pt x="1620" y="595"/>
                    <a:pt x="1327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4548103" y="3203475"/>
              <a:ext cx="40732" cy="39664"/>
            </a:xfrm>
            <a:custGeom>
              <a:avLst/>
              <a:gdLst/>
              <a:ahLst/>
              <a:cxnLst/>
              <a:rect l="l" t="t" r="r" b="b"/>
              <a:pathLst>
                <a:path w="458" h="446" extrusionOk="0">
                  <a:moveTo>
                    <a:pt x="58" y="0"/>
                  </a:moveTo>
                  <a:cubicBezTo>
                    <a:pt x="51" y="0"/>
                    <a:pt x="44" y="0"/>
                    <a:pt x="37" y="1"/>
                  </a:cubicBezTo>
                  <a:lnTo>
                    <a:pt x="0" y="1"/>
                  </a:lnTo>
                  <a:lnTo>
                    <a:pt x="0" y="137"/>
                  </a:lnTo>
                  <a:lnTo>
                    <a:pt x="37" y="137"/>
                  </a:lnTo>
                  <a:cubicBezTo>
                    <a:pt x="198" y="137"/>
                    <a:pt x="321" y="260"/>
                    <a:pt x="321" y="408"/>
                  </a:cubicBezTo>
                  <a:lnTo>
                    <a:pt x="321" y="445"/>
                  </a:lnTo>
                  <a:lnTo>
                    <a:pt x="457" y="445"/>
                  </a:lnTo>
                  <a:lnTo>
                    <a:pt x="457" y="408"/>
                  </a:lnTo>
                  <a:cubicBezTo>
                    <a:pt x="457" y="193"/>
                    <a:pt x="283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1" name="Google Shape;811;p33"/>
          <p:cNvGrpSpPr/>
          <p:nvPr/>
        </p:nvGrpSpPr>
        <p:grpSpPr>
          <a:xfrm>
            <a:off x="2330543" y="5822312"/>
            <a:ext cx="343395" cy="461237"/>
            <a:chOff x="4493233" y="3769967"/>
            <a:chExt cx="143897" cy="144958"/>
          </a:xfrm>
        </p:grpSpPr>
        <p:sp>
          <p:nvSpPr>
            <p:cNvPr id="812" name="Google Shape;812;p33"/>
            <p:cNvSpPr/>
            <p:nvPr/>
          </p:nvSpPr>
          <p:spPr>
            <a:xfrm>
              <a:off x="4493233" y="3769967"/>
              <a:ext cx="143897" cy="116413"/>
            </a:xfrm>
            <a:custGeom>
              <a:avLst/>
              <a:gdLst/>
              <a:ahLst/>
              <a:cxnLst/>
              <a:rect l="l" t="t" r="r" b="b"/>
              <a:pathLst>
                <a:path w="1618" h="1309" extrusionOk="0">
                  <a:moveTo>
                    <a:pt x="803" y="136"/>
                  </a:moveTo>
                  <a:cubicBezTo>
                    <a:pt x="1284" y="136"/>
                    <a:pt x="1432" y="790"/>
                    <a:pt x="1000" y="988"/>
                  </a:cubicBezTo>
                  <a:lnTo>
                    <a:pt x="951" y="1012"/>
                  </a:lnTo>
                  <a:lnTo>
                    <a:pt x="951" y="1173"/>
                  </a:lnTo>
                  <a:lnTo>
                    <a:pt x="654" y="1173"/>
                  </a:lnTo>
                  <a:lnTo>
                    <a:pt x="654" y="1012"/>
                  </a:lnTo>
                  <a:lnTo>
                    <a:pt x="617" y="988"/>
                  </a:lnTo>
                  <a:cubicBezTo>
                    <a:pt x="185" y="790"/>
                    <a:pt x="334" y="136"/>
                    <a:pt x="803" y="136"/>
                  </a:cubicBezTo>
                  <a:close/>
                  <a:moveTo>
                    <a:pt x="803" y="0"/>
                  </a:moveTo>
                  <a:cubicBezTo>
                    <a:pt x="210" y="0"/>
                    <a:pt x="0" y="803"/>
                    <a:pt x="519" y="1099"/>
                  </a:cubicBezTo>
                  <a:lnTo>
                    <a:pt x="519" y="1309"/>
                  </a:lnTo>
                  <a:lnTo>
                    <a:pt x="1099" y="1309"/>
                  </a:lnTo>
                  <a:lnTo>
                    <a:pt x="1099" y="1087"/>
                  </a:lnTo>
                  <a:cubicBezTo>
                    <a:pt x="1617" y="790"/>
                    <a:pt x="1407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4561265" y="3790777"/>
              <a:ext cx="35218" cy="3521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" y="1"/>
                  </a:moveTo>
                  <a:lnTo>
                    <a:pt x="1" y="137"/>
                  </a:lnTo>
                  <a:lnTo>
                    <a:pt x="38" y="137"/>
                  </a:lnTo>
                  <a:cubicBezTo>
                    <a:pt x="161" y="137"/>
                    <a:pt x="260" y="235"/>
                    <a:pt x="260" y="359"/>
                  </a:cubicBezTo>
                  <a:lnTo>
                    <a:pt x="260" y="396"/>
                  </a:lnTo>
                  <a:lnTo>
                    <a:pt x="396" y="396"/>
                  </a:lnTo>
                  <a:lnTo>
                    <a:pt x="396" y="359"/>
                  </a:lnTo>
                  <a:cubicBezTo>
                    <a:pt x="396" y="161"/>
                    <a:pt x="235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539299" y="3900607"/>
              <a:ext cx="51671" cy="14318"/>
            </a:xfrm>
            <a:custGeom>
              <a:avLst/>
              <a:gdLst/>
              <a:ahLst/>
              <a:cxnLst/>
              <a:rect l="l" t="t" r="r" b="b"/>
              <a:pathLst>
                <a:path w="581" h="161" extrusionOk="0">
                  <a:moveTo>
                    <a:pt x="1" y="0"/>
                  </a:moveTo>
                  <a:lnTo>
                    <a:pt x="1" y="161"/>
                  </a:lnTo>
                  <a:lnTo>
                    <a:pt x="581" y="16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15" name="Google Shape;815;p33"/>
          <p:cNvSpPr txBox="1"/>
          <p:nvPr/>
        </p:nvSpPr>
        <p:spPr>
          <a:xfrm>
            <a:off x="1214713" y="1961884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6" name="Google Shape;816;p33"/>
          <p:cNvSpPr txBox="1"/>
          <p:nvPr/>
        </p:nvSpPr>
        <p:spPr>
          <a:xfrm>
            <a:off x="1214713" y="3261700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7" name="Google Shape;817;p33"/>
          <p:cNvSpPr txBox="1"/>
          <p:nvPr/>
        </p:nvSpPr>
        <p:spPr>
          <a:xfrm>
            <a:off x="1214713" y="4541733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8" name="Google Shape;818;p33"/>
          <p:cNvSpPr txBox="1"/>
          <p:nvPr/>
        </p:nvSpPr>
        <p:spPr>
          <a:xfrm>
            <a:off x="1214713" y="5832929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825" name="Google Shape;825;p33"/>
          <p:cNvGrpSpPr/>
          <p:nvPr/>
        </p:nvGrpSpPr>
        <p:grpSpPr>
          <a:xfrm>
            <a:off x="4758000" y="1729700"/>
            <a:ext cx="3273243" cy="826492"/>
            <a:chOff x="4521875" y="1199075"/>
            <a:chExt cx="3273243" cy="694200"/>
          </a:xfrm>
        </p:grpSpPr>
        <p:sp>
          <p:nvSpPr>
            <p:cNvPr id="826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understand what conjunctions mean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30" name="Google Shape;830;p33"/>
          <p:cNvSpPr txBox="1">
            <a:spLocks noGrp="1"/>
          </p:cNvSpPr>
          <p:nvPr>
            <p:ph type="title"/>
          </p:nvPr>
        </p:nvSpPr>
        <p:spPr>
          <a:xfrm>
            <a:off x="1746504" y="299532"/>
            <a:ext cx="708579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cap="small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Lessons Objectives</a:t>
            </a:r>
            <a:endParaRPr sz="3000" b="1" cap="small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70" name="Google Shape;830;p33"/>
          <p:cNvSpPr txBox="1"/>
          <p:nvPr/>
        </p:nvSpPr>
        <p:spPr>
          <a:xfrm>
            <a:off x="1214705" y="747225"/>
            <a:ext cx="485742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sz="1600" b="1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By the end of the lesson, learners will be able to </a:t>
            </a:r>
            <a:r>
              <a:rPr lang="en-GB" sz="1600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: </a:t>
            </a:r>
            <a:endParaRPr lang="en-GB" sz="1600" kern="0" dirty="0">
              <a:solidFill>
                <a:srgbClr val="F25C78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grpSp>
        <p:nvGrpSpPr>
          <p:cNvPr id="2" name="Google Shape;825;p33"/>
          <p:cNvGrpSpPr/>
          <p:nvPr/>
        </p:nvGrpSpPr>
        <p:grpSpPr>
          <a:xfrm>
            <a:off x="4755688" y="1729700"/>
            <a:ext cx="3273243" cy="826492"/>
            <a:chOff x="4521875" y="1199075"/>
            <a:chExt cx="3273243" cy="694200"/>
          </a:xfrm>
        </p:grpSpPr>
        <p:sp>
          <p:nvSpPr>
            <p:cNvPr id="3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read the new words.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" name="Google Shape;786;p33"/>
          <p:cNvGrpSpPr/>
          <p:nvPr/>
        </p:nvGrpSpPr>
        <p:grpSpPr>
          <a:xfrm>
            <a:off x="4804272" y="4479020"/>
            <a:ext cx="3273243" cy="925600"/>
            <a:chOff x="4521063" y="3123400"/>
            <a:chExt cx="3273243" cy="694200"/>
          </a:xfrm>
        </p:grpSpPr>
        <p:sp>
          <p:nvSpPr>
            <p:cNvPr id="9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use the new vocabulary in their writing.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" name="Google Shape;825;p33"/>
          <p:cNvGrpSpPr/>
          <p:nvPr/>
        </p:nvGrpSpPr>
        <p:grpSpPr>
          <a:xfrm>
            <a:off x="4757859" y="1729700"/>
            <a:ext cx="3273243" cy="826492"/>
            <a:chOff x="4521875" y="1199075"/>
            <a:chExt cx="3273243" cy="694200"/>
          </a:xfrm>
        </p:grpSpPr>
        <p:sp>
          <p:nvSpPr>
            <p:cNvPr id="11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read the new words.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" name="Google Shape;786;p33"/>
          <p:cNvGrpSpPr/>
          <p:nvPr/>
        </p:nvGrpSpPr>
        <p:grpSpPr>
          <a:xfrm>
            <a:off x="4804271" y="4469761"/>
            <a:ext cx="3273243" cy="925600"/>
            <a:chOff x="4521063" y="3123400"/>
            <a:chExt cx="3273243" cy="694200"/>
          </a:xfrm>
        </p:grpSpPr>
        <p:sp>
          <p:nvSpPr>
            <p:cNvPr id="14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describe the place of the story</a:t>
              </a:r>
              <a:endParaRPr lang="en-US"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" name="Google Shape;825;p33"/>
          <p:cNvGrpSpPr/>
          <p:nvPr/>
        </p:nvGrpSpPr>
        <p:grpSpPr>
          <a:xfrm>
            <a:off x="4757858" y="1720441"/>
            <a:ext cx="3273243" cy="826492"/>
            <a:chOff x="4521875" y="1199075"/>
            <a:chExt cx="3273243" cy="694200"/>
          </a:xfrm>
        </p:grpSpPr>
        <p:sp>
          <p:nvSpPr>
            <p:cNvPr id="18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describe the setting of the story</a:t>
              </a:r>
              <a:endParaRPr lang="en-US"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3"/>
          <p:cNvGrpSpPr/>
          <p:nvPr/>
        </p:nvGrpSpPr>
        <p:grpSpPr>
          <a:xfrm>
            <a:off x="1214705" y="3018900"/>
            <a:ext cx="1836368" cy="925600"/>
            <a:chOff x="1357775" y="1199075"/>
            <a:chExt cx="1836368" cy="694200"/>
          </a:xfrm>
        </p:grpSpPr>
        <p:sp>
          <p:nvSpPr>
            <p:cNvPr id="772" name="Google Shape;772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773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74" name="Google Shape;774;p33"/>
          <p:cNvGrpSpPr/>
          <p:nvPr/>
        </p:nvGrpSpPr>
        <p:grpSpPr>
          <a:xfrm>
            <a:off x="1214705" y="4298933"/>
            <a:ext cx="1836368" cy="925600"/>
            <a:chOff x="1357775" y="1199075"/>
            <a:chExt cx="1836368" cy="694200"/>
          </a:xfrm>
        </p:grpSpPr>
        <p:sp>
          <p:nvSpPr>
            <p:cNvPr id="775" name="Google Shape;775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0" name="Google Shape;780;p33"/>
          <p:cNvGrpSpPr/>
          <p:nvPr/>
        </p:nvGrpSpPr>
        <p:grpSpPr>
          <a:xfrm>
            <a:off x="1214705" y="1719084"/>
            <a:ext cx="1836368" cy="925600"/>
            <a:chOff x="1357775" y="1199075"/>
            <a:chExt cx="1836368" cy="694200"/>
          </a:xfrm>
        </p:grpSpPr>
        <p:sp>
          <p:nvSpPr>
            <p:cNvPr id="781" name="Google Shape;781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6" name="Google Shape;786;p33"/>
          <p:cNvGrpSpPr/>
          <p:nvPr/>
        </p:nvGrpSpPr>
        <p:grpSpPr>
          <a:xfrm>
            <a:off x="4792488" y="2954859"/>
            <a:ext cx="3273243" cy="925600"/>
            <a:chOff x="4521063" y="3123400"/>
            <a:chExt cx="3273243" cy="694200"/>
          </a:xfrm>
          <a:solidFill>
            <a:schemeClr val="accent2"/>
          </a:solidFill>
        </p:grpSpPr>
        <p:sp>
          <p:nvSpPr>
            <p:cNvPr id="787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describe the time of the story</a:t>
              </a:r>
              <a:endParaRPr lang="en-US"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8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2" name="Google Shape;792;p33"/>
          <p:cNvGrpSpPr/>
          <p:nvPr/>
        </p:nvGrpSpPr>
        <p:grpSpPr>
          <a:xfrm>
            <a:off x="3650306" y="1717956"/>
            <a:ext cx="521604" cy="4721903"/>
            <a:chOff x="4312751" y="1190250"/>
            <a:chExt cx="521604" cy="3541427"/>
          </a:xfrm>
        </p:grpSpPr>
        <p:sp>
          <p:nvSpPr>
            <p:cNvPr id="793" name="Google Shape;793;p33"/>
            <p:cNvSpPr/>
            <p:nvPr/>
          </p:nvSpPr>
          <p:spPr>
            <a:xfrm>
              <a:off x="4313907" y="4185988"/>
              <a:ext cx="520448" cy="545690"/>
            </a:xfrm>
            <a:custGeom>
              <a:avLst/>
              <a:gdLst/>
              <a:ahLst/>
              <a:cxnLst/>
              <a:rect l="l" t="t" r="r" b="b"/>
              <a:pathLst>
                <a:path w="5852" h="6136" extrusionOk="0">
                  <a:moveTo>
                    <a:pt x="1148" y="1"/>
                  </a:moveTo>
                  <a:cubicBezTo>
                    <a:pt x="506" y="1"/>
                    <a:pt x="0" y="507"/>
                    <a:pt x="0" y="1149"/>
                  </a:cubicBezTo>
                  <a:lnTo>
                    <a:pt x="0" y="4988"/>
                  </a:lnTo>
                  <a:cubicBezTo>
                    <a:pt x="0" y="5629"/>
                    <a:pt x="506" y="6136"/>
                    <a:pt x="1148" y="6136"/>
                  </a:cubicBezTo>
                  <a:lnTo>
                    <a:pt x="4703" y="6136"/>
                  </a:lnTo>
                  <a:cubicBezTo>
                    <a:pt x="5345" y="6136"/>
                    <a:pt x="5851" y="5629"/>
                    <a:pt x="5851" y="4988"/>
                  </a:cubicBezTo>
                  <a:lnTo>
                    <a:pt x="5851" y="1149"/>
                  </a:lnTo>
                  <a:cubicBezTo>
                    <a:pt x="5851" y="507"/>
                    <a:pt x="5345" y="1"/>
                    <a:pt x="4703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4313907" y="1617209"/>
              <a:ext cx="520448" cy="2713775"/>
            </a:xfrm>
            <a:custGeom>
              <a:avLst/>
              <a:gdLst/>
              <a:ahLst/>
              <a:cxnLst/>
              <a:rect l="l" t="t" r="r" b="b"/>
              <a:pathLst>
                <a:path w="5852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5851" y="30515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4486257" y="1617209"/>
              <a:ext cx="172445" cy="2713775"/>
            </a:xfrm>
            <a:custGeom>
              <a:avLst/>
              <a:gdLst/>
              <a:ahLst/>
              <a:cxnLst/>
              <a:rect l="l" t="t" r="r" b="b"/>
              <a:pathLst>
                <a:path w="1939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1938" y="30515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4313907" y="4330857"/>
              <a:ext cx="520448" cy="110988"/>
            </a:xfrm>
            <a:custGeom>
              <a:avLst/>
              <a:gdLst/>
              <a:ahLst/>
              <a:cxnLst/>
              <a:rect l="l" t="t" r="r" b="b"/>
              <a:pathLst>
                <a:path w="5852" h="1248" extrusionOk="0">
                  <a:moveTo>
                    <a:pt x="0" y="1"/>
                  </a:moveTo>
                  <a:lnTo>
                    <a:pt x="0" y="1248"/>
                  </a:lnTo>
                  <a:lnTo>
                    <a:pt x="5851" y="1248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312751" y="1190250"/>
              <a:ext cx="520448" cy="502824"/>
            </a:xfrm>
            <a:custGeom>
              <a:avLst/>
              <a:gdLst/>
              <a:ahLst/>
              <a:cxnLst/>
              <a:rect l="l" t="t" r="r" b="b"/>
              <a:pathLst>
                <a:path w="5852" h="5654" extrusionOk="0">
                  <a:moveTo>
                    <a:pt x="2939" y="0"/>
                  </a:moveTo>
                  <a:lnTo>
                    <a:pt x="1" y="4802"/>
                  </a:lnTo>
                  <a:cubicBezTo>
                    <a:pt x="75" y="5370"/>
                    <a:pt x="522" y="5654"/>
                    <a:pt x="970" y="5654"/>
                  </a:cubicBezTo>
                  <a:cubicBezTo>
                    <a:pt x="1417" y="5654"/>
                    <a:pt x="1865" y="5370"/>
                    <a:pt x="1939" y="4802"/>
                  </a:cubicBezTo>
                  <a:cubicBezTo>
                    <a:pt x="2013" y="5370"/>
                    <a:pt x="2463" y="5654"/>
                    <a:pt x="2912" y="5654"/>
                  </a:cubicBezTo>
                  <a:cubicBezTo>
                    <a:pt x="3361" y="5654"/>
                    <a:pt x="3809" y="5370"/>
                    <a:pt x="3877" y="4802"/>
                  </a:cubicBezTo>
                  <a:cubicBezTo>
                    <a:pt x="3957" y="5370"/>
                    <a:pt x="4404" y="5654"/>
                    <a:pt x="4850" y="5654"/>
                  </a:cubicBezTo>
                  <a:cubicBezTo>
                    <a:pt x="5296" y="5654"/>
                    <a:pt x="5741" y="5370"/>
                    <a:pt x="5815" y="4802"/>
                  </a:cubicBezTo>
                  <a:lnTo>
                    <a:pt x="5852" y="4802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4461000" y="1190250"/>
              <a:ext cx="227318" cy="214149"/>
            </a:xfrm>
            <a:custGeom>
              <a:avLst/>
              <a:gdLst/>
              <a:ahLst/>
              <a:cxnLst/>
              <a:rect l="l" t="t" r="r" b="b"/>
              <a:pathLst>
                <a:path w="2556" h="2408" extrusionOk="0">
                  <a:moveTo>
                    <a:pt x="1272" y="0"/>
                  </a:moveTo>
                  <a:lnTo>
                    <a:pt x="0" y="2098"/>
                  </a:lnTo>
                  <a:cubicBezTo>
                    <a:pt x="395" y="2296"/>
                    <a:pt x="827" y="2407"/>
                    <a:pt x="1272" y="2407"/>
                  </a:cubicBezTo>
                  <a:cubicBezTo>
                    <a:pt x="1716" y="2407"/>
                    <a:pt x="2148" y="2296"/>
                    <a:pt x="2555" y="2098"/>
                  </a:cubicBez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9" name="Google Shape;799;p33"/>
          <p:cNvGrpSpPr/>
          <p:nvPr/>
        </p:nvGrpSpPr>
        <p:grpSpPr>
          <a:xfrm>
            <a:off x="2344858" y="2017664"/>
            <a:ext cx="314744" cy="328529"/>
            <a:chOff x="3499302" y="2004771"/>
            <a:chExt cx="131891" cy="103251"/>
          </a:xfrm>
        </p:grpSpPr>
        <p:sp>
          <p:nvSpPr>
            <p:cNvPr id="800" name="Google Shape;800;p33"/>
            <p:cNvSpPr/>
            <p:nvPr/>
          </p:nvSpPr>
          <p:spPr>
            <a:xfrm>
              <a:off x="3499302" y="2004771"/>
              <a:ext cx="131891" cy="103251"/>
            </a:xfrm>
            <a:custGeom>
              <a:avLst/>
              <a:gdLst/>
              <a:ahLst/>
              <a:cxnLst/>
              <a:rect l="l" t="t" r="r" b="b"/>
              <a:pathLst>
                <a:path w="1483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1482" y="1161"/>
                  </a:lnTo>
                  <a:lnTo>
                    <a:pt x="1482" y="1012"/>
                  </a:lnTo>
                  <a:lnTo>
                    <a:pt x="137" y="101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3532296" y="2050838"/>
              <a:ext cx="13251" cy="34150"/>
            </a:xfrm>
            <a:custGeom>
              <a:avLst/>
              <a:gdLst/>
              <a:ahLst/>
              <a:cxnLst/>
              <a:rect l="l" t="t" r="r" b="b"/>
              <a:pathLst>
                <a:path w="149" h="384" extrusionOk="0">
                  <a:moveTo>
                    <a:pt x="0" y="1"/>
                  </a:moveTo>
                  <a:lnTo>
                    <a:pt x="0" y="383"/>
                  </a:lnTo>
                  <a:lnTo>
                    <a:pt x="148" y="383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3561910" y="2028872"/>
              <a:ext cx="13251" cy="57184"/>
            </a:xfrm>
            <a:custGeom>
              <a:avLst/>
              <a:gdLst/>
              <a:ahLst/>
              <a:cxnLst/>
              <a:rect l="l" t="t" r="r" b="b"/>
              <a:pathLst>
                <a:path w="149" h="643" extrusionOk="0">
                  <a:moveTo>
                    <a:pt x="1" y="1"/>
                  </a:moveTo>
                  <a:lnTo>
                    <a:pt x="1" y="643"/>
                  </a:lnTo>
                  <a:lnTo>
                    <a:pt x="149" y="64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3591525" y="2004771"/>
              <a:ext cx="13251" cy="81284"/>
            </a:xfrm>
            <a:custGeom>
              <a:avLst/>
              <a:gdLst/>
              <a:ahLst/>
              <a:cxnLst/>
              <a:rect l="l" t="t" r="r" b="b"/>
              <a:pathLst>
                <a:path w="149" h="914" extrusionOk="0">
                  <a:moveTo>
                    <a:pt x="1" y="0"/>
                  </a:moveTo>
                  <a:lnTo>
                    <a:pt x="1" y="914"/>
                  </a:lnTo>
                  <a:lnTo>
                    <a:pt x="149" y="91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4" name="Google Shape;804;p33"/>
          <p:cNvGrpSpPr/>
          <p:nvPr/>
        </p:nvGrpSpPr>
        <p:grpSpPr>
          <a:xfrm>
            <a:off x="2381585" y="3294656"/>
            <a:ext cx="241311" cy="374088"/>
            <a:chOff x="3513620" y="2586559"/>
            <a:chExt cx="101119" cy="117569"/>
          </a:xfrm>
        </p:grpSpPr>
        <p:sp>
          <p:nvSpPr>
            <p:cNvPr id="805" name="Google Shape;805;p33"/>
            <p:cNvSpPr/>
            <p:nvPr/>
          </p:nvSpPr>
          <p:spPr>
            <a:xfrm>
              <a:off x="3531140" y="2626045"/>
              <a:ext cx="61632" cy="12184"/>
            </a:xfrm>
            <a:custGeom>
              <a:avLst/>
              <a:gdLst/>
              <a:ahLst/>
              <a:cxnLst/>
              <a:rect l="l" t="t" r="r" b="b"/>
              <a:pathLst>
                <a:path w="693" h="137" extrusionOk="0">
                  <a:moveTo>
                    <a:pt x="1" y="1"/>
                  </a:moveTo>
                  <a:lnTo>
                    <a:pt x="1" y="137"/>
                  </a:lnTo>
                  <a:lnTo>
                    <a:pt x="692" y="137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3531140" y="2662329"/>
              <a:ext cx="61632" cy="12095"/>
            </a:xfrm>
            <a:custGeom>
              <a:avLst/>
              <a:gdLst/>
              <a:ahLst/>
              <a:cxnLst/>
              <a:rect l="l" t="t" r="r" b="b"/>
              <a:pathLst>
                <a:path w="693" h="136" extrusionOk="0">
                  <a:moveTo>
                    <a:pt x="1" y="0"/>
                  </a:moveTo>
                  <a:lnTo>
                    <a:pt x="1" y="136"/>
                  </a:lnTo>
                  <a:lnTo>
                    <a:pt x="692" y="136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3513620" y="2586559"/>
              <a:ext cx="101119" cy="117569"/>
            </a:xfrm>
            <a:custGeom>
              <a:avLst/>
              <a:gdLst/>
              <a:ahLst/>
              <a:cxnLst/>
              <a:rect l="l" t="t" r="r" b="b"/>
              <a:pathLst>
                <a:path w="1137" h="1322" extrusionOk="0">
                  <a:moveTo>
                    <a:pt x="790" y="136"/>
                  </a:moveTo>
                  <a:lnTo>
                    <a:pt x="790" y="346"/>
                  </a:lnTo>
                  <a:lnTo>
                    <a:pt x="1000" y="334"/>
                  </a:lnTo>
                  <a:lnTo>
                    <a:pt x="1000" y="1185"/>
                  </a:lnTo>
                  <a:lnTo>
                    <a:pt x="124" y="1185"/>
                  </a:lnTo>
                  <a:lnTo>
                    <a:pt x="124" y="136"/>
                  </a:lnTo>
                  <a:close/>
                  <a:moveTo>
                    <a:pt x="0" y="0"/>
                  </a:moveTo>
                  <a:lnTo>
                    <a:pt x="0" y="1321"/>
                  </a:lnTo>
                  <a:lnTo>
                    <a:pt x="1136" y="1321"/>
                  </a:lnTo>
                  <a:lnTo>
                    <a:pt x="1136" y="24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8" name="Google Shape;808;p33"/>
          <p:cNvGrpSpPr/>
          <p:nvPr/>
        </p:nvGrpSpPr>
        <p:grpSpPr>
          <a:xfrm>
            <a:off x="2329259" y="4557007"/>
            <a:ext cx="345942" cy="409460"/>
            <a:chOff x="4483361" y="3180264"/>
            <a:chExt cx="144964" cy="128685"/>
          </a:xfrm>
        </p:grpSpPr>
        <p:sp>
          <p:nvSpPr>
            <p:cNvPr id="809" name="Google Shape;809;p33"/>
            <p:cNvSpPr/>
            <p:nvPr/>
          </p:nvSpPr>
          <p:spPr>
            <a:xfrm>
              <a:off x="4483361" y="3180264"/>
              <a:ext cx="144964" cy="128685"/>
            </a:xfrm>
            <a:custGeom>
              <a:avLst/>
              <a:gdLst/>
              <a:ahLst/>
              <a:cxnLst/>
              <a:rect l="l" t="t" r="r" b="b"/>
              <a:pathLst>
                <a:path w="1630" h="1447" extrusionOk="0">
                  <a:moveTo>
                    <a:pt x="815" y="160"/>
                  </a:moveTo>
                  <a:cubicBezTo>
                    <a:pt x="935" y="160"/>
                    <a:pt x="1056" y="206"/>
                    <a:pt x="1148" y="299"/>
                  </a:cubicBezTo>
                  <a:cubicBezTo>
                    <a:pt x="1333" y="484"/>
                    <a:pt x="1333" y="780"/>
                    <a:pt x="1148" y="965"/>
                  </a:cubicBezTo>
                  <a:cubicBezTo>
                    <a:pt x="1062" y="1052"/>
                    <a:pt x="938" y="1101"/>
                    <a:pt x="815" y="1101"/>
                  </a:cubicBezTo>
                  <a:cubicBezTo>
                    <a:pt x="691" y="1101"/>
                    <a:pt x="568" y="1052"/>
                    <a:pt x="482" y="965"/>
                  </a:cubicBezTo>
                  <a:cubicBezTo>
                    <a:pt x="296" y="780"/>
                    <a:pt x="296" y="484"/>
                    <a:pt x="482" y="299"/>
                  </a:cubicBezTo>
                  <a:cubicBezTo>
                    <a:pt x="574" y="206"/>
                    <a:pt x="694" y="160"/>
                    <a:pt x="815" y="160"/>
                  </a:cubicBezTo>
                  <a:close/>
                  <a:moveTo>
                    <a:pt x="823" y="1"/>
                  </a:moveTo>
                  <a:cubicBezTo>
                    <a:pt x="808" y="1"/>
                    <a:pt x="793" y="1"/>
                    <a:pt x="778" y="3"/>
                  </a:cubicBezTo>
                  <a:cubicBezTo>
                    <a:pt x="235" y="27"/>
                    <a:pt x="0" y="681"/>
                    <a:pt x="383" y="1064"/>
                  </a:cubicBezTo>
                  <a:cubicBezTo>
                    <a:pt x="494" y="1175"/>
                    <a:pt x="654" y="1237"/>
                    <a:pt x="815" y="1237"/>
                  </a:cubicBezTo>
                  <a:cubicBezTo>
                    <a:pt x="951" y="1237"/>
                    <a:pt x="1086" y="1188"/>
                    <a:pt x="1197" y="1101"/>
                  </a:cubicBezTo>
                  <a:lnTo>
                    <a:pt x="1531" y="1447"/>
                  </a:lnTo>
                  <a:lnTo>
                    <a:pt x="1630" y="1348"/>
                  </a:lnTo>
                  <a:lnTo>
                    <a:pt x="1296" y="1002"/>
                  </a:lnTo>
                  <a:cubicBezTo>
                    <a:pt x="1620" y="595"/>
                    <a:pt x="1327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4548103" y="3203475"/>
              <a:ext cx="40732" cy="39664"/>
            </a:xfrm>
            <a:custGeom>
              <a:avLst/>
              <a:gdLst/>
              <a:ahLst/>
              <a:cxnLst/>
              <a:rect l="l" t="t" r="r" b="b"/>
              <a:pathLst>
                <a:path w="458" h="446" extrusionOk="0">
                  <a:moveTo>
                    <a:pt x="58" y="0"/>
                  </a:moveTo>
                  <a:cubicBezTo>
                    <a:pt x="51" y="0"/>
                    <a:pt x="44" y="0"/>
                    <a:pt x="37" y="1"/>
                  </a:cubicBezTo>
                  <a:lnTo>
                    <a:pt x="0" y="1"/>
                  </a:lnTo>
                  <a:lnTo>
                    <a:pt x="0" y="137"/>
                  </a:lnTo>
                  <a:lnTo>
                    <a:pt x="37" y="137"/>
                  </a:lnTo>
                  <a:cubicBezTo>
                    <a:pt x="198" y="137"/>
                    <a:pt x="321" y="260"/>
                    <a:pt x="321" y="408"/>
                  </a:cubicBezTo>
                  <a:lnTo>
                    <a:pt x="321" y="445"/>
                  </a:lnTo>
                  <a:lnTo>
                    <a:pt x="457" y="445"/>
                  </a:lnTo>
                  <a:lnTo>
                    <a:pt x="457" y="408"/>
                  </a:lnTo>
                  <a:cubicBezTo>
                    <a:pt x="457" y="193"/>
                    <a:pt x="283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1" name="Google Shape;811;p33"/>
          <p:cNvGrpSpPr/>
          <p:nvPr/>
        </p:nvGrpSpPr>
        <p:grpSpPr>
          <a:xfrm>
            <a:off x="2330543" y="5822312"/>
            <a:ext cx="343395" cy="461237"/>
            <a:chOff x="4493233" y="3769967"/>
            <a:chExt cx="143897" cy="144958"/>
          </a:xfrm>
        </p:grpSpPr>
        <p:sp>
          <p:nvSpPr>
            <p:cNvPr id="812" name="Google Shape;812;p33"/>
            <p:cNvSpPr/>
            <p:nvPr/>
          </p:nvSpPr>
          <p:spPr>
            <a:xfrm>
              <a:off x="4493233" y="3769967"/>
              <a:ext cx="143897" cy="116413"/>
            </a:xfrm>
            <a:custGeom>
              <a:avLst/>
              <a:gdLst/>
              <a:ahLst/>
              <a:cxnLst/>
              <a:rect l="l" t="t" r="r" b="b"/>
              <a:pathLst>
                <a:path w="1618" h="1309" extrusionOk="0">
                  <a:moveTo>
                    <a:pt x="803" y="136"/>
                  </a:moveTo>
                  <a:cubicBezTo>
                    <a:pt x="1284" y="136"/>
                    <a:pt x="1432" y="790"/>
                    <a:pt x="1000" y="988"/>
                  </a:cubicBezTo>
                  <a:lnTo>
                    <a:pt x="951" y="1012"/>
                  </a:lnTo>
                  <a:lnTo>
                    <a:pt x="951" y="1173"/>
                  </a:lnTo>
                  <a:lnTo>
                    <a:pt x="654" y="1173"/>
                  </a:lnTo>
                  <a:lnTo>
                    <a:pt x="654" y="1012"/>
                  </a:lnTo>
                  <a:lnTo>
                    <a:pt x="617" y="988"/>
                  </a:lnTo>
                  <a:cubicBezTo>
                    <a:pt x="185" y="790"/>
                    <a:pt x="334" y="136"/>
                    <a:pt x="803" y="136"/>
                  </a:cubicBezTo>
                  <a:close/>
                  <a:moveTo>
                    <a:pt x="803" y="0"/>
                  </a:moveTo>
                  <a:cubicBezTo>
                    <a:pt x="210" y="0"/>
                    <a:pt x="0" y="803"/>
                    <a:pt x="519" y="1099"/>
                  </a:cubicBezTo>
                  <a:lnTo>
                    <a:pt x="519" y="1309"/>
                  </a:lnTo>
                  <a:lnTo>
                    <a:pt x="1099" y="1309"/>
                  </a:lnTo>
                  <a:lnTo>
                    <a:pt x="1099" y="1087"/>
                  </a:lnTo>
                  <a:cubicBezTo>
                    <a:pt x="1617" y="790"/>
                    <a:pt x="1407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4561265" y="3790777"/>
              <a:ext cx="35218" cy="3521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" y="1"/>
                  </a:moveTo>
                  <a:lnTo>
                    <a:pt x="1" y="137"/>
                  </a:lnTo>
                  <a:lnTo>
                    <a:pt x="38" y="137"/>
                  </a:lnTo>
                  <a:cubicBezTo>
                    <a:pt x="161" y="137"/>
                    <a:pt x="260" y="235"/>
                    <a:pt x="260" y="359"/>
                  </a:cubicBezTo>
                  <a:lnTo>
                    <a:pt x="260" y="396"/>
                  </a:lnTo>
                  <a:lnTo>
                    <a:pt x="396" y="396"/>
                  </a:lnTo>
                  <a:lnTo>
                    <a:pt x="396" y="359"/>
                  </a:lnTo>
                  <a:cubicBezTo>
                    <a:pt x="396" y="161"/>
                    <a:pt x="235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539299" y="3900607"/>
              <a:ext cx="51671" cy="14318"/>
            </a:xfrm>
            <a:custGeom>
              <a:avLst/>
              <a:gdLst/>
              <a:ahLst/>
              <a:cxnLst/>
              <a:rect l="l" t="t" r="r" b="b"/>
              <a:pathLst>
                <a:path w="581" h="161" extrusionOk="0">
                  <a:moveTo>
                    <a:pt x="1" y="0"/>
                  </a:moveTo>
                  <a:lnTo>
                    <a:pt x="1" y="161"/>
                  </a:lnTo>
                  <a:lnTo>
                    <a:pt x="581" y="16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15" name="Google Shape;815;p33"/>
          <p:cNvSpPr txBox="1"/>
          <p:nvPr/>
        </p:nvSpPr>
        <p:spPr>
          <a:xfrm>
            <a:off x="1214713" y="1961884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6" name="Google Shape;816;p33"/>
          <p:cNvSpPr txBox="1"/>
          <p:nvPr/>
        </p:nvSpPr>
        <p:spPr>
          <a:xfrm>
            <a:off x="1214713" y="3261700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7" name="Google Shape;817;p33"/>
          <p:cNvSpPr txBox="1"/>
          <p:nvPr/>
        </p:nvSpPr>
        <p:spPr>
          <a:xfrm>
            <a:off x="1214713" y="4541733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8" name="Google Shape;818;p33"/>
          <p:cNvSpPr txBox="1"/>
          <p:nvPr/>
        </p:nvSpPr>
        <p:spPr>
          <a:xfrm>
            <a:off x="1214713" y="5832929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GB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825" name="Google Shape;825;p33"/>
          <p:cNvGrpSpPr/>
          <p:nvPr/>
        </p:nvGrpSpPr>
        <p:grpSpPr>
          <a:xfrm>
            <a:off x="4758000" y="1729700"/>
            <a:ext cx="3273243" cy="826492"/>
            <a:chOff x="4521875" y="1199075"/>
            <a:chExt cx="3273243" cy="694200"/>
          </a:xfrm>
        </p:grpSpPr>
        <p:sp>
          <p:nvSpPr>
            <p:cNvPr id="826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understand what conjunctions mean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30" name="Google Shape;830;p33"/>
          <p:cNvSpPr txBox="1">
            <a:spLocks noGrp="1"/>
          </p:cNvSpPr>
          <p:nvPr>
            <p:ph type="title"/>
          </p:nvPr>
        </p:nvSpPr>
        <p:spPr>
          <a:xfrm>
            <a:off x="1746504" y="299532"/>
            <a:ext cx="708579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cap="small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Lessons Objectives</a:t>
            </a:r>
            <a:endParaRPr sz="3000" b="1" cap="small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70" name="Google Shape;830;p33"/>
          <p:cNvSpPr txBox="1"/>
          <p:nvPr/>
        </p:nvSpPr>
        <p:spPr>
          <a:xfrm>
            <a:off x="1214705" y="747225"/>
            <a:ext cx="485742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sz="1600" b="1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By the end of the lesson, learners will be able to </a:t>
            </a:r>
            <a:r>
              <a:rPr lang="en-GB" sz="1600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: </a:t>
            </a:r>
            <a:endParaRPr lang="en-GB" sz="1600" kern="0" dirty="0">
              <a:solidFill>
                <a:srgbClr val="F25C78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grpSp>
        <p:nvGrpSpPr>
          <p:cNvPr id="2" name="Google Shape;825;p33"/>
          <p:cNvGrpSpPr/>
          <p:nvPr/>
        </p:nvGrpSpPr>
        <p:grpSpPr>
          <a:xfrm>
            <a:off x="4755688" y="1729700"/>
            <a:ext cx="3273243" cy="826492"/>
            <a:chOff x="4521875" y="1199075"/>
            <a:chExt cx="3273243" cy="694200"/>
          </a:xfrm>
        </p:grpSpPr>
        <p:sp>
          <p:nvSpPr>
            <p:cNvPr id="3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read the new words.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" name="Google Shape;786;p33"/>
          <p:cNvGrpSpPr/>
          <p:nvPr/>
        </p:nvGrpSpPr>
        <p:grpSpPr>
          <a:xfrm>
            <a:off x="4804272" y="4479020"/>
            <a:ext cx="3273243" cy="925600"/>
            <a:chOff x="4521063" y="3123400"/>
            <a:chExt cx="3273243" cy="694200"/>
          </a:xfrm>
        </p:grpSpPr>
        <p:sp>
          <p:nvSpPr>
            <p:cNvPr id="9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use the new vocabulary in their writing.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" name="Google Shape;825;p33"/>
          <p:cNvGrpSpPr/>
          <p:nvPr/>
        </p:nvGrpSpPr>
        <p:grpSpPr>
          <a:xfrm>
            <a:off x="4757859" y="1729700"/>
            <a:ext cx="3273243" cy="826492"/>
            <a:chOff x="4521875" y="1199075"/>
            <a:chExt cx="3273243" cy="694200"/>
          </a:xfrm>
        </p:grpSpPr>
        <p:sp>
          <p:nvSpPr>
            <p:cNvPr id="11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read the new words.</a:t>
              </a:r>
              <a:endParaRPr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" name="Google Shape;786;p33"/>
          <p:cNvGrpSpPr/>
          <p:nvPr/>
        </p:nvGrpSpPr>
        <p:grpSpPr>
          <a:xfrm>
            <a:off x="4804271" y="4469761"/>
            <a:ext cx="3273243" cy="925600"/>
            <a:chOff x="4521063" y="3123400"/>
            <a:chExt cx="3273243" cy="694200"/>
          </a:xfrm>
        </p:grpSpPr>
        <p:sp>
          <p:nvSpPr>
            <p:cNvPr id="14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describe the place of the story</a:t>
              </a:r>
              <a:endParaRPr lang="en-US"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" name="Google Shape;825;p33"/>
          <p:cNvGrpSpPr/>
          <p:nvPr/>
        </p:nvGrpSpPr>
        <p:grpSpPr>
          <a:xfrm>
            <a:off x="4757858" y="1720441"/>
            <a:ext cx="3273243" cy="826492"/>
            <a:chOff x="4521875" y="1199075"/>
            <a:chExt cx="3273243" cy="694200"/>
          </a:xfrm>
        </p:grpSpPr>
        <p:sp>
          <p:nvSpPr>
            <p:cNvPr id="18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rPr>
                <a:t>describe the setting of the story</a:t>
              </a:r>
              <a:endParaRPr lang="en-US" sz="14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               Sports Day Journal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/>
          <p:nvPr>
            <p:ph sz="half" idx="1"/>
          </p:nvPr>
        </p:nvSpPr>
        <p:spPr>
          <a:xfrm>
            <a:off x="628650" y="1825625"/>
            <a:ext cx="8669020" cy="4351655"/>
          </a:xfrm>
        </p:spPr>
        <p:txBody>
          <a:bodyPr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This is a journal of what you did on sports day.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    In this journal, you can record activities you have done, and how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you felt about being part of a team.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You can record things you have seen, heard and felt while doing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each activity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Draw your observations and write about them.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Activities Done in the sports day.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70535" y="1361440"/>
            <a:ext cx="73780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1. Zumba Dance</a:t>
            </a:r>
            <a:endParaRPr lang="en-US" sz="2400"/>
          </a:p>
          <a:p>
            <a:endParaRPr lang="en-US" sz="2400"/>
          </a:p>
        </p:txBody>
      </p:sp>
      <p:pic>
        <p:nvPicPr>
          <p:cNvPr id="7" name="Content Placeholder 6" descr="WhatsApp Image 2024-02-19 at 06.02.16_55d7183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32130" y="2133600"/>
            <a:ext cx="3658870" cy="2744470"/>
          </a:xfrm>
          <a:prstGeom prst="rect">
            <a:avLst/>
          </a:prstGeom>
        </p:spPr>
      </p:pic>
      <p:pic>
        <p:nvPicPr>
          <p:cNvPr id="10" name="Picture 9" descr="WhatsApp Image 2024-02-19 at 06.06.03_2c083e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187825"/>
            <a:ext cx="3559175" cy="267017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4572000" y="2247900"/>
            <a:ext cx="35198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Starting the sports day with a fun zomba dance</a:t>
            </a:r>
            <a:endParaRPr lang="en-US" sz="2000"/>
          </a:p>
        </p:txBody>
      </p:sp>
      <p:sp>
        <p:nvSpPr>
          <p:cNvPr id="12" name="Text Box 11"/>
          <p:cNvSpPr txBox="1"/>
          <p:nvPr/>
        </p:nvSpPr>
        <p:spPr>
          <a:xfrm>
            <a:off x="461645" y="5196840"/>
            <a:ext cx="42627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Dancing to the beat of the music</a:t>
            </a:r>
            <a:endParaRPr lang="en-US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Hoola Hoop Race With Our Parents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WhatsApp Image 2024-02-19 at 06.01.39_ced7e32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28600" y="1356995"/>
            <a:ext cx="2834640" cy="378079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3195320" y="1604645"/>
            <a:ext cx="44246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Mum and I are getting ready for  the race.</a:t>
            </a:r>
            <a:endParaRPr lang="en-US" sz="2000"/>
          </a:p>
        </p:txBody>
      </p:sp>
      <p:pic>
        <p:nvPicPr>
          <p:cNvPr id="9" name="Content Placeholder 8" descr="WhatsApp Image 2024-02-19 at 05.59.51_8fe1e55d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81675" y="3408045"/>
            <a:ext cx="2586990" cy="345059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796925" y="5476240"/>
            <a:ext cx="44608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Dad is trying his best to win the race</a:t>
            </a:r>
            <a:endParaRPr lang="en-US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 descr="WhatsApp Image 2024-02-19 at 05.57.01_404c5cb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066800" y="228600"/>
            <a:ext cx="3263265" cy="4351655"/>
          </a:xfrm>
          <a:prstGeom prst="rect">
            <a:avLst/>
          </a:prstGeom>
        </p:spPr>
      </p:pic>
      <p:pic>
        <p:nvPicPr>
          <p:cNvPr id="6" name="Content Placeholder 5" descr="WhatsApp Image 2024-02-19 at 05.57.05_d554cdd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38800" y="2286000"/>
            <a:ext cx="3263265" cy="43516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669155" y="456565"/>
            <a:ext cx="38652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My mum and I working together in a team</a:t>
            </a:r>
            <a:endParaRPr lang="en-US" sz="2000"/>
          </a:p>
        </p:txBody>
      </p:sp>
      <p:sp>
        <p:nvSpPr>
          <p:cNvPr id="8" name="Text Box 7"/>
          <p:cNvSpPr txBox="1"/>
          <p:nvPr/>
        </p:nvSpPr>
        <p:spPr>
          <a:xfrm>
            <a:off x="768985" y="4991100"/>
            <a:ext cx="448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I’m having an amazing day with my mum.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 descr="WhatsApp Image 2024-02-19 at 05.59.44_881aa38b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219200" y="593090"/>
            <a:ext cx="3263265" cy="435165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4827905" y="1296670"/>
            <a:ext cx="3858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A huge hug from my kind dad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861" y="152677"/>
            <a:ext cx="7531324" cy="763600"/>
          </a:xfrm>
        </p:spPr>
        <p:txBody>
          <a:bodyPr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Jumping the Hurdles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WhatsApp Image 2024-02-19 at 00.29.32_98b02f4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1066800"/>
            <a:ext cx="3263265" cy="4351655"/>
          </a:xfrm>
          <a:prstGeom prst="rect">
            <a:avLst/>
          </a:prstGeom>
        </p:spPr>
      </p:pic>
      <p:pic>
        <p:nvPicPr>
          <p:cNvPr id="7" name="Content Placeholder 6" descr="WhatsApp Image 2024-02-19 at 00.27.25_0e67d48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6400" y="2362200"/>
            <a:ext cx="3263265" cy="435165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3950970" y="1221740"/>
            <a:ext cx="4431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I’m getting  ready to run</a:t>
            </a:r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890270" y="5644515"/>
            <a:ext cx="4138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I’m running back to my teammates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WhatsApp Image 2024-02-19 at 06.48.21_90df615d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143000" y="381000"/>
            <a:ext cx="3263265" cy="4351655"/>
          </a:xfrm>
          <a:prstGeom prst="rect">
            <a:avLst/>
          </a:prstGeom>
        </p:spPr>
      </p:pic>
      <p:pic>
        <p:nvPicPr>
          <p:cNvPr id="6" name="Content Placeholder 5" descr="WhatsApp Image 2024-02-19 at 05.46.18_c529e0a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2600" y="2286000"/>
            <a:ext cx="3263265" cy="43516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688205" y="615315"/>
            <a:ext cx="3769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I’m almost to the finish line</a:t>
            </a:r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619760" y="5252720"/>
            <a:ext cx="4714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I’m running as fast as I could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1836</Words>
  <Application>WPS Presentation</Application>
  <PresentationFormat>On-screen Show (4:3)</PresentationFormat>
  <Paragraphs>146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SimSun</vt:lpstr>
      <vt:lpstr>Wingdings</vt:lpstr>
      <vt:lpstr>Fira Sans</vt:lpstr>
      <vt:lpstr>Segoe Print</vt:lpstr>
      <vt:lpstr>Arial</vt:lpstr>
      <vt:lpstr>Abadi</vt:lpstr>
      <vt:lpstr>Calibri</vt:lpstr>
      <vt:lpstr>Roboto</vt:lpstr>
      <vt:lpstr>Fira Sans Extra Condensed</vt:lpstr>
      <vt:lpstr>Times New Roman</vt:lpstr>
      <vt:lpstr>Microsoft YaHei</vt:lpstr>
      <vt:lpstr>Arial Unicode MS</vt:lpstr>
      <vt:lpstr>Comic Sans MS</vt:lpstr>
      <vt:lpstr>Diagrams for Education by Slidesgo</vt:lpstr>
      <vt:lpstr>1_Diagrams for Education by Slidesgo</vt:lpstr>
      <vt:lpstr>PowerPoint 演示文稿</vt:lpstr>
      <vt:lpstr>Lessons Objectives</vt:lpstr>
      <vt:lpstr>PowerPoint 演示文稿</vt:lpstr>
      <vt:lpstr>Describing The Setting  Bot on the Moon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Lessons Objectives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Fiction The Party</dc:title>
  <dc:creator>hp</dc:creator>
  <cp:lastModifiedBy>ann ahmed</cp:lastModifiedBy>
  <cp:revision>149</cp:revision>
  <dcterms:created xsi:type="dcterms:W3CDTF">2022-01-21T12:30:00Z</dcterms:created>
  <dcterms:modified xsi:type="dcterms:W3CDTF">2024-02-19T05:20:13Z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B491B9EE9D964F2AB93C45A56265F59A_13</vt:lpwstr>
  </property>
  <property fmtid="{D5CDD505-2E9C-101B-9397-08002B2CF9AE}" pid="3" name="KSOProductBuildVer">
    <vt:lpwstr>1033-12.2.0.13431</vt:lpwstr>
  </property>
</Properties>
</file>