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75238" cy="4392613"/>
  <p:notesSz cx="6858000" cy="9144000"/>
  <p:defaultTextStyle>
    <a:defPPr>
      <a:defRPr lang="en-US"/>
    </a:defPPr>
    <a:lvl1pPr marL="0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1pPr>
    <a:lvl2pPr marL="227188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2pPr>
    <a:lvl3pPr marL="454377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3pPr>
    <a:lvl4pPr marL="681565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4pPr>
    <a:lvl5pPr marL="908754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5pPr>
    <a:lvl6pPr marL="1135942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6pPr>
    <a:lvl7pPr marL="1363131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7pPr>
    <a:lvl8pPr marL="1590319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8pPr>
    <a:lvl9pPr marL="1817508" algn="l" defTabSz="227188" rtl="0" eaLnBrk="1" latinLnBrk="0" hangingPunct="1">
      <a:defRPr sz="8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7586"/>
            <a:ext cx="3733199" cy="17674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90" y="2718222"/>
            <a:ext cx="1280926" cy="177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658969"/>
            <a:ext cx="3733199" cy="10634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792989" y="1658969"/>
            <a:ext cx="1280927" cy="1063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202" y="1750966"/>
            <a:ext cx="3368655" cy="879464"/>
          </a:xfrm>
        </p:spPr>
        <p:txBody>
          <a:bodyPr anchor="b">
            <a:noAutofit/>
          </a:bodyPr>
          <a:lstStyle>
            <a:lvl1pPr algn="r">
              <a:defRPr sz="2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202" y="2814424"/>
            <a:ext cx="3390208" cy="715889"/>
          </a:xfrm>
        </p:spPr>
        <p:txBody>
          <a:bodyPr>
            <a:normAutofit/>
          </a:bodyPr>
          <a:lstStyle>
            <a:lvl1pPr marL="0" indent="0" algn="r">
              <a:buNone/>
              <a:defRPr sz="1110"/>
            </a:lvl1pPr>
            <a:lvl2pPr marL="253746" indent="0" algn="ctr">
              <a:buNone/>
              <a:defRPr sz="1110"/>
            </a:lvl2pPr>
            <a:lvl3pPr marL="507492" indent="0" algn="ctr">
              <a:buNone/>
              <a:defRPr sz="999"/>
            </a:lvl3pPr>
            <a:lvl4pPr marL="761238" indent="0" algn="ctr">
              <a:buNone/>
              <a:defRPr sz="888"/>
            </a:lvl4pPr>
            <a:lvl5pPr marL="1014984" indent="0" algn="ctr">
              <a:buNone/>
              <a:defRPr sz="888"/>
            </a:lvl5pPr>
            <a:lvl6pPr marL="1268730" indent="0" algn="ctr">
              <a:buNone/>
              <a:defRPr sz="888"/>
            </a:lvl6pPr>
            <a:lvl7pPr marL="1522476" indent="0" algn="ctr">
              <a:buNone/>
              <a:defRPr sz="888"/>
            </a:lvl7pPr>
            <a:lvl8pPr marL="1776222" indent="0" algn="ctr">
              <a:buNone/>
              <a:defRPr sz="888"/>
            </a:lvl8pPr>
            <a:lvl9pPr marL="2029968" indent="0" algn="ctr">
              <a:buNone/>
              <a:defRPr sz="88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28547" y="3802184"/>
            <a:ext cx="1141929" cy="233866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056" y="3802185"/>
            <a:ext cx="2232164" cy="2338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1016" y="1761616"/>
            <a:ext cx="760560" cy="86881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2928409"/>
            <a:ext cx="5085211" cy="1074157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57" y="3017835"/>
            <a:ext cx="3826837" cy="348746"/>
          </a:xfrm>
        </p:spPr>
        <p:txBody>
          <a:bodyPr anchor="b">
            <a:normAutofit/>
          </a:bodyPr>
          <a:lstStyle>
            <a:lvl1pPr>
              <a:defRPr sz="13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5078" y="390454"/>
            <a:ext cx="3827816" cy="2299156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1776"/>
            </a:lvl1pPr>
            <a:lvl2pPr marL="253746" indent="0">
              <a:buNone/>
              <a:defRPr sz="1554"/>
            </a:lvl2pPr>
            <a:lvl3pPr marL="507492" indent="0">
              <a:buNone/>
              <a:defRPr sz="1332"/>
            </a:lvl3pPr>
            <a:lvl4pPr marL="761238" indent="0">
              <a:buNone/>
              <a:defRPr sz="1110"/>
            </a:lvl4pPr>
            <a:lvl5pPr marL="1014984" indent="0">
              <a:buNone/>
              <a:defRPr sz="1110"/>
            </a:lvl5pPr>
            <a:lvl6pPr marL="1268730" indent="0">
              <a:buNone/>
              <a:defRPr sz="1110"/>
            </a:lvl6pPr>
            <a:lvl7pPr marL="1522476" indent="0">
              <a:buNone/>
              <a:defRPr sz="1110"/>
            </a:lvl7pPr>
            <a:lvl8pPr marL="1776222" indent="0">
              <a:buNone/>
              <a:defRPr sz="1110"/>
            </a:lvl8pPr>
            <a:lvl9pPr marL="2029968" indent="0">
              <a:buNone/>
              <a:defRPr sz="111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56" y="3366580"/>
            <a:ext cx="3826838" cy="350883"/>
          </a:xfrm>
        </p:spPr>
        <p:txBody>
          <a:bodyPr/>
          <a:lstStyle>
            <a:lvl1pPr marL="0" indent="0">
              <a:buNone/>
              <a:defRPr sz="888"/>
            </a:lvl1pPr>
            <a:lvl2pPr marL="253746" indent="0">
              <a:buNone/>
              <a:defRPr sz="777"/>
            </a:lvl2pPr>
            <a:lvl3pPr marL="507492" indent="0">
              <a:buNone/>
              <a:defRPr sz="666"/>
            </a:lvl3pPr>
            <a:lvl4pPr marL="761238" indent="0">
              <a:buNone/>
              <a:defRPr sz="555"/>
            </a:lvl4pPr>
            <a:lvl5pPr marL="1014984" indent="0">
              <a:buNone/>
              <a:defRPr sz="555"/>
            </a:lvl5pPr>
            <a:lvl6pPr marL="1268730" indent="0">
              <a:buNone/>
              <a:defRPr sz="555"/>
            </a:lvl6pPr>
            <a:lvl7pPr marL="1522476" indent="0">
              <a:buNone/>
              <a:defRPr sz="555"/>
            </a:lvl7pPr>
            <a:lvl8pPr marL="1776222" indent="0">
              <a:buNone/>
              <a:defRPr sz="555"/>
            </a:lvl8pPr>
            <a:lvl9pPr marL="2029968" indent="0">
              <a:buNone/>
              <a:defRPr sz="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0596" y="3017638"/>
            <a:ext cx="638199" cy="69866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1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2928409"/>
            <a:ext cx="5085211" cy="1074157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80" y="390453"/>
            <a:ext cx="3827816" cy="2301190"/>
          </a:xfrm>
        </p:spPr>
        <p:txBody>
          <a:bodyPr anchor="ctr"/>
          <a:lstStyle>
            <a:lvl1pPr>
              <a:defRPr sz="17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78" y="3017017"/>
            <a:ext cx="3823718" cy="705690"/>
          </a:xfrm>
        </p:spPr>
        <p:txBody>
          <a:bodyPr anchor="ctr"/>
          <a:lstStyle>
            <a:lvl1pPr marL="0" indent="0">
              <a:buNone/>
              <a:defRPr sz="888"/>
            </a:lvl1pPr>
            <a:lvl2pPr marL="253746" indent="0">
              <a:buNone/>
              <a:defRPr sz="777"/>
            </a:lvl2pPr>
            <a:lvl3pPr marL="507492" indent="0">
              <a:buNone/>
              <a:defRPr sz="666"/>
            </a:lvl3pPr>
            <a:lvl4pPr marL="761238" indent="0">
              <a:buNone/>
              <a:defRPr sz="555"/>
            </a:lvl4pPr>
            <a:lvl5pPr marL="1014984" indent="0">
              <a:buNone/>
              <a:defRPr sz="555"/>
            </a:lvl5pPr>
            <a:lvl6pPr marL="1268730" indent="0">
              <a:buNone/>
              <a:defRPr sz="555"/>
            </a:lvl6pPr>
            <a:lvl7pPr marL="1522476" indent="0">
              <a:buNone/>
              <a:defRPr sz="555"/>
            </a:lvl7pPr>
            <a:lvl8pPr marL="1776222" indent="0">
              <a:buNone/>
              <a:defRPr sz="555"/>
            </a:lvl8pPr>
            <a:lvl9pPr marL="2029968" indent="0">
              <a:buNone/>
              <a:defRPr sz="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0596" y="3017834"/>
            <a:ext cx="638199" cy="69866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2928409"/>
            <a:ext cx="5085211" cy="1074157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23" y="395184"/>
            <a:ext cx="3566180" cy="1944625"/>
          </a:xfrm>
        </p:spPr>
        <p:txBody>
          <a:bodyPr anchor="ctr"/>
          <a:lstStyle>
            <a:lvl1pPr>
              <a:defRPr sz="17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49173" y="2344753"/>
            <a:ext cx="3323399" cy="351619"/>
          </a:xfrm>
        </p:spPr>
        <p:txBody>
          <a:bodyPr anchor="t">
            <a:normAutofit/>
          </a:bodyPr>
          <a:lstStyle>
            <a:lvl1pPr marL="0" indent="0">
              <a:buNone/>
              <a:defRPr sz="777"/>
            </a:lvl1pPr>
            <a:lvl2pPr marL="253746" indent="0">
              <a:buNone/>
              <a:defRPr sz="777"/>
            </a:lvl2pPr>
            <a:lvl3pPr marL="507492" indent="0">
              <a:buNone/>
              <a:defRPr sz="666"/>
            </a:lvl3pPr>
            <a:lvl4pPr marL="761238" indent="0">
              <a:buNone/>
              <a:defRPr sz="555"/>
            </a:lvl4pPr>
            <a:lvl5pPr marL="1014984" indent="0">
              <a:buNone/>
              <a:defRPr sz="555"/>
            </a:lvl5pPr>
            <a:lvl6pPr marL="1268730" indent="0">
              <a:buNone/>
              <a:defRPr sz="555"/>
            </a:lvl6pPr>
            <a:lvl7pPr marL="1522476" indent="0">
              <a:buNone/>
              <a:defRPr sz="555"/>
            </a:lvl7pPr>
            <a:lvl8pPr marL="1776222" indent="0">
              <a:buNone/>
              <a:defRPr sz="555"/>
            </a:lvl8pPr>
            <a:lvl9pPr marL="2029968" indent="0">
              <a:buNone/>
              <a:defRPr sz="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78" y="3017017"/>
            <a:ext cx="3831915" cy="705690"/>
          </a:xfrm>
        </p:spPr>
        <p:txBody>
          <a:bodyPr anchor="ctr">
            <a:normAutofit/>
          </a:bodyPr>
          <a:lstStyle>
            <a:lvl1pPr marL="0" indent="0">
              <a:buNone/>
              <a:defRPr sz="888"/>
            </a:lvl1pPr>
            <a:lvl2pPr marL="253746" indent="0">
              <a:buNone/>
              <a:defRPr sz="777"/>
            </a:lvl2pPr>
            <a:lvl3pPr marL="507492" indent="0">
              <a:buNone/>
              <a:defRPr sz="666"/>
            </a:lvl3pPr>
            <a:lvl4pPr marL="761238" indent="0">
              <a:buNone/>
              <a:defRPr sz="555"/>
            </a:lvl4pPr>
            <a:lvl5pPr marL="1014984" indent="0">
              <a:buNone/>
              <a:defRPr sz="555"/>
            </a:lvl5pPr>
            <a:lvl6pPr marL="1268730" indent="0">
              <a:buNone/>
              <a:defRPr sz="555"/>
            </a:lvl6pPr>
            <a:lvl7pPr marL="1522476" indent="0">
              <a:buNone/>
              <a:defRPr sz="555"/>
            </a:lvl7pPr>
            <a:lvl8pPr marL="1776222" indent="0">
              <a:buNone/>
              <a:defRPr sz="555"/>
            </a:lvl8pPr>
            <a:lvl9pPr marL="2029968" indent="0">
              <a:buNone/>
              <a:defRPr sz="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0596" y="3016752"/>
            <a:ext cx="638199" cy="69866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0376" y="479176"/>
            <a:ext cx="296056" cy="374554"/>
          </a:xfrm>
          <a:prstGeom prst="rect">
            <a:avLst/>
          </a:prstGeom>
        </p:spPr>
        <p:txBody>
          <a:bodyPr vert="horz" lIns="50752" tIns="25376" rIns="50752" bIns="253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99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7033" y="1920614"/>
            <a:ext cx="253762" cy="374555"/>
          </a:xfrm>
          <a:prstGeom prst="rect">
            <a:avLst/>
          </a:prstGeom>
        </p:spPr>
        <p:txBody>
          <a:bodyPr vert="horz" lIns="50752" tIns="25376" rIns="50752" bIns="253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99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65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2928409"/>
            <a:ext cx="5085211" cy="1074157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78" y="3017017"/>
            <a:ext cx="3827816" cy="377780"/>
          </a:xfrm>
        </p:spPr>
        <p:txBody>
          <a:bodyPr anchor="b"/>
          <a:lstStyle>
            <a:lvl1pPr>
              <a:defRPr sz="17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78" y="3394796"/>
            <a:ext cx="3827816" cy="327911"/>
          </a:xfrm>
        </p:spPr>
        <p:txBody>
          <a:bodyPr anchor="t"/>
          <a:lstStyle>
            <a:lvl1pPr marL="0" indent="0">
              <a:buNone/>
              <a:defRPr sz="888"/>
            </a:lvl1pPr>
            <a:lvl2pPr marL="253746" indent="0">
              <a:buNone/>
              <a:defRPr sz="777"/>
            </a:lvl2pPr>
            <a:lvl3pPr marL="507492" indent="0">
              <a:buNone/>
              <a:defRPr sz="666"/>
            </a:lvl3pPr>
            <a:lvl4pPr marL="761238" indent="0">
              <a:buNone/>
              <a:defRPr sz="555"/>
            </a:lvl4pPr>
            <a:lvl5pPr marL="1014984" indent="0">
              <a:buNone/>
              <a:defRPr sz="555"/>
            </a:lvl5pPr>
            <a:lvl6pPr marL="1268730" indent="0">
              <a:buNone/>
              <a:defRPr sz="555"/>
            </a:lvl6pPr>
            <a:lvl7pPr marL="1522476" indent="0">
              <a:buNone/>
              <a:defRPr sz="555"/>
            </a:lvl7pPr>
            <a:lvl8pPr marL="1776222" indent="0">
              <a:buNone/>
              <a:defRPr sz="555"/>
            </a:lvl8pPr>
            <a:lvl9pPr marL="2029968" indent="0">
              <a:buNone/>
              <a:defRPr sz="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0596" y="3016752"/>
            <a:ext cx="638199" cy="69866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7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5078" y="482450"/>
            <a:ext cx="3827816" cy="692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95628" y="1492060"/>
            <a:ext cx="1218057" cy="369101"/>
          </a:xfrm>
        </p:spPr>
        <p:txBody>
          <a:bodyPr anchor="b">
            <a:noAutofit/>
          </a:bodyPr>
          <a:lstStyle>
            <a:lvl1pPr marL="0" indent="0">
              <a:buNone/>
              <a:defRPr sz="1332" b="0">
                <a:solidFill>
                  <a:schemeClr val="tx1"/>
                </a:solidFill>
              </a:defRPr>
            </a:lvl1pPr>
            <a:lvl2pPr marL="253746" indent="0">
              <a:buNone/>
              <a:defRPr sz="1110" b="1"/>
            </a:lvl2pPr>
            <a:lvl3pPr marL="507492" indent="0">
              <a:buNone/>
              <a:defRPr sz="999" b="1"/>
            </a:lvl3pPr>
            <a:lvl4pPr marL="761238" indent="0">
              <a:buNone/>
              <a:defRPr sz="888" b="1"/>
            </a:lvl4pPr>
            <a:lvl5pPr marL="1014984" indent="0">
              <a:buNone/>
              <a:defRPr sz="888" b="1"/>
            </a:lvl5pPr>
            <a:lvl6pPr marL="1268730" indent="0">
              <a:buNone/>
              <a:defRPr sz="888" b="1"/>
            </a:lvl6pPr>
            <a:lvl7pPr marL="1522476" indent="0">
              <a:buNone/>
              <a:defRPr sz="888" b="1"/>
            </a:lvl7pPr>
            <a:lvl8pPr marL="1776222" indent="0">
              <a:buNone/>
              <a:defRPr sz="888" b="1"/>
            </a:lvl8pPr>
            <a:lvl9pPr marL="2029968" indent="0">
              <a:buNone/>
              <a:defRPr sz="8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99595" y="1931322"/>
            <a:ext cx="1218057" cy="1866132"/>
          </a:xfrm>
        </p:spPr>
        <p:txBody>
          <a:bodyPr anchor="t">
            <a:normAutofit/>
          </a:bodyPr>
          <a:lstStyle>
            <a:lvl1pPr marL="0" indent="0">
              <a:buNone/>
              <a:defRPr sz="777"/>
            </a:lvl1pPr>
            <a:lvl2pPr marL="253746" indent="0">
              <a:buNone/>
              <a:defRPr sz="666"/>
            </a:lvl2pPr>
            <a:lvl3pPr marL="507492" indent="0">
              <a:buNone/>
              <a:defRPr sz="555"/>
            </a:lvl3pPr>
            <a:lvl4pPr marL="761238" indent="0">
              <a:buNone/>
              <a:defRPr sz="500"/>
            </a:lvl4pPr>
            <a:lvl5pPr marL="1014984" indent="0">
              <a:buNone/>
              <a:defRPr sz="500"/>
            </a:lvl5pPr>
            <a:lvl6pPr marL="1268730" indent="0">
              <a:buNone/>
              <a:defRPr sz="500"/>
            </a:lvl6pPr>
            <a:lvl7pPr marL="1522476" indent="0">
              <a:buNone/>
              <a:defRPr sz="500"/>
            </a:lvl7pPr>
            <a:lvl8pPr marL="1776222" indent="0">
              <a:buNone/>
              <a:defRPr sz="500"/>
            </a:lvl8pPr>
            <a:lvl9pPr marL="202996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7619" y="1496789"/>
            <a:ext cx="1218057" cy="369101"/>
          </a:xfrm>
        </p:spPr>
        <p:txBody>
          <a:bodyPr anchor="b">
            <a:noAutofit/>
          </a:bodyPr>
          <a:lstStyle>
            <a:lvl1pPr marL="0" indent="0">
              <a:buNone/>
              <a:defRPr sz="1332" b="0">
                <a:solidFill>
                  <a:schemeClr val="tx1"/>
                </a:solidFill>
              </a:defRPr>
            </a:lvl1pPr>
            <a:lvl2pPr marL="253746" indent="0">
              <a:buNone/>
              <a:defRPr sz="1110" b="1"/>
            </a:lvl2pPr>
            <a:lvl3pPr marL="507492" indent="0">
              <a:buNone/>
              <a:defRPr sz="999" b="1"/>
            </a:lvl3pPr>
            <a:lvl4pPr marL="761238" indent="0">
              <a:buNone/>
              <a:defRPr sz="888" b="1"/>
            </a:lvl4pPr>
            <a:lvl5pPr marL="1014984" indent="0">
              <a:buNone/>
              <a:defRPr sz="888" b="1"/>
            </a:lvl5pPr>
            <a:lvl6pPr marL="1268730" indent="0">
              <a:buNone/>
              <a:defRPr sz="888" b="1"/>
            </a:lvl6pPr>
            <a:lvl7pPr marL="1522476" indent="0">
              <a:buNone/>
              <a:defRPr sz="888" b="1"/>
            </a:lvl7pPr>
            <a:lvl8pPr marL="1776222" indent="0">
              <a:buNone/>
              <a:defRPr sz="888" b="1"/>
            </a:lvl8pPr>
            <a:lvl9pPr marL="2029968" indent="0">
              <a:buNone/>
              <a:defRPr sz="8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598339" y="1926592"/>
            <a:ext cx="1218057" cy="1866132"/>
          </a:xfrm>
        </p:spPr>
        <p:txBody>
          <a:bodyPr anchor="t">
            <a:normAutofit/>
          </a:bodyPr>
          <a:lstStyle>
            <a:lvl1pPr marL="0" indent="0">
              <a:buNone/>
              <a:defRPr sz="777"/>
            </a:lvl1pPr>
            <a:lvl2pPr marL="253746" indent="0">
              <a:buNone/>
              <a:defRPr sz="666"/>
            </a:lvl2pPr>
            <a:lvl3pPr marL="507492" indent="0">
              <a:buNone/>
              <a:defRPr sz="555"/>
            </a:lvl3pPr>
            <a:lvl4pPr marL="761238" indent="0">
              <a:buNone/>
              <a:defRPr sz="500"/>
            </a:lvl4pPr>
            <a:lvl5pPr marL="1014984" indent="0">
              <a:buNone/>
              <a:defRPr sz="500"/>
            </a:lvl5pPr>
            <a:lvl6pPr marL="1268730" indent="0">
              <a:buNone/>
              <a:defRPr sz="500"/>
            </a:lvl6pPr>
            <a:lvl7pPr marL="1522476" indent="0">
              <a:buNone/>
              <a:defRPr sz="500"/>
            </a:lvl7pPr>
            <a:lvl8pPr marL="1776222" indent="0">
              <a:buNone/>
              <a:defRPr sz="500"/>
            </a:lvl8pPr>
            <a:lvl9pPr marL="202996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00687" y="1496789"/>
            <a:ext cx="1218057" cy="369101"/>
          </a:xfrm>
        </p:spPr>
        <p:txBody>
          <a:bodyPr anchor="b">
            <a:noAutofit/>
          </a:bodyPr>
          <a:lstStyle>
            <a:lvl1pPr marL="0" indent="0">
              <a:buNone/>
              <a:defRPr sz="1332" b="0">
                <a:solidFill>
                  <a:schemeClr val="tx1"/>
                </a:solidFill>
              </a:defRPr>
            </a:lvl1pPr>
            <a:lvl2pPr marL="253746" indent="0">
              <a:buNone/>
              <a:defRPr sz="1110" b="1"/>
            </a:lvl2pPr>
            <a:lvl3pPr marL="507492" indent="0">
              <a:buNone/>
              <a:defRPr sz="999" b="1"/>
            </a:lvl3pPr>
            <a:lvl4pPr marL="761238" indent="0">
              <a:buNone/>
              <a:defRPr sz="888" b="1"/>
            </a:lvl4pPr>
            <a:lvl5pPr marL="1014984" indent="0">
              <a:buNone/>
              <a:defRPr sz="888" b="1"/>
            </a:lvl5pPr>
            <a:lvl6pPr marL="1268730" indent="0">
              <a:buNone/>
              <a:defRPr sz="888" b="1"/>
            </a:lvl6pPr>
            <a:lvl7pPr marL="1522476" indent="0">
              <a:buNone/>
              <a:defRPr sz="888" b="1"/>
            </a:lvl7pPr>
            <a:lvl8pPr marL="1776222" indent="0">
              <a:buNone/>
              <a:defRPr sz="888" b="1"/>
            </a:lvl8pPr>
            <a:lvl9pPr marL="2029968" indent="0">
              <a:buNone/>
              <a:defRPr sz="8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04786" y="1926592"/>
            <a:ext cx="1218057" cy="1866132"/>
          </a:xfrm>
        </p:spPr>
        <p:txBody>
          <a:bodyPr anchor="t">
            <a:normAutofit/>
          </a:bodyPr>
          <a:lstStyle>
            <a:lvl1pPr marL="0" indent="0">
              <a:buNone/>
              <a:defRPr sz="777"/>
            </a:lvl1pPr>
            <a:lvl2pPr marL="253746" indent="0">
              <a:buNone/>
              <a:defRPr sz="666"/>
            </a:lvl2pPr>
            <a:lvl3pPr marL="507492" indent="0">
              <a:buNone/>
              <a:defRPr sz="555"/>
            </a:lvl3pPr>
            <a:lvl4pPr marL="761238" indent="0">
              <a:buNone/>
              <a:defRPr sz="500"/>
            </a:lvl4pPr>
            <a:lvl5pPr marL="1014984" indent="0">
              <a:buNone/>
              <a:defRPr sz="500"/>
            </a:lvl5pPr>
            <a:lvl6pPr marL="1268730" indent="0">
              <a:buNone/>
              <a:defRPr sz="500"/>
            </a:lvl6pPr>
            <a:lvl7pPr marL="1522476" indent="0">
              <a:buNone/>
              <a:defRPr sz="500"/>
            </a:lvl7pPr>
            <a:lvl8pPr marL="1776222" indent="0">
              <a:buNone/>
              <a:defRPr sz="500"/>
            </a:lvl8pPr>
            <a:lvl9pPr marL="202996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26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95078" y="482450"/>
            <a:ext cx="3827816" cy="692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95496" y="2752591"/>
            <a:ext cx="1216779" cy="369101"/>
          </a:xfrm>
        </p:spPr>
        <p:txBody>
          <a:bodyPr anchor="b">
            <a:noAutofit/>
          </a:bodyPr>
          <a:lstStyle>
            <a:lvl1pPr marL="0" indent="0">
              <a:buNone/>
              <a:defRPr sz="1332" b="0">
                <a:solidFill>
                  <a:schemeClr val="tx1"/>
                </a:solidFill>
              </a:defRPr>
            </a:lvl1pPr>
            <a:lvl2pPr marL="253746" indent="0">
              <a:buNone/>
              <a:defRPr sz="1110" b="1"/>
            </a:lvl2pPr>
            <a:lvl3pPr marL="507492" indent="0">
              <a:buNone/>
              <a:defRPr sz="999" b="1"/>
            </a:lvl3pPr>
            <a:lvl4pPr marL="761238" indent="0">
              <a:buNone/>
              <a:defRPr sz="888" b="1"/>
            </a:lvl4pPr>
            <a:lvl5pPr marL="1014984" indent="0">
              <a:buNone/>
              <a:defRPr sz="888" b="1"/>
            </a:lvl5pPr>
            <a:lvl6pPr marL="1268730" indent="0">
              <a:buNone/>
              <a:defRPr sz="888" b="1"/>
            </a:lvl6pPr>
            <a:lvl7pPr marL="1522476" indent="0">
              <a:buNone/>
              <a:defRPr sz="888" b="1"/>
            </a:lvl7pPr>
            <a:lvl8pPr marL="1776222" indent="0">
              <a:buNone/>
              <a:defRPr sz="888" b="1"/>
            </a:lvl8pPr>
            <a:lvl9pPr marL="2029968" indent="0">
              <a:buNone/>
              <a:defRPr sz="8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95496" y="1496789"/>
            <a:ext cx="1216779" cy="97613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88"/>
            </a:lvl1pPr>
            <a:lvl2pPr marL="253746" indent="0">
              <a:buNone/>
              <a:defRPr sz="888"/>
            </a:lvl2pPr>
            <a:lvl3pPr marL="507492" indent="0">
              <a:buNone/>
              <a:defRPr sz="888"/>
            </a:lvl3pPr>
            <a:lvl4pPr marL="761238" indent="0">
              <a:buNone/>
              <a:defRPr sz="888"/>
            </a:lvl4pPr>
            <a:lvl5pPr marL="1014984" indent="0">
              <a:buNone/>
              <a:defRPr sz="888"/>
            </a:lvl5pPr>
            <a:lvl6pPr marL="1268730" indent="0">
              <a:buNone/>
              <a:defRPr sz="888"/>
            </a:lvl6pPr>
            <a:lvl7pPr marL="1522476" indent="0">
              <a:buNone/>
              <a:defRPr sz="888"/>
            </a:lvl7pPr>
            <a:lvl8pPr marL="1776222" indent="0">
              <a:buNone/>
              <a:defRPr sz="888"/>
            </a:lvl8pPr>
            <a:lvl9pPr marL="2029968" indent="0">
              <a:buNone/>
              <a:defRPr sz="88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95496" y="3121692"/>
            <a:ext cx="1216779" cy="680491"/>
          </a:xfrm>
        </p:spPr>
        <p:txBody>
          <a:bodyPr anchor="t">
            <a:normAutofit/>
          </a:bodyPr>
          <a:lstStyle>
            <a:lvl1pPr marL="0" indent="0">
              <a:buNone/>
              <a:defRPr sz="777"/>
            </a:lvl1pPr>
            <a:lvl2pPr marL="253746" indent="0">
              <a:buNone/>
              <a:defRPr sz="666"/>
            </a:lvl2pPr>
            <a:lvl3pPr marL="507492" indent="0">
              <a:buNone/>
              <a:defRPr sz="555"/>
            </a:lvl3pPr>
            <a:lvl4pPr marL="761238" indent="0">
              <a:buNone/>
              <a:defRPr sz="500"/>
            </a:lvl4pPr>
            <a:lvl5pPr marL="1014984" indent="0">
              <a:buNone/>
              <a:defRPr sz="500"/>
            </a:lvl5pPr>
            <a:lvl6pPr marL="1268730" indent="0">
              <a:buNone/>
              <a:defRPr sz="500"/>
            </a:lvl6pPr>
            <a:lvl7pPr marL="1522476" indent="0">
              <a:buNone/>
              <a:defRPr sz="500"/>
            </a:lvl7pPr>
            <a:lvl8pPr marL="1776222" indent="0">
              <a:buNone/>
              <a:defRPr sz="500"/>
            </a:lvl8pPr>
            <a:lvl9pPr marL="202996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3226" y="2752591"/>
            <a:ext cx="1229441" cy="369101"/>
          </a:xfrm>
        </p:spPr>
        <p:txBody>
          <a:bodyPr anchor="b">
            <a:noAutofit/>
          </a:bodyPr>
          <a:lstStyle>
            <a:lvl1pPr marL="0" indent="0">
              <a:buNone/>
              <a:defRPr sz="1332" b="0">
                <a:solidFill>
                  <a:schemeClr val="tx1"/>
                </a:solidFill>
              </a:defRPr>
            </a:lvl1pPr>
            <a:lvl2pPr marL="253746" indent="0">
              <a:buNone/>
              <a:defRPr sz="1110" b="1"/>
            </a:lvl2pPr>
            <a:lvl3pPr marL="507492" indent="0">
              <a:buNone/>
              <a:defRPr sz="999" b="1"/>
            </a:lvl3pPr>
            <a:lvl4pPr marL="761238" indent="0">
              <a:buNone/>
              <a:defRPr sz="888" b="1"/>
            </a:lvl4pPr>
            <a:lvl5pPr marL="1014984" indent="0">
              <a:buNone/>
              <a:defRPr sz="888" b="1"/>
            </a:lvl5pPr>
            <a:lvl6pPr marL="1268730" indent="0">
              <a:buNone/>
              <a:defRPr sz="888" b="1"/>
            </a:lvl6pPr>
            <a:lvl7pPr marL="1522476" indent="0">
              <a:buNone/>
              <a:defRPr sz="888" b="1"/>
            </a:lvl7pPr>
            <a:lvl8pPr marL="1776222" indent="0">
              <a:buNone/>
              <a:defRPr sz="888" b="1"/>
            </a:lvl8pPr>
            <a:lvl9pPr marL="2029968" indent="0">
              <a:buNone/>
              <a:defRPr sz="8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593226" y="1496789"/>
            <a:ext cx="1229441" cy="97613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88"/>
            </a:lvl1pPr>
            <a:lvl2pPr marL="253746" indent="0">
              <a:buNone/>
              <a:defRPr sz="888"/>
            </a:lvl2pPr>
            <a:lvl3pPr marL="507492" indent="0">
              <a:buNone/>
              <a:defRPr sz="888"/>
            </a:lvl3pPr>
            <a:lvl4pPr marL="761238" indent="0">
              <a:buNone/>
              <a:defRPr sz="888"/>
            </a:lvl4pPr>
            <a:lvl5pPr marL="1014984" indent="0">
              <a:buNone/>
              <a:defRPr sz="888"/>
            </a:lvl5pPr>
            <a:lvl6pPr marL="1268730" indent="0">
              <a:buNone/>
              <a:defRPr sz="888"/>
            </a:lvl6pPr>
            <a:lvl7pPr marL="1522476" indent="0">
              <a:buNone/>
              <a:defRPr sz="888"/>
            </a:lvl7pPr>
            <a:lvl8pPr marL="1776222" indent="0">
              <a:buNone/>
              <a:defRPr sz="888"/>
            </a:lvl8pPr>
            <a:lvl9pPr marL="2029968" indent="0">
              <a:buNone/>
              <a:defRPr sz="88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92663" y="3121691"/>
            <a:ext cx="1231069" cy="680491"/>
          </a:xfrm>
        </p:spPr>
        <p:txBody>
          <a:bodyPr anchor="t">
            <a:normAutofit/>
          </a:bodyPr>
          <a:lstStyle>
            <a:lvl1pPr marL="0" indent="0">
              <a:buNone/>
              <a:defRPr sz="777"/>
            </a:lvl1pPr>
            <a:lvl2pPr marL="253746" indent="0">
              <a:buNone/>
              <a:defRPr sz="666"/>
            </a:lvl2pPr>
            <a:lvl3pPr marL="507492" indent="0">
              <a:buNone/>
              <a:defRPr sz="555"/>
            </a:lvl3pPr>
            <a:lvl4pPr marL="761238" indent="0">
              <a:buNone/>
              <a:defRPr sz="500"/>
            </a:lvl4pPr>
            <a:lvl5pPr marL="1014984" indent="0">
              <a:buNone/>
              <a:defRPr sz="500"/>
            </a:lvl5pPr>
            <a:lvl6pPr marL="1268730" indent="0">
              <a:buNone/>
              <a:defRPr sz="500"/>
            </a:lvl6pPr>
            <a:lvl7pPr marL="1522476" indent="0">
              <a:buNone/>
              <a:defRPr sz="500"/>
            </a:lvl7pPr>
            <a:lvl8pPr marL="1776222" indent="0">
              <a:buNone/>
              <a:defRPr sz="500"/>
            </a:lvl8pPr>
            <a:lvl9pPr marL="202996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03403" y="2752591"/>
            <a:ext cx="1217931" cy="369101"/>
          </a:xfrm>
        </p:spPr>
        <p:txBody>
          <a:bodyPr anchor="b">
            <a:noAutofit/>
          </a:bodyPr>
          <a:lstStyle>
            <a:lvl1pPr marL="0" indent="0">
              <a:buNone/>
              <a:defRPr sz="1332" b="0">
                <a:solidFill>
                  <a:schemeClr val="tx1"/>
                </a:solidFill>
              </a:defRPr>
            </a:lvl1pPr>
            <a:lvl2pPr marL="253746" indent="0">
              <a:buNone/>
              <a:defRPr sz="1110" b="1"/>
            </a:lvl2pPr>
            <a:lvl3pPr marL="507492" indent="0">
              <a:buNone/>
              <a:defRPr sz="999" b="1"/>
            </a:lvl3pPr>
            <a:lvl4pPr marL="761238" indent="0">
              <a:buNone/>
              <a:defRPr sz="888" b="1"/>
            </a:lvl4pPr>
            <a:lvl5pPr marL="1014984" indent="0">
              <a:buNone/>
              <a:defRPr sz="888" b="1"/>
            </a:lvl5pPr>
            <a:lvl6pPr marL="1268730" indent="0">
              <a:buNone/>
              <a:defRPr sz="888" b="1"/>
            </a:lvl6pPr>
            <a:lvl7pPr marL="1522476" indent="0">
              <a:buNone/>
              <a:defRPr sz="888" b="1"/>
            </a:lvl7pPr>
            <a:lvl8pPr marL="1776222" indent="0">
              <a:buNone/>
              <a:defRPr sz="888" b="1"/>
            </a:lvl8pPr>
            <a:lvl9pPr marL="2029968" indent="0">
              <a:buNone/>
              <a:defRPr sz="8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03402" y="1496789"/>
            <a:ext cx="1217931" cy="97613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88"/>
            </a:lvl1pPr>
            <a:lvl2pPr marL="253746" indent="0">
              <a:buNone/>
              <a:defRPr sz="888"/>
            </a:lvl2pPr>
            <a:lvl3pPr marL="507492" indent="0">
              <a:buNone/>
              <a:defRPr sz="888"/>
            </a:lvl3pPr>
            <a:lvl4pPr marL="761238" indent="0">
              <a:buNone/>
              <a:defRPr sz="888"/>
            </a:lvl4pPr>
            <a:lvl5pPr marL="1014984" indent="0">
              <a:buNone/>
              <a:defRPr sz="888"/>
            </a:lvl5pPr>
            <a:lvl6pPr marL="1268730" indent="0">
              <a:buNone/>
              <a:defRPr sz="888"/>
            </a:lvl6pPr>
            <a:lvl7pPr marL="1522476" indent="0">
              <a:buNone/>
              <a:defRPr sz="888"/>
            </a:lvl7pPr>
            <a:lvl8pPr marL="1776222" indent="0">
              <a:buNone/>
              <a:defRPr sz="888"/>
            </a:lvl8pPr>
            <a:lvl9pPr marL="2029968" indent="0">
              <a:buNone/>
              <a:defRPr sz="88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903351" y="3121690"/>
            <a:ext cx="1219544" cy="680491"/>
          </a:xfrm>
        </p:spPr>
        <p:txBody>
          <a:bodyPr anchor="t">
            <a:normAutofit/>
          </a:bodyPr>
          <a:lstStyle>
            <a:lvl1pPr marL="0" indent="0">
              <a:buNone/>
              <a:defRPr sz="777"/>
            </a:lvl1pPr>
            <a:lvl2pPr marL="253746" indent="0">
              <a:buNone/>
              <a:defRPr sz="666"/>
            </a:lvl2pPr>
            <a:lvl3pPr marL="507492" indent="0">
              <a:buNone/>
              <a:defRPr sz="555"/>
            </a:lvl3pPr>
            <a:lvl4pPr marL="761238" indent="0">
              <a:buNone/>
              <a:defRPr sz="500"/>
            </a:lvl4pPr>
            <a:lvl5pPr marL="1014984" indent="0">
              <a:buNone/>
              <a:defRPr sz="500"/>
            </a:lvl5pPr>
            <a:lvl6pPr marL="1268730" indent="0">
              <a:buNone/>
              <a:defRPr sz="500"/>
            </a:lvl6pPr>
            <a:lvl7pPr marL="1522476" indent="0">
              <a:buNone/>
              <a:defRPr sz="500"/>
            </a:lvl7pPr>
            <a:lvl8pPr marL="1776222" indent="0">
              <a:buNone/>
              <a:defRPr sz="500"/>
            </a:lvl8pPr>
            <a:lvl9pPr marL="202996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4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78" y="482450"/>
            <a:ext cx="3827816" cy="69235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5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2246167" y="1818067"/>
            <a:ext cx="4395531" cy="759398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43223" y="390452"/>
            <a:ext cx="593666" cy="2857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202" y="390454"/>
            <a:ext cx="3650108" cy="341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1350" y="3802184"/>
            <a:ext cx="1141929" cy="233866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02" y="3802185"/>
            <a:ext cx="2508179" cy="2338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4548" y="3479567"/>
            <a:ext cx="638088" cy="815432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1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747586"/>
            <a:ext cx="5085211" cy="1074157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78" y="1838194"/>
            <a:ext cx="3823718" cy="698660"/>
          </a:xfrm>
        </p:spPr>
        <p:txBody>
          <a:bodyPr anchor="ctr">
            <a:normAutofit/>
          </a:bodyPr>
          <a:lstStyle>
            <a:lvl1pPr algn="r">
              <a:defRPr sz="1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078" y="2710746"/>
            <a:ext cx="3823718" cy="1091439"/>
          </a:xfrm>
        </p:spPr>
        <p:txBody>
          <a:bodyPr>
            <a:normAutofit/>
          </a:bodyPr>
          <a:lstStyle>
            <a:lvl1pPr marL="0" indent="0" algn="r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1pPr>
            <a:lvl2pPr marL="253746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2pPr>
            <a:lvl3pPr marL="507492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3pPr>
            <a:lvl4pPr marL="761238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4pPr>
            <a:lvl5pPr marL="1014984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5pPr>
            <a:lvl6pPr marL="1268730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6pPr>
            <a:lvl7pPr marL="1522476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7pPr>
            <a:lvl8pPr marL="1776222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8pPr>
            <a:lvl9pPr marL="2029968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78211" y="3802184"/>
            <a:ext cx="1141929" cy="233866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056" y="3802185"/>
            <a:ext cx="2683412" cy="2338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0596" y="1838195"/>
            <a:ext cx="638199" cy="69866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56" y="482450"/>
            <a:ext cx="3822741" cy="692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056" y="1496789"/>
            <a:ext cx="1863751" cy="2305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4067" y="1496789"/>
            <a:ext cx="1864729" cy="2305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78" y="482451"/>
            <a:ext cx="3827816" cy="692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375" y="1496790"/>
            <a:ext cx="1745629" cy="443959"/>
          </a:xfrm>
        </p:spPr>
        <p:txBody>
          <a:bodyPr anchor="b"/>
          <a:lstStyle>
            <a:lvl1pPr marL="0" indent="0">
              <a:buNone/>
              <a:defRPr sz="1332" b="1"/>
            </a:lvl1pPr>
            <a:lvl2pPr marL="253746" indent="0">
              <a:buNone/>
              <a:defRPr sz="1110" b="1"/>
            </a:lvl2pPr>
            <a:lvl3pPr marL="507492" indent="0">
              <a:buNone/>
              <a:defRPr sz="999" b="1"/>
            </a:lvl3pPr>
            <a:lvl4pPr marL="761238" indent="0">
              <a:buNone/>
              <a:defRPr sz="888" b="1"/>
            </a:lvl4pPr>
            <a:lvl5pPr marL="1014984" indent="0">
              <a:buNone/>
              <a:defRPr sz="888" b="1"/>
            </a:lvl5pPr>
            <a:lvl6pPr marL="1268730" indent="0">
              <a:buNone/>
              <a:defRPr sz="888" b="1"/>
            </a:lvl6pPr>
            <a:lvl7pPr marL="1522476" indent="0">
              <a:buNone/>
              <a:defRPr sz="888" b="1"/>
            </a:lvl7pPr>
            <a:lvl8pPr marL="1776222" indent="0">
              <a:buNone/>
              <a:defRPr sz="888" b="1"/>
            </a:lvl8pPr>
            <a:lvl9pPr marL="2029968" indent="0">
              <a:buNone/>
              <a:defRPr sz="8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078" y="1940749"/>
            <a:ext cx="1868827" cy="1861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7018" y="1496789"/>
            <a:ext cx="1745877" cy="443281"/>
          </a:xfrm>
        </p:spPr>
        <p:txBody>
          <a:bodyPr anchor="b"/>
          <a:lstStyle>
            <a:lvl1pPr marL="0" indent="0">
              <a:buNone/>
              <a:defRPr sz="1332" b="1"/>
            </a:lvl1pPr>
            <a:lvl2pPr marL="253746" indent="0">
              <a:buNone/>
              <a:defRPr sz="1110" b="1"/>
            </a:lvl2pPr>
            <a:lvl3pPr marL="507492" indent="0">
              <a:buNone/>
              <a:defRPr sz="999" b="1"/>
            </a:lvl3pPr>
            <a:lvl4pPr marL="761238" indent="0">
              <a:buNone/>
              <a:defRPr sz="888" b="1"/>
            </a:lvl4pPr>
            <a:lvl5pPr marL="1014984" indent="0">
              <a:buNone/>
              <a:defRPr sz="888" b="1"/>
            </a:lvl5pPr>
            <a:lvl6pPr marL="1268730" indent="0">
              <a:buNone/>
              <a:defRPr sz="888" b="1"/>
            </a:lvl6pPr>
            <a:lvl7pPr marL="1522476" indent="0">
              <a:buNone/>
              <a:defRPr sz="888" b="1"/>
            </a:lvl7pPr>
            <a:lvl8pPr marL="1776222" indent="0">
              <a:buNone/>
              <a:defRPr sz="888" b="1"/>
            </a:lvl8pPr>
            <a:lvl9pPr marL="2029968" indent="0">
              <a:buNone/>
              <a:defRPr sz="8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54068" y="1940749"/>
            <a:ext cx="1868827" cy="1861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2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5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4283324" y="1263893"/>
            <a:ext cx="801888" cy="924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79745" y="390454"/>
            <a:ext cx="795493" cy="876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78" y="482449"/>
            <a:ext cx="3827816" cy="692352"/>
          </a:xfrm>
        </p:spPr>
        <p:txBody>
          <a:bodyPr anchor="ctr">
            <a:normAutofit/>
          </a:bodyPr>
          <a:lstStyle>
            <a:lvl1pPr>
              <a:defRPr sz="1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606" y="1496790"/>
            <a:ext cx="2172288" cy="23053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56" y="1496789"/>
            <a:ext cx="1552010" cy="2305396"/>
          </a:xfrm>
        </p:spPr>
        <p:txBody>
          <a:bodyPr anchor="ctr"/>
          <a:lstStyle>
            <a:lvl1pPr marL="0" indent="0">
              <a:buNone/>
              <a:defRPr sz="888"/>
            </a:lvl1pPr>
            <a:lvl2pPr marL="253746" indent="0">
              <a:buNone/>
              <a:defRPr sz="777"/>
            </a:lvl2pPr>
            <a:lvl3pPr marL="507492" indent="0">
              <a:buNone/>
              <a:defRPr sz="666"/>
            </a:lvl3pPr>
            <a:lvl4pPr marL="761238" indent="0">
              <a:buNone/>
              <a:defRPr sz="555"/>
            </a:lvl4pPr>
            <a:lvl5pPr marL="1014984" indent="0">
              <a:buNone/>
              <a:defRPr sz="555"/>
            </a:lvl5pPr>
            <a:lvl6pPr marL="1268730" indent="0">
              <a:buNone/>
              <a:defRPr sz="555"/>
            </a:lvl6pPr>
            <a:lvl7pPr marL="1522476" indent="0">
              <a:buNone/>
              <a:defRPr sz="555"/>
            </a:lvl7pPr>
            <a:lvl8pPr marL="1776222" indent="0">
              <a:buNone/>
              <a:defRPr sz="555"/>
            </a:lvl8pPr>
            <a:lvl9pPr marL="2029968" indent="0">
              <a:buNone/>
              <a:defRPr sz="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5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390455"/>
            <a:ext cx="5085211" cy="107415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78" y="482450"/>
            <a:ext cx="3827816" cy="692351"/>
          </a:xfrm>
        </p:spPr>
        <p:txBody>
          <a:bodyPr anchor="ctr">
            <a:normAutofit/>
          </a:bodyPr>
          <a:lstStyle>
            <a:lvl1pPr>
              <a:defRPr sz="1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8703" y="1496790"/>
            <a:ext cx="2174192" cy="2305393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1776"/>
            </a:lvl1pPr>
            <a:lvl2pPr marL="253746" indent="0">
              <a:buNone/>
              <a:defRPr sz="1554"/>
            </a:lvl2pPr>
            <a:lvl3pPr marL="507492" indent="0">
              <a:buNone/>
              <a:defRPr sz="1332"/>
            </a:lvl3pPr>
            <a:lvl4pPr marL="761238" indent="0">
              <a:buNone/>
              <a:defRPr sz="1110"/>
            </a:lvl4pPr>
            <a:lvl5pPr marL="1014984" indent="0">
              <a:buNone/>
              <a:defRPr sz="1110"/>
            </a:lvl5pPr>
            <a:lvl6pPr marL="1268730" indent="0">
              <a:buNone/>
              <a:defRPr sz="1110"/>
            </a:lvl6pPr>
            <a:lvl7pPr marL="1522476" indent="0">
              <a:buNone/>
              <a:defRPr sz="1110"/>
            </a:lvl7pPr>
            <a:lvl8pPr marL="1776222" indent="0">
              <a:buNone/>
              <a:defRPr sz="1110"/>
            </a:lvl8pPr>
            <a:lvl9pPr marL="2029968" indent="0">
              <a:buNone/>
              <a:defRPr sz="111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78" y="1496790"/>
            <a:ext cx="1553258" cy="2305395"/>
          </a:xfrm>
        </p:spPr>
        <p:txBody>
          <a:bodyPr anchor="ctr"/>
          <a:lstStyle>
            <a:lvl1pPr marL="0" indent="0">
              <a:buNone/>
              <a:defRPr sz="888"/>
            </a:lvl1pPr>
            <a:lvl2pPr marL="253746" indent="0">
              <a:buNone/>
              <a:defRPr sz="777"/>
            </a:lvl2pPr>
            <a:lvl3pPr marL="507492" indent="0">
              <a:buNone/>
              <a:defRPr sz="666"/>
            </a:lvl3pPr>
            <a:lvl4pPr marL="761238" indent="0">
              <a:buNone/>
              <a:defRPr sz="555"/>
            </a:lvl4pPr>
            <a:lvl5pPr marL="1014984" indent="0">
              <a:buNone/>
              <a:defRPr sz="555"/>
            </a:lvl5pPr>
            <a:lvl6pPr marL="1268730" indent="0">
              <a:buNone/>
              <a:defRPr sz="555"/>
            </a:lvl6pPr>
            <a:lvl7pPr marL="1522476" indent="0">
              <a:buNone/>
              <a:defRPr sz="555"/>
            </a:lvl7pPr>
            <a:lvl8pPr marL="1776222" indent="0">
              <a:buNone/>
              <a:defRPr sz="555"/>
            </a:lvl8pPr>
            <a:lvl9pPr marL="2029968" indent="0">
              <a:buNone/>
              <a:defRPr sz="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075238" cy="43926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078" y="482450"/>
            <a:ext cx="3827816" cy="69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56" y="1496789"/>
            <a:ext cx="3822740" cy="230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9360" y="3802184"/>
            <a:ext cx="1141929" cy="233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056" y="3802185"/>
            <a:ext cx="2683412" cy="233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6246" y="482450"/>
            <a:ext cx="642549" cy="698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45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507492" rtl="0" eaLnBrk="1" latinLnBrk="0" hangingPunct="1">
        <a:lnSpc>
          <a:spcPct val="90000"/>
        </a:lnSpc>
        <a:spcBef>
          <a:spcPct val="0"/>
        </a:spcBef>
        <a:buNone/>
        <a:defRPr sz="19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873" indent="-126873" algn="l" defTabSz="507492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1pPr>
      <a:lvl2pPr marL="380619" indent="-126873" algn="l" defTabSz="507492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1110" kern="1200">
          <a:solidFill>
            <a:schemeClr val="tx1"/>
          </a:solidFill>
          <a:latin typeface="+mn-lt"/>
          <a:ea typeface="+mn-ea"/>
          <a:cs typeface="+mn-cs"/>
        </a:defRPr>
      </a:lvl2pPr>
      <a:lvl3pPr marL="634365" indent="-126873" algn="l" defTabSz="507492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888111" indent="-126873" algn="l" defTabSz="507492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141857" indent="-126873" algn="l" defTabSz="507492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395603" indent="-126873" algn="l" defTabSz="507492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777" kern="1200">
          <a:solidFill>
            <a:schemeClr val="tx1"/>
          </a:solidFill>
          <a:latin typeface="+mn-lt"/>
          <a:ea typeface="+mn-ea"/>
          <a:cs typeface="+mn-cs"/>
        </a:defRPr>
      </a:lvl6pPr>
      <a:lvl7pPr marL="1649349" indent="-126873" algn="l" defTabSz="507492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777" kern="1200">
          <a:solidFill>
            <a:schemeClr val="tx1"/>
          </a:solidFill>
          <a:latin typeface="+mn-lt"/>
          <a:ea typeface="+mn-ea"/>
          <a:cs typeface="+mn-cs"/>
        </a:defRPr>
      </a:lvl7pPr>
      <a:lvl8pPr marL="1903095" indent="-126873" algn="l" defTabSz="507492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777" kern="1200">
          <a:solidFill>
            <a:schemeClr val="tx1"/>
          </a:solidFill>
          <a:latin typeface="+mn-lt"/>
          <a:ea typeface="+mn-ea"/>
          <a:cs typeface="+mn-cs"/>
        </a:defRPr>
      </a:lvl8pPr>
      <a:lvl9pPr marL="2156841" indent="-126873" algn="l" defTabSz="507492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sz="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1pPr>
      <a:lvl2pPr marL="253746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2pPr>
      <a:lvl3pPr marL="507492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61238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4pPr>
      <a:lvl5pPr marL="1014984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5pPr>
      <a:lvl6pPr marL="1268730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6pPr>
      <a:lvl7pPr marL="1522476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7pPr>
      <a:lvl8pPr marL="1776222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8pPr>
      <a:lvl9pPr marL="2029968" algn="l" defTabSz="507492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964186"/>
            <a:ext cx="4694647" cy="27335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640" y="3668570"/>
            <a:ext cx="2741222" cy="376201"/>
          </a:xfrm>
        </p:spPr>
        <p:txBody>
          <a:bodyPr/>
          <a:lstStyle/>
          <a:p>
            <a:r>
              <a:rPr lang="en-US" dirty="0" smtClean="0"/>
              <a:t>By : Ms. </a:t>
            </a:r>
            <a:r>
              <a:rPr lang="en-US" dirty="0" err="1" smtClean="0"/>
              <a:t>Malak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" y="179635"/>
            <a:ext cx="1151638" cy="7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7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310"/>
            <a:ext cx="5075238" cy="36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9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419"/>
            <a:ext cx="5075238" cy="31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1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9" y="293615"/>
            <a:ext cx="4533900" cy="36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8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5075238" cy="3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6" y="293615"/>
            <a:ext cx="4848225" cy="36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1" y="268448"/>
            <a:ext cx="4714875" cy="36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4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214"/>
            <a:ext cx="5075238" cy="33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321"/>
            <a:ext cx="5075238" cy="34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966"/>
            <a:ext cx="5075238" cy="33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7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477"/>
            <a:ext cx="5075238" cy="31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525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</TotalTime>
  <Words>5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4</cp:revision>
  <dcterms:created xsi:type="dcterms:W3CDTF">2023-11-21T11:51:24Z</dcterms:created>
  <dcterms:modified xsi:type="dcterms:W3CDTF">2023-11-22T11:23:47Z</dcterms:modified>
</cp:coreProperties>
</file>