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sldIdLst>
    <p:sldId id="256" r:id="rId5"/>
    <p:sldId id="265" r:id="rId6"/>
    <p:sldId id="257" r:id="rId7"/>
    <p:sldId id="259" r:id="rId8"/>
    <p:sldId id="258" r:id="rId9"/>
    <p:sldId id="271" r:id="rId10"/>
    <p:sldId id="272" r:id="rId11"/>
    <p:sldId id="262" r:id="rId12"/>
    <p:sldId id="263" r:id="rId13"/>
    <p:sldId id="260" r:id="rId14"/>
    <p:sldId id="275" r:id="rId15"/>
    <p:sldId id="266" r:id="rId16"/>
    <p:sldId id="267" r:id="rId17"/>
    <p:sldId id="268" r:id="rId18"/>
    <p:sldId id="276" r:id="rId19"/>
    <p:sldId id="273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1561E-E430-7959-70C3-87406D1752B9}" v="81" dt="2023-09-19T18:48:28.004"/>
    <p1510:client id="{2332F7D6-FA18-4414-AD8D-456F315A79FC}" v="161" dt="2023-09-18T18:12:51.365"/>
    <p1510:client id="{CB5F6BCC-646F-F7A6-CF5C-0FEE8B752347}" v="249" dt="2023-09-19T06:17:21.033"/>
    <p1510:client id="{CB6788C1-E16E-2C6A-3BF0-BC900FC9ED26}" v="90" dt="2023-09-18T19:49:05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332F7D6-FA18-4414-AD8D-456F315A79FC}"/>
    <pc:docChg chg="modSld">
      <pc:chgData name="" userId="" providerId="" clId="Web-{2332F7D6-FA18-4414-AD8D-456F315A79FC}" dt="2023-09-18T17:58:02.016" v="2" actId="20577"/>
      <pc:docMkLst>
        <pc:docMk/>
      </pc:docMkLst>
      <pc:sldChg chg="modSp">
        <pc:chgData name="" userId="" providerId="" clId="Web-{2332F7D6-FA18-4414-AD8D-456F315A79FC}" dt="2023-09-18T17:58:02.016" v="2" actId="20577"/>
        <pc:sldMkLst>
          <pc:docMk/>
          <pc:sldMk cId="109857222" sldId="256"/>
        </pc:sldMkLst>
        <pc:spChg chg="mod">
          <ac:chgData name="" userId="" providerId="" clId="Web-{2332F7D6-FA18-4414-AD8D-456F315A79FC}" dt="2023-09-18T17:58:02.016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omya Yasser Elgohary" userId="S::somya.elgohary@aspireschool.org::026bb0db-f09f-477e-98e0-e90d75a83e94" providerId="AD" clId="Web-{2332F7D6-FA18-4414-AD8D-456F315A79FC}"/>
    <pc:docChg chg="addSld delSld modSld addMainMaster delMainMaster">
      <pc:chgData name="Somya Yasser Elgohary" userId="S::somya.elgohary@aspireschool.org::026bb0db-f09f-477e-98e0-e90d75a83e94" providerId="AD" clId="Web-{2332F7D6-FA18-4414-AD8D-456F315A79FC}" dt="2023-09-18T18:12:51.365" v="194"/>
      <pc:docMkLst>
        <pc:docMk/>
      </pc:docMkLst>
      <pc:sldChg chg="addSp delSp modSp mod setBg modClrScheme addAnim chgLayout">
        <pc:chgData name="Somya Yasser Elgohary" userId="S::somya.elgohary@aspireschool.org::026bb0db-f09f-477e-98e0-e90d75a83e94" providerId="AD" clId="Web-{2332F7D6-FA18-4414-AD8D-456F315A79FC}" dt="2023-09-18T18:00:51.317" v="49" actId="20577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2332F7D6-FA18-4414-AD8D-456F315A79FC}" dt="2023-09-18T18:00:51.317" v="49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Somya Yasser Elgohary" userId="S::somya.elgohary@aspireschool.org::026bb0db-f09f-477e-98e0-e90d75a83e94" providerId="AD" clId="Web-{2332F7D6-FA18-4414-AD8D-456F315A79FC}" dt="2023-09-18T18:00:25.019" v="42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34.908" v="31"/>
          <ac:spMkLst>
            <pc:docMk/>
            <pc:sldMk cId="109857222" sldId="256"/>
            <ac:spMk id="9" creationId="{D6F5F07B-A917-442C-82D5-5719737E9E68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34.908" v="31"/>
          <ac:spMkLst>
            <pc:docMk/>
            <pc:sldMk cId="109857222" sldId="256"/>
            <ac:spMk id="11" creationId="{C6C3E48C-655A-4982-8E73-7FB0D9E650F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8:57.908" v="22"/>
          <ac:spMkLst>
            <pc:docMk/>
            <pc:sldMk cId="109857222" sldId="256"/>
            <ac:spMk id="16" creationId="{68CA250C-CF5A-4736-9249-D6111F7C5545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8:57.908" v="22"/>
          <ac:spMkLst>
            <pc:docMk/>
            <pc:sldMk cId="109857222" sldId="256"/>
            <ac:spMk id="18" creationId="{3BBB887A-DB02-4431-8FDF-F517505C9E46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22.533" v="28"/>
          <ac:spMkLst>
            <pc:docMk/>
            <pc:sldMk cId="109857222" sldId="256"/>
            <ac:spMk id="20" creationId="{B2C335F7-F61C-4EB4-80F2-4B1438FE66BB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22.533" v="28"/>
          <ac:spMkLst>
            <pc:docMk/>
            <pc:sldMk cId="109857222" sldId="256"/>
            <ac:spMk id="22" creationId="{F1189494-2B67-46D2-93D6-A122A09BF6B2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03.908" v="24"/>
          <ac:spMkLst>
            <pc:docMk/>
            <pc:sldMk cId="109857222" sldId="256"/>
            <ac:spMk id="29" creationId="{3011B0B3-5679-4759-90B8-3B908C4CBD21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10.580" v="26"/>
          <ac:spMkLst>
            <pc:docMk/>
            <pc:sldMk cId="109857222" sldId="256"/>
            <ac:spMk id="32" creationId="{AC8EEB0F-BA72-49AC-956F-331B60FDE79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22.533" v="28"/>
          <ac:spMkLst>
            <pc:docMk/>
            <pc:sldMk cId="109857222" sldId="256"/>
            <ac:spMk id="35" creationId="{FAF3766F-DEF3-4802-BB0D-7A18EDD9704F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22.533" v="28"/>
          <ac:spMkLst>
            <pc:docMk/>
            <pc:sldMk cId="109857222" sldId="256"/>
            <ac:spMk id="36" creationId="{6F5D6D08-411E-40CE-BA85-27B88B4BD44C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7:59:34.862" v="30"/>
          <ac:spMkLst>
            <pc:docMk/>
            <pc:sldMk cId="109857222" sldId="256"/>
            <ac:spMk id="38" creationId="{AC8EEB0F-BA72-49AC-956F-331B60FDE79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7:59:34.908" v="31"/>
          <ac:spMkLst>
            <pc:docMk/>
            <pc:sldMk cId="109857222" sldId="256"/>
            <ac:spMk id="42" creationId="{E2BA2BD9-7B54-4190-8F06-3EF3658A0020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7:59:34.908" v="31"/>
          <ac:spMkLst>
            <pc:docMk/>
            <pc:sldMk cId="109857222" sldId="256"/>
            <ac:spMk id="43" creationId="{184F9D61-9303-40B4-9F7E-66A9B4EDC458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7:59:34.908" v="31"/>
          <ac:spMkLst>
            <pc:docMk/>
            <pc:sldMk cId="109857222" sldId="256"/>
            <ac:spMk id="44" creationId="{648D746A-0359-4EAE-8CF9-062E281698EC}"/>
          </ac:spMkLst>
        </pc:spChg>
        <pc:grpChg chg="add del">
          <ac:chgData name="Somya Yasser Elgohary" userId="S::somya.elgohary@aspireschool.org::026bb0db-f09f-477e-98e0-e90d75a83e94" providerId="AD" clId="Web-{2332F7D6-FA18-4414-AD8D-456F315A79FC}" dt="2023-09-18T17:59:03.908" v="24"/>
          <ac:grpSpMkLst>
            <pc:docMk/>
            <pc:sldMk cId="109857222" sldId="256"/>
            <ac:grpSpMk id="30" creationId="{50F37AA1-A09B-4E28-987B-38E5060E1BAE}"/>
          </ac:grpSpMkLst>
        </pc:grpChg>
        <pc:grpChg chg="add del">
          <ac:chgData name="Somya Yasser Elgohary" userId="S::somya.elgohary@aspireschool.org::026bb0db-f09f-477e-98e0-e90d75a83e94" providerId="AD" clId="Web-{2332F7D6-FA18-4414-AD8D-456F315A79FC}" dt="2023-09-18T17:59:10.580" v="26"/>
          <ac:grpSpMkLst>
            <pc:docMk/>
            <pc:sldMk cId="109857222" sldId="256"/>
            <ac:grpSpMk id="33" creationId="{FB8CE58F-407C-497E-B723-21FD8C6D35E4}"/>
          </ac:grpSpMkLst>
        </pc:grpChg>
        <pc:grpChg chg="add del">
          <ac:chgData name="Somya Yasser Elgohary" userId="S::somya.elgohary@aspireschool.org::026bb0db-f09f-477e-98e0-e90d75a83e94" providerId="AD" clId="Web-{2332F7D6-FA18-4414-AD8D-456F315A79FC}" dt="2023-09-18T17:59:34.862" v="30"/>
          <ac:grpSpMkLst>
            <pc:docMk/>
            <pc:sldMk cId="109857222" sldId="256"/>
            <ac:grpSpMk id="39" creationId="{FB8CE58F-407C-497E-B723-21FD8C6D35E4}"/>
          </ac:grpSpMkLst>
        </pc:grpChg>
        <pc:picChg chg="add mod ord">
          <ac:chgData name="Somya Yasser Elgohary" userId="S::somya.elgohary@aspireschool.org::026bb0db-f09f-477e-98e0-e90d75a83e94" providerId="AD" clId="Web-{2332F7D6-FA18-4414-AD8D-456F315A79FC}" dt="2023-09-18T17:59:34.908" v="31"/>
          <ac:picMkLst>
            <pc:docMk/>
            <pc:sldMk cId="109857222" sldId="256"/>
            <ac:picMk id="4" creationId="{9DA56031-BACE-043B-8E14-812B29D2131E}"/>
          </ac:picMkLst>
        </pc:picChg>
        <pc:cxnChg chg="add">
          <ac:chgData name="Somya Yasser Elgohary" userId="S::somya.elgohary@aspireschool.org::026bb0db-f09f-477e-98e0-e90d75a83e94" providerId="AD" clId="Web-{2332F7D6-FA18-4414-AD8D-456F315A79FC}" dt="2023-09-18T17:59:34.908" v="31"/>
          <ac:cxnSpMkLst>
            <pc:docMk/>
            <pc:sldMk cId="109857222" sldId="256"/>
            <ac:cxnSpMk id="45" creationId="{3816C099-0516-4486-BC06-E0DCD29DDF29}"/>
          </ac:cxnSpMkLst>
        </pc:cxnChg>
      </pc:sldChg>
      <pc:sldChg chg="addSp delSp modSp new mod setBg addAnim">
        <pc:chgData name="Somya Yasser Elgohary" userId="S::somya.elgohary@aspireschool.org::026bb0db-f09f-477e-98e0-e90d75a83e94" providerId="AD" clId="Web-{2332F7D6-FA18-4414-AD8D-456F315A79FC}" dt="2023-09-18T18:01:54.193" v="66"/>
        <pc:sldMkLst>
          <pc:docMk/>
          <pc:sldMk cId="2900675821" sldId="257"/>
        </pc:sldMkLst>
        <pc:spChg chg="mod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2" creationId="{6FBC7538-01EF-03D9-4CE4-F5548108E347}"/>
          </ac:spMkLst>
        </pc:spChg>
        <pc:spChg chg="del mod">
          <ac:chgData name="Somya Yasser Elgohary" userId="S::somya.elgohary@aspireschool.org::026bb0db-f09f-477e-98e0-e90d75a83e94" providerId="AD" clId="Web-{2332F7D6-FA18-4414-AD8D-456F315A79FC}" dt="2023-09-18T18:01:29.005" v="56"/>
          <ac:spMkLst>
            <pc:docMk/>
            <pc:sldMk cId="2900675821" sldId="257"/>
            <ac:spMk id="3" creationId="{25E96208-FEFF-5D95-B1D9-768FA9DD7128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07.614" v="51"/>
          <ac:spMkLst>
            <pc:docMk/>
            <pc:sldMk cId="2900675821" sldId="257"/>
            <ac:spMk id="8" creationId="{540CF837-40E9-46D4-AC1B-0750F339B5E7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07.614" v="51"/>
          <ac:spMkLst>
            <pc:docMk/>
            <pc:sldMk cId="2900675821" sldId="257"/>
            <ac:spMk id="10" creationId="{E325F465-8352-4882-9E30-732D5BDF3D64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07.614" v="51"/>
          <ac:spMkLst>
            <pc:docMk/>
            <pc:sldMk cId="2900675821" sldId="257"/>
            <ac:spMk id="12" creationId="{A031F918-6C2A-4C3F-8785-651FF6135CE8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10.864" v="53"/>
          <ac:spMkLst>
            <pc:docMk/>
            <pc:sldMk cId="2900675821" sldId="257"/>
            <ac:spMk id="16" creationId="{FF94087D-5ED6-4AF0-86E3-306941D95E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10.864" v="53"/>
          <ac:spMkLst>
            <pc:docMk/>
            <pc:sldMk cId="2900675821" sldId="257"/>
            <ac:spMk id="17" creationId="{94457FD7-1B48-485E-863C-CEF6CB9F172A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10.864" v="53"/>
          <ac:spMkLst>
            <pc:docMk/>
            <pc:sldMk cId="2900675821" sldId="257"/>
            <ac:spMk id="18" creationId="{BD3B9541-007D-40EC-AD1F-635901243706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28.989" v="55"/>
          <ac:spMkLst>
            <pc:docMk/>
            <pc:sldMk cId="2900675821" sldId="257"/>
            <ac:spMk id="21" creationId="{37CFBADB-6B9A-4FC9-992B-80E06E885BB5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28.989" v="55"/>
          <ac:spMkLst>
            <pc:docMk/>
            <pc:sldMk cId="2900675821" sldId="257"/>
            <ac:spMk id="22" creationId="{F55C4355-A815-4111-AD5F-EA3D520B6733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28.989" v="55"/>
          <ac:spMkLst>
            <pc:docMk/>
            <pc:sldMk cId="2900675821" sldId="257"/>
            <ac:spMk id="23" creationId="{603A6265-E10C-4B85-9C20-E75FCAF9CC63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26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27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30" creationId="{0CE75985-B453-4799-9C62-F9BCA1AAACA5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31" creationId="{13A48C6C-3CC4-4EE5-A773-EC1EB7F59CD4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37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39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45" creationId="{922E0291-99C8-40F9-ADAB-32589A3B57AA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47" creationId="{095830D2-F2AE-4DD8-B586-89B0977916FF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1:54.193" v="65"/>
          <ac:spMkLst>
            <pc:docMk/>
            <pc:sldMk cId="2900675821" sldId="257"/>
            <ac:spMk id="49" creationId="{7A8F735B-89DD-459E-BB4B-B9E1603DE41D}"/>
          </ac:spMkLst>
        </pc:spChg>
        <pc:picChg chg="add">
          <ac:chgData name="Somya Yasser Elgohary" userId="S::somya.elgohary@aspireschool.org::026bb0db-f09f-477e-98e0-e90d75a83e94" providerId="AD" clId="Web-{2332F7D6-FA18-4414-AD8D-456F315A79FC}" dt="2023-09-18T18:01:54.193" v="65"/>
          <ac:picMkLst>
            <pc:docMk/>
            <pc:sldMk cId="2900675821" sldId="257"/>
            <ac:picMk id="33" creationId="{E23FB2DB-6687-8AEF-4399-F3E87E467233}"/>
          </ac:picMkLst>
        </pc:picChg>
        <pc:cxnChg chg="add del">
          <ac:chgData name="Somya Yasser Elgohary" userId="S::somya.elgohary@aspireschool.org::026bb0db-f09f-477e-98e0-e90d75a83e94" providerId="AD" clId="Web-{2332F7D6-FA18-4414-AD8D-456F315A79FC}" dt="2023-09-18T18:01:07.614" v="51"/>
          <ac:cxnSpMkLst>
            <pc:docMk/>
            <pc:sldMk cId="2900675821" sldId="257"/>
            <ac:cxnSpMk id="14" creationId="{E58B1629-F209-47B0-BA59-6BD937DBB08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1:10.864" v="53"/>
          <ac:cxnSpMkLst>
            <pc:docMk/>
            <pc:sldMk cId="2900675821" sldId="257"/>
            <ac:cxnSpMk id="19" creationId="{E58B1629-F209-47B0-BA59-6BD937DBB08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1:54.193" v="65"/>
          <ac:cxnSpMkLst>
            <pc:docMk/>
            <pc:sldMk cId="2900675821" sldId="257"/>
            <ac:cxnSpMk id="20" creationId="{758C09C9-1B33-444F-B38B-9D669B9A1A9C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1:28.989" v="55"/>
          <ac:cxnSpMkLst>
            <pc:docMk/>
            <pc:sldMk cId="2900675821" sldId="257"/>
            <ac:cxnSpMk id="24" creationId="{61FF92BA-874E-408A-BFAD-416A7FFE5976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1:54.193" v="65"/>
          <ac:cxnSpMkLst>
            <pc:docMk/>
            <pc:sldMk cId="2900675821" sldId="257"/>
            <ac:cxnSpMk id="28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1:54.193" v="65"/>
          <ac:cxnSpMkLst>
            <pc:docMk/>
            <pc:sldMk cId="2900675821" sldId="257"/>
            <ac:cxnSpMk id="29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1:54.193" v="65"/>
          <ac:cxnSpMkLst>
            <pc:docMk/>
            <pc:sldMk cId="2900675821" sldId="257"/>
            <ac:cxnSpMk id="41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1:54.193" v="65"/>
          <ac:cxnSpMkLst>
            <pc:docMk/>
            <pc:sldMk cId="2900675821" sldId="257"/>
            <ac:cxnSpMk id="43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1:54.193" v="65"/>
          <ac:cxnSpMkLst>
            <pc:docMk/>
            <pc:sldMk cId="2900675821" sldId="257"/>
            <ac:cxnSpMk id="51" creationId="{FAFF45CC-4046-4B20-8A54-5D613033F0AF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2332F7D6-FA18-4414-AD8D-456F315A79FC}" dt="2023-09-18T18:03:34.742" v="93"/>
        <pc:sldMkLst>
          <pc:docMk/>
          <pc:sldMk cId="38176659" sldId="258"/>
        </pc:sldMkLst>
        <pc:spChg chg="mod">
          <ac:chgData name="Somya Yasser Elgohary" userId="S::somya.elgohary@aspireschool.org::026bb0db-f09f-477e-98e0-e90d75a83e94" providerId="AD" clId="Web-{2332F7D6-FA18-4414-AD8D-456F315A79FC}" dt="2023-09-18T18:03:34.742" v="93"/>
          <ac:spMkLst>
            <pc:docMk/>
            <pc:sldMk cId="38176659" sldId="258"/>
            <ac:spMk id="2" creationId="{6D118E01-4E9E-331E-83A3-289283B49C61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4.742" v="93"/>
          <ac:spMkLst>
            <pc:docMk/>
            <pc:sldMk cId="38176659" sldId="258"/>
            <ac:spMk id="3" creationId="{A23A2248-43F1-99A3-37F9-8A9FBB565B11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4.976" v="88"/>
          <ac:spMkLst>
            <pc:docMk/>
            <pc:sldMk cId="38176659" sldId="258"/>
            <ac:spMk id="8" creationId="{FF94087D-5ED6-4AF0-86E3-306941D95E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13.351" v="84"/>
          <ac:spMkLst>
            <pc:docMk/>
            <pc:sldMk cId="38176659" sldId="258"/>
            <ac:spMk id="9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4.976" v="88"/>
          <ac:spMkLst>
            <pc:docMk/>
            <pc:sldMk cId="38176659" sldId="258"/>
            <ac:spMk id="10" creationId="{94457FD7-1B48-485E-863C-CEF6CB9F172A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13.351" v="84"/>
          <ac:spMkLst>
            <pc:docMk/>
            <pc:sldMk cId="38176659" sldId="258"/>
            <ac:spMk id="11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4.976" v="88"/>
          <ac:spMkLst>
            <pc:docMk/>
            <pc:sldMk cId="38176659" sldId="258"/>
            <ac:spMk id="12" creationId="{BD3B9541-007D-40EC-AD1F-635901243706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13.351" v="84"/>
          <ac:spMkLst>
            <pc:docMk/>
            <pc:sldMk cId="38176659" sldId="258"/>
            <ac:spMk id="17" creationId="{E2BA2BD9-7B54-4190-8F06-3EF3658A0020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13.351" v="84"/>
          <ac:spMkLst>
            <pc:docMk/>
            <pc:sldMk cId="38176659" sldId="258"/>
            <ac:spMk id="19" creationId="{184F9D61-9303-40B4-9F7E-66A9B4EDC458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13.351" v="84"/>
          <ac:spMkLst>
            <pc:docMk/>
            <pc:sldMk cId="38176659" sldId="258"/>
            <ac:spMk id="21" creationId="{648D746A-0359-4EAE-8CF9-062E281698EC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2.039" v="86"/>
          <ac:spMkLst>
            <pc:docMk/>
            <pc:sldMk cId="38176659" sldId="258"/>
            <ac:spMk id="26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2.039" v="86"/>
          <ac:spMkLst>
            <pc:docMk/>
            <pc:sldMk cId="38176659" sldId="258"/>
            <ac:spMk id="27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2.039" v="86"/>
          <ac:spMkLst>
            <pc:docMk/>
            <pc:sldMk cId="38176659" sldId="258"/>
            <ac:spMk id="30" creationId="{B2982DBE-6420-45BB-8DFB-E034CF15EC75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2.039" v="86"/>
          <ac:spMkLst>
            <pc:docMk/>
            <pc:sldMk cId="38176659" sldId="258"/>
            <ac:spMk id="32" creationId="{86247B4D-AF5F-47E0-A726-02F7414ACF9C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2.039" v="86"/>
          <ac:spMkLst>
            <pc:docMk/>
            <pc:sldMk cId="38176659" sldId="258"/>
            <ac:spMk id="33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2.039" v="86"/>
          <ac:spMkLst>
            <pc:docMk/>
            <pc:sldMk cId="38176659" sldId="258"/>
            <ac:spMk id="34" creationId="{D54A1C44-5D65-485E-98E5-2F7C9A431C97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24.976" v="88"/>
          <ac:spMkLst>
            <pc:docMk/>
            <pc:sldMk cId="38176659" sldId="258"/>
            <ac:spMk id="36" creationId="{A23A2248-43F1-99A3-37F9-8A9FBB565B11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0.133" v="90"/>
          <ac:spMkLst>
            <pc:docMk/>
            <pc:sldMk cId="38176659" sldId="258"/>
            <ac:spMk id="38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0.133" v="90"/>
          <ac:spMkLst>
            <pc:docMk/>
            <pc:sldMk cId="38176659" sldId="258"/>
            <ac:spMk id="39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0.133" v="90"/>
          <ac:spMkLst>
            <pc:docMk/>
            <pc:sldMk cId="38176659" sldId="258"/>
            <ac:spMk id="42" creationId="{922E0291-99C8-40F9-ADAB-32589A3B57AA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0.133" v="90"/>
          <ac:spMkLst>
            <pc:docMk/>
            <pc:sldMk cId="38176659" sldId="258"/>
            <ac:spMk id="44" creationId="{095830D2-F2AE-4DD8-B586-89B0977916FF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0.133" v="90"/>
          <ac:spMkLst>
            <pc:docMk/>
            <pc:sldMk cId="38176659" sldId="258"/>
            <ac:spMk id="45" creationId="{7A8F735B-89DD-459E-BB4B-B9E1603DE41D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4.727" v="92"/>
          <ac:spMkLst>
            <pc:docMk/>
            <pc:sldMk cId="38176659" sldId="258"/>
            <ac:spMk id="48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4.727" v="92"/>
          <ac:spMkLst>
            <pc:docMk/>
            <pc:sldMk cId="38176659" sldId="258"/>
            <ac:spMk id="49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4.727" v="92"/>
          <ac:spMkLst>
            <pc:docMk/>
            <pc:sldMk cId="38176659" sldId="258"/>
            <ac:spMk id="52" creationId="{5CC50F2E-EF04-4D7A-A09C-5AEF6E5EAD67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3:34.727" v="92"/>
          <ac:spMkLst>
            <pc:docMk/>
            <pc:sldMk cId="38176659" sldId="258"/>
            <ac:spMk id="53" creationId="{F489C2E0-4895-4B72-85EA-7EE9FAFFDC7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3:34.742" v="93"/>
          <ac:spMkLst>
            <pc:docMk/>
            <pc:sldMk cId="38176659" sldId="258"/>
            <ac:spMk id="57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3:34.742" v="93"/>
          <ac:spMkLst>
            <pc:docMk/>
            <pc:sldMk cId="38176659" sldId="258"/>
            <ac:spMk id="58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3:34.742" v="93"/>
          <ac:spMkLst>
            <pc:docMk/>
            <pc:sldMk cId="38176659" sldId="258"/>
            <ac:spMk id="61" creationId="{E2BA2BD9-7B54-4190-8F06-3EF3658A0020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3:34.742" v="93"/>
          <ac:spMkLst>
            <pc:docMk/>
            <pc:sldMk cId="38176659" sldId="258"/>
            <ac:spMk id="62" creationId="{184F9D61-9303-40B4-9F7E-66A9B4EDC458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3:34.742" v="93"/>
          <ac:spMkLst>
            <pc:docMk/>
            <pc:sldMk cId="38176659" sldId="258"/>
            <ac:spMk id="64" creationId="{648D746A-0359-4EAE-8CF9-062E281698EC}"/>
          </ac:spMkLst>
        </pc:spChg>
        <pc:picChg chg="add del">
          <ac:chgData name="Somya Yasser Elgohary" userId="S::somya.elgohary@aspireschool.org::026bb0db-f09f-477e-98e0-e90d75a83e94" providerId="AD" clId="Web-{2332F7D6-FA18-4414-AD8D-456F315A79FC}" dt="2023-09-18T18:03:13.351" v="84"/>
          <ac:picMkLst>
            <pc:docMk/>
            <pc:sldMk cId="38176659" sldId="258"/>
            <ac:picMk id="5" creationId="{FF10F0B0-0CD7-08A5-375F-E51B2FF9D768}"/>
          </ac:picMkLst>
        </pc:picChg>
        <pc:picChg chg="add del">
          <ac:chgData name="Somya Yasser Elgohary" userId="S::somya.elgohary@aspireschool.org::026bb0db-f09f-477e-98e0-e90d75a83e94" providerId="AD" clId="Web-{2332F7D6-FA18-4414-AD8D-456F315A79FC}" dt="2023-09-18T18:03:22.039" v="86"/>
          <ac:picMkLst>
            <pc:docMk/>
            <pc:sldMk cId="38176659" sldId="258"/>
            <ac:picMk id="31" creationId="{289A9747-A64A-C744-EA3F-B63814829185}"/>
          </ac:picMkLst>
        </pc:picChg>
        <pc:picChg chg="add del">
          <ac:chgData name="Somya Yasser Elgohary" userId="S::somya.elgohary@aspireschool.org::026bb0db-f09f-477e-98e0-e90d75a83e94" providerId="AD" clId="Web-{2332F7D6-FA18-4414-AD8D-456F315A79FC}" dt="2023-09-18T18:03:30.133" v="90"/>
          <ac:picMkLst>
            <pc:docMk/>
            <pc:sldMk cId="38176659" sldId="258"/>
            <ac:picMk id="43" creationId="{BAEF342E-CCB2-33F7-B57F-B574B0F93D8E}"/>
          </ac:picMkLst>
        </pc:picChg>
        <pc:picChg chg="add del">
          <ac:chgData name="Somya Yasser Elgohary" userId="S::somya.elgohary@aspireschool.org::026bb0db-f09f-477e-98e0-e90d75a83e94" providerId="AD" clId="Web-{2332F7D6-FA18-4414-AD8D-456F315A79FC}" dt="2023-09-18T18:03:34.727" v="92"/>
          <ac:picMkLst>
            <pc:docMk/>
            <pc:sldMk cId="38176659" sldId="258"/>
            <ac:picMk id="54" creationId="{38DFB406-D3A3-10C9-3811-2C756FE8CF39}"/>
          </ac:picMkLst>
        </pc:picChg>
        <pc:picChg chg="add">
          <ac:chgData name="Somya Yasser Elgohary" userId="S::somya.elgohary@aspireschool.org::026bb0db-f09f-477e-98e0-e90d75a83e94" providerId="AD" clId="Web-{2332F7D6-FA18-4414-AD8D-456F315A79FC}" dt="2023-09-18T18:03:34.742" v="93"/>
          <ac:picMkLst>
            <pc:docMk/>
            <pc:sldMk cId="38176659" sldId="258"/>
            <ac:picMk id="63" creationId="{FF10F0B0-0CD7-08A5-375F-E51B2FF9D768}"/>
          </ac:picMkLst>
        </pc:picChg>
        <pc:cxnChg chg="add del">
          <ac:chgData name="Somya Yasser Elgohary" userId="S::somya.elgohary@aspireschool.org::026bb0db-f09f-477e-98e0-e90d75a83e94" providerId="AD" clId="Web-{2332F7D6-FA18-4414-AD8D-456F315A79FC}" dt="2023-09-18T18:03:13.351" v="84"/>
          <ac:cxnSpMkLst>
            <pc:docMk/>
            <pc:sldMk cId="38176659" sldId="258"/>
            <ac:cxnSpMk id="13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24.976" v="88"/>
          <ac:cxnSpMkLst>
            <pc:docMk/>
            <pc:sldMk cId="38176659" sldId="258"/>
            <ac:cxnSpMk id="14" creationId="{E58B1629-F209-47B0-BA59-6BD937DBB08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13.351" v="84"/>
          <ac:cxnSpMkLst>
            <pc:docMk/>
            <pc:sldMk cId="38176659" sldId="258"/>
            <ac:cxnSpMk id="1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13.351" v="84"/>
          <ac:cxnSpMkLst>
            <pc:docMk/>
            <pc:sldMk cId="38176659" sldId="258"/>
            <ac:cxnSpMk id="23" creationId="{3816C099-0516-4486-BC06-E0DCD29DDF29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22.039" v="86"/>
          <ac:cxnSpMkLst>
            <pc:docMk/>
            <pc:sldMk cId="38176659" sldId="258"/>
            <ac:cxnSpMk id="25" creationId="{E2BB9DAB-99B4-4825-ACDD-48118C4F5BD7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22.039" v="86"/>
          <ac:cxnSpMkLst>
            <pc:docMk/>
            <pc:sldMk cId="38176659" sldId="258"/>
            <ac:cxnSpMk id="28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22.039" v="86"/>
          <ac:cxnSpMkLst>
            <pc:docMk/>
            <pc:sldMk cId="38176659" sldId="258"/>
            <ac:cxnSpMk id="29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30.133" v="90"/>
          <ac:cxnSpMkLst>
            <pc:docMk/>
            <pc:sldMk cId="38176659" sldId="258"/>
            <ac:cxnSpMk id="40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30.133" v="90"/>
          <ac:cxnSpMkLst>
            <pc:docMk/>
            <pc:sldMk cId="38176659" sldId="258"/>
            <ac:cxnSpMk id="41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30.133" v="90"/>
          <ac:cxnSpMkLst>
            <pc:docMk/>
            <pc:sldMk cId="38176659" sldId="258"/>
            <ac:cxnSpMk id="46" creationId="{FAFF45CC-4046-4B20-8A54-5D613033F0A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34.727" v="92"/>
          <ac:cxnSpMkLst>
            <pc:docMk/>
            <pc:sldMk cId="38176659" sldId="258"/>
            <ac:cxnSpMk id="50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34.727" v="92"/>
          <ac:cxnSpMkLst>
            <pc:docMk/>
            <pc:sldMk cId="38176659" sldId="258"/>
            <ac:cxnSpMk id="51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3:34.727" v="92"/>
          <ac:cxnSpMkLst>
            <pc:docMk/>
            <pc:sldMk cId="38176659" sldId="258"/>
            <ac:cxnSpMk id="55" creationId="{1D7AD51E-A168-490B-B8A6-8AFE86E0F2B5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3:34.742" v="93"/>
          <ac:cxnSpMkLst>
            <pc:docMk/>
            <pc:sldMk cId="38176659" sldId="258"/>
            <ac:cxnSpMk id="59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3:34.742" v="93"/>
          <ac:cxnSpMkLst>
            <pc:docMk/>
            <pc:sldMk cId="38176659" sldId="258"/>
            <ac:cxnSpMk id="60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3:34.742" v="93"/>
          <ac:cxnSpMkLst>
            <pc:docMk/>
            <pc:sldMk cId="38176659" sldId="258"/>
            <ac:cxnSpMk id="65" creationId="{3816C099-0516-4486-BC06-E0DCD29DDF29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2332F7D6-FA18-4414-AD8D-456F315A79FC}" dt="2023-09-18T18:05:09.026" v="108"/>
        <pc:sldMkLst>
          <pc:docMk/>
          <pc:sldMk cId="1804607631" sldId="259"/>
        </pc:sldMkLst>
        <pc:spChg chg="mod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2" creationId="{AAE013B1-4ECE-7736-519C-1EB78DD5D531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3" creationId="{C4B6DA0E-53B6-7506-ADE3-208B6E826BF2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4:40.759" v="105"/>
          <ac:spMkLst>
            <pc:docMk/>
            <pc:sldMk cId="1804607631" sldId="259"/>
            <ac:spMk id="9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4:40.759" v="105"/>
          <ac:spMkLst>
            <pc:docMk/>
            <pc:sldMk cId="1804607631" sldId="259"/>
            <ac:spMk id="11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4:40.759" v="105"/>
          <ac:spMkLst>
            <pc:docMk/>
            <pc:sldMk cId="1804607631" sldId="259"/>
            <ac:spMk id="17" creationId="{B2982DBE-6420-45BB-8DFB-E034CF15EC75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4:40.759" v="105"/>
          <ac:spMkLst>
            <pc:docMk/>
            <pc:sldMk cId="1804607631" sldId="259"/>
            <ac:spMk id="19" creationId="{86247B4D-AF5F-47E0-A726-02F7414ACF9C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4:40.759" v="105"/>
          <ac:spMkLst>
            <pc:docMk/>
            <pc:sldMk cId="1804607631" sldId="259"/>
            <ac:spMk id="21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4:40.759" v="105"/>
          <ac:spMkLst>
            <pc:docMk/>
            <pc:sldMk cId="1804607631" sldId="259"/>
            <ac:spMk id="23" creationId="{D54A1C44-5D65-485E-98E5-2F7C9A431C97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5:08.948" v="107"/>
          <ac:spMkLst>
            <pc:docMk/>
            <pc:sldMk cId="1804607631" sldId="259"/>
            <ac:spMk id="27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5:08.948" v="107"/>
          <ac:spMkLst>
            <pc:docMk/>
            <pc:sldMk cId="1804607631" sldId="259"/>
            <ac:spMk id="28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5:08.948" v="107"/>
          <ac:spMkLst>
            <pc:docMk/>
            <pc:sldMk cId="1804607631" sldId="259"/>
            <ac:spMk id="31" creationId="{650F81D8-60BF-43DE-9145-74AB655E4538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5:08.948" v="107"/>
          <ac:spMkLst>
            <pc:docMk/>
            <pc:sldMk cId="1804607631" sldId="259"/>
            <ac:spMk id="33" creationId="{095830D2-F2AE-4DD8-B586-89B0977916FF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5:08.948" v="107"/>
          <ac:spMkLst>
            <pc:docMk/>
            <pc:sldMk cId="1804607631" sldId="259"/>
            <ac:spMk id="34" creationId="{8647BDDE-2A1A-457C-BEC0-E40FDB36CAAA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5:08.948" v="107"/>
          <ac:spMkLst>
            <pc:docMk/>
            <pc:sldMk cId="1804607631" sldId="259"/>
            <ac:spMk id="35" creationId="{F489C2E0-4895-4B72-85EA-7EE9FAFFDC7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38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39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42" creationId="{B2982DBE-6420-45BB-8DFB-E034CF15EC75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44" creationId="{86247B4D-AF5F-47E0-A726-02F7414ACF9C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45" creationId="{F489C2E0-4895-4B72-85EA-7EE9FAFFDC7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5:09.026" v="108"/>
          <ac:spMkLst>
            <pc:docMk/>
            <pc:sldMk cId="1804607631" sldId="259"/>
            <ac:spMk id="46" creationId="{D54A1C44-5D65-485E-98E5-2F7C9A431C97}"/>
          </ac:spMkLst>
        </pc:spChg>
        <pc:picChg chg="add del">
          <ac:chgData name="Somya Yasser Elgohary" userId="S::somya.elgohary@aspireschool.org::026bb0db-f09f-477e-98e0-e90d75a83e94" providerId="AD" clId="Web-{2332F7D6-FA18-4414-AD8D-456F315A79FC}" dt="2023-09-18T18:04:40.759" v="105"/>
          <ac:picMkLst>
            <pc:docMk/>
            <pc:sldMk cId="1804607631" sldId="259"/>
            <ac:picMk id="5" creationId="{6CDFED47-F5F0-EF06-9BC4-C545E8FF0387}"/>
          </ac:picMkLst>
        </pc:picChg>
        <pc:picChg chg="add del">
          <ac:chgData name="Somya Yasser Elgohary" userId="S::somya.elgohary@aspireschool.org::026bb0db-f09f-477e-98e0-e90d75a83e94" providerId="AD" clId="Web-{2332F7D6-FA18-4414-AD8D-456F315A79FC}" dt="2023-09-18T18:05:08.948" v="107"/>
          <ac:picMkLst>
            <pc:docMk/>
            <pc:sldMk cId="1804607631" sldId="259"/>
            <ac:picMk id="32" creationId="{0802E502-1E95-552B-C1E3-7CC6D6EA4A5A}"/>
          </ac:picMkLst>
        </pc:picChg>
        <pc:picChg chg="add">
          <ac:chgData name="Somya Yasser Elgohary" userId="S::somya.elgohary@aspireschool.org::026bb0db-f09f-477e-98e0-e90d75a83e94" providerId="AD" clId="Web-{2332F7D6-FA18-4414-AD8D-456F315A79FC}" dt="2023-09-18T18:05:09.026" v="108"/>
          <ac:picMkLst>
            <pc:docMk/>
            <pc:sldMk cId="1804607631" sldId="259"/>
            <ac:picMk id="43" creationId="{6CDFED47-F5F0-EF06-9BC4-C545E8FF0387}"/>
          </ac:picMkLst>
        </pc:picChg>
        <pc:cxnChg chg="add del">
          <ac:chgData name="Somya Yasser Elgohary" userId="S::somya.elgohary@aspireschool.org::026bb0db-f09f-477e-98e0-e90d75a83e94" providerId="AD" clId="Web-{2332F7D6-FA18-4414-AD8D-456F315A79FC}" dt="2023-09-18T18:04:40.759" v="105"/>
          <ac:cxnSpMkLst>
            <pc:docMk/>
            <pc:sldMk cId="1804607631" sldId="259"/>
            <ac:cxnSpMk id="13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4:40.759" v="105"/>
          <ac:cxnSpMkLst>
            <pc:docMk/>
            <pc:sldMk cId="1804607631" sldId="259"/>
            <ac:cxnSpMk id="1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4:40.759" v="105"/>
          <ac:cxnSpMkLst>
            <pc:docMk/>
            <pc:sldMk cId="1804607631" sldId="259"/>
            <ac:cxnSpMk id="25" creationId="{E2BB9DAB-99B4-4825-ACDD-48118C4F5BD7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5:08.948" v="107"/>
          <ac:cxnSpMkLst>
            <pc:docMk/>
            <pc:sldMk cId="1804607631" sldId="259"/>
            <ac:cxnSpMk id="29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5:08.948" v="107"/>
          <ac:cxnSpMkLst>
            <pc:docMk/>
            <pc:sldMk cId="1804607631" sldId="259"/>
            <ac:cxnSpMk id="30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5:08.948" v="107"/>
          <ac:cxnSpMkLst>
            <pc:docMk/>
            <pc:sldMk cId="1804607631" sldId="259"/>
            <ac:cxnSpMk id="36" creationId="{DF9357EB-7D54-4539-B1CD-2F21C5F248C8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5:09.026" v="108"/>
          <ac:cxnSpMkLst>
            <pc:docMk/>
            <pc:sldMk cId="1804607631" sldId="259"/>
            <ac:cxnSpMk id="40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5:09.026" v="108"/>
          <ac:cxnSpMkLst>
            <pc:docMk/>
            <pc:sldMk cId="1804607631" sldId="259"/>
            <ac:cxnSpMk id="41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5:09.026" v="108"/>
          <ac:cxnSpMkLst>
            <pc:docMk/>
            <pc:sldMk cId="1804607631" sldId="259"/>
            <ac:cxnSpMk id="47" creationId="{E2BB9DAB-99B4-4825-ACDD-48118C4F5BD7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2332F7D6-FA18-4414-AD8D-456F315A79FC}" dt="2023-09-18T18:07:35.201" v="125"/>
        <pc:sldMkLst>
          <pc:docMk/>
          <pc:sldMk cId="2313111947" sldId="260"/>
        </pc:sldMkLst>
        <pc:spChg chg="mod">
          <ac:chgData name="Somya Yasser Elgohary" userId="S::somya.elgohary@aspireschool.org::026bb0db-f09f-477e-98e0-e90d75a83e94" providerId="AD" clId="Web-{2332F7D6-FA18-4414-AD8D-456F315A79FC}" dt="2023-09-18T18:07:35.201" v="125"/>
          <ac:spMkLst>
            <pc:docMk/>
            <pc:sldMk cId="2313111947" sldId="260"/>
            <ac:spMk id="2" creationId="{93370780-F6B2-30A0-87E0-25FFA257ADB7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35.201" v="125"/>
          <ac:spMkLst>
            <pc:docMk/>
            <pc:sldMk cId="2313111947" sldId="260"/>
            <ac:spMk id="3" creationId="{C8C75918-E885-B0B0-6457-511C21314102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6:57.794" v="120"/>
          <ac:spMkLst>
            <pc:docMk/>
            <pc:sldMk cId="2313111947" sldId="260"/>
            <ac:spMk id="9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6:57.794" v="120"/>
          <ac:spMkLst>
            <pc:docMk/>
            <pc:sldMk cId="2313111947" sldId="260"/>
            <ac:spMk id="11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6:57.794" v="120"/>
          <ac:spMkLst>
            <pc:docMk/>
            <pc:sldMk cId="2313111947" sldId="260"/>
            <ac:spMk id="17" creationId="{B2982DBE-6420-45BB-8DFB-E034CF15EC75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6:57.794" v="120"/>
          <ac:spMkLst>
            <pc:docMk/>
            <pc:sldMk cId="2313111947" sldId="260"/>
            <ac:spMk id="19" creationId="{86247B4D-AF5F-47E0-A726-02F7414ACF9C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6:57.794" v="120"/>
          <ac:spMkLst>
            <pc:docMk/>
            <pc:sldMk cId="2313111947" sldId="260"/>
            <ac:spMk id="21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6:57.794" v="120"/>
          <ac:spMkLst>
            <pc:docMk/>
            <pc:sldMk cId="2313111947" sldId="260"/>
            <ac:spMk id="23" creationId="{D54A1C44-5D65-485E-98E5-2F7C9A431C97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07.029" v="122"/>
          <ac:spMkLst>
            <pc:docMk/>
            <pc:sldMk cId="2313111947" sldId="260"/>
            <ac:spMk id="27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07.029" v="122"/>
          <ac:spMkLst>
            <pc:docMk/>
            <pc:sldMk cId="2313111947" sldId="260"/>
            <ac:spMk id="28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07.029" v="122"/>
          <ac:spMkLst>
            <pc:docMk/>
            <pc:sldMk cId="2313111947" sldId="260"/>
            <ac:spMk id="31" creationId="{6B4B266C-6375-4919-9587-2DFF70C94CEB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07.029" v="122"/>
          <ac:spMkLst>
            <pc:docMk/>
            <pc:sldMk cId="2313111947" sldId="260"/>
            <ac:spMk id="33" creationId="{5FDFDEE5-CD3A-4491-B5B9-1C26CE2D99A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07.029" v="122"/>
          <ac:spMkLst>
            <pc:docMk/>
            <pc:sldMk cId="2313111947" sldId="260"/>
            <ac:spMk id="34" creationId="{0CC2A778-6563-4E7B-A13B-0495A962F992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35.139" v="124"/>
          <ac:spMkLst>
            <pc:docMk/>
            <pc:sldMk cId="2313111947" sldId="260"/>
            <ac:spMk id="37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35.139" v="124"/>
          <ac:spMkLst>
            <pc:docMk/>
            <pc:sldMk cId="2313111947" sldId="260"/>
            <ac:spMk id="38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35.139" v="124"/>
          <ac:spMkLst>
            <pc:docMk/>
            <pc:sldMk cId="2313111947" sldId="260"/>
            <ac:spMk id="41" creationId="{B2982DBE-6420-45BB-8DFB-E034CF15EC75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35.139" v="124"/>
          <ac:spMkLst>
            <pc:docMk/>
            <pc:sldMk cId="2313111947" sldId="260"/>
            <ac:spMk id="43" creationId="{86247B4D-AF5F-47E0-A726-02F7414ACF9C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35.139" v="124"/>
          <ac:spMkLst>
            <pc:docMk/>
            <pc:sldMk cId="2313111947" sldId="260"/>
            <ac:spMk id="44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2332F7D6-FA18-4414-AD8D-456F315A79FC}" dt="2023-09-18T18:07:35.139" v="124"/>
          <ac:spMkLst>
            <pc:docMk/>
            <pc:sldMk cId="2313111947" sldId="260"/>
            <ac:spMk id="45" creationId="{D54A1C44-5D65-485E-98E5-2F7C9A431C97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7:35.201" v="125"/>
          <ac:spMkLst>
            <pc:docMk/>
            <pc:sldMk cId="2313111947" sldId="260"/>
            <ac:spMk id="48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7:35.201" v="125"/>
          <ac:spMkLst>
            <pc:docMk/>
            <pc:sldMk cId="2313111947" sldId="260"/>
            <ac:spMk id="49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7:35.201" v="125"/>
          <ac:spMkLst>
            <pc:docMk/>
            <pc:sldMk cId="2313111947" sldId="260"/>
            <ac:spMk id="52" creationId="{E2BA2BD9-7B54-4190-8F06-3EF3658A0020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7:35.201" v="125"/>
          <ac:spMkLst>
            <pc:docMk/>
            <pc:sldMk cId="2313111947" sldId="260"/>
            <ac:spMk id="53" creationId="{184F9D61-9303-40B4-9F7E-66A9B4EDC458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7:35.201" v="125"/>
          <ac:spMkLst>
            <pc:docMk/>
            <pc:sldMk cId="2313111947" sldId="260"/>
            <ac:spMk id="55" creationId="{648D746A-0359-4EAE-8CF9-062E281698EC}"/>
          </ac:spMkLst>
        </pc:spChg>
        <pc:picChg chg="add del">
          <ac:chgData name="Somya Yasser Elgohary" userId="S::somya.elgohary@aspireschool.org::026bb0db-f09f-477e-98e0-e90d75a83e94" providerId="AD" clId="Web-{2332F7D6-FA18-4414-AD8D-456F315A79FC}" dt="2023-09-18T18:06:57.794" v="120"/>
          <ac:picMkLst>
            <pc:docMk/>
            <pc:sldMk cId="2313111947" sldId="260"/>
            <ac:picMk id="5" creationId="{E01ABB68-A813-B11B-03FC-FF0B12F3A830}"/>
          </ac:picMkLst>
        </pc:picChg>
        <pc:picChg chg="add del">
          <ac:chgData name="Somya Yasser Elgohary" userId="S::somya.elgohary@aspireschool.org::026bb0db-f09f-477e-98e0-e90d75a83e94" providerId="AD" clId="Web-{2332F7D6-FA18-4414-AD8D-456F315A79FC}" dt="2023-09-18T18:07:07.029" v="122"/>
          <ac:picMkLst>
            <pc:docMk/>
            <pc:sldMk cId="2313111947" sldId="260"/>
            <ac:picMk id="32" creationId="{E0924C70-F5E2-7DAE-305C-32C8B7E41B36}"/>
          </ac:picMkLst>
        </pc:picChg>
        <pc:picChg chg="add del">
          <ac:chgData name="Somya Yasser Elgohary" userId="S::somya.elgohary@aspireschool.org::026bb0db-f09f-477e-98e0-e90d75a83e94" providerId="AD" clId="Web-{2332F7D6-FA18-4414-AD8D-456F315A79FC}" dt="2023-09-18T18:07:35.139" v="124"/>
          <ac:picMkLst>
            <pc:docMk/>
            <pc:sldMk cId="2313111947" sldId="260"/>
            <ac:picMk id="42" creationId="{E01ABB68-A813-B11B-03FC-FF0B12F3A830}"/>
          </ac:picMkLst>
        </pc:picChg>
        <pc:picChg chg="add">
          <ac:chgData name="Somya Yasser Elgohary" userId="S::somya.elgohary@aspireschool.org::026bb0db-f09f-477e-98e0-e90d75a83e94" providerId="AD" clId="Web-{2332F7D6-FA18-4414-AD8D-456F315A79FC}" dt="2023-09-18T18:07:35.201" v="125"/>
          <ac:picMkLst>
            <pc:docMk/>
            <pc:sldMk cId="2313111947" sldId="260"/>
            <ac:picMk id="54" creationId="{E61F5C85-1AFC-4755-047B-CAF2E03697BC}"/>
          </ac:picMkLst>
        </pc:picChg>
        <pc:cxnChg chg="add del">
          <ac:chgData name="Somya Yasser Elgohary" userId="S::somya.elgohary@aspireschool.org::026bb0db-f09f-477e-98e0-e90d75a83e94" providerId="AD" clId="Web-{2332F7D6-FA18-4414-AD8D-456F315A79FC}" dt="2023-09-18T18:06:57.794" v="120"/>
          <ac:cxnSpMkLst>
            <pc:docMk/>
            <pc:sldMk cId="2313111947" sldId="260"/>
            <ac:cxnSpMk id="13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6:57.794" v="120"/>
          <ac:cxnSpMkLst>
            <pc:docMk/>
            <pc:sldMk cId="2313111947" sldId="260"/>
            <ac:cxnSpMk id="1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6:57.794" v="120"/>
          <ac:cxnSpMkLst>
            <pc:docMk/>
            <pc:sldMk cId="2313111947" sldId="260"/>
            <ac:cxnSpMk id="25" creationId="{E2BB9DAB-99B4-4825-ACDD-48118C4F5BD7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7:07.029" v="122"/>
          <ac:cxnSpMkLst>
            <pc:docMk/>
            <pc:sldMk cId="2313111947" sldId="260"/>
            <ac:cxnSpMk id="29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7:07.029" v="122"/>
          <ac:cxnSpMkLst>
            <pc:docMk/>
            <pc:sldMk cId="2313111947" sldId="260"/>
            <ac:cxnSpMk id="30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7:07.029" v="122"/>
          <ac:cxnSpMkLst>
            <pc:docMk/>
            <pc:sldMk cId="2313111947" sldId="260"/>
            <ac:cxnSpMk id="35" creationId="{16D2114D-230C-4349-B9F3-ED002BB0B697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7:35.139" v="124"/>
          <ac:cxnSpMkLst>
            <pc:docMk/>
            <pc:sldMk cId="2313111947" sldId="260"/>
            <ac:cxnSpMk id="39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7:35.139" v="124"/>
          <ac:cxnSpMkLst>
            <pc:docMk/>
            <pc:sldMk cId="2313111947" sldId="260"/>
            <ac:cxnSpMk id="40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2332F7D6-FA18-4414-AD8D-456F315A79FC}" dt="2023-09-18T18:07:35.139" v="124"/>
          <ac:cxnSpMkLst>
            <pc:docMk/>
            <pc:sldMk cId="2313111947" sldId="260"/>
            <ac:cxnSpMk id="46" creationId="{E2BB9DAB-99B4-4825-ACDD-48118C4F5BD7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7:35.201" v="125"/>
          <ac:cxnSpMkLst>
            <pc:docMk/>
            <pc:sldMk cId="2313111947" sldId="260"/>
            <ac:cxnSpMk id="50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7:35.201" v="125"/>
          <ac:cxnSpMkLst>
            <pc:docMk/>
            <pc:sldMk cId="2313111947" sldId="260"/>
            <ac:cxnSpMk id="51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7:35.201" v="125"/>
          <ac:cxnSpMkLst>
            <pc:docMk/>
            <pc:sldMk cId="2313111947" sldId="260"/>
            <ac:cxnSpMk id="56" creationId="{3816C099-0516-4486-BC06-E0DCD29DDF29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2332F7D6-FA18-4414-AD8D-456F315A79FC}" dt="2023-09-18T18:09:31.563" v="146" actId="20577"/>
        <pc:sldMkLst>
          <pc:docMk/>
          <pc:sldMk cId="143841623" sldId="261"/>
        </pc:sldMkLst>
        <pc:spChg chg="mod">
          <ac:chgData name="Somya Yasser Elgohary" userId="S::somya.elgohary@aspireschool.org::026bb0db-f09f-477e-98e0-e90d75a83e94" providerId="AD" clId="Web-{2332F7D6-FA18-4414-AD8D-456F315A79FC}" dt="2023-09-18T18:09:31.563" v="146" actId="20577"/>
          <ac:spMkLst>
            <pc:docMk/>
            <pc:sldMk cId="143841623" sldId="261"/>
            <ac:spMk id="2" creationId="{C6409964-5ED3-B2DE-6575-10BA82270542}"/>
          </ac:spMkLst>
        </pc:spChg>
        <pc:spChg chg="del">
          <ac:chgData name="Somya Yasser Elgohary" userId="S::somya.elgohary@aspireschool.org::026bb0db-f09f-477e-98e0-e90d75a83e94" providerId="AD" clId="Web-{2332F7D6-FA18-4414-AD8D-456F315A79FC}" dt="2023-09-18T18:08:38.968" v="139"/>
          <ac:spMkLst>
            <pc:docMk/>
            <pc:sldMk cId="143841623" sldId="261"/>
            <ac:spMk id="3" creationId="{3FD2DE60-2D05-4359-D3ED-522CDA457F50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8:38.968" v="139"/>
          <ac:spMkLst>
            <pc:docMk/>
            <pc:sldMk cId="143841623" sldId="261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8:38.968" v="139"/>
          <ac:spMkLst>
            <pc:docMk/>
            <pc:sldMk cId="143841623" sldId="261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8:38.968" v="139"/>
          <ac:spMkLst>
            <pc:docMk/>
            <pc:sldMk cId="143841623" sldId="261"/>
            <ac:spMk id="17" creationId="{E2BA2BD9-7B54-4190-8F06-3EF3658A0020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8:38.968" v="139"/>
          <ac:spMkLst>
            <pc:docMk/>
            <pc:sldMk cId="143841623" sldId="261"/>
            <ac:spMk id="19" creationId="{184F9D61-9303-40B4-9F7E-66A9B4EDC458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08:38.968" v="139"/>
          <ac:spMkLst>
            <pc:docMk/>
            <pc:sldMk cId="143841623" sldId="261"/>
            <ac:spMk id="21" creationId="{648D746A-0359-4EAE-8CF9-062E281698EC}"/>
          </ac:spMkLst>
        </pc:spChg>
        <pc:picChg chg="add">
          <ac:chgData name="Somya Yasser Elgohary" userId="S::somya.elgohary@aspireschool.org::026bb0db-f09f-477e-98e0-e90d75a83e94" providerId="AD" clId="Web-{2332F7D6-FA18-4414-AD8D-456F315A79FC}" dt="2023-09-18T18:08:38.968" v="139"/>
          <ac:picMkLst>
            <pc:docMk/>
            <pc:sldMk cId="143841623" sldId="261"/>
            <ac:picMk id="5" creationId="{6DB3158C-3928-CA26-E3D2-150CF232701E}"/>
          </ac:picMkLst>
        </pc:picChg>
        <pc:cxnChg chg="add">
          <ac:chgData name="Somya Yasser Elgohary" userId="S::somya.elgohary@aspireschool.org::026bb0db-f09f-477e-98e0-e90d75a83e94" providerId="AD" clId="Web-{2332F7D6-FA18-4414-AD8D-456F315A79FC}" dt="2023-09-18T18:08:38.968" v="139"/>
          <ac:cxnSpMkLst>
            <pc:docMk/>
            <pc:sldMk cId="143841623" sldId="261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8:38.968" v="139"/>
          <ac:cxnSpMkLst>
            <pc:docMk/>
            <pc:sldMk cId="143841623" sldId="261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08:38.968" v="139"/>
          <ac:cxnSpMkLst>
            <pc:docMk/>
            <pc:sldMk cId="143841623" sldId="261"/>
            <ac:cxnSpMk id="23" creationId="{3816C099-0516-4486-BC06-E0DCD29DDF29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2332F7D6-FA18-4414-AD8D-456F315A79FC}" dt="2023-09-18T18:11:52.957" v="179" actId="20577"/>
        <pc:sldMkLst>
          <pc:docMk/>
          <pc:sldMk cId="4205278341" sldId="262"/>
        </pc:sldMkLst>
        <pc:spChg chg="mod">
          <ac:chgData name="Somya Yasser Elgohary" userId="S::somya.elgohary@aspireschool.org::026bb0db-f09f-477e-98e0-e90d75a83e94" providerId="AD" clId="Web-{2332F7D6-FA18-4414-AD8D-456F315A79FC}" dt="2023-09-18T18:11:52.957" v="179" actId="20577"/>
          <ac:spMkLst>
            <pc:docMk/>
            <pc:sldMk cId="4205278341" sldId="262"/>
            <ac:spMk id="2" creationId="{B1DE1209-F478-B84D-BF88-F8B5EA225182}"/>
          </ac:spMkLst>
        </pc:spChg>
        <pc:spChg chg="del">
          <ac:chgData name="Somya Yasser Elgohary" userId="S::somya.elgohary@aspireschool.org::026bb0db-f09f-477e-98e0-e90d75a83e94" providerId="AD" clId="Web-{2332F7D6-FA18-4414-AD8D-456F315A79FC}" dt="2023-09-18T18:11:30.082" v="173"/>
          <ac:spMkLst>
            <pc:docMk/>
            <pc:sldMk cId="4205278341" sldId="262"/>
            <ac:spMk id="3" creationId="{7D925AC5-6ACF-3852-88EC-FDC11933E450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1:30.082" v="173"/>
          <ac:spMkLst>
            <pc:docMk/>
            <pc:sldMk cId="4205278341" sldId="262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1:30.082" v="173"/>
          <ac:spMkLst>
            <pc:docMk/>
            <pc:sldMk cId="4205278341" sldId="262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1:30.082" v="173"/>
          <ac:spMkLst>
            <pc:docMk/>
            <pc:sldMk cId="4205278341" sldId="262"/>
            <ac:spMk id="17" creationId="{922E0291-99C8-40F9-ADAB-32589A3B57AA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1:30.082" v="173"/>
          <ac:spMkLst>
            <pc:docMk/>
            <pc:sldMk cId="4205278341" sldId="262"/>
            <ac:spMk id="19" creationId="{095830D2-F2AE-4DD8-B586-89B0977916FF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1:30.082" v="173"/>
          <ac:spMkLst>
            <pc:docMk/>
            <pc:sldMk cId="4205278341" sldId="262"/>
            <ac:spMk id="21" creationId="{7A8F735B-89DD-459E-BB4B-B9E1603DE41D}"/>
          </ac:spMkLst>
        </pc:spChg>
        <pc:picChg chg="add">
          <ac:chgData name="Somya Yasser Elgohary" userId="S::somya.elgohary@aspireschool.org::026bb0db-f09f-477e-98e0-e90d75a83e94" providerId="AD" clId="Web-{2332F7D6-FA18-4414-AD8D-456F315A79FC}" dt="2023-09-18T18:11:30.082" v="173"/>
          <ac:picMkLst>
            <pc:docMk/>
            <pc:sldMk cId="4205278341" sldId="262"/>
            <ac:picMk id="5" creationId="{4FD98372-B7FF-0266-8AE6-C9DAC5C85BF3}"/>
          </ac:picMkLst>
        </pc:picChg>
        <pc:cxnChg chg="add">
          <ac:chgData name="Somya Yasser Elgohary" userId="S::somya.elgohary@aspireschool.org::026bb0db-f09f-477e-98e0-e90d75a83e94" providerId="AD" clId="Web-{2332F7D6-FA18-4414-AD8D-456F315A79FC}" dt="2023-09-18T18:11:30.082" v="173"/>
          <ac:cxnSpMkLst>
            <pc:docMk/>
            <pc:sldMk cId="4205278341" sldId="262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11:30.082" v="173"/>
          <ac:cxnSpMkLst>
            <pc:docMk/>
            <pc:sldMk cId="4205278341" sldId="262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11:30.082" v="173"/>
          <ac:cxnSpMkLst>
            <pc:docMk/>
            <pc:sldMk cId="4205278341" sldId="262"/>
            <ac:cxnSpMk id="23" creationId="{FAFF45CC-4046-4B20-8A54-5D613033F0AF}"/>
          </ac:cxnSpMkLst>
        </pc:cxnChg>
      </pc:sldChg>
      <pc:sldChg chg="new del">
        <pc:chgData name="Somya Yasser Elgohary" userId="S::somya.elgohary@aspireschool.org::026bb0db-f09f-477e-98e0-e90d75a83e94" providerId="AD" clId="Web-{2332F7D6-FA18-4414-AD8D-456F315A79FC}" dt="2023-09-18T18:10:04.861" v="148"/>
        <pc:sldMkLst>
          <pc:docMk/>
          <pc:sldMk cId="4292657665" sldId="262"/>
        </pc:sldMkLst>
      </pc:sldChg>
      <pc:sldChg chg="addSp delSp modSp new mod setBg">
        <pc:chgData name="Somya Yasser Elgohary" userId="S::somya.elgohary@aspireschool.org::026bb0db-f09f-477e-98e0-e90d75a83e94" providerId="AD" clId="Web-{2332F7D6-FA18-4414-AD8D-456F315A79FC}" dt="2023-09-18T18:12:23.333" v="192"/>
        <pc:sldMkLst>
          <pc:docMk/>
          <pc:sldMk cId="3825266358" sldId="263"/>
        </pc:sldMkLst>
        <pc:spChg chg="mod">
          <ac:chgData name="Somya Yasser Elgohary" userId="S::somya.elgohary@aspireschool.org::026bb0db-f09f-477e-98e0-e90d75a83e94" providerId="AD" clId="Web-{2332F7D6-FA18-4414-AD8D-456F315A79FC}" dt="2023-09-18T18:12:23.333" v="192"/>
          <ac:spMkLst>
            <pc:docMk/>
            <pc:sldMk cId="3825266358" sldId="263"/>
            <ac:spMk id="2" creationId="{CE3B87C8-EAC4-20CE-8617-5912EB8D93B5}"/>
          </ac:spMkLst>
        </pc:spChg>
        <pc:spChg chg="del">
          <ac:chgData name="Somya Yasser Elgohary" userId="S::somya.elgohary@aspireschool.org::026bb0db-f09f-477e-98e0-e90d75a83e94" providerId="AD" clId="Web-{2332F7D6-FA18-4414-AD8D-456F315A79FC}" dt="2023-09-18T18:12:23.333" v="192"/>
          <ac:spMkLst>
            <pc:docMk/>
            <pc:sldMk cId="3825266358" sldId="263"/>
            <ac:spMk id="3" creationId="{88D59352-DD51-5586-87E2-BDF8D87C9896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2:23.333" v="192"/>
          <ac:spMkLst>
            <pc:docMk/>
            <pc:sldMk cId="3825266358" sldId="263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2:23.333" v="192"/>
          <ac:spMkLst>
            <pc:docMk/>
            <pc:sldMk cId="3825266358" sldId="263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2:23.333" v="192"/>
          <ac:spMkLst>
            <pc:docMk/>
            <pc:sldMk cId="3825266358" sldId="263"/>
            <ac:spMk id="17" creationId="{E2BA2BD9-7B54-4190-8F06-3EF3658A0020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2:23.333" v="192"/>
          <ac:spMkLst>
            <pc:docMk/>
            <pc:sldMk cId="3825266358" sldId="263"/>
            <ac:spMk id="19" creationId="{184F9D61-9303-40B4-9F7E-66A9B4EDC458}"/>
          </ac:spMkLst>
        </pc:spChg>
        <pc:spChg chg="add">
          <ac:chgData name="Somya Yasser Elgohary" userId="S::somya.elgohary@aspireschool.org::026bb0db-f09f-477e-98e0-e90d75a83e94" providerId="AD" clId="Web-{2332F7D6-FA18-4414-AD8D-456F315A79FC}" dt="2023-09-18T18:12:23.333" v="192"/>
          <ac:spMkLst>
            <pc:docMk/>
            <pc:sldMk cId="3825266358" sldId="263"/>
            <ac:spMk id="21" creationId="{648D746A-0359-4EAE-8CF9-062E281698EC}"/>
          </ac:spMkLst>
        </pc:spChg>
        <pc:picChg chg="add">
          <ac:chgData name="Somya Yasser Elgohary" userId="S::somya.elgohary@aspireschool.org::026bb0db-f09f-477e-98e0-e90d75a83e94" providerId="AD" clId="Web-{2332F7D6-FA18-4414-AD8D-456F315A79FC}" dt="2023-09-18T18:12:23.333" v="192"/>
          <ac:picMkLst>
            <pc:docMk/>
            <pc:sldMk cId="3825266358" sldId="263"/>
            <ac:picMk id="5" creationId="{E8EB5BC0-6993-C1E3-4F8C-EDFBDCA60B88}"/>
          </ac:picMkLst>
        </pc:picChg>
        <pc:cxnChg chg="add">
          <ac:chgData name="Somya Yasser Elgohary" userId="S::somya.elgohary@aspireschool.org::026bb0db-f09f-477e-98e0-e90d75a83e94" providerId="AD" clId="Web-{2332F7D6-FA18-4414-AD8D-456F315A79FC}" dt="2023-09-18T18:12:23.333" v="192"/>
          <ac:cxnSpMkLst>
            <pc:docMk/>
            <pc:sldMk cId="3825266358" sldId="263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12:23.333" v="192"/>
          <ac:cxnSpMkLst>
            <pc:docMk/>
            <pc:sldMk cId="3825266358" sldId="263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2332F7D6-FA18-4414-AD8D-456F315A79FC}" dt="2023-09-18T18:12:23.333" v="192"/>
          <ac:cxnSpMkLst>
            <pc:docMk/>
            <pc:sldMk cId="3825266358" sldId="263"/>
            <ac:cxnSpMk id="23" creationId="{3816C099-0516-4486-BC06-E0DCD29DDF29}"/>
          </ac:cxnSpMkLst>
        </pc:cxnChg>
      </pc:sldChg>
      <pc:sldChg chg="new del">
        <pc:chgData name="Somya Yasser Elgohary" userId="S::somya.elgohary@aspireschool.org::026bb0db-f09f-477e-98e0-e90d75a83e94" providerId="AD" clId="Web-{2332F7D6-FA18-4414-AD8D-456F315A79FC}" dt="2023-09-18T18:12:51.365" v="194"/>
        <pc:sldMkLst>
          <pc:docMk/>
          <pc:sldMk cId="1705149658" sldId="264"/>
        </pc:sldMkLst>
      </pc:sldChg>
      <pc:sldMasterChg chg="del delSldLayout">
        <pc:chgData name="Somya Yasser Elgohary" userId="S::somya.elgohary@aspireschool.org::026bb0db-f09f-477e-98e0-e90d75a83e94" providerId="AD" clId="Web-{2332F7D6-FA18-4414-AD8D-456F315A79FC}" dt="2023-09-18T17:58:41.157" v="19"/>
        <pc:sldMasterMkLst>
          <pc:docMk/>
          <pc:sldMasterMk cId="2460954070" sldId="2147483660"/>
        </pc:sldMasterMkLst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omya Yasser Elgohary" userId="S::somya.elgohary@aspireschool.org::026bb0db-f09f-477e-98e0-e90d75a83e94" providerId="AD" clId="Web-{2332F7D6-FA18-4414-AD8D-456F315A79FC}" dt="2023-09-18T17:58:41.157" v="1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Somya Yasser Elgohary" userId="S::somya.elgohary@aspireschool.org::026bb0db-f09f-477e-98e0-e90d75a83e94" providerId="AD" clId="Web-{2332F7D6-FA18-4414-AD8D-456F315A79FC}" dt="2023-09-18T17:59:34.908" v="31"/>
        <pc:sldMasterMkLst>
          <pc:docMk/>
          <pc:sldMasterMk cId="721404016" sldId="2147483672"/>
        </pc:sldMasterMkLst>
        <pc:sldLayoutChg chg="add del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3724390095" sldId="2147483673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1960883148" sldId="2147483674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362174587" sldId="2147483675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3930836691" sldId="2147483676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865447470" sldId="2147483677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3902972007" sldId="2147483678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1985846300" sldId="2147483679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971884438" sldId="2147483680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2574370659" sldId="2147483681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1145996495" sldId="2147483682"/>
          </pc:sldLayoutMkLst>
        </pc:sldLayoutChg>
        <pc:sldLayoutChg chg="add del replI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721404016" sldId="2147483672"/>
            <pc:sldLayoutMk cId="2793602242" sldId="2147483683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2332F7D6-FA18-4414-AD8D-456F315A79FC}" dt="2023-09-18T17:58:57.908" v="22"/>
        <pc:sldMasterMkLst>
          <pc:docMk/>
          <pc:sldMasterMk cId="1475805988" sldId="2147483720"/>
        </pc:sldMasterMkLst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3286307537" sldId="2147483709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3332981987" sldId="2147483710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2843365365" sldId="2147483711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2632442540" sldId="2147483712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4141697385" sldId="2147483713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3984892066" sldId="2147483714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3197790243" sldId="2147483715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2162069765" sldId="2147483716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2530004013" sldId="2147483717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2968284691" sldId="2147483718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8:57.908" v="22"/>
          <pc:sldLayoutMkLst>
            <pc:docMk/>
            <pc:sldMasterMk cId="1475805988" sldId="2147483720"/>
            <pc:sldLayoutMk cId="1973274687" sldId="2147483719"/>
          </pc:sldLayoutMkLst>
        </pc:sldLayoutChg>
      </pc:sldMasterChg>
      <pc:sldMasterChg chg="add addSldLayout">
        <pc:chgData name="Somya Yasser Elgohary" userId="S::somya.elgohary@aspireschool.org::026bb0db-f09f-477e-98e0-e90d75a83e94" providerId="AD" clId="Web-{2332F7D6-FA18-4414-AD8D-456F315A79FC}" dt="2023-09-18T17:59:34.908" v="31"/>
        <pc:sldMasterMkLst>
          <pc:docMk/>
          <pc:sldMasterMk cId="1272513684" sldId="2147483733"/>
        </pc:sldMasterMkLst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2840175035" sldId="2147483722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1146414494" sldId="2147483723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1649306111" sldId="2147483724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2168768866" sldId="2147483725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2340194437" sldId="2147483726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3513324430" sldId="2147483727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1994805789" sldId="2147483728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3935119468" sldId="2147483729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2716416487" sldId="2147483730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2837685726" sldId="2147483731"/>
          </pc:sldLayoutMkLst>
        </pc:sldLayoutChg>
        <pc:sldLayoutChg chg="add">
          <pc:chgData name="Somya Yasser Elgohary" userId="S::somya.elgohary@aspireschool.org::026bb0db-f09f-477e-98e0-e90d75a83e94" providerId="AD" clId="Web-{2332F7D6-FA18-4414-AD8D-456F315A79FC}" dt="2023-09-18T17:59:34.908" v="31"/>
          <pc:sldLayoutMkLst>
            <pc:docMk/>
            <pc:sldMasterMk cId="1272513684" sldId="2147483733"/>
            <pc:sldLayoutMk cId="3810459177" sldId="2147483732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2332F7D6-FA18-4414-AD8D-456F315A79FC}" dt="2023-09-18T17:59:34.862" v="30"/>
        <pc:sldMasterMkLst>
          <pc:docMk/>
          <pc:sldMasterMk cId="1397937639" sldId="2147483746"/>
        </pc:sldMasterMkLst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2636459306" sldId="2147483735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1344145671" sldId="2147483736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3210262100" sldId="2147483737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1422667853" sldId="2147483738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3180306606" sldId="2147483739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635090673" sldId="2147483740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3152920624" sldId="2147483741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4004822372" sldId="2147483742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1263225969" sldId="2147483743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2484492081" sldId="2147483744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34.862" v="30"/>
          <pc:sldLayoutMkLst>
            <pc:docMk/>
            <pc:sldMasterMk cId="1397937639" sldId="2147483746"/>
            <pc:sldLayoutMk cId="1322736601" sldId="2147483745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2332F7D6-FA18-4414-AD8D-456F315A79FC}" dt="2023-09-18T17:59:03.908" v="24"/>
        <pc:sldMasterMkLst>
          <pc:docMk/>
          <pc:sldMasterMk cId="1729815581" sldId="2147483759"/>
        </pc:sldMasterMkLst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858365001" sldId="2147483748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2129641240" sldId="2147483749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3343779347" sldId="2147483750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1677524090" sldId="2147483751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161708163" sldId="2147483752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3128612199" sldId="2147483753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2789564450" sldId="2147483754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841318997" sldId="2147483755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708907256" sldId="2147483756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2936389740" sldId="2147483757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03.908" v="24"/>
          <pc:sldLayoutMkLst>
            <pc:docMk/>
            <pc:sldMasterMk cId="1729815581" sldId="2147483759"/>
            <pc:sldLayoutMk cId="3209962677" sldId="2147483758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2332F7D6-FA18-4414-AD8D-456F315A79FC}" dt="2023-09-18T17:59:22.533" v="28"/>
        <pc:sldMasterMkLst>
          <pc:docMk/>
          <pc:sldMasterMk cId="2794315380" sldId="2147483785"/>
        </pc:sldMasterMkLst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3447329891" sldId="2147483774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18741811" sldId="2147483775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1150808750" sldId="2147483776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2465887585" sldId="2147483777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110945672" sldId="2147483778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3658629428" sldId="2147483779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1901284815" sldId="2147483780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3247903834" sldId="2147483781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3431995726" sldId="2147483782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1338313978" sldId="2147483783"/>
          </pc:sldLayoutMkLst>
        </pc:sldLayoutChg>
        <pc:sldLayoutChg chg="add del">
          <pc:chgData name="Somya Yasser Elgohary" userId="S::somya.elgohary@aspireschool.org::026bb0db-f09f-477e-98e0-e90d75a83e94" providerId="AD" clId="Web-{2332F7D6-FA18-4414-AD8D-456F315A79FC}" dt="2023-09-18T17:59:22.533" v="28"/>
          <pc:sldLayoutMkLst>
            <pc:docMk/>
            <pc:sldMasterMk cId="2794315380" sldId="2147483785"/>
            <pc:sldLayoutMk cId="1306674058" sldId="2147483784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CB6788C1-E16E-2C6A-3BF0-BC900FC9ED26}"/>
    <pc:docChg chg="addSld delSld modSld">
      <pc:chgData name="Somya Yasser Elgohary" userId="S::somya.elgohary@aspireschool.org::026bb0db-f09f-477e-98e0-e90d75a83e94" providerId="AD" clId="Web-{CB6788C1-E16E-2C6A-3BF0-BC900FC9ED26}" dt="2023-09-18T19:49:05.921" v="93"/>
      <pc:docMkLst>
        <pc:docMk/>
      </pc:docMkLst>
      <pc:sldChg chg="addSp delSp modSp new del mod modShow">
        <pc:chgData name="Somya Yasser Elgohary" userId="S::somya.elgohary@aspireschool.org::026bb0db-f09f-477e-98e0-e90d75a83e94" providerId="AD" clId="Web-{CB6788C1-E16E-2C6A-3BF0-BC900FC9ED26}" dt="2023-09-18T19:31:28.188" v="41"/>
        <pc:sldMkLst>
          <pc:docMk/>
          <pc:sldMk cId="2846680443" sldId="264"/>
        </pc:sldMkLst>
        <pc:spChg chg="mod">
          <ac:chgData name="Somya Yasser Elgohary" userId="S::somya.elgohary@aspireschool.org::026bb0db-f09f-477e-98e0-e90d75a83e94" providerId="AD" clId="Web-{CB6788C1-E16E-2C6A-3BF0-BC900FC9ED26}" dt="2023-09-18T19:24:19.451" v="16" actId="20577"/>
          <ac:spMkLst>
            <pc:docMk/>
            <pc:sldMk cId="2846680443" sldId="264"/>
            <ac:spMk id="2" creationId="{8035B3BE-91AE-0A14-96CB-1C51FC123601}"/>
          </ac:spMkLst>
        </pc:spChg>
        <pc:spChg chg="del">
          <ac:chgData name="Somya Yasser Elgohary" userId="S::somya.elgohary@aspireschool.org::026bb0db-f09f-477e-98e0-e90d75a83e94" providerId="AD" clId="Web-{CB6788C1-E16E-2C6A-3BF0-BC900FC9ED26}" dt="2023-09-18T19:29:17.323" v="29"/>
          <ac:spMkLst>
            <pc:docMk/>
            <pc:sldMk cId="2846680443" sldId="264"/>
            <ac:spMk id="3" creationId="{AB003A42-EDC6-7BB5-459A-A75EA9ACCD3B}"/>
          </ac:spMkLst>
        </pc:spChg>
        <pc:spChg chg="add mod">
          <ac:chgData name="Somya Yasser Elgohary" userId="S::somya.elgohary@aspireschool.org::026bb0db-f09f-477e-98e0-e90d75a83e94" providerId="AD" clId="Web-{CB6788C1-E16E-2C6A-3BF0-BC900FC9ED26}" dt="2023-09-18T19:31:15.125" v="40"/>
          <ac:spMkLst>
            <pc:docMk/>
            <pc:sldMk cId="2846680443" sldId="264"/>
            <ac:spMk id="60" creationId="{4D545B98-F0D3-6786-6438-C47E8DAC3A2D}"/>
          </ac:spMkLst>
        </pc:spChg>
        <pc:graphicFrameChg chg="add del mod ord modGraphic">
          <ac:chgData name="Somya Yasser Elgohary" userId="S::somya.elgohary@aspireschool.org::026bb0db-f09f-477e-98e0-e90d75a83e94" providerId="AD" clId="Web-{CB6788C1-E16E-2C6A-3BF0-BC900FC9ED26}" dt="2023-09-18T19:31:15.125" v="40"/>
          <ac:graphicFrameMkLst>
            <pc:docMk/>
            <pc:sldMk cId="2846680443" sldId="264"/>
            <ac:graphicFrameMk id="4" creationId="{C32A57B8-C34B-43E8-DF1F-150C27CDEFDC}"/>
          </ac:graphicFrameMkLst>
        </pc:graphicFrameChg>
      </pc:sldChg>
      <pc:sldChg chg="addSp delSp modSp new">
        <pc:chgData name="Somya Yasser Elgohary" userId="S::somya.elgohary@aspireschool.org::026bb0db-f09f-477e-98e0-e90d75a83e94" providerId="AD" clId="Web-{CB6788C1-E16E-2C6A-3BF0-BC900FC9ED26}" dt="2023-09-18T19:26:09.550" v="26" actId="14100"/>
        <pc:sldMkLst>
          <pc:docMk/>
          <pc:sldMk cId="2922732050" sldId="265"/>
        </pc:sldMkLst>
        <pc:spChg chg="mod">
          <ac:chgData name="Somya Yasser Elgohary" userId="S::somya.elgohary@aspireschool.org::026bb0db-f09f-477e-98e0-e90d75a83e94" providerId="AD" clId="Web-{CB6788C1-E16E-2C6A-3BF0-BC900FC9ED26}" dt="2023-09-18T19:24:56.593" v="22" actId="20577"/>
          <ac:spMkLst>
            <pc:docMk/>
            <pc:sldMk cId="2922732050" sldId="265"/>
            <ac:spMk id="2" creationId="{FCD2F07C-B836-AC70-CE5F-6DF3614DD611}"/>
          </ac:spMkLst>
        </pc:spChg>
        <pc:spChg chg="del">
          <ac:chgData name="Somya Yasser Elgohary" userId="S::somya.elgohary@aspireschool.org::026bb0db-f09f-477e-98e0-e90d75a83e94" providerId="AD" clId="Web-{CB6788C1-E16E-2C6A-3BF0-BC900FC9ED26}" dt="2023-09-18T19:25:38.986" v="23"/>
          <ac:spMkLst>
            <pc:docMk/>
            <pc:sldMk cId="2922732050" sldId="265"/>
            <ac:spMk id="3" creationId="{92A0C3B9-9C73-E0D4-57E3-7FDC1825921C}"/>
          </ac:spMkLst>
        </pc:spChg>
        <pc:picChg chg="add mod ord">
          <ac:chgData name="Somya Yasser Elgohary" userId="S::somya.elgohary@aspireschool.org::026bb0db-f09f-477e-98e0-e90d75a83e94" providerId="AD" clId="Web-{CB6788C1-E16E-2C6A-3BF0-BC900FC9ED26}" dt="2023-09-18T19:26:09.550" v="26" actId="14100"/>
          <ac:picMkLst>
            <pc:docMk/>
            <pc:sldMk cId="2922732050" sldId="265"/>
            <ac:picMk id="4" creationId="{14E65613-A94C-57FD-216D-1156A1BA32EE}"/>
          </ac:picMkLst>
        </pc:picChg>
      </pc:sldChg>
      <pc:sldChg chg="modSp new del">
        <pc:chgData name="Somya Yasser Elgohary" userId="S::somya.elgohary@aspireschool.org::026bb0db-f09f-477e-98e0-e90d75a83e94" providerId="AD" clId="Web-{CB6788C1-E16E-2C6A-3BF0-BC900FC9ED26}" dt="2023-09-18T19:31:51.658" v="44"/>
        <pc:sldMkLst>
          <pc:docMk/>
          <pc:sldMk cId="431019590" sldId="266"/>
        </pc:sldMkLst>
        <pc:spChg chg="mod">
          <ac:chgData name="Somya Yasser Elgohary" userId="S::somya.elgohary@aspireschool.org::026bb0db-f09f-477e-98e0-e90d75a83e94" providerId="AD" clId="Web-{CB6788C1-E16E-2C6A-3BF0-BC900FC9ED26}" dt="2023-09-18T19:30:23.607" v="33" actId="20577"/>
          <ac:spMkLst>
            <pc:docMk/>
            <pc:sldMk cId="431019590" sldId="266"/>
            <ac:spMk id="2" creationId="{D7F41EF0-0D3C-ABD9-27C3-DB0EC6F91E57}"/>
          </ac:spMkLst>
        </pc:spChg>
      </pc:sldChg>
      <pc:sldChg chg="addSp delSp modSp new mod setBg">
        <pc:chgData name="Somya Yasser Elgohary" userId="S::somya.elgohary@aspireschool.org::026bb0db-f09f-477e-98e0-e90d75a83e94" providerId="AD" clId="Web-{CB6788C1-E16E-2C6A-3BF0-BC900FC9ED26}" dt="2023-09-18T19:40:01.351" v="60" actId="20577"/>
        <pc:sldMkLst>
          <pc:docMk/>
          <pc:sldMk cId="1895365125" sldId="266"/>
        </pc:sldMkLst>
        <pc:spChg chg="mod">
          <ac:chgData name="Somya Yasser Elgohary" userId="S::somya.elgohary@aspireschool.org::026bb0db-f09f-477e-98e0-e90d75a83e94" providerId="AD" clId="Web-{CB6788C1-E16E-2C6A-3BF0-BC900FC9ED26}" dt="2023-09-18T19:40:01.351" v="60" actId="20577"/>
          <ac:spMkLst>
            <pc:docMk/>
            <pc:sldMk cId="1895365125" sldId="266"/>
            <ac:spMk id="2" creationId="{81688A85-678C-0178-D6C6-48C1256E340F}"/>
          </ac:spMkLst>
        </pc:spChg>
        <pc:spChg chg="del">
          <ac:chgData name="Somya Yasser Elgohary" userId="S::somya.elgohary@aspireschool.org::026bb0db-f09f-477e-98e0-e90d75a83e94" providerId="AD" clId="Web-{CB6788C1-E16E-2C6A-3BF0-BC900FC9ED26}" dt="2023-09-18T19:32:59.286" v="46"/>
          <ac:spMkLst>
            <pc:docMk/>
            <pc:sldMk cId="1895365125" sldId="266"/>
            <ac:spMk id="3" creationId="{16E935F8-96E0-6705-8556-9257DD39D2C3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33:18.099" v="47"/>
          <ac:spMkLst>
            <pc:docMk/>
            <pc:sldMk cId="1895365125" sldId="266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33:18.099" v="47"/>
          <ac:spMkLst>
            <pc:docMk/>
            <pc:sldMk cId="1895365125" sldId="266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33:18.099" v="47"/>
          <ac:spMkLst>
            <pc:docMk/>
            <pc:sldMk cId="1895365125" sldId="266"/>
            <ac:spMk id="17" creationId="{B6B8D179-B668-4AE8-A618-63D005869F68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33:18.099" v="47"/>
          <ac:spMkLst>
            <pc:docMk/>
            <pc:sldMk cId="1895365125" sldId="266"/>
            <ac:spMk id="21" creationId="{2641812F-D17A-4BBB-8708-A432950560C1}"/>
          </ac:spMkLst>
        </pc:spChg>
        <pc:picChg chg="add mod ord">
          <ac:chgData name="Somya Yasser Elgohary" userId="S::somya.elgohary@aspireschool.org::026bb0db-f09f-477e-98e0-e90d75a83e94" providerId="AD" clId="Web-{CB6788C1-E16E-2C6A-3BF0-BC900FC9ED26}" dt="2023-09-18T19:33:18.099" v="47"/>
          <ac:picMkLst>
            <pc:docMk/>
            <pc:sldMk cId="1895365125" sldId="266"/>
            <ac:picMk id="4" creationId="{6CF378C6-D43F-AC5B-8EAF-7B059B864361}"/>
          </ac:picMkLst>
        </pc:picChg>
        <pc:cxnChg chg="add">
          <ac:chgData name="Somya Yasser Elgohary" userId="S::somya.elgohary@aspireschool.org::026bb0db-f09f-477e-98e0-e90d75a83e94" providerId="AD" clId="Web-{CB6788C1-E16E-2C6A-3BF0-BC900FC9ED26}" dt="2023-09-18T19:33:18.099" v="47"/>
          <ac:cxnSpMkLst>
            <pc:docMk/>
            <pc:sldMk cId="1895365125" sldId="266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6788C1-E16E-2C6A-3BF0-BC900FC9ED26}" dt="2023-09-18T19:33:18.099" v="47"/>
          <ac:cxnSpMkLst>
            <pc:docMk/>
            <pc:sldMk cId="1895365125" sldId="266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6788C1-E16E-2C6A-3BF0-BC900FC9ED26}" dt="2023-09-18T19:33:18.099" v="47"/>
          <ac:cxnSpMkLst>
            <pc:docMk/>
            <pc:sldMk cId="1895365125" sldId="266"/>
            <ac:cxnSpMk id="19" creationId="{E8629BEE-13D1-4CDD-8A7D-0A9F9688BAF3}"/>
          </ac:cxnSpMkLst>
        </pc:cxnChg>
      </pc:sldChg>
      <pc:sldChg chg="new del">
        <pc:chgData name="Somya Yasser Elgohary" userId="S::somya.elgohary@aspireschool.org::026bb0db-f09f-477e-98e0-e90d75a83e94" providerId="AD" clId="Web-{CB6788C1-E16E-2C6A-3BF0-BC900FC9ED26}" dt="2023-09-18T19:31:45.002" v="43"/>
        <pc:sldMkLst>
          <pc:docMk/>
          <pc:sldMk cId="1556688569" sldId="267"/>
        </pc:sldMkLst>
      </pc:sldChg>
      <pc:sldChg chg="addSp modSp new mod setBg addAnim">
        <pc:chgData name="Somya Yasser Elgohary" userId="S::somya.elgohary@aspireschool.org::026bb0db-f09f-477e-98e0-e90d75a83e94" providerId="AD" clId="Web-{CB6788C1-E16E-2C6A-3BF0-BC900FC9ED26}" dt="2023-09-18T19:49:05.921" v="93"/>
        <pc:sldMkLst>
          <pc:docMk/>
          <pc:sldMk cId="1940365379" sldId="267"/>
        </pc:sldMkLst>
        <pc:spChg chg="mod">
          <ac:chgData name="Somya Yasser Elgohary" userId="S::somya.elgohary@aspireschool.org::026bb0db-f09f-477e-98e0-e90d75a83e94" providerId="AD" clId="Web-{CB6788C1-E16E-2C6A-3BF0-BC900FC9ED26}" dt="2023-09-18T19:49:05.921" v="92"/>
          <ac:spMkLst>
            <pc:docMk/>
            <pc:sldMk cId="1940365379" sldId="267"/>
            <ac:spMk id="2" creationId="{2CDF27D5-547E-4804-635A-80ADC332C009}"/>
          </ac:spMkLst>
        </pc:spChg>
        <pc:spChg chg="mod">
          <ac:chgData name="Somya Yasser Elgohary" userId="S::somya.elgohary@aspireschool.org::026bb0db-f09f-477e-98e0-e90d75a83e94" providerId="AD" clId="Web-{CB6788C1-E16E-2C6A-3BF0-BC900FC9ED26}" dt="2023-09-18T19:49:05.921" v="92"/>
          <ac:spMkLst>
            <pc:docMk/>
            <pc:sldMk cId="1940365379" sldId="267"/>
            <ac:spMk id="3" creationId="{3B2D780A-282C-780D-0D59-EA83318C8508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49:05.921" v="92"/>
          <ac:spMkLst>
            <pc:docMk/>
            <pc:sldMk cId="1940365379" sldId="267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49:05.921" v="92"/>
          <ac:spMkLst>
            <pc:docMk/>
            <pc:sldMk cId="1940365379" sldId="267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49:05.921" v="92"/>
          <ac:spMkLst>
            <pc:docMk/>
            <pc:sldMk cId="1940365379" sldId="267"/>
            <ac:spMk id="17" creationId="{922E0291-99C8-40F9-ADAB-32589A3B57AA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49:05.921" v="92"/>
          <ac:spMkLst>
            <pc:docMk/>
            <pc:sldMk cId="1940365379" sldId="267"/>
            <ac:spMk id="19" creationId="{095830D2-F2AE-4DD8-B586-89B0977916FF}"/>
          </ac:spMkLst>
        </pc:spChg>
        <pc:spChg chg="add">
          <ac:chgData name="Somya Yasser Elgohary" userId="S::somya.elgohary@aspireschool.org::026bb0db-f09f-477e-98e0-e90d75a83e94" providerId="AD" clId="Web-{CB6788C1-E16E-2C6A-3BF0-BC900FC9ED26}" dt="2023-09-18T19:49:05.921" v="92"/>
          <ac:spMkLst>
            <pc:docMk/>
            <pc:sldMk cId="1940365379" sldId="267"/>
            <ac:spMk id="21" creationId="{7A8F735B-89DD-459E-BB4B-B9E1603DE41D}"/>
          </ac:spMkLst>
        </pc:spChg>
        <pc:picChg chg="add">
          <ac:chgData name="Somya Yasser Elgohary" userId="S::somya.elgohary@aspireschool.org::026bb0db-f09f-477e-98e0-e90d75a83e94" providerId="AD" clId="Web-{CB6788C1-E16E-2C6A-3BF0-BC900FC9ED26}" dt="2023-09-18T19:49:05.921" v="92"/>
          <ac:picMkLst>
            <pc:docMk/>
            <pc:sldMk cId="1940365379" sldId="267"/>
            <ac:picMk id="5" creationId="{39183FE1-93EC-47A3-2DA3-DF2B0BE78FF3}"/>
          </ac:picMkLst>
        </pc:picChg>
        <pc:cxnChg chg="add">
          <ac:chgData name="Somya Yasser Elgohary" userId="S::somya.elgohary@aspireschool.org::026bb0db-f09f-477e-98e0-e90d75a83e94" providerId="AD" clId="Web-{CB6788C1-E16E-2C6A-3BF0-BC900FC9ED26}" dt="2023-09-18T19:49:05.921" v="92"/>
          <ac:cxnSpMkLst>
            <pc:docMk/>
            <pc:sldMk cId="1940365379" sldId="267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6788C1-E16E-2C6A-3BF0-BC900FC9ED26}" dt="2023-09-18T19:49:05.921" v="92"/>
          <ac:cxnSpMkLst>
            <pc:docMk/>
            <pc:sldMk cId="1940365379" sldId="267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6788C1-E16E-2C6A-3BF0-BC900FC9ED26}" dt="2023-09-18T19:49:05.921" v="92"/>
          <ac:cxnSpMkLst>
            <pc:docMk/>
            <pc:sldMk cId="1940365379" sldId="267"/>
            <ac:cxnSpMk id="23" creationId="{FAFF45CC-4046-4B20-8A54-5D613033F0AF}"/>
          </ac:cxnSpMkLst>
        </pc:cxnChg>
      </pc:sldChg>
    </pc:docChg>
  </pc:docChgLst>
  <pc:docChgLst>
    <pc:chgData name="Somya Yasser Elgohary" userId="S::somya.elgohary@aspireschool.org::026bb0db-f09f-477e-98e0-e90d75a83e94" providerId="AD" clId="Web-{0A31561E-E430-7959-70C3-87406D1752B9}"/>
    <pc:docChg chg="addSld delSld modSld">
      <pc:chgData name="Somya Yasser Elgohary" userId="S::somya.elgohary@aspireschool.org::026bb0db-f09f-477e-98e0-e90d75a83e94" providerId="AD" clId="Web-{0A31561E-E430-7959-70C3-87406D1752B9}" dt="2023-09-19T18:48:28.004" v="83"/>
      <pc:docMkLst>
        <pc:docMk/>
      </pc:docMkLst>
      <pc:sldChg chg="addSp delSp modSp">
        <pc:chgData name="Somya Yasser Elgohary" userId="S::somya.elgohary@aspireschool.org::026bb0db-f09f-477e-98e0-e90d75a83e94" providerId="AD" clId="Web-{0A31561E-E430-7959-70C3-87406D1752B9}" dt="2023-09-19T18:48:28.004" v="83"/>
        <pc:sldMkLst>
          <pc:docMk/>
          <pc:sldMk cId="109857222" sldId="256"/>
        </pc:sldMkLst>
        <pc:spChg chg="add del mod">
          <ac:chgData name="Somya Yasser Elgohary" userId="S::somya.elgohary@aspireschool.org::026bb0db-f09f-477e-98e0-e90d75a83e94" providerId="AD" clId="Web-{0A31561E-E430-7959-70C3-87406D1752B9}" dt="2023-09-19T18:48:28.004" v="83"/>
          <ac:spMkLst>
            <pc:docMk/>
            <pc:sldMk cId="109857222" sldId="256"/>
            <ac:spMk id="3" creationId="{000169F0-51B7-6CCF-74AB-B832EC327B19}"/>
          </ac:spMkLst>
        </pc:spChg>
      </pc:sldChg>
      <pc:sldChg chg="del">
        <pc:chgData name="Somya Yasser Elgohary" userId="S::somya.elgohary@aspireschool.org::026bb0db-f09f-477e-98e0-e90d75a83e94" providerId="AD" clId="Web-{0A31561E-E430-7959-70C3-87406D1752B9}" dt="2023-09-19T18:35:36.400" v="49"/>
        <pc:sldMkLst>
          <pc:docMk/>
          <pc:sldMk cId="143841623" sldId="261"/>
        </pc:sldMkLst>
      </pc:sldChg>
      <pc:sldChg chg="modSp">
        <pc:chgData name="Somya Yasser Elgohary" userId="S::somya.elgohary@aspireschool.org::026bb0db-f09f-477e-98e0-e90d75a83e94" providerId="AD" clId="Web-{0A31561E-E430-7959-70C3-87406D1752B9}" dt="2023-09-19T18:32:43.878" v="0" actId="20577"/>
        <pc:sldMkLst>
          <pc:docMk/>
          <pc:sldMk cId="2922732050" sldId="265"/>
        </pc:sldMkLst>
        <pc:spChg chg="mod">
          <ac:chgData name="Somya Yasser Elgohary" userId="S::somya.elgohary@aspireschool.org::026bb0db-f09f-477e-98e0-e90d75a83e94" providerId="AD" clId="Web-{0A31561E-E430-7959-70C3-87406D1752B9}" dt="2023-09-19T18:32:43.878" v="0" actId="20577"/>
          <ac:spMkLst>
            <pc:docMk/>
            <pc:sldMk cId="2922732050" sldId="265"/>
            <ac:spMk id="2" creationId="{FCD2F07C-B836-AC70-CE5F-6DF3614DD611}"/>
          </ac:spMkLst>
        </pc:spChg>
      </pc:sldChg>
      <pc:sldChg chg="modTransition">
        <pc:chgData name="Somya Yasser Elgohary" userId="S::somya.elgohary@aspireschool.org::026bb0db-f09f-477e-98e0-e90d75a83e94" providerId="AD" clId="Web-{0A31561E-E430-7959-70C3-87406D1752B9}" dt="2023-09-19T18:42:35.258" v="76"/>
        <pc:sldMkLst>
          <pc:docMk/>
          <pc:sldMk cId="1244385502" sldId="273"/>
        </pc:sldMkLst>
      </pc:sldChg>
      <pc:sldChg chg="addSp delSp modSp new del mod setBg">
        <pc:chgData name="Somya Yasser Elgohary" userId="S::somya.elgohary@aspireschool.org::026bb0db-f09f-477e-98e0-e90d75a83e94" providerId="AD" clId="Web-{0A31561E-E430-7959-70C3-87406D1752B9}" dt="2023-09-19T18:35:43.572" v="50"/>
        <pc:sldMkLst>
          <pc:docMk/>
          <pc:sldMk cId="3122761468" sldId="274"/>
        </pc:sldMkLst>
        <pc:spChg chg="mod">
          <ac:chgData name="Somya Yasser Elgohary" userId="S::somya.elgohary@aspireschool.org::026bb0db-f09f-477e-98e0-e90d75a83e94" providerId="AD" clId="Web-{0A31561E-E430-7959-70C3-87406D1752B9}" dt="2023-09-19T18:35:32.103" v="48" actId="20577"/>
          <ac:spMkLst>
            <pc:docMk/>
            <pc:sldMk cId="3122761468" sldId="274"/>
            <ac:spMk id="2" creationId="{8459BFCF-C9A2-079D-942F-F5DABDD4B960}"/>
          </ac:spMkLst>
        </pc:spChg>
        <pc:spChg chg="del">
          <ac:chgData name="Somya Yasser Elgohary" userId="S::somya.elgohary@aspireschool.org::026bb0db-f09f-477e-98e0-e90d75a83e94" providerId="AD" clId="Web-{0A31561E-E430-7959-70C3-87406D1752B9}" dt="2023-09-19T18:35:05.165" v="40"/>
          <ac:spMkLst>
            <pc:docMk/>
            <pc:sldMk cId="3122761468" sldId="274"/>
            <ac:spMk id="3" creationId="{53719308-69F1-594D-A821-CF5492592917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5:05.165" v="40"/>
          <ac:spMkLst>
            <pc:docMk/>
            <pc:sldMk cId="3122761468" sldId="274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5:05.165" v="40"/>
          <ac:spMkLst>
            <pc:docMk/>
            <pc:sldMk cId="3122761468" sldId="274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5:05.165" v="40"/>
          <ac:spMkLst>
            <pc:docMk/>
            <pc:sldMk cId="3122761468" sldId="274"/>
            <ac:spMk id="17" creationId="{922E0291-99C8-40F9-ADAB-32589A3B57AA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5:05.165" v="40"/>
          <ac:spMkLst>
            <pc:docMk/>
            <pc:sldMk cId="3122761468" sldId="274"/>
            <ac:spMk id="19" creationId="{095830D2-F2AE-4DD8-B586-89B0977916FF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5:05.165" v="40"/>
          <ac:spMkLst>
            <pc:docMk/>
            <pc:sldMk cId="3122761468" sldId="274"/>
            <ac:spMk id="21" creationId="{7A8F735B-89DD-459E-BB4B-B9E1603DE41D}"/>
          </ac:spMkLst>
        </pc:spChg>
        <pc:picChg chg="add">
          <ac:chgData name="Somya Yasser Elgohary" userId="S::somya.elgohary@aspireschool.org::026bb0db-f09f-477e-98e0-e90d75a83e94" providerId="AD" clId="Web-{0A31561E-E430-7959-70C3-87406D1752B9}" dt="2023-09-19T18:35:05.165" v="40"/>
          <ac:picMkLst>
            <pc:docMk/>
            <pc:sldMk cId="3122761468" sldId="274"/>
            <ac:picMk id="5" creationId="{5C7B52CB-7A25-B92F-B3EC-A0093D047B3B}"/>
          </ac:picMkLst>
        </pc:picChg>
        <pc:cxnChg chg="add">
          <ac:chgData name="Somya Yasser Elgohary" userId="S::somya.elgohary@aspireschool.org::026bb0db-f09f-477e-98e0-e90d75a83e94" providerId="AD" clId="Web-{0A31561E-E430-7959-70C3-87406D1752B9}" dt="2023-09-19T18:35:05.165" v="40"/>
          <ac:cxnSpMkLst>
            <pc:docMk/>
            <pc:sldMk cId="3122761468" sldId="274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0A31561E-E430-7959-70C3-87406D1752B9}" dt="2023-09-19T18:35:05.165" v="40"/>
          <ac:cxnSpMkLst>
            <pc:docMk/>
            <pc:sldMk cId="3122761468" sldId="274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0A31561E-E430-7959-70C3-87406D1752B9}" dt="2023-09-19T18:35:05.165" v="40"/>
          <ac:cxnSpMkLst>
            <pc:docMk/>
            <pc:sldMk cId="3122761468" sldId="274"/>
            <ac:cxnSpMk id="23" creationId="{FAFF45CC-4046-4B20-8A54-5D613033F0AF}"/>
          </ac:cxnSpMkLst>
        </pc:cxnChg>
      </pc:sldChg>
      <pc:sldChg chg="new del">
        <pc:chgData name="Somya Yasser Elgohary" userId="S::somya.elgohary@aspireschool.org::026bb0db-f09f-477e-98e0-e90d75a83e94" providerId="AD" clId="Web-{0A31561E-E430-7959-70C3-87406D1752B9}" dt="2023-09-19T18:35:54.838" v="53"/>
        <pc:sldMkLst>
          <pc:docMk/>
          <pc:sldMk cId="4200484086" sldId="274"/>
        </pc:sldMkLst>
      </pc:sldChg>
      <pc:sldChg chg="modSp add addAnim delAnim">
        <pc:chgData name="Somya Yasser Elgohary" userId="S::somya.elgohary@aspireschool.org::026bb0db-f09f-477e-98e0-e90d75a83e94" providerId="AD" clId="Web-{0A31561E-E430-7959-70C3-87406D1752B9}" dt="2023-09-19T18:46:05.218" v="79"/>
        <pc:sldMkLst>
          <pc:docMk/>
          <pc:sldMk cId="3558555461" sldId="275"/>
        </pc:sldMkLst>
        <pc:spChg chg="mod">
          <ac:chgData name="Somya Yasser Elgohary" userId="S::somya.elgohary@aspireschool.org::026bb0db-f09f-477e-98e0-e90d75a83e94" providerId="AD" clId="Web-{0A31561E-E430-7959-70C3-87406D1752B9}" dt="2023-09-19T18:36:02.932" v="54" actId="1076"/>
          <ac:spMkLst>
            <pc:docMk/>
            <pc:sldMk cId="3558555461" sldId="275"/>
            <ac:spMk id="2" creationId="{8459BFCF-C9A2-079D-942F-F5DABDD4B960}"/>
          </ac:spMkLst>
        </pc:spChg>
      </pc:sldChg>
      <pc:sldChg chg="addSp delSp modSp new mod setBg addAnim">
        <pc:chgData name="Somya Yasser Elgohary" userId="S::somya.elgohary@aspireschool.org::026bb0db-f09f-477e-98e0-e90d75a83e94" providerId="AD" clId="Web-{0A31561E-E430-7959-70C3-87406D1752B9}" dt="2023-09-19T18:44:56.169" v="77"/>
        <pc:sldMkLst>
          <pc:docMk/>
          <pc:sldMk cId="1431899250" sldId="276"/>
        </pc:sldMkLst>
        <pc:spChg chg="mod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2" creationId="{D6EA6A79-7090-CA79-9D87-71A233D883A6}"/>
          </ac:spMkLst>
        </pc:spChg>
        <pc:spChg chg="del">
          <ac:chgData name="Somya Yasser Elgohary" userId="S::somya.elgohary@aspireschool.org::026bb0db-f09f-477e-98e0-e90d75a83e94" providerId="AD" clId="Web-{0A31561E-E430-7959-70C3-87406D1752B9}" dt="2023-09-19T18:37:59.842" v="56"/>
          <ac:spMkLst>
            <pc:docMk/>
            <pc:sldMk cId="1431899250" sldId="276"/>
            <ac:spMk id="3" creationId="{FB7B6E98-7473-198E-5460-ACB648C74B10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8" creationId="{0C3253F6-D37A-9CCB-D4FF-DE68D593AA4C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11" creationId="{7DE220E6-BA55-4F04-B3C4-F4985F3E77AF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13" creationId="{5AE190BC-D2FD-433E-AB89-0DF68EFD6D09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15" creationId="{43E8FEA2-54EE-4F84-B5DB-A055A7D805EE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01" v="73"/>
          <ac:spMkLst>
            <pc:docMk/>
            <pc:sldMk cId="1431899250" sldId="276"/>
            <ac:spMk id="22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01" v="73"/>
          <ac:spMkLst>
            <pc:docMk/>
            <pc:sldMk cId="1431899250" sldId="276"/>
            <ac:spMk id="24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01" v="73"/>
          <ac:spMkLst>
            <pc:docMk/>
            <pc:sldMk cId="1431899250" sldId="276"/>
            <ac:spMk id="30" creationId="{92B3FB01-552F-410C-9D51-BCCE5ED63E76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01" v="73"/>
          <ac:spMkLst>
            <pc:docMk/>
            <pc:sldMk cId="1431899250" sldId="276"/>
            <ac:spMk id="32" creationId="{9EEDBAC1-4509-4C46-B23B-6C4D7C640D23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01" v="73"/>
          <ac:spMkLst>
            <pc:docMk/>
            <pc:sldMk cId="1431899250" sldId="276"/>
            <ac:spMk id="34" creationId="{13A48C6C-3CC4-4EE5-A773-EC1EB7F59CD4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38:58.001" v="73"/>
          <ac:spMkLst>
            <pc:docMk/>
            <pc:sldMk cId="1431899250" sldId="276"/>
            <ac:spMk id="36" creationId="{F489C2E0-4895-4B72-85EA-7EE9FAFFDC7E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40" creationId="{7DE220E6-BA55-4F04-B3C4-F4985F3E77AF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41" creationId="{5AE190BC-D2FD-433E-AB89-0DF68EFD6D09}"/>
          </ac:spMkLst>
        </pc:spChg>
        <pc:spChg chg="add">
          <ac:chgData name="Somya Yasser Elgohary" userId="S::somya.elgohary@aspireschool.org::026bb0db-f09f-477e-98e0-e90d75a83e94" providerId="AD" clId="Web-{0A31561E-E430-7959-70C3-87406D1752B9}" dt="2023-09-19T18:38:58.016" v="74"/>
          <ac:spMkLst>
            <pc:docMk/>
            <pc:sldMk cId="1431899250" sldId="276"/>
            <ac:spMk id="42" creationId="{43E8FEA2-54EE-4F84-B5DB-A055A7D805EE}"/>
          </ac:spMkLst>
        </pc:spChg>
        <pc:spChg chg="add del">
          <ac:chgData name="Somya Yasser Elgohary" userId="S::somya.elgohary@aspireschool.org::026bb0db-f09f-477e-98e0-e90d75a83e94" providerId="AD" clId="Web-{0A31561E-E430-7959-70C3-87406D1752B9}" dt="2023-09-19T18:41:53.600" v="75"/>
          <ac:spMkLst>
            <pc:docMk/>
            <pc:sldMk cId="1431899250" sldId="276"/>
            <ac:spMk id="43" creationId="{0C3253F6-D37A-9CCB-D4FF-DE68D593AA4C}"/>
          </ac:spMkLst>
        </pc:spChg>
        <pc:picChg chg="add mod ord">
          <ac:chgData name="Somya Yasser Elgohary" userId="S::somya.elgohary@aspireschool.org::026bb0db-f09f-477e-98e0-e90d75a83e94" providerId="AD" clId="Web-{0A31561E-E430-7959-70C3-87406D1752B9}" dt="2023-09-19T18:38:58.001" v="73"/>
          <ac:picMkLst>
            <pc:docMk/>
            <pc:sldMk cId="1431899250" sldId="276"/>
            <ac:picMk id="4" creationId="{C187970B-410B-53E8-E17D-B3C8F73F09EF}"/>
          </ac:picMkLst>
        </pc:picChg>
        <pc:picChg chg="add mod ord">
          <ac:chgData name="Somya Yasser Elgohary" userId="S::somya.elgohary@aspireschool.org::026bb0db-f09f-477e-98e0-e90d75a83e94" providerId="AD" clId="Web-{0A31561E-E430-7959-70C3-87406D1752B9}" dt="2023-09-19T18:41:53.600" v="75"/>
          <ac:picMkLst>
            <pc:docMk/>
            <pc:sldMk cId="1431899250" sldId="276"/>
            <ac:picMk id="5" creationId="{7C8FF3A9-AF09-42F0-C4AA-0A0339891C46}"/>
          </ac:picMkLst>
        </pc:picChg>
        <pc:cxnChg chg="add del">
          <ac:chgData name="Somya Yasser Elgohary" userId="S::somya.elgohary@aspireschool.org::026bb0db-f09f-477e-98e0-e90d75a83e94" providerId="AD" clId="Web-{0A31561E-E430-7959-70C3-87406D1752B9}" dt="2023-09-19T18:38:58.016" v="74"/>
          <ac:cxnSpMkLst>
            <pc:docMk/>
            <pc:sldMk cId="1431899250" sldId="276"/>
            <ac:cxnSpMk id="17" creationId="{E58B1629-F209-47B0-BA59-6BD937DBB08F}"/>
          </ac:cxnSpMkLst>
        </pc:cxnChg>
        <pc:cxnChg chg="add del">
          <ac:chgData name="Somya Yasser Elgohary" userId="S::somya.elgohary@aspireschool.org::026bb0db-f09f-477e-98e0-e90d75a83e94" providerId="AD" clId="Web-{0A31561E-E430-7959-70C3-87406D1752B9}" dt="2023-09-19T18:38:58.001" v="73"/>
          <ac:cxnSpMkLst>
            <pc:docMk/>
            <pc:sldMk cId="1431899250" sldId="276"/>
            <ac:cxnSpMk id="26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0A31561E-E430-7959-70C3-87406D1752B9}" dt="2023-09-19T18:38:58.001" v="73"/>
          <ac:cxnSpMkLst>
            <pc:docMk/>
            <pc:sldMk cId="1431899250" sldId="276"/>
            <ac:cxnSpMk id="28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0A31561E-E430-7959-70C3-87406D1752B9}" dt="2023-09-19T18:38:58.001" v="73"/>
          <ac:cxnSpMkLst>
            <pc:docMk/>
            <pc:sldMk cId="1431899250" sldId="276"/>
            <ac:cxnSpMk id="38" creationId="{872DAFA4-5D2E-4391-AD38-B26F579F40C5}"/>
          </ac:cxnSpMkLst>
        </pc:cxnChg>
        <pc:cxnChg chg="add">
          <ac:chgData name="Somya Yasser Elgohary" userId="S::somya.elgohary@aspireschool.org::026bb0db-f09f-477e-98e0-e90d75a83e94" providerId="AD" clId="Web-{0A31561E-E430-7959-70C3-87406D1752B9}" dt="2023-09-19T18:38:58.016" v="74"/>
          <ac:cxnSpMkLst>
            <pc:docMk/>
            <pc:sldMk cId="1431899250" sldId="276"/>
            <ac:cxnSpMk id="44" creationId="{E58B1629-F209-47B0-BA59-6BD937DBB08F}"/>
          </ac:cxnSpMkLst>
        </pc:cxnChg>
      </pc:sldChg>
    </pc:docChg>
  </pc:docChgLst>
  <pc:docChgLst>
    <pc:chgData name="Somya Yasser Elgohary" userId="S::somya.elgohary@aspireschool.org::026bb0db-f09f-477e-98e0-e90d75a83e94" providerId="AD" clId="Web-{CB5F6BCC-646F-F7A6-CF5C-0FEE8B752347}"/>
    <pc:docChg chg="addSld delSld modSld">
      <pc:chgData name="Somya Yasser Elgohary" userId="S::somya.elgohary@aspireschool.org::026bb0db-f09f-477e-98e0-e90d75a83e94" providerId="AD" clId="Web-{CB5F6BCC-646F-F7A6-CF5C-0FEE8B752347}" dt="2023-09-19T06:17:21.033" v="269" actId="20577"/>
      <pc:docMkLst>
        <pc:docMk/>
      </pc:docMkLst>
      <pc:sldChg chg="modSp addAnim delAnim">
        <pc:chgData name="Somya Yasser Elgohary" userId="S::somya.elgohary@aspireschool.org::026bb0db-f09f-477e-98e0-e90d75a83e94" providerId="AD" clId="Web-{CB5F6BCC-646F-F7A6-CF5C-0FEE8B752347}" dt="2023-09-19T06:17:21.033" v="269" actId="20577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CB5F6BCC-646F-F7A6-CF5C-0FEE8B752347}" dt="2023-09-19T06:17:21.033" v="269" actId="20577"/>
          <ac:spMkLst>
            <pc:docMk/>
            <pc:sldMk cId="109857222" sldId="256"/>
            <ac:spMk id="2" creationId="{00000000-0000-0000-0000-000000000000}"/>
          </ac:spMkLst>
        </pc:spChg>
        <pc:picChg chg="mod">
          <ac:chgData name="Somya Yasser Elgohary" userId="S::somya.elgohary@aspireschool.org::026bb0db-f09f-477e-98e0-e90d75a83e94" providerId="AD" clId="Web-{CB5F6BCC-646F-F7A6-CF5C-0FEE8B752347}" dt="2023-09-19T06:16:08.453" v="247" actId="1076"/>
          <ac:picMkLst>
            <pc:docMk/>
            <pc:sldMk cId="109857222" sldId="256"/>
            <ac:picMk id="4" creationId="{9DA56031-BACE-043B-8E14-812B29D2131E}"/>
          </ac:picMkLst>
        </pc:picChg>
      </pc:sldChg>
      <pc:sldChg chg="addAnim delAnim">
        <pc:chgData name="Somya Yasser Elgohary" userId="S::somya.elgohary@aspireschool.org::026bb0db-f09f-477e-98e0-e90d75a83e94" providerId="AD" clId="Web-{CB5F6BCC-646F-F7A6-CF5C-0FEE8B752347}" dt="2023-09-19T06:10:01.133" v="232"/>
        <pc:sldMkLst>
          <pc:docMk/>
          <pc:sldMk cId="2900675821" sldId="257"/>
        </pc:sldMkLst>
      </pc:sldChg>
      <pc:sldChg chg="addAnim">
        <pc:chgData name="Somya Yasser Elgohary" userId="S::somya.elgohary@aspireschool.org::026bb0db-f09f-477e-98e0-e90d75a83e94" providerId="AD" clId="Web-{CB5F6BCC-646F-F7A6-CF5C-0FEE8B752347}" dt="2023-09-19T06:10:55.993" v="236"/>
        <pc:sldMkLst>
          <pc:docMk/>
          <pc:sldMk cId="38176659" sldId="258"/>
        </pc:sldMkLst>
      </pc:sldChg>
      <pc:sldChg chg="addSp delSp modSp addAnim delAnim">
        <pc:chgData name="Somya Yasser Elgohary" userId="S::somya.elgohary@aspireschool.org::026bb0db-f09f-477e-98e0-e90d75a83e94" providerId="AD" clId="Web-{CB5F6BCC-646F-F7A6-CF5C-0FEE8B752347}" dt="2023-09-19T06:10:23.180" v="233"/>
        <pc:sldMkLst>
          <pc:docMk/>
          <pc:sldMk cId="1804607631" sldId="259"/>
        </pc:sldMkLst>
        <pc:spChg chg="mod">
          <ac:chgData name="Somya Yasser Elgohary" userId="S::somya.elgohary@aspireschool.org::026bb0db-f09f-477e-98e0-e90d75a83e94" providerId="AD" clId="Web-{CB5F6BCC-646F-F7A6-CF5C-0FEE8B752347}" dt="2023-09-19T05:46:58.945" v="2" actId="1076"/>
          <ac:spMkLst>
            <pc:docMk/>
            <pc:sldMk cId="1804607631" sldId="259"/>
            <ac:spMk id="2" creationId="{AAE013B1-4ECE-7736-519C-1EB78DD5D531}"/>
          </ac:spMkLst>
        </pc:spChg>
        <pc:spChg chg="del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38" creationId="{D284A420-F50C-4C2C-B88E-E6F4EF504B6E}"/>
          </ac:spMkLst>
        </pc:spChg>
        <pc:spChg chg="del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39" creationId="{893A6D2E-5228-4998-9E24-EFCCA024675E}"/>
          </ac:spMkLst>
        </pc:spChg>
        <pc:spChg chg="del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42" creationId="{B2982DBE-6420-45BB-8DFB-E034CF15EC75}"/>
          </ac:spMkLst>
        </pc:spChg>
        <pc:spChg chg="del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44" creationId="{86247B4D-AF5F-47E0-A726-02F7414ACF9C}"/>
          </ac:spMkLst>
        </pc:spChg>
        <pc:spChg chg="del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45" creationId="{F489C2E0-4895-4B72-85EA-7EE9FAFFDC7E}"/>
          </ac:spMkLst>
        </pc:spChg>
        <pc:spChg chg="del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46" creationId="{D54A1C44-5D65-485E-98E5-2F7C9A431C97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52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54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60" creationId="{922E0291-99C8-40F9-ADAB-32589A3B57AA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62" creationId="{095830D2-F2AE-4DD8-B586-89B0977916FF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46:35.710" v="0"/>
          <ac:spMkLst>
            <pc:docMk/>
            <pc:sldMk cId="1804607631" sldId="259"/>
            <ac:spMk id="64" creationId="{7A8F735B-89DD-459E-BB4B-B9E1603DE41D}"/>
          </ac:spMkLst>
        </pc:spChg>
        <pc:picChg chg="mod">
          <ac:chgData name="Somya Yasser Elgohary" userId="S::somya.elgohary@aspireschool.org::026bb0db-f09f-477e-98e0-e90d75a83e94" providerId="AD" clId="Web-{CB5F6BCC-646F-F7A6-CF5C-0FEE8B752347}" dt="2023-09-19T05:46:35.710" v="0"/>
          <ac:picMkLst>
            <pc:docMk/>
            <pc:sldMk cId="1804607631" sldId="259"/>
            <ac:picMk id="43" creationId="{6CDFED47-F5F0-EF06-9BC4-C545E8FF0387}"/>
          </ac:picMkLst>
        </pc:picChg>
        <pc:cxnChg chg="del">
          <ac:chgData name="Somya Yasser Elgohary" userId="S::somya.elgohary@aspireschool.org::026bb0db-f09f-477e-98e0-e90d75a83e94" providerId="AD" clId="Web-{CB5F6BCC-646F-F7A6-CF5C-0FEE8B752347}" dt="2023-09-19T05:46:35.710" v="0"/>
          <ac:cxnSpMkLst>
            <pc:docMk/>
            <pc:sldMk cId="1804607631" sldId="259"/>
            <ac:cxnSpMk id="40" creationId="{3ADB48DB-8E25-4F2F-8C02-5B793937255F}"/>
          </ac:cxnSpMkLst>
        </pc:cxnChg>
        <pc:cxnChg chg="del">
          <ac:chgData name="Somya Yasser Elgohary" userId="S::somya.elgohary@aspireschool.org::026bb0db-f09f-477e-98e0-e90d75a83e94" providerId="AD" clId="Web-{CB5F6BCC-646F-F7A6-CF5C-0FEE8B752347}" dt="2023-09-19T05:46:35.710" v="0"/>
          <ac:cxnSpMkLst>
            <pc:docMk/>
            <pc:sldMk cId="1804607631" sldId="259"/>
            <ac:cxnSpMk id="41" creationId="{C32BA7E3-7313-49C8-A245-A85BDEB13EB3}"/>
          </ac:cxnSpMkLst>
        </pc:cxnChg>
        <pc:cxnChg chg="del">
          <ac:chgData name="Somya Yasser Elgohary" userId="S::somya.elgohary@aspireschool.org::026bb0db-f09f-477e-98e0-e90d75a83e94" providerId="AD" clId="Web-{CB5F6BCC-646F-F7A6-CF5C-0FEE8B752347}" dt="2023-09-19T05:46:35.710" v="0"/>
          <ac:cxnSpMkLst>
            <pc:docMk/>
            <pc:sldMk cId="1804607631" sldId="259"/>
            <ac:cxnSpMk id="47" creationId="{E2BB9DAB-99B4-4825-ACDD-48118C4F5BD7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46:35.710" v="0"/>
          <ac:cxnSpMkLst>
            <pc:docMk/>
            <pc:sldMk cId="1804607631" sldId="259"/>
            <ac:cxnSpMk id="56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46:35.710" v="0"/>
          <ac:cxnSpMkLst>
            <pc:docMk/>
            <pc:sldMk cId="1804607631" sldId="259"/>
            <ac:cxnSpMk id="58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46:35.710" v="0"/>
          <ac:cxnSpMkLst>
            <pc:docMk/>
            <pc:sldMk cId="1804607631" sldId="259"/>
            <ac:cxnSpMk id="66" creationId="{FAFF45CC-4046-4B20-8A54-5D613033F0AF}"/>
          </ac:cxnSpMkLst>
        </pc:cxnChg>
      </pc:sldChg>
      <pc:sldChg chg="addAnim">
        <pc:chgData name="Somya Yasser Elgohary" userId="S::somya.elgohary@aspireschool.org::026bb0db-f09f-477e-98e0-e90d75a83e94" providerId="AD" clId="Web-{CB5F6BCC-646F-F7A6-CF5C-0FEE8B752347}" dt="2023-09-19T06:11:31.369" v="240"/>
        <pc:sldMkLst>
          <pc:docMk/>
          <pc:sldMk cId="2313111947" sldId="260"/>
        </pc:sldMkLst>
      </pc:sldChg>
      <pc:sldChg chg="addAnim">
        <pc:chgData name="Somya Yasser Elgohary" userId="S::somya.elgohary@aspireschool.org::026bb0db-f09f-477e-98e0-e90d75a83e94" providerId="AD" clId="Web-{CB5F6BCC-646F-F7A6-CF5C-0FEE8B752347}" dt="2023-09-19T06:11:35.635" v="241"/>
        <pc:sldMkLst>
          <pc:docMk/>
          <pc:sldMk cId="143841623" sldId="261"/>
        </pc:sldMkLst>
      </pc:sldChg>
      <pc:sldChg chg="addAnim">
        <pc:chgData name="Somya Yasser Elgohary" userId="S::somya.elgohary@aspireschool.org::026bb0db-f09f-477e-98e0-e90d75a83e94" providerId="AD" clId="Web-{CB5F6BCC-646F-F7A6-CF5C-0FEE8B752347}" dt="2023-09-19T06:11:19.369" v="238"/>
        <pc:sldMkLst>
          <pc:docMk/>
          <pc:sldMk cId="4205278341" sldId="262"/>
        </pc:sldMkLst>
      </pc:sldChg>
      <pc:sldChg chg="addAnim">
        <pc:chgData name="Somya Yasser Elgohary" userId="S::somya.elgohary@aspireschool.org::026bb0db-f09f-477e-98e0-e90d75a83e94" providerId="AD" clId="Web-{CB5F6BCC-646F-F7A6-CF5C-0FEE8B752347}" dt="2023-09-19T06:11:26.088" v="239"/>
        <pc:sldMkLst>
          <pc:docMk/>
          <pc:sldMk cId="3825266358" sldId="263"/>
        </pc:sldMkLst>
      </pc:sldChg>
      <pc:sldChg chg="addSp delSp modSp new mod setBg addAnim">
        <pc:chgData name="Somya Yasser Elgohary" userId="S::somya.elgohary@aspireschool.org::026bb0db-f09f-477e-98e0-e90d75a83e94" providerId="AD" clId="Web-{CB5F6BCC-646F-F7A6-CF5C-0FEE8B752347}" dt="2023-09-19T06:13:12.621" v="242"/>
        <pc:sldMkLst>
          <pc:docMk/>
          <pc:sldMk cId="1903647792" sldId="267"/>
        </pc:sldMkLst>
        <pc:spChg chg="mod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2" creationId="{A7DC2530-71DC-F96D-7796-3E77D3EB8C92}"/>
          </ac:spMkLst>
        </pc:spChg>
        <pc:spChg chg="del mod">
          <ac:chgData name="Somya Yasser Elgohary" userId="S::somya.elgohary@aspireschool.org::026bb0db-f09f-477e-98e0-e90d75a83e94" providerId="AD" clId="Web-{CB5F6BCC-646F-F7A6-CF5C-0FEE8B752347}" dt="2023-09-19T05:48:47.479" v="32"/>
          <ac:spMkLst>
            <pc:docMk/>
            <pc:sldMk cId="1903647792" sldId="267"/>
            <ac:spMk id="3" creationId="{51FA75C7-301B-FF5A-224A-246758DE51C2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48:47.479" v="32"/>
          <ac:spMkLst>
            <pc:docMk/>
            <pc:sldMk cId="1903647792" sldId="267"/>
            <ac:spMk id="9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48:47.479" v="32"/>
          <ac:spMkLst>
            <pc:docMk/>
            <pc:sldMk cId="1903647792" sldId="267"/>
            <ac:spMk id="11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48:47.479" v="32"/>
          <ac:spMkLst>
            <pc:docMk/>
            <pc:sldMk cId="1903647792" sldId="267"/>
            <ac:spMk id="17" creationId="{E2BA2BD9-7B54-4190-8F06-3EF3658A0020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48:47.479" v="32"/>
          <ac:spMkLst>
            <pc:docMk/>
            <pc:sldMk cId="1903647792" sldId="267"/>
            <ac:spMk id="19" creationId="{184F9D61-9303-40B4-9F7E-66A9B4EDC45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48:47.479" v="32"/>
          <ac:spMkLst>
            <pc:docMk/>
            <pc:sldMk cId="1903647792" sldId="267"/>
            <ac:spMk id="21" creationId="{648D746A-0359-4EAE-8CF9-062E281698EC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28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30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36" creationId="{42AE77C8-8636-492A-ABA7-1B8730025A0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38" creationId="{079AB7E9-4C3D-48E5-BDC2-C6EBF5170B1F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42" creationId="{095830D2-F2AE-4DD8-B586-89B0977916FF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5.130" v="131"/>
          <ac:spMkLst>
            <pc:docMk/>
            <pc:sldMk cId="1903647792" sldId="267"/>
            <ac:spMk id="46" creationId="{BD66DDD2-8297-FD76-EEFE-74978A4BBF70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1.255" v="129"/>
          <ac:spMkLst>
            <pc:docMk/>
            <pc:sldMk cId="1903647792" sldId="267"/>
            <ac:spMk id="47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1.255" v="129"/>
          <ac:spMkLst>
            <pc:docMk/>
            <pc:sldMk cId="1903647792" sldId="267"/>
            <ac:spMk id="49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1.255" v="129"/>
          <ac:spMkLst>
            <pc:docMk/>
            <pc:sldMk cId="1903647792" sldId="267"/>
            <ac:spMk id="55" creationId="{AA857166-A416-4C5E-8AA9-5D5D1E13D151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1.255" v="129"/>
          <ac:spMkLst>
            <pc:docMk/>
            <pc:sldMk cId="1903647792" sldId="267"/>
            <ac:spMk id="57" creationId="{454D4344-7A53-4BC2-BE3F-111FE485330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1.255" v="129"/>
          <ac:spMkLst>
            <pc:docMk/>
            <pc:sldMk cId="1903647792" sldId="267"/>
            <ac:spMk id="59" creationId="{13A48C6C-3CC4-4EE5-A773-EC1EB7F59CD4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1.255" v="129"/>
          <ac:spMkLst>
            <pc:docMk/>
            <pc:sldMk cId="1903647792" sldId="267"/>
            <ac:spMk id="61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5.130" v="131"/>
          <ac:spMkLst>
            <pc:docMk/>
            <pc:sldMk cId="1903647792" sldId="267"/>
            <ac:spMk id="65" creationId="{0EE3437F-F2CE-4810-A229-E10FF18D4F26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5.130" v="131"/>
          <ac:spMkLst>
            <pc:docMk/>
            <pc:sldMk cId="1903647792" sldId="267"/>
            <ac:spMk id="66" creationId="{A031F918-6C2A-4C3F-8785-651FF6135CE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43" v="133"/>
          <ac:spMkLst>
            <pc:docMk/>
            <pc:sldMk cId="1903647792" sldId="267"/>
            <ac:spMk id="69" creationId="{9F7D5CDA-D291-4307-BF55-1381FED29634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43" v="133"/>
          <ac:spMkLst>
            <pc:docMk/>
            <pc:sldMk cId="1903647792" sldId="267"/>
            <ac:spMk id="70" creationId="{59B296B9-C5A5-4E4F-9B60-C907B5F1466C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39.943" v="133"/>
          <ac:spMkLst>
            <pc:docMk/>
            <pc:sldMk cId="1903647792" sldId="267"/>
            <ac:spMk id="71" creationId="{93326BC3-95BF-A789-9ED2-AF4B4649C29B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74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75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78" creationId="{AA857166-A416-4C5E-8AA9-5D5D1E13D151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79" creationId="{454D4344-7A53-4BC2-BE3F-111FE485330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80" creationId="{13A48C6C-3CC4-4EE5-A773-EC1EB7F59CD4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39.958" v="134"/>
          <ac:spMkLst>
            <pc:docMk/>
            <pc:sldMk cId="1903647792" sldId="267"/>
            <ac:spMk id="81" creationId="{F489C2E0-4895-4B72-85EA-7EE9FAFFDC7E}"/>
          </ac:spMkLst>
        </pc:spChg>
        <pc:picChg chg="add mod ord">
          <ac:chgData name="Somya Yasser Elgohary" userId="S::somya.elgohary@aspireschool.org::026bb0db-f09f-477e-98e0-e90d75a83e94" providerId="AD" clId="Web-{CB5F6BCC-646F-F7A6-CF5C-0FEE8B752347}" dt="2023-09-19T05:56:39.958" v="134"/>
          <ac:picMkLst>
            <pc:docMk/>
            <pc:sldMk cId="1903647792" sldId="267"/>
            <ac:picMk id="5" creationId="{6E17C991-A95F-378F-8670-DCD8487F87F0}"/>
          </ac:picMkLst>
        </pc:picChg>
        <pc:cxnChg chg="add del">
          <ac:chgData name="Somya Yasser Elgohary" userId="S::somya.elgohary@aspireschool.org::026bb0db-f09f-477e-98e0-e90d75a83e94" providerId="AD" clId="Web-{CB5F6BCC-646F-F7A6-CF5C-0FEE8B752347}" dt="2023-09-19T05:48:47.479" v="32"/>
          <ac:cxnSpMkLst>
            <pc:docMk/>
            <pc:sldMk cId="1903647792" sldId="267"/>
            <ac:cxnSpMk id="13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48:47.479" v="32"/>
          <ac:cxnSpMkLst>
            <pc:docMk/>
            <pc:sldMk cId="1903647792" sldId="267"/>
            <ac:cxnSpMk id="1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48:47.479" v="32"/>
          <ac:cxnSpMkLst>
            <pc:docMk/>
            <pc:sldMk cId="1903647792" sldId="267"/>
            <ac:cxnSpMk id="23" creationId="{3816C099-0516-4486-BC06-E0DCD29DDF29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9.958" v="134"/>
          <ac:cxnSpMkLst>
            <pc:docMk/>
            <pc:sldMk cId="1903647792" sldId="267"/>
            <ac:cxnSpMk id="32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9.958" v="134"/>
          <ac:cxnSpMkLst>
            <pc:docMk/>
            <pc:sldMk cId="1903647792" sldId="267"/>
            <ac:cxnSpMk id="34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9.958" v="134"/>
          <ac:cxnSpMkLst>
            <pc:docMk/>
            <pc:sldMk cId="1903647792" sldId="267"/>
            <ac:cxnSpMk id="40" creationId="{3B3C8882-5AB4-43BB-A137-6E7A8B730356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1.255" v="129"/>
          <ac:cxnSpMkLst>
            <pc:docMk/>
            <pc:sldMk cId="1903647792" sldId="267"/>
            <ac:cxnSpMk id="51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1.255" v="129"/>
          <ac:cxnSpMkLst>
            <pc:docMk/>
            <pc:sldMk cId="1903647792" sldId="267"/>
            <ac:cxnSpMk id="53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1.255" v="129"/>
          <ac:cxnSpMkLst>
            <pc:docMk/>
            <pc:sldMk cId="1903647792" sldId="267"/>
            <ac:cxnSpMk id="63" creationId="{1D7AD51E-A168-490B-B8A6-8AFE86E0F2B5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5.130" v="131"/>
          <ac:cxnSpMkLst>
            <pc:docMk/>
            <pc:sldMk cId="1903647792" sldId="267"/>
            <ac:cxnSpMk id="67" creationId="{E58B1629-F209-47B0-BA59-6BD937DBB08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39.943" v="133"/>
          <ac:cxnSpMkLst>
            <pc:docMk/>
            <pc:sldMk cId="1903647792" sldId="267"/>
            <ac:cxnSpMk id="72" creationId="{E58B1629-F209-47B0-BA59-6BD937DBB08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6:39.958" v="134"/>
          <ac:cxnSpMkLst>
            <pc:docMk/>
            <pc:sldMk cId="1903647792" sldId="267"/>
            <ac:cxnSpMk id="76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6:39.958" v="134"/>
          <ac:cxnSpMkLst>
            <pc:docMk/>
            <pc:sldMk cId="1903647792" sldId="267"/>
            <ac:cxnSpMk id="77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6:39.958" v="134"/>
          <ac:cxnSpMkLst>
            <pc:docMk/>
            <pc:sldMk cId="1903647792" sldId="267"/>
            <ac:cxnSpMk id="82" creationId="{1D7AD51E-A168-490B-B8A6-8AFE86E0F2B5}"/>
          </ac:cxnSpMkLst>
        </pc:cxnChg>
      </pc:sldChg>
      <pc:sldChg chg="modSp del">
        <pc:chgData name="Somya Yasser Elgohary" userId="S::somya.elgohary@aspireschool.org::026bb0db-f09f-477e-98e0-e90d75a83e94" providerId="AD" clId="Web-{CB5F6BCC-646F-F7A6-CF5C-0FEE8B752347}" dt="2023-09-19T05:47:50.650" v="4"/>
        <pc:sldMkLst>
          <pc:docMk/>
          <pc:sldMk cId="1940365379" sldId="267"/>
        </pc:sldMkLst>
        <pc:spChg chg="mod">
          <ac:chgData name="Somya Yasser Elgohary" userId="S::somya.elgohary@aspireschool.org::026bb0db-f09f-477e-98e0-e90d75a83e94" providerId="AD" clId="Web-{CB5F6BCC-646F-F7A6-CF5C-0FEE8B752347}" dt="2023-09-19T05:47:48.587" v="3" actId="20577"/>
          <ac:spMkLst>
            <pc:docMk/>
            <pc:sldMk cId="1940365379" sldId="267"/>
            <ac:spMk id="2" creationId="{2CDF27D5-547E-4804-635A-80ADC332C009}"/>
          </ac:spMkLst>
        </pc:spChg>
      </pc:sldChg>
      <pc:sldChg chg="addSp delSp modSp new mod setBg addAnim delAnim">
        <pc:chgData name="Somya Yasser Elgohary" userId="S::somya.elgohary@aspireschool.org::026bb0db-f09f-477e-98e0-e90d75a83e94" providerId="AD" clId="Web-{CB5F6BCC-646F-F7A6-CF5C-0FEE8B752347}" dt="2023-09-19T06:13:55.747" v="243"/>
        <pc:sldMkLst>
          <pc:docMk/>
          <pc:sldMk cId="3085055565" sldId="268"/>
        </pc:sldMkLst>
        <pc:spChg chg="mod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2" creationId="{647CF6D7-B20B-AF3E-28DA-F27961FF6D87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3:32.110" v="80"/>
          <ac:spMkLst>
            <pc:docMk/>
            <pc:sldMk cId="3085055565" sldId="268"/>
            <ac:spMk id="3" creationId="{15FB895B-4A41-3F67-4DBD-63DB55C8D910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3:32.079" v="79"/>
          <ac:spMkLst>
            <pc:docMk/>
            <pc:sldMk cId="3085055565" sldId="268"/>
            <ac:spMk id="9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3:32.079" v="79"/>
          <ac:spMkLst>
            <pc:docMk/>
            <pc:sldMk cId="3085055565" sldId="268"/>
            <ac:spMk id="11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3:32.079" v="79"/>
          <ac:spMkLst>
            <pc:docMk/>
            <pc:sldMk cId="3085055565" sldId="268"/>
            <ac:spMk id="17" creationId="{E2BA2BD9-7B54-4190-8F06-3EF3658A0020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3:32.079" v="79"/>
          <ac:spMkLst>
            <pc:docMk/>
            <pc:sldMk cId="3085055565" sldId="268"/>
            <ac:spMk id="19" creationId="{184F9D61-9303-40B4-9F7E-66A9B4EDC45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3:32.079" v="79"/>
          <ac:spMkLst>
            <pc:docMk/>
            <pc:sldMk cId="3085055565" sldId="268"/>
            <ac:spMk id="21" creationId="{648D746A-0359-4EAE-8CF9-062E281698EC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39" v="94"/>
          <ac:spMkLst>
            <pc:docMk/>
            <pc:sldMk cId="3085055565" sldId="268"/>
            <ac:spMk id="25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39" v="94"/>
          <ac:spMkLst>
            <pc:docMk/>
            <pc:sldMk cId="3085055565" sldId="268"/>
            <ac:spMk id="26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39" v="94"/>
          <ac:spMkLst>
            <pc:docMk/>
            <pc:sldMk cId="3085055565" sldId="268"/>
            <ac:spMk id="29" creationId="{922E0291-99C8-40F9-ADAB-32589A3B57AA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39" v="94"/>
          <ac:spMkLst>
            <pc:docMk/>
            <pc:sldMk cId="3085055565" sldId="268"/>
            <ac:spMk id="31" creationId="{095830D2-F2AE-4DD8-B586-89B0977916FF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39" v="94"/>
          <ac:spMkLst>
            <pc:docMk/>
            <pc:sldMk cId="3085055565" sldId="268"/>
            <ac:spMk id="32" creationId="{7A8F735B-89DD-459E-BB4B-B9E1603DE41D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3.877" v="91"/>
          <ac:spMkLst>
            <pc:docMk/>
            <pc:sldMk cId="3085055565" sldId="268"/>
            <ac:spMk id="38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3.877" v="91"/>
          <ac:spMkLst>
            <pc:docMk/>
            <pc:sldMk cId="3085055565" sldId="268"/>
            <ac:spMk id="40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3.877" v="91"/>
          <ac:spMkLst>
            <pc:docMk/>
            <pc:sldMk cId="3085055565" sldId="268"/>
            <ac:spMk id="46" creationId="{E2BA2BD9-7B54-4190-8F06-3EF3658A0020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3.877" v="91"/>
          <ac:spMkLst>
            <pc:docMk/>
            <pc:sldMk cId="3085055565" sldId="268"/>
            <ac:spMk id="48" creationId="{184F9D61-9303-40B4-9F7E-66A9B4EDC45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3.877" v="91"/>
          <ac:spMkLst>
            <pc:docMk/>
            <pc:sldMk cId="3085055565" sldId="268"/>
            <ac:spMk id="50" creationId="{648D746A-0359-4EAE-8CF9-062E281698EC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24" v="93"/>
          <ac:spMkLst>
            <pc:docMk/>
            <pc:sldMk cId="3085055565" sldId="268"/>
            <ac:spMk id="55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24" v="93"/>
          <ac:spMkLst>
            <pc:docMk/>
            <pc:sldMk cId="3085055565" sldId="268"/>
            <ac:spMk id="56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24" v="93"/>
          <ac:spMkLst>
            <pc:docMk/>
            <pc:sldMk cId="3085055565" sldId="268"/>
            <ac:spMk id="59" creationId="{650F81D8-60BF-43DE-9145-74AB655E453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24" v="93"/>
          <ac:spMkLst>
            <pc:docMk/>
            <pc:sldMk cId="3085055565" sldId="268"/>
            <ac:spMk id="60" creationId="{095830D2-F2AE-4DD8-B586-89B0977916FF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24" v="93"/>
          <ac:spMkLst>
            <pc:docMk/>
            <pc:sldMk cId="3085055565" sldId="268"/>
            <ac:spMk id="61" creationId="{8647BDDE-2A1A-457C-BEC0-E40FDB36CAAA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4:06.424" v="93"/>
          <ac:spMkLst>
            <pc:docMk/>
            <pc:sldMk cId="3085055565" sldId="268"/>
            <ac:spMk id="62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64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65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68" creationId="{E2BA2BD9-7B54-4190-8F06-3EF3658A0020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69" creationId="{184F9D61-9303-40B4-9F7E-66A9B4EDC45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70" creationId="{648D746A-0359-4EAE-8CF9-062E281698EC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76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78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84" creationId="{AA857166-A416-4C5E-8AA9-5D5D1E13D151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86" creationId="{454D4344-7A53-4BC2-BE3F-111FE485330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88" creationId="{13A48C6C-3CC4-4EE5-A773-EC1EB7F59CD4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6:48.224" v="135"/>
          <ac:spMkLst>
            <pc:docMk/>
            <pc:sldMk cId="3085055565" sldId="268"/>
            <ac:spMk id="90" creationId="{F489C2E0-4895-4B72-85EA-7EE9FAFFDC7E}"/>
          </ac:spMkLst>
        </pc:spChg>
        <pc:picChg chg="add del">
          <ac:chgData name="Somya Yasser Elgohary" userId="S::somya.elgohary@aspireschool.org::026bb0db-f09f-477e-98e0-e90d75a83e94" providerId="AD" clId="Web-{CB5F6BCC-646F-F7A6-CF5C-0FEE8B752347}" dt="2023-09-19T05:53:32.079" v="79"/>
          <ac:picMkLst>
            <pc:docMk/>
            <pc:sldMk cId="3085055565" sldId="268"/>
            <ac:picMk id="5" creationId="{92282C32-2089-7CCB-113C-14759D158C9C}"/>
          </ac:picMkLst>
        </pc:picChg>
        <pc:picChg chg="add mod ord">
          <ac:chgData name="Somya Yasser Elgohary" userId="S::somya.elgohary@aspireschool.org::026bb0db-f09f-477e-98e0-e90d75a83e94" providerId="AD" clId="Web-{CB5F6BCC-646F-F7A6-CF5C-0FEE8B752347}" dt="2023-09-19T05:56:48.224" v="135"/>
          <ac:picMkLst>
            <pc:docMk/>
            <pc:sldMk cId="3085055565" sldId="268"/>
            <ac:picMk id="30" creationId="{345653E7-551B-F706-EA77-8E85C9FC2EAE}"/>
          </ac:picMkLst>
        </pc:picChg>
        <pc:cxnChg chg="add del">
          <ac:chgData name="Somya Yasser Elgohary" userId="S::somya.elgohary@aspireschool.org::026bb0db-f09f-477e-98e0-e90d75a83e94" providerId="AD" clId="Web-{CB5F6BCC-646F-F7A6-CF5C-0FEE8B752347}" dt="2023-09-19T05:53:32.079" v="79"/>
          <ac:cxnSpMkLst>
            <pc:docMk/>
            <pc:sldMk cId="3085055565" sldId="268"/>
            <ac:cxnSpMk id="13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3:32.079" v="79"/>
          <ac:cxnSpMkLst>
            <pc:docMk/>
            <pc:sldMk cId="3085055565" sldId="268"/>
            <ac:cxnSpMk id="1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3:32.079" v="79"/>
          <ac:cxnSpMkLst>
            <pc:docMk/>
            <pc:sldMk cId="3085055565" sldId="268"/>
            <ac:cxnSpMk id="23" creationId="{3816C099-0516-4486-BC06-E0DCD29DDF29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6.439" v="94"/>
          <ac:cxnSpMkLst>
            <pc:docMk/>
            <pc:sldMk cId="3085055565" sldId="268"/>
            <ac:cxnSpMk id="27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6.439" v="94"/>
          <ac:cxnSpMkLst>
            <pc:docMk/>
            <pc:sldMk cId="3085055565" sldId="268"/>
            <ac:cxnSpMk id="28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6.439" v="94"/>
          <ac:cxnSpMkLst>
            <pc:docMk/>
            <pc:sldMk cId="3085055565" sldId="268"/>
            <ac:cxnSpMk id="33" creationId="{FAFF45CC-4046-4B20-8A54-5D613033F0A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3.877" v="91"/>
          <ac:cxnSpMkLst>
            <pc:docMk/>
            <pc:sldMk cId="3085055565" sldId="268"/>
            <ac:cxnSpMk id="42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3.877" v="91"/>
          <ac:cxnSpMkLst>
            <pc:docMk/>
            <pc:sldMk cId="3085055565" sldId="268"/>
            <ac:cxnSpMk id="44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3.877" v="91"/>
          <ac:cxnSpMkLst>
            <pc:docMk/>
            <pc:sldMk cId="3085055565" sldId="268"/>
            <ac:cxnSpMk id="52" creationId="{3816C099-0516-4486-BC06-E0DCD29DDF29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6.424" v="93"/>
          <ac:cxnSpMkLst>
            <pc:docMk/>
            <pc:sldMk cId="3085055565" sldId="268"/>
            <ac:cxnSpMk id="54" creationId="{DF9357EB-7D54-4539-B1CD-2F21C5F248C8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6.424" v="93"/>
          <ac:cxnSpMkLst>
            <pc:docMk/>
            <pc:sldMk cId="3085055565" sldId="268"/>
            <ac:cxnSpMk id="57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4:06.424" v="93"/>
          <ac:cxnSpMkLst>
            <pc:docMk/>
            <pc:sldMk cId="3085055565" sldId="268"/>
            <ac:cxnSpMk id="58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48.224" v="135"/>
          <ac:cxnSpMkLst>
            <pc:docMk/>
            <pc:sldMk cId="3085055565" sldId="268"/>
            <ac:cxnSpMk id="66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48.224" v="135"/>
          <ac:cxnSpMkLst>
            <pc:docMk/>
            <pc:sldMk cId="3085055565" sldId="268"/>
            <ac:cxnSpMk id="67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5:56:48.224" v="135"/>
          <ac:cxnSpMkLst>
            <pc:docMk/>
            <pc:sldMk cId="3085055565" sldId="268"/>
            <ac:cxnSpMk id="71" creationId="{3816C099-0516-4486-BC06-E0DCD29DDF29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6:48.224" v="135"/>
          <ac:cxnSpMkLst>
            <pc:docMk/>
            <pc:sldMk cId="3085055565" sldId="268"/>
            <ac:cxnSpMk id="80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6:48.224" v="135"/>
          <ac:cxnSpMkLst>
            <pc:docMk/>
            <pc:sldMk cId="3085055565" sldId="268"/>
            <ac:cxnSpMk id="82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6:48.224" v="135"/>
          <ac:cxnSpMkLst>
            <pc:docMk/>
            <pc:sldMk cId="3085055565" sldId="268"/>
            <ac:cxnSpMk id="92" creationId="{1D7AD51E-A168-490B-B8A6-8AFE86E0F2B5}"/>
          </ac:cxnSpMkLst>
        </pc:cxnChg>
      </pc:sldChg>
      <pc:sldChg chg="addSp delSp modSp new del mod setBg">
        <pc:chgData name="Somya Yasser Elgohary" userId="S::somya.elgohary@aspireschool.org::026bb0db-f09f-477e-98e0-e90d75a83e94" providerId="AD" clId="Web-{CB5F6BCC-646F-F7A6-CF5C-0FEE8B752347}" dt="2023-09-19T06:04:34" v="208"/>
        <pc:sldMkLst>
          <pc:docMk/>
          <pc:sldMk cId="3664726039" sldId="269"/>
        </pc:sldMkLst>
        <pc:spChg chg="mod">
          <ac:chgData name="Somya Yasser Elgohary" userId="S::somya.elgohary@aspireschool.org::026bb0db-f09f-477e-98e0-e90d75a83e94" providerId="AD" clId="Web-{CB5F6BCC-646F-F7A6-CF5C-0FEE8B752347}" dt="2023-09-19T06:04:21.297" v="207"/>
          <ac:spMkLst>
            <pc:docMk/>
            <pc:sldMk cId="3664726039" sldId="269"/>
            <ac:spMk id="2" creationId="{3C5D14D2-61CD-CE3E-12F7-3C59C7EB35D8}"/>
          </ac:spMkLst>
        </pc:spChg>
        <pc:spChg chg="del">
          <ac:chgData name="Somya Yasser Elgohary" userId="S::somya.elgohary@aspireschool.org::026bb0db-f09f-477e-98e0-e90d75a83e94" providerId="AD" clId="Web-{CB5F6BCC-646F-F7A6-CF5C-0FEE8B752347}" dt="2023-09-19T06:04:21.297" v="207"/>
          <ac:spMkLst>
            <pc:docMk/>
            <pc:sldMk cId="3664726039" sldId="269"/>
            <ac:spMk id="3" creationId="{96033A6B-85E2-7E20-8C28-3916E4F4D2A6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4:21.297" v="207"/>
          <ac:spMkLst>
            <pc:docMk/>
            <pc:sldMk cId="3664726039" sldId="269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4:21.297" v="207"/>
          <ac:spMkLst>
            <pc:docMk/>
            <pc:sldMk cId="3664726039" sldId="269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4:21.297" v="207"/>
          <ac:spMkLst>
            <pc:docMk/>
            <pc:sldMk cId="3664726039" sldId="269"/>
            <ac:spMk id="17" creationId="{42AE77C8-8636-492A-ABA7-1B8730025A08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4:21.297" v="207"/>
          <ac:spMkLst>
            <pc:docMk/>
            <pc:sldMk cId="3664726039" sldId="269"/>
            <ac:spMk id="19" creationId="{079AB7E9-4C3D-48E5-BDC2-C6EBF5170B1F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4:21.297" v="207"/>
          <ac:spMkLst>
            <pc:docMk/>
            <pc:sldMk cId="3664726039" sldId="269"/>
            <ac:spMk id="23" creationId="{095830D2-F2AE-4DD8-B586-89B0977916FF}"/>
          </ac:spMkLst>
        </pc:spChg>
        <pc:picChg chg="add">
          <ac:chgData name="Somya Yasser Elgohary" userId="S::somya.elgohary@aspireschool.org::026bb0db-f09f-477e-98e0-e90d75a83e94" providerId="AD" clId="Web-{CB5F6BCC-646F-F7A6-CF5C-0FEE8B752347}" dt="2023-09-19T06:04:21.297" v="207"/>
          <ac:picMkLst>
            <pc:docMk/>
            <pc:sldMk cId="3664726039" sldId="269"/>
            <ac:picMk id="5" creationId="{3A0D985D-9D2F-303D-0301-8357872E8FAA}"/>
          </ac:picMkLst>
        </pc:picChg>
        <pc:cxnChg chg="add">
          <ac:chgData name="Somya Yasser Elgohary" userId="S::somya.elgohary@aspireschool.org::026bb0db-f09f-477e-98e0-e90d75a83e94" providerId="AD" clId="Web-{CB5F6BCC-646F-F7A6-CF5C-0FEE8B752347}" dt="2023-09-19T06:04:21.297" v="207"/>
          <ac:cxnSpMkLst>
            <pc:docMk/>
            <pc:sldMk cId="3664726039" sldId="269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4:21.297" v="207"/>
          <ac:cxnSpMkLst>
            <pc:docMk/>
            <pc:sldMk cId="3664726039" sldId="269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4:21.297" v="207"/>
          <ac:cxnSpMkLst>
            <pc:docMk/>
            <pc:sldMk cId="3664726039" sldId="269"/>
            <ac:cxnSpMk id="21" creationId="{3B3C8882-5AB4-43BB-A137-6E7A8B730356}"/>
          </ac:cxnSpMkLst>
        </pc:cxnChg>
      </pc:sldChg>
      <pc:sldChg chg="modSp new del">
        <pc:chgData name="Somya Yasser Elgohary" userId="S::somya.elgohary@aspireschool.org::026bb0db-f09f-477e-98e0-e90d75a83e94" providerId="AD" clId="Web-{CB5F6BCC-646F-F7A6-CF5C-0FEE8B752347}" dt="2023-09-19T06:01:18.199" v="189"/>
        <pc:sldMkLst>
          <pc:docMk/>
          <pc:sldMk cId="4117934338" sldId="270"/>
        </pc:sldMkLst>
        <pc:spChg chg="mod">
          <ac:chgData name="Somya Yasser Elgohary" userId="S::somya.elgohary@aspireschool.org::026bb0db-f09f-477e-98e0-e90d75a83e94" providerId="AD" clId="Web-{CB5F6BCC-646F-F7A6-CF5C-0FEE8B752347}" dt="2023-09-19T05:57:30.709" v="143" actId="20577"/>
          <ac:spMkLst>
            <pc:docMk/>
            <pc:sldMk cId="4117934338" sldId="270"/>
            <ac:spMk id="2" creationId="{0537471E-2C29-BFE1-58B7-4A0FA9B52B8E}"/>
          </ac:spMkLst>
        </pc:spChg>
      </pc:sldChg>
      <pc:sldChg chg="addSp delSp modSp new mod setBg addAnim">
        <pc:chgData name="Somya Yasser Elgohary" userId="S::somya.elgohary@aspireschool.org::026bb0db-f09f-477e-98e0-e90d75a83e94" providerId="AD" clId="Web-{CB5F6BCC-646F-F7A6-CF5C-0FEE8B752347}" dt="2023-09-19T06:10:40.868" v="235"/>
        <pc:sldMkLst>
          <pc:docMk/>
          <pc:sldMk cId="594142120" sldId="271"/>
        </pc:sldMkLst>
        <pc:spChg chg="mod">
          <ac:chgData name="Somya Yasser Elgohary" userId="S::somya.elgohary@aspireschool.org::026bb0db-f09f-477e-98e0-e90d75a83e94" providerId="AD" clId="Web-{CB5F6BCC-646F-F7A6-CF5C-0FEE8B752347}" dt="2023-09-19T06:01:26.496" v="195" actId="20577"/>
          <ac:spMkLst>
            <pc:docMk/>
            <pc:sldMk cId="594142120" sldId="271"/>
            <ac:spMk id="2" creationId="{FC9AC005-62D0-4337-C0C8-0EDFB416F040}"/>
          </ac:spMkLst>
        </pc:spChg>
        <pc:spChg chg="del mod">
          <ac:chgData name="Somya Yasser Elgohary" userId="S::somya.elgohary@aspireschool.org::026bb0db-f09f-477e-98e0-e90d75a83e94" providerId="AD" clId="Web-{CB5F6BCC-646F-F7A6-CF5C-0FEE8B752347}" dt="2023-09-19T06:01:31.621" v="196"/>
          <ac:spMkLst>
            <pc:docMk/>
            <pc:sldMk cId="594142120" sldId="271"/>
            <ac:spMk id="3" creationId="{ACC93235-7334-9716-2029-4EE037A43E5A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9:50.541" v="187"/>
          <ac:spMkLst>
            <pc:docMk/>
            <pc:sldMk cId="594142120" sldId="271"/>
            <ac:spMk id="9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9:50.541" v="187"/>
          <ac:spMkLst>
            <pc:docMk/>
            <pc:sldMk cId="594142120" sldId="271"/>
            <ac:spMk id="11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9:50.541" v="187"/>
          <ac:spMkLst>
            <pc:docMk/>
            <pc:sldMk cId="594142120" sldId="271"/>
            <ac:spMk id="17" creationId="{E2BA2BD9-7B54-4190-8F06-3EF3658A0020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9:50.541" v="187"/>
          <ac:spMkLst>
            <pc:docMk/>
            <pc:sldMk cId="594142120" sldId="271"/>
            <ac:spMk id="19" creationId="{184F9D61-9303-40B4-9F7E-66A9B4EDC458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5:59:50.541" v="187"/>
          <ac:spMkLst>
            <pc:docMk/>
            <pc:sldMk cId="594142120" sldId="271"/>
            <ac:spMk id="21" creationId="{648D746A-0359-4EAE-8CF9-062E281698EC}"/>
          </ac:spMkLst>
        </pc:spChg>
        <pc:picChg chg="add">
          <ac:chgData name="Somya Yasser Elgohary" userId="S::somya.elgohary@aspireschool.org::026bb0db-f09f-477e-98e0-e90d75a83e94" providerId="AD" clId="Web-{CB5F6BCC-646F-F7A6-CF5C-0FEE8B752347}" dt="2023-09-19T05:59:50.541" v="187"/>
          <ac:picMkLst>
            <pc:docMk/>
            <pc:sldMk cId="594142120" sldId="271"/>
            <ac:picMk id="5" creationId="{758EFC61-5EBC-B986-2525-0B1800BDAA4D}"/>
          </ac:picMkLst>
        </pc:picChg>
        <pc:cxnChg chg="add">
          <ac:chgData name="Somya Yasser Elgohary" userId="S::somya.elgohary@aspireschool.org::026bb0db-f09f-477e-98e0-e90d75a83e94" providerId="AD" clId="Web-{CB5F6BCC-646F-F7A6-CF5C-0FEE8B752347}" dt="2023-09-19T05:59:50.541" v="187"/>
          <ac:cxnSpMkLst>
            <pc:docMk/>
            <pc:sldMk cId="594142120" sldId="271"/>
            <ac:cxnSpMk id="13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9:50.541" v="187"/>
          <ac:cxnSpMkLst>
            <pc:docMk/>
            <pc:sldMk cId="594142120" sldId="271"/>
            <ac:cxnSpMk id="15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5:59:50.541" v="187"/>
          <ac:cxnSpMkLst>
            <pc:docMk/>
            <pc:sldMk cId="594142120" sldId="271"/>
            <ac:cxnSpMk id="23" creationId="{3816C099-0516-4486-BC06-E0DCD29DDF29}"/>
          </ac:cxnSpMkLst>
        </pc:cxnChg>
      </pc:sldChg>
      <pc:sldChg chg="addSp delSp modSp new mod setBg addAnim delAnim">
        <pc:chgData name="Somya Yasser Elgohary" userId="S::somya.elgohary@aspireschool.org::026bb0db-f09f-477e-98e0-e90d75a83e94" providerId="AD" clId="Web-{CB5F6BCC-646F-F7A6-CF5C-0FEE8B752347}" dt="2023-09-19T06:11:13.572" v="237"/>
        <pc:sldMkLst>
          <pc:docMk/>
          <pc:sldMk cId="258370802" sldId="272"/>
        </pc:sldMkLst>
        <pc:spChg chg="mod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2" creationId="{522F1D9C-F596-318C-BB4E-EC90AC67BE52}"/>
          </ac:spMkLst>
        </pc:spChg>
        <pc:spChg chg="del mod">
          <ac:chgData name="Somya Yasser Elgohary" userId="S::somya.elgohary@aspireschool.org::026bb0db-f09f-477e-98e0-e90d75a83e94" providerId="AD" clId="Web-{CB5F6BCC-646F-F7A6-CF5C-0FEE8B752347}" dt="2023-09-19T05:59:11.509" v="175"/>
          <ac:spMkLst>
            <pc:docMk/>
            <pc:sldMk cId="258370802" sldId="272"/>
            <ac:spMk id="3" creationId="{8137AB5F-7223-DC42-731A-7E99140DC164}"/>
          </ac:spMkLst>
        </pc:spChg>
        <pc:spChg chg="add del mod">
          <ac:chgData name="Somya Yasser Elgohary" userId="S::somya.elgohary@aspireschool.org::026bb0db-f09f-477e-98e0-e90d75a83e94" providerId="AD" clId="Web-{CB5F6BCC-646F-F7A6-CF5C-0FEE8B752347}" dt="2023-09-19T06:01:44.043" v="197"/>
          <ac:spMkLst>
            <pc:docMk/>
            <pc:sldMk cId="258370802" sldId="272"/>
            <ac:spMk id="6" creationId="{01A6C3F8-D2FF-2E33-2117-F68DF302EF66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9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11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17" creationId="{42AE77C8-8636-492A-ABA7-1B8730025A08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19" creationId="{079AB7E9-4C3D-48E5-BDC2-C6EBF5170B1F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23" creationId="{095830D2-F2AE-4DD8-B586-89B0977916FF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28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30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36" creationId="{E2BA2BD9-7B54-4190-8F06-3EF3658A0020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38" creationId="{184F9D61-9303-40B4-9F7E-66A9B4EDC458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7:38.223" v="229"/>
          <ac:spMkLst>
            <pc:docMk/>
            <pc:sldMk cId="258370802" sldId="272"/>
            <ac:spMk id="40" creationId="{648D746A-0359-4EAE-8CF9-062E281698EC}"/>
          </ac:spMkLst>
        </pc:spChg>
        <pc:picChg chg="add mod">
          <ac:chgData name="Somya Yasser Elgohary" userId="S::somya.elgohary@aspireschool.org::026bb0db-f09f-477e-98e0-e90d75a83e94" providerId="AD" clId="Web-{CB5F6BCC-646F-F7A6-CF5C-0FEE8B752347}" dt="2023-09-19T06:07:38.223" v="229"/>
          <ac:picMkLst>
            <pc:docMk/>
            <pc:sldMk cId="258370802" sldId="272"/>
            <ac:picMk id="5" creationId="{6FC9B353-0222-CA90-A8C6-8631F87F4A09}"/>
          </ac:picMkLst>
        </pc:picChg>
        <pc:cxnChg chg="add del">
          <ac:chgData name="Somya Yasser Elgohary" userId="S::somya.elgohary@aspireschool.org::026bb0db-f09f-477e-98e0-e90d75a83e94" providerId="AD" clId="Web-{CB5F6BCC-646F-F7A6-CF5C-0FEE8B752347}" dt="2023-09-19T06:07:38.223" v="229"/>
          <ac:cxnSpMkLst>
            <pc:docMk/>
            <pc:sldMk cId="258370802" sldId="272"/>
            <ac:cxnSpMk id="13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7:38.223" v="229"/>
          <ac:cxnSpMkLst>
            <pc:docMk/>
            <pc:sldMk cId="258370802" sldId="272"/>
            <ac:cxnSpMk id="1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7:38.223" v="229"/>
          <ac:cxnSpMkLst>
            <pc:docMk/>
            <pc:sldMk cId="258370802" sldId="272"/>
            <ac:cxnSpMk id="21" creationId="{3B3C8882-5AB4-43BB-A137-6E7A8B730356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7:38.223" v="229"/>
          <ac:cxnSpMkLst>
            <pc:docMk/>
            <pc:sldMk cId="258370802" sldId="272"/>
            <ac:cxnSpMk id="32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7:38.223" v="229"/>
          <ac:cxnSpMkLst>
            <pc:docMk/>
            <pc:sldMk cId="258370802" sldId="272"/>
            <ac:cxnSpMk id="34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7:38.223" v="229"/>
          <ac:cxnSpMkLst>
            <pc:docMk/>
            <pc:sldMk cId="258370802" sldId="272"/>
            <ac:cxnSpMk id="42" creationId="{3816C099-0516-4486-BC06-E0DCD29DDF29}"/>
          </ac:cxnSpMkLst>
        </pc:cxnChg>
      </pc:sldChg>
      <pc:sldChg chg="addSp delSp modSp new mod setBg addAnim">
        <pc:chgData name="Somya Yasser Elgohary" userId="S::somya.elgohary@aspireschool.org::026bb0db-f09f-477e-98e0-e90d75a83e94" providerId="AD" clId="Web-{CB5F6BCC-646F-F7A6-CF5C-0FEE8B752347}" dt="2023-09-19T06:15:01.280" v="244"/>
        <pc:sldMkLst>
          <pc:docMk/>
          <pc:sldMk cId="1244385502" sldId="273"/>
        </pc:sldMkLst>
        <pc:spChg chg="mod">
          <ac:chgData name="Somya Yasser Elgohary" userId="S::somya.elgohary@aspireschool.org::026bb0db-f09f-477e-98e0-e90d75a83e94" providerId="AD" clId="Web-{CB5F6BCC-646F-F7A6-CF5C-0FEE8B752347}" dt="2023-09-19T06:06:45.784" v="228" actId="20577"/>
          <ac:spMkLst>
            <pc:docMk/>
            <pc:sldMk cId="1244385502" sldId="273"/>
            <ac:spMk id="2" creationId="{6D616EDD-2D4D-6FFE-F581-78261AA3CE3D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7.221" v="220"/>
          <ac:spMkLst>
            <pc:docMk/>
            <pc:sldMk cId="1244385502" sldId="273"/>
            <ac:spMk id="3" creationId="{814DFDF6-26AC-223B-A3D9-DAD14D4FCB62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4.690" v="217"/>
          <ac:spMkLst>
            <pc:docMk/>
            <pc:sldMk cId="1244385502" sldId="273"/>
            <ac:spMk id="9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4.690" v="217"/>
          <ac:spMkLst>
            <pc:docMk/>
            <pc:sldMk cId="1244385502" sldId="273"/>
            <ac:spMk id="11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4.690" v="217"/>
          <ac:spMkLst>
            <pc:docMk/>
            <pc:sldMk cId="1244385502" sldId="273"/>
            <ac:spMk id="17" creationId="{88D74A45-8C44-4D66-9253-B2B25C223AB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4.690" v="217"/>
          <ac:spMkLst>
            <pc:docMk/>
            <pc:sldMk cId="1244385502" sldId="273"/>
            <ac:spMk id="19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7.158" v="219"/>
          <ac:spMkLst>
            <pc:docMk/>
            <pc:sldMk cId="1244385502" sldId="273"/>
            <ac:spMk id="23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7.158" v="219"/>
          <ac:spMkLst>
            <pc:docMk/>
            <pc:sldMk cId="1244385502" sldId="273"/>
            <ac:spMk id="24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7.158" v="219"/>
          <ac:spMkLst>
            <pc:docMk/>
            <pc:sldMk cId="1244385502" sldId="273"/>
            <ac:spMk id="27" creationId="{5CC50F2E-EF04-4D7A-A09C-5AEF6E5EAD67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5:57.158" v="219"/>
          <ac:spMkLst>
            <pc:docMk/>
            <pc:sldMk cId="1244385502" sldId="273"/>
            <ac:spMk id="28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32" creationId="{D284A420-F50C-4C2C-B88E-E6F4EF504B6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33" creationId="{893A6D2E-5228-4998-9E24-EFCCA024675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36" creationId="{B2982DBE-6420-45BB-8DFB-E034CF15EC75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38" creationId="{86247B4D-AF5F-47E0-A726-02F7414ACF9C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39" creationId="{F489C2E0-4895-4B72-85EA-7EE9FAFFDC7E}"/>
          </ac:spMkLst>
        </pc:spChg>
        <pc:spChg chg="add del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40" creationId="{D54A1C44-5D65-485E-98E5-2F7C9A431C97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46" creationId="{D284A420-F50C-4C2C-B88E-E6F4EF504B6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48" creationId="{893A6D2E-5228-4998-9E24-EFCCA024675E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54" creationId="{B874FC77-B1AD-4469-830E-1F1D54FBB452}"/>
          </ac:spMkLst>
        </pc:spChg>
        <pc:spChg chg="add">
          <ac:chgData name="Somya Yasser Elgohary" userId="S::somya.elgohary@aspireschool.org::026bb0db-f09f-477e-98e0-e90d75a83e94" providerId="AD" clId="Web-{CB5F6BCC-646F-F7A6-CF5C-0FEE8B752347}" dt="2023-09-19T06:06:23.925" v="223"/>
          <ac:spMkLst>
            <pc:docMk/>
            <pc:sldMk cId="1244385502" sldId="273"/>
            <ac:spMk id="56" creationId="{F489C2E0-4895-4B72-85EA-7EE9FAFFDC7E}"/>
          </ac:spMkLst>
        </pc:spChg>
        <pc:picChg chg="add del">
          <ac:chgData name="Somya Yasser Elgohary" userId="S::somya.elgohary@aspireschool.org::026bb0db-f09f-477e-98e0-e90d75a83e94" providerId="AD" clId="Web-{CB5F6BCC-646F-F7A6-CF5C-0FEE8B752347}" dt="2023-09-19T06:05:54.690" v="217"/>
          <ac:picMkLst>
            <pc:docMk/>
            <pc:sldMk cId="1244385502" sldId="273"/>
            <ac:picMk id="5" creationId="{5D091916-B1FB-3AC9-B64F-6ED9D03F666E}"/>
          </ac:picMkLst>
        </pc:picChg>
        <pc:picChg chg="add del">
          <ac:chgData name="Somya Yasser Elgohary" userId="S::somya.elgohary@aspireschool.org::026bb0db-f09f-477e-98e0-e90d75a83e94" providerId="AD" clId="Web-{CB5F6BCC-646F-F7A6-CF5C-0FEE8B752347}" dt="2023-09-19T06:05:57.158" v="219"/>
          <ac:picMkLst>
            <pc:docMk/>
            <pc:sldMk cId="1244385502" sldId="273"/>
            <ac:picMk id="29" creationId="{5CE97A1D-0FBC-4BB9-4312-3F6D9A50FCA4}"/>
          </ac:picMkLst>
        </pc:picChg>
        <pc:picChg chg="add mod">
          <ac:chgData name="Somya Yasser Elgohary" userId="S::somya.elgohary@aspireschool.org::026bb0db-f09f-477e-98e0-e90d75a83e94" providerId="AD" clId="Web-{CB5F6BCC-646F-F7A6-CF5C-0FEE8B752347}" dt="2023-09-19T06:06:23.925" v="223"/>
          <ac:picMkLst>
            <pc:docMk/>
            <pc:sldMk cId="1244385502" sldId="273"/>
            <ac:picMk id="37" creationId="{1AC35952-D86B-79A5-32AB-71F1F803B19C}"/>
          </ac:picMkLst>
        </pc:picChg>
        <pc:cxnChg chg="add del">
          <ac:chgData name="Somya Yasser Elgohary" userId="S::somya.elgohary@aspireschool.org::026bb0db-f09f-477e-98e0-e90d75a83e94" providerId="AD" clId="Web-{CB5F6BCC-646F-F7A6-CF5C-0FEE8B752347}" dt="2023-09-19T06:05:54.690" v="217"/>
          <ac:cxnSpMkLst>
            <pc:docMk/>
            <pc:sldMk cId="1244385502" sldId="273"/>
            <ac:cxnSpMk id="13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5:54.690" v="217"/>
          <ac:cxnSpMkLst>
            <pc:docMk/>
            <pc:sldMk cId="1244385502" sldId="273"/>
            <ac:cxnSpMk id="1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5:54.690" v="217"/>
          <ac:cxnSpMkLst>
            <pc:docMk/>
            <pc:sldMk cId="1244385502" sldId="273"/>
            <ac:cxnSpMk id="21" creationId="{2E6B6C39-3A8E-4EAF-A0CD-4FE0CDFCD7DB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5:57.158" v="219"/>
          <ac:cxnSpMkLst>
            <pc:docMk/>
            <pc:sldMk cId="1244385502" sldId="273"/>
            <ac:cxnSpMk id="25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5:57.158" v="219"/>
          <ac:cxnSpMkLst>
            <pc:docMk/>
            <pc:sldMk cId="1244385502" sldId="273"/>
            <ac:cxnSpMk id="26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5:57.158" v="219"/>
          <ac:cxnSpMkLst>
            <pc:docMk/>
            <pc:sldMk cId="1244385502" sldId="273"/>
            <ac:cxnSpMk id="30" creationId="{1D7AD51E-A168-490B-B8A6-8AFE86E0F2B5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6:23.925" v="223"/>
          <ac:cxnSpMkLst>
            <pc:docMk/>
            <pc:sldMk cId="1244385502" sldId="273"/>
            <ac:cxnSpMk id="34" creationId="{3ADB48DB-8E25-4F2F-8C02-5B793937255F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6:23.925" v="223"/>
          <ac:cxnSpMkLst>
            <pc:docMk/>
            <pc:sldMk cId="1244385502" sldId="273"/>
            <ac:cxnSpMk id="35" creationId="{C32BA7E3-7313-49C8-A245-A85BDEB13EB3}"/>
          </ac:cxnSpMkLst>
        </pc:cxnChg>
        <pc:cxnChg chg="add del">
          <ac:chgData name="Somya Yasser Elgohary" userId="S::somya.elgohary@aspireschool.org::026bb0db-f09f-477e-98e0-e90d75a83e94" providerId="AD" clId="Web-{CB5F6BCC-646F-F7A6-CF5C-0FEE8B752347}" dt="2023-09-19T06:06:23.925" v="223"/>
          <ac:cxnSpMkLst>
            <pc:docMk/>
            <pc:sldMk cId="1244385502" sldId="273"/>
            <ac:cxnSpMk id="41" creationId="{E2BB9DAB-99B4-4825-ACDD-48118C4F5BD7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6:23.925" v="223"/>
          <ac:cxnSpMkLst>
            <pc:docMk/>
            <pc:sldMk cId="1244385502" sldId="273"/>
            <ac:cxnSpMk id="50" creationId="{3ADB48DB-8E25-4F2F-8C02-5B793937255F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6:23.925" v="223"/>
          <ac:cxnSpMkLst>
            <pc:docMk/>
            <pc:sldMk cId="1244385502" sldId="273"/>
            <ac:cxnSpMk id="52" creationId="{C32BA7E3-7313-49C8-A245-A85BDEB13EB3}"/>
          </ac:cxnSpMkLst>
        </pc:cxnChg>
        <pc:cxnChg chg="add">
          <ac:chgData name="Somya Yasser Elgohary" userId="S::somya.elgohary@aspireschool.org::026bb0db-f09f-477e-98e0-e90d75a83e94" providerId="AD" clId="Web-{CB5F6BCC-646F-F7A6-CF5C-0FEE8B752347}" dt="2023-09-19T06:06:23.925" v="223"/>
          <ac:cxnSpMkLst>
            <pc:docMk/>
            <pc:sldMk cId="1244385502" sldId="273"/>
            <ac:cxnSpMk id="58" creationId="{2E6B6C39-3A8E-4EAF-A0CD-4FE0CDFCD7DB}"/>
          </ac:cxnSpMkLst>
        </pc:cxnChg>
      </pc:sldChg>
      <pc:sldChg chg="new del">
        <pc:chgData name="Somya Yasser Elgohary" userId="S::somya.elgohary@aspireschool.org::026bb0db-f09f-477e-98e0-e90d75a83e94" providerId="AD" clId="Web-{CB5F6BCC-646F-F7A6-CF5C-0FEE8B752347}" dt="2023-09-19T06:15:55.422" v="246"/>
        <pc:sldMkLst>
          <pc:docMk/>
          <pc:sldMk cId="1126471321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80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2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1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8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7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1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0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51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26" r:id="rId6"/>
    <p:sldLayoutId id="2147483722" r:id="rId7"/>
    <p:sldLayoutId id="2147483723" r:id="rId8"/>
    <p:sldLayoutId id="2147483724" r:id="rId9"/>
    <p:sldLayoutId id="2147483725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Rec9XOj-i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ufnahme in Bauchhöhe einer Person, die ein Miniaturhaus hält">
            <a:extLst>
              <a:ext uri="{FF2B5EF4-FFF2-40B4-BE49-F238E27FC236}">
                <a16:creationId xmlns:a16="http://schemas.microsoft.com/office/drawing/2014/main" id="{9DA56031-BACE-043B-8E14-812B29D2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0" r="1" b="1"/>
          <a:stretch/>
        </p:blipFill>
        <p:spPr>
          <a:xfrm>
            <a:off x="71907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4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558" y="-124657"/>
            <a:ext cx="4501057" cy="2483316"/>
          </a:xfrm>
        </p:spPr>
        <p:txBody>
          <a:bodyPr anchor="b">
            <a:normAutofit fontScale="90000"/>
          </a:bodyPr>
          <a:lstStyle/>
          <a:p>
            <a:br>
              <a:rPr lang="en-GB" dirty="0">
                <a:solidFill>
                  <a:srgbClr val="FFFFFF"/>
                </a:solidFill>
                <a:cs typeface="Calibri Light"/>
              </a:rPr>
            </a:br>
            <a:r>
              <a:rPr lang="en-GB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cs typeface="Calibri Light"/>
              </a:rPr>
              <a:t>LEKTION</a:t>
            </a:r>
            <a:r>
              <a:rPr lang="en-GB" b="1" dirty="0">
                <a:solidFill>
                  <a:schemeClr val="accent5">
                    <a:lumMod val="20000"/>
                    <a:lumOff val="80000"/>
                  </a:schemeClr>
                </a:solidFill>
                <a:cs typeface="Calibri Light"/>
              </a:rPr>
              <a:t> SIEBEN</a:t>
            </a:r>
            <a:br>
              <a:rPr lang="en-GB" dirty="0">
                <a:solidFill>
                  <a:srgbClr val="FFFFFF"/>
                </a:solidFill>
                <a:cs typeface="Calibri Light"/>
              </a:rPr>
            </a:br>
            <a:r>
              <a:rPr lang="en-GB" dirty="0">
                <a:solidFill>
                  <a:srgbClr val="FFFFFF"/>
                </a:solidFill>
                <a:cs typeface="Calibri Light"/>
              </a:rPr>
              <a:t> Mein Haus, Meine Stadt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Blumen auf einem Balkon">
            <a:extLst>
              <a:ext uri="{FF2B5EF4-FFF2-40B4-BE49-F238E27FC236}">
                <a16:creationId xmlns:a16="http://schemas.microsoft.com/office/drawing/2014/main" id="{E61F5C85-1AFC-4755-047B-CAF2E0369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r="8" b="8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55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70780-F6B2-30A0-87E0-25FFA257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549597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Das Fenster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from open door">
            <a:extLst>
              <a:ext uri="{FF2B5EF4-FFF2-40B4-BE49-F238E27FC236}">
                <a16:creationId xmlns:a16="http://schemas.microsoft.com/office/drawing/2014/main" id="{5C7B52CB-7A25-B92F-B3EC-A0093D047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3" r="-2" b="81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9BFCF-C9A2-079D-942F-F5DABDD4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0" y="3092920"/>
            <a:ext cx="4755046" cy="250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Die Tür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B6B8D179-B668-4AE8-A618-63D00586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88A85-678C-0178-D6C6-48C1256E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41" y="2277021"/>
            <a:ext cx="4977504" cy="278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          Die </a:t>
            </a:r>
            <a:br>
              <a:rPr lang="en-US" sz="4800" b="1" dirty="0">
                <a:solidFill>
                  <a:srgbClr val="FFC0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Beschreibung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629BEE-13D1-4CDD-8A7D-0A9F9688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900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41812F-D17A-4BBB-8708-A43295056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nimated Giraffe Head ~ Cartoon Giraffe Clip Clipart Turned Looking ...">
            <a:extLst>
              <a:ext uri="{FF2B5EF4-FFF2-40B4-BE49-F238E27FC236}">
                <a16:creationId xmlns:a16="http://schemas.microsoft.com/office/drawing/2014/main" id="{6CF378C6-D43F-AC5B-8EAF-7B059B864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5038" y="885671"/>
            <a:ext cx="4407850" cy="51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tint">
            <a:extLst>
              <a:ext uri="{FF2B5EF4-FFF2-40B4-BE49-F238E27FC236}">
                <a16:creationId xmlns:a16="http://schemas.microsoft.com/office/drawing/2014/main" id="{454D4344-7A53-4BC2-BE3F-111FE4853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311" y="0"/>
            <a:ext cx="1047689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7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7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C2530-71DC-F96D-7796-3E77D3EB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305" y="235881"/>
            <a:ext cx="4210071" cy="288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/>
              <a:t>1.Das ist mein Haus. </a:t>
            </a:r>
            <a:br>
              <a:rPr lang="en-US" sz="3000" b="1"/>
            </a:br>
            <a:r>
              <a:rPr lang="en-US" sz="3000" b="1"/>
              <a:t>   Es ist groß. ❤️</a:t>
            </a:r>
            <a:br>
              <a:rPr lang="en-US" sz="3000" b="1"/>
            </a:br>
            <a:br>
              <a:rPr lang="en-US" sz="3000" b="1"/>
            </a:br>
            <a:r>
              <a:rPr lang="en-US" sz="3000" b="1"/>
              <a:t>2. Meine Wohnung ist braun. 😍</a:t>
            </a:r>
          </a:p>
          <a:p>
            <a:pPr>
              <a:lnSpc>
                <a:spcPct val="90000"/>
              </a:lnSpc>
            </a:pPr>
            <a:endParaRPr lang="en-US" sz="3000"/>
          </a:p>
        </p:txBody>
      </p:sp>
      <p:pic>
        <p:nvPicPr>
          <p:cNvPr id="5" name="Content Placeholder 4" descr="Altes Vintage Gebäude">
            <a:extLst>
              <a:ext uri="{FF2B5EF4-FFF2-40B4-BE49-F238E27FC236}">
                <a16:creationId xmlns:a16="http://schemas.microsoft.com/office/drawing/2014/main" id="{6E17C991-A95F-378F-8670-DCD8487F8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332481" y="1907922"/>
            <a:ext cx="5408256" cy="3042156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D7AD51E-A168-490B-B8A6-8AFE86E0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tint">
            <a:extLst>
              <a:ext uri="{FF2B5EF4-FFF2-40B4-BE49-F238E27FC236}">
                <a16:creationId xmlns:a16="http://schemas.microsoft.com/office/drawing/2014/main" id="{454D4344-7A53-4BC2-BE3F-111FE4853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311" y="0"/>
            <a:ext cx="1047689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7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7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CF6D7-B20B-AF3E-28DA-F27961FF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305" y="235881"/>
            <a:ext cx="4210071" cy="288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Das Fenster ist schön.</a:t>
            </a:r>
          </a:p>
        </p:txBody>
      </p:sp>
      <p:pic>
        <p:nvPicPr>
          <p:cNvPr id="30" name="Picture 29" descr="Fenster mit Blick auf Berge">
            <a:extLst>
              <a:ext uri="{FF2B5EF4-FFF2-40B4-BE49-F238E27FC236}">
                <a16:creationId xmlns:a16="http://schemas.microsoft.com/office/drawing/2014/main" id="{345653E7-551B-F706-EA77-8E85C9FC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0" r="1" b="14580"/>
          <a:stretch/>
        </p:blipFill>
        <p:spPr>
          <a:xfrm>
            <a:off x="332481" y="1764930"/>
            <a:ext cx="5408256" cy="3328139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D7AD51E-A168-490B-B8A6-8AFE86E0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6864" y="0"/>
            <a:ext cx="5815134" cy="6858000"/>
          </a:xfrm>
          <a:prstGeom prst="rect">
            <a:avLst/>
          </a:prstGeom>
          <a:ln>
            <a:noFill/>
          </a:ln>
          <a:effectLst>
            <a:outerShdw blurRad="508000" dist="1905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A6A79-7090-CA79-9D87-71A233D8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82" y="858983"/>
            <a:ext cx="3968783" cy="2021378"/>
          </a:xfrm>
        </p:spPr>
        <p:txBody>
          <a:bodyPr>
            <a:normAutofit/>
          </a:bodyPr>
          <a:lstStyle/>
          <a:p>
            <a:r>
              <a:rPr lang="en-GB" sz="4800" dirty="0"/>
              <a:t>Die Tür </a:t>
            </a:r>
            <a:r>
              <a:rPr lang="en-GB" sz="4800"/>
              <a:t>ist</a:t>
            </a:r>
            <a:r>
              <a:rPr lang="en-GB" sz="4800" dirty="0"/>
              <a:t> </a:t>
            </a:r>
            <a:r>
              <a:rPr lang="en-GB" sz="4800" dirty="0" err="1"/>
              <a:t>rund</a:t>
            </a:r>
            <a:r>
              <a:rPr lang="en-GB" sz="4800" dirty="0"/>
              <a:t>.</a:t>
            </a:r>
          </a:p>
        </p:txBody>
      </p:sp>
      <p:pic>
        <p:nvPicPr>
          <p:cNvPr id="4" name="Content Placeholder 3" descr="Door Wood Round · Free vector graphic on Pixabay">
            <a:extLst>
              <a:ext uri="{FF2B5EF4-FFF2-40B4-BE49-F238E27FC236}">
                <a16:creationId xmlns:a16="http://schemas.microsoft.com/office/drawing/2014/main" id="{C187970B-410B-53E8-E17D-B3C8F73F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7" y="960060"/>
            <a:ext cx="4950255" cy="4937878"/>
          </a:xfrm>
          <a:prstGeom prst="rect">
            <a:avLst/>
          </a:prstGeom>
        </p:spPr>
      </p:pic>
      <p:pic>
        <p:nvPicPr>
          <p:cNvPr id="5" name="Content Placeholder 4" descr="Four chocolate cupcakes covered with pink buttercream">
            <a:extLst>
              <a:ext uri="{FF2B5EF4-FFF2-40B4-BE49-F238E27FC236}">
                <a16:creationId xmlns:a16="http://schemas.microsoft.com/office/drawing/2014/main" id="{7C8FF3A9-AF09-42F0-C4AA-0A0339891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8150" y="3438790"/>
            <a:ext cx="3968750" cy="2645833"/>
          </a:xfr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Slide Background">
            <a:extLst>
              <a:ext uri="{FF2B5EF4-FFF2-40B4-BE49-F238E27FC236}">
                <a16:creationId xmlns:a16="http://schemas.microsoft.com/office/drawing/2014/main" id="{B874FC77-B1AD-4469-830E-1F1D54FBB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Orangefarbene Blätter auf dem Boden">
            <a:extLst>
              <a:ext uri="{FF2B5EF4-FFF2-40B4-BE49-F238E27FC236}">
                <a16:creationId xmlns:a16="http://schemas.microsoft.com/office/drawing/2014/main" id="{1AC35952-D86B-79A5-32AB-71F1F803B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16EDD-2D4D-6FFE-F581-78261AA3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992" y="250296"/>
            <a:ext cx="5474257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err="1"/>
              <a:t>Vielen</a:t>
            </a:r>
            <a:r>
              <a:rPr lang="en-US" sz="3600" b="1" dirty="0"/>
              <a:t> Dank!</a:t>
            </a:r>
            <a:r>
              <a:rPr lang="en-US" sz="3600" dirty="0"/>
              <a:t> </a:t>
            </a:r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8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F07C-B836-AC70-CE5F-6DF3614D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Mein </a:t>
            </a:r>
            <a:r>
              <a:rPr lang="en-GB" dirty="0"/>
              <a:t>Haus</a:t>
            </a:r>
          </a:p>
        </p:txBody>
      </p:sp>
      <p:pic>
        <p:nvPicPr>
          <p:cNvPr id="4" name="Online Media 3" title="Learn German | My house and rooms | Mein Haus">
            <a:hlinkClick r:id="" action="ppaction://media"/>
            <a:extLst>
              <a:ext uri="{FF2B5EF4-FFF2-40B4-BE49-F238E27FC236}">
                <a16:creationId xmlns:a16="http://schemas.microsoft.com/office/drawing/2014/main" id="{14E65613-A94C-57FD-216D-1156A1BA32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904" y="2649287"/>
            <a:ext cx="10826749" cy="3743575"/>
          </a:xfrm>
        </p:spPr>
      </p:pic>
    </p:spTree>
    <p:extLst>
      <p:ext uri="{BB962C8B-B14F-4D97-AF65-F5344CB8AC3E}">
        <p14:creationId xmlns:p14="http://schemas.microsoft.com/office/powerpoint/2010/main" val="292273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Nahaufnahme eines Spielzeughauses mit grünem Dach">
            <a:extLst>
              <a:ext uri="{FF2B5EF4-FFF2-40B4-BE49-F238E27FC236}">
                <a16:creationId xmlns:a16="http://schemas.microsoft.com/office/drawing/2014/main" id="{E23FB2DB-6687-8AEF-4399-F3E87E467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2" r="-2" b="5500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C7538-01EF-03D9-4CE4-F5548108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71314"/>
            <a:ext cx="4755046" cy="250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Das Haus</a:t>
            </a: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Luftaufnahme von Wolkenkratzern">
            <a:extLst>
              <a:ext uri="{FF2B5EF4-FFF2-40B4-BE49-F238E27FC236}">
                <a16:creationId xmlns:a16="http://schemas.microsoft.com/office/drawing/2014/main" id="{6CDFED47-F5F0-EF06-9BC4-C545E8FF0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87" b="14413"/>
          <a:stretch/>
        </p:blipFill>
        <p:spPr>
          <a:xfrm>
            <a:off x="20" y="1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013B1-4ECE-7736-519C-1EB78DD5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89" y="3372974"/>
            <a:ext cx="4755046" cy="250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Die Wohnung </a:t>
            </a: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Seitenansicht eines Bettes mit Beistelltisch mit einem Wecker und einer weißen Lampe darauf">
            <a:extLst>
              <a:ext uri="{FF2B5EF4-FFF2-40B4-BE49-F238E27FC236}">
                <a16:creationId xmlns:a16="http://schemas.microsoft.com/office/drawing/2014/main" id="{FF10F0B0-0CD7-08A5-375F-E51B2FF9D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" r="8" b="8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64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18E01-4E9E-331E-83A3-289283B4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549597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Das Zimmer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ere Bürozelle">
            <a:extLst>
              <a:ext uri="{FF2B5EF4-FFF2-40B4-BE49-F238E27FC236}">
                <a16:creationId xmlns:a16="http://schemas.microsoft.com/office/drawing/2014/main" id="{758EFC61-5EBC-B986-2525-0B1800BDA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3" r="8" b="5114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1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AC005-62D0-4337-C0C8-0EDFB416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549597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Das </a:t>
            </a:r>
            <a:r>
              <a:rPr lang="en-US" sz="4800" dirty="0" err="1">
                <a:solidFill>
                  <a:srgbClr val="FFFFFF"/>
                </a:solidFill>
              </a:rPr>
              <a:t>Wohnzimmer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hulbank mit Büchern und Stiften mit Tafel im Hintergrund">
            <a:extLst>
              <a:ext uri="{FF2B5EF4-FFF2-40B4-BE49-F238E27FC236}">
                <a16:creationId xmlns:a16="http://schemas.microsoft.com/office/drawing/2014/main" id="{6FC9B353-0222-CA90-A8C6-8631F87F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" r="1" b="1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0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F1D9C-F596-318C-BB4E-EC90AC67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549597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Das </a:t>
            </a:r>
            <a:r>
              <a:rPr lang="en-US" sz="4800">
                <a:solidFill>
                  <a:srgbClr val="FFFFFF"/>
                </a:solidFill>
              </a:rPr>
              <a:t>Malzimmer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thday party celebration">
            <a:extLst>
              <a:ext uri="{FF2B5EF4-FFF2-40B4-BE49-F238E27FC236}">
                <a16:creationId xmlns:a16="http://schemas.microsoft.com/office/drawing/2014/main" id="{4FD98372-B7FF-0266-8AE6-C9DAC5C85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26" r="-2" b="1177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E1209-F478-B84D-BF88-F8B5EA22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71314"/>
            <a:ext cx="4755046" cy="250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Das </a:t>
            </a:r>
            <a:r>
              <a:rPr lang="en-US" sz="4800" dirty="0" err="1">
                <a:solidFill>
                  <a:srgbClr val="FFFFFF"/>
                </a:solidFill>
              </a:rPr>
              <a:t>Esszimmer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ordentliches Bett mit Decke und Kissen">
            <a:extLst>
              <a:ext uri="{FF2B5EF4-FFF2-40B4-BE49-F238E27FC236}">
                <a16:creationId xmlns:a16="http://schemas.microsoft.com/office/drawing/2014/main" id="{E8EB5BC0-6993-C1E3-4F8C-EDFBDCA60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2" r="8" b="2766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1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B87C8-EAC4-20CE-8617-5912EB8D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549597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Das Schlafzimmer 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4FDF9-744F-4961-B774-5F4233616C91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2.xml><?xml version="1.0" encoding="utf-8"?>
<ds:datastoreItem xmlns:ds="http://schemas.openxmlformats.org/officeDocument/2006/customXml" ds:itemID="{602A5E5F-FAC8-43F1-96E9-BC5B3325A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605862-0528-4805-889C-61D3B3734E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BevelVTI</vt:lpstr>
      <vt:lpstr> LEKTION SIEBEN  Mein Haus, Meine Stadt</vt:lpstr>
      <vt:lpstr>Mein Haus</vt:lpstr>
      <vt:lpstr>Das Haus</vt:lpstr>
      <vt:lpstr>Die Wohnung </vt:lpstr>
      <vt:lpstr>Das Zimmer</vt:lpstr>
      <vt:lpstr>Das Wohnzimmer</vt:lpstr>
      <vt:lpstr>Das Malzimmer</vt:lpstr>
      <vt:lpstr>Das Esszimmer</vt:lpstr>
      <vt:lpstr>Das Schlafzimmer </vt:lpstr>
      <vt:lpstr>Das Fenster</vt:lpstr>
      <vt:lpstr>Die Tür</vt:lpstr>
      <vt:lpstr>          Die  Beschreibung</vt:lpstr>
      <vt:lpstr>1.Das ist mein Haus.     Es ist groß. ❤️  2. Meine Wohnung ist braun. 😍 </vt:lpstr>
      <vt:lpstr>Das Fenster ist schön.</vt:lpstr>
      <vt:lpstr>Die Tür ist rund.</vt:lpstr>
      <vt:lpstr>Vielen Dank!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/>
  <cp:lastModifiedBy/>
  <cp:revision>289</cp:revision>
  <dcterms:created xsi:type="dcterms:W3CDTF">2023-09-18T17:57:55Z</dcterms:created>
  <dcterms:modified xsi:type="dcterms:W3CDTF">2023-09-19T18:48:34Z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