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3" r:id="rId1"/>
  </p:sldMasterIdLst>
  <p:notesMasterIdLst>
    <p:notesMasterId r:id="rId18"/>
  </p:notesMasterIdLst>
  <p:sldIdLst>
    <p:sldId id="258" r:id="rId2"/>
    <p:sldId id="257" r:id="rId3"/>
    <p:sldId id="346" r:id="rId4"/>
    <p:sldId id="337" r:id="rId5"/>
    <p:sldId id="324" r:id="rId6"/>
    <p:sldId id="347" r:id="rId7"/>
    <p:sldId id="338" r:id="rId8"/>
    <p:sldId id="342" r:id="rId9"/>
    <p:sldId id="341" r:id="rId10"/>
    <p:sldId id="340" r:id="rId11"/>
    <p:sldId id="348" r:id="rId12"/>
    <p:sldId id="345" r:id="rId13"/>
    <p:sldId id="349" r:id="rId14"/>
    <p:sldId id="350" r:id="rId15"/>
    <p:sldId id="344" r:id="rId16"/>
    <p:sldId id="336" r:id="rId17"/>
  </p:sldIdLst>
  <p:sldSz cx="9144000" cy="5143500" type="screen16x9"/>
  <p:notesSz cx="6858000" cy="9144000"/>
  <p:embeddedFontLst>
    <p:embeddedFont>
      <p:font typeface="Algerian" panose="04020705040A02060702" pitchFamily="82" charset="0"/>
      <p:regular r:id="rId19"/>
    </p:embeddedFont>
    <p:embeddedFont>
      <p:font typeface="Assistant" pitchFamily="2" charset="-79"/>
      <p:regular r:id="rId20"/>
      <p:bold r:id="rId21"/>
    </p:embeddedFont>
    <p:embeddedFont>
      <p:font typeface="Comic Sans MS" panose="030F0702030302020204" pitchFamily="66" charset="0"/>
      <p:regular r:id="rId22"/>
      <p:bold r:id="rId23"/>
      <p:italic r:id="rId24"/>
      <p:boldItalic r:id="rId25"/>
    </p:embeddedFont>
    <p:embeddedFont>
      <p:font typeface="McLaren" panose="020B0604020202020204" charset="0"/>
      <p:regular r:id="rId26"/>
    </p:embeddedFont>
    <p:embeddedFont>
      <p:font typeface="Quicksand" panose="020B0604020202020204" charset="0"/>
      <p:regular r:id="rId27"/>
      <p:bold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FF"/>
    <a:srgbClr val="85F9C2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210F41E-939B-43E9-A266-28710AF6F6D9}">
  <a:tblStyle styleId="{C210F41E-939B-43E9-A266-28710AF6F6D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7232903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6" name="Google Shape;10946;g707c3e161e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47" name="Google Shape;10947;g707c3e161e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9399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g92a80f1fd5_0_4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9" name="Google Shape;439;g92a80f1fd5_0_4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9573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g92a80f1fd5_0_4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9" name="Google Shape;439;g92a80f1fd5_0_4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7666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6841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5" name="Google Shape;2415;p9"/>
          <p:cNvSpPr txBox="1">
            <a:spLocks noGrp="1"/>
          </p:cNvSpPr>
          <p:nvPr>
            <p:ph type="subTitle" idx="1"/>
          </p:nvPr>
        </p:nvSpPr>
        <p:spPr>
          <a:xfrm>
            <a:off x="6010300" y="2131575"/>
            <a:ext cx="2505900" cy="143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416" name="Google Shape;2416;p9"/>
          <p:cNvSpPr txBox="1">
            <a:spLocks noGrp="1"/>
          </p:cNvSpPr>
          <p:nvPr>
            <p:ph type="title"/>
          </p:nvPr>
        </p:nvSpPr>
        <p:spPr>
          <a:xfrm>
            <a:off x="5427350" y="356124"/>
            <a:ext cx="3097800" cy="93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6000"/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6000"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6000"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6000"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6000"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6000"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6000"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6000"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and text">
  <p:cSld name="SECTION_HEADER_1">
    <p:bg>
      <p:bgPr>
        <a:solidFill>
          <a:schemeClr val="accent2"/>
        </a:solidFill>
        <a:effectLst/>
      </p:bgPr>
    </p:bg>
    <p:spTree>
      <p:nvGrpSpPr>
        <p:cNvPr id="1" name="Shape 79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48" name="Google Shape;7948;p30"/>
          <p:cNvGrpSpPr/>
          <p:nvPr/>
        </p:nvGrpSpPr>
        <p:grpSpPr>
          <a:xfrm>
            <a:off x="18139" y="-44102"/>
            <a:ext cx="9120445" cy="5221595"/>
            <a:chOff x="18139" y="-44102"/>
            <a:chExt cx="9120445" cy="5221595"/>
          </a:xfrm>
        </p:grpSpPr>
        <p:sp>
          <p:nvSpPr>
            <p:cNvPr id="7949" name="Google Shape;7949;p30"/>
            <p:cNvSpPr/>
            <p:nvPr/>
          </p:nvSpPr>
          <p:spPr>
            <a:xfrm>
              <a:off x="8756017" y="-1820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0" name="Google Shape;7950;p30"/>
            <p:cNvSpPr/>
            <p:nvPr/>
          </p:nvSpPr>
          <p:spPr>
            <a:xfrm>
              <a:off x="8469963" y="47156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62" y="836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1" name="Google Shape;7951;p30"/>
            <p:cNvSpPr/>
            <p:nvPr/>
          </p:nvSpPr>
          <p:spPr>
            <a:xfrm>
              <a:off x="8591246" y="179540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62" y="831"/>
                    <a:pt x="1062" y="536"/>
                  </a:cubicBezTo>
                  <a:cubicBezTo>
                    <a:pt x="1062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2" name="Google Shape;7952;p30"/>
            <p:cNvSpPr/>
            <p:nvPr/>
          </p:nvSpPr>
          <p:spPr>
            <a:xfrm>
              <a:off x="8273982" y="242180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3" name="Google Shape;7953;p30"/>
            <p:cNvSpPr/>
            <p:nvPr/>
          </p:nvSpPr>
          <p:spPr>
            <a:xfrm>
              <a:off x="9101182" y="128195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4" name="Google Shape;7954;p30"/>
            <p:cNvSpPr/>
            <p:nvPr/>
          </p:nvSpPr>
          <p:spPr>
            <a:xfrm>
              <a:off x="8875822" y="192259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5" name="Google Shape;7955;p30"/>
            <p:cNvSpPr/>
            <p:nvPr/>
          </p:nvSpPr>
          <p:spPr>
            <a:xfrm>
              <a:off x="8413948" y="94748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6" name="Google Shape;7956;p30"/>
            <p:cNvSpPr/>
            <p:nvPr/>
          </p:nvSpPr>
          <p:spPr>
            <a:xfrm>
              <a:off x="8413948" y="155502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7" name="Google Shape;7957;p30"/>
            <p:cNvSpPr/>
            <p:nvPr/>
          </p:nvSpPr>
          <p:spPr>
            <a:xfrm>
              <a:off x="8315958" y="218163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37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8" name="Google Shape;7958;p30"/>
            <p:cNvSpPr/>
            <p:nvPr/>
          </p:nvSpPr>
          <p:spPr>
            <a:xfrm>
              <a:off x="8012910" y="19367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26" y="1072"/>
                  </a:cubicBezTo>
                  <a:cubicBezTo>
                    <a:pt x="820" y="1072"/>
                    <a:pt x="1057" y="836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9" name="Google Shape;7959;p30"/>
            <p:cNvSpPr/>
            <p:nvPr/>
          </p:nvSpPr>
          <p:spPr>
            <a:xfrm>
              <a:off x="8672066" y="26429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0" name="Google Shape;7960;p30"/>
            <p:cNvSpPr/>
            <p:nvPr/>
          </p:nvSpPr>
          <p:spPr>
            <a:xfrm>
              <a:off x="8700178" y="676627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26" y="1067"/>
                  </a:cubicBezTo>
                  <a:cubicBezTo>
                    <a:pt x="820" y="1067"/>
                    <a:pt x="1056" y="830"/>
                    <a:pt x="1056" y="536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1" name="Google Shape;7961;p30"/>
            <p:cNvSpPr/>
            <p:nvPr/>
          </p:nvSpPr>
          <p:spPr>
            <a:xfrm>
              <a:off x="8815163" y="2238208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2" name="Google Shape;7962;p30"/>
            <p:cNvSpPr/>
            <p:nvPr/>
          </p:nvSpPr>
          <p:spPr>
            <a:xfrm>
              <a:off x="7919529" y="131966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3" name="Google Shape;7963;p30"/>
            <p:cNvSpPr/>
            <p:nvPr/>
          </p:nvSpPr>
          <p:spPr>
            <a:xfrm>
              <a:off x="9101182" y="220049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4" name="Google Shape;7964;p30"/>
            <p:cNvSpPr/>
            <p:nvPr/>
          </p:nvSpPr>
          <p:spPr>
            <a:xfrm>
              <a:off x="8099993" y="155502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5" name="Google Shape;7965;p30"/>
            <p:cNvSpPr/>
            <p:nvPr/>
          </p:nvSpPr>
          <p:spPr>
            <a:xfrm>
              <a:off x="8572598" y="2080333"/>
              <a:ext cx="37366" cy="37718"/>
            </a:xfrm>
            <a:custGeom>
              <a:avLst/>
              <a:gdLst/>
              <a:ahLst/>
              <a:cxnLst/>
              <a:rect l="l" t="t" r="r" b="b"/>
              <a:pathLst>
                <a:path w="1062" h="1072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0" y="1072"/>
                    <a:pt x="1062" y="830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6" name="Google Shape;7966;p30"/>
            <p:cNvSpPr/>
            <p:nvPr/>
          </p:nvSpPr>
          <p:spPr>
            <a:xfrm>
              <a:off x="8781702" y="872045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7" name="Google Shape;7967;p30"/>
            <p:cNvSpPr/>
            <p:nvPr/>
          </p:nvSpPr>
          <p:spPr>
            <a:xfrm>
              <a:off x="8894470" y="490428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57" y="836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8" name="Google Shape;7968;p30"/>
            <p:cNvSpPr/>
            <p:nvPr/>
          </p:nvSpPr>
          <p:spPr>
            <a:xfrm>
              <a:off x="8031593" y="49042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7" y="836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9" name="Google Shape;7969;p30"/>
            <p:cNvSpPr/>
            <p:nvPr/>
          </p:nvSpPr>
          <p:spPr>
            <a:xfrm>
              <a:off x="8031593" y="2294610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7" y="836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0" name="Google Shape;7970;p30"/>
            <p:cNvSpPr/>
            <p:nvPr/>
          </p:nvSpPr>
          <p:spPr>
            <a:xfrm>
              <a:off x="8674458" y="1293596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1"/>
                  </a:moveTo>
                  <a:cubicBezTo>
                    <a:pt x="799" y="1"/>
                    <a:pt x="1" y="810"/>
                    <a:pt x="1" y="1808"/>
                  </a:cubicBezTo>
                  <a:cubicBezTo>
                    <a:pt x="1" y="2807"/>
                    <a:pt x="799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7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1" name="Google Shape;7971;p30"/>
            <p:cNvSpPr/>
            <p:nvPr/>
          </p:nvSpPr>
          <p:spPr>
            <a:xfrm>
              <a:off x="7949858" y="1896527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2" name="Google Shape;7972;p30"/>
            <p:cNvSpPr/>
            <p:nvPr/>
          </p:nvSpPr>
          <p:spPr>
            <a:xfrm>
              <a:off x="8155092" y="631872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0"/>
                  </a:moveTo>
                  <a:cubicBezTo>
                    <a:pt x="805" y="0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0"/>
                    <a:pt x="1793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3" name="Google Shape;7973;p30"/>
            <p:cNvSpPr/>
            <p:nvPr/>
          </p:nvSpPr>
          <p:spPr>
            <a:xfrm>
              <a:off x="8774665" y="10416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4" name="Google Shape;7974;p30"/>
            <p:cNvSpPr/>
            <p:nvPr/>
          </p:nvSpPr>
          <p:spPr>
            <a:xfrm>
              <a:off x="8218144" y="104160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26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5" name="Google Shape;7975;p30"/>
            <p:cNvSpPr/>
            <p:nvPr/>
          </p:nvSpPr>
          <p:spPr>
            <a:xfrm>
              <a:off x="8236827" y="1941458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57" y="831"/>
                    <a:pt x="1057" y="531"/>
                  </a:cubicBezTo>
                  <a:cubicBezTo>
                    <a:pt x="1057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6" name="Google Shape;7976;p30"/>
            <p:cNvSpPr/>
            <p:nvPr/>
          </p:nvSpPr>
          <p:spPr>
            <a:xfrm>
              <a:off x="8971420" y="242180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6" y="1"/>
                    <a:pt x="0" y="242"/>
                    <a:pt x="0" y="537"/>
                  </a:cubicBezTo>
                  <a:cubicBezTo>
                    <a:pt x="0" y="831"/>
                    <a:pt x="236" y="1073"/>
                    <a:pt x="531" y="1073"/>
                  </a:cubicBezTo>
                  <a:cubicBezTo>
                    <a:pt x="820" y="1073"/>
                    <a:pt x="1061" y="831"/>
                    <a:pt x="1061" y="537"/>
                  </a:cubicBezTo>
                  <a:cubicBezTo>
                    <a:pt x="1061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7" name="Google Shape;7977;p30"/>
            <p:cNvSpPr/>
            <p:nvPr/>
          </p:nvSpPr>
          <p:spPr>
            <a:xfrm>
              <a:off x="9026484" y="19367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43" y="0"/>
                    <a:pt x="1" y="242"/>
                    <a:pt x="1" y="536"/>
                  </a:cubicBezTo>
                  <a:cubicBezTo>
                    <a:pt x="1" y="836"/>
                    <a:pt x="243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8" name="Google Shape;7978;p30"/>
            <p:cNvSpPr/>
            <p:nvPr/>
          </p:nvSpPr>
          <p:spPr>
            <a:xfrm>
              <a:off x="8334641" y="21253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42"/>
                    <a:pt x="0" y="536"/>
                  </a:cubicBezTo>
                  <a:cubicBezTo>
                    <a:pt x="0" y="831"/>
                    <a:pt x="242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9" name="Google Shape;7979;p30"/>
            <p:cNvSpPr/>
            <p:nvPr/>
          </p:nvSpPr>
          <p:spPr>
            <a:xfrm>
              <a:off x="8718650" y="161159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3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0" name="Google Shape;7980;p30"/>
            <p:cNvSpPr/>
            <p:nvPr/>
          </p:nvSpPr>
          <p:spPr>
            <a:xfrm>
              <a:off x="8553914" y="235118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1" name="Google Shape;7981;p30"/>
            <p:cNvSpPr/>
            <p:nvPr/>
          </p:nvSpPr>
          <p:spPr>
            <a:xfrm>
              <a:off x="8031593" y="1004059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26" y="1067"/>
                  </a:cubicBezTo>
                  <a:cubicBezTo>
                    <a:pt x="820" y="1067"/>
                    <a:pt x="1057" y="831"/>
                    <a:pt x="1057" y="531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2" name="Google Shape;7982;p30"/>
            <p:cNvSpPr/>
            <p:nvPr/>
          </p:nvSpPr>
          <p:spPr>
            <a:xfrm>
              <a:off x="9026484" y="1470366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2" y="0"/>
                  </a:moveTo>
                  <a:cubicBezTo>
                    <a:pt x="243" y="0"/>
                    <a:pt x="1" y="237"/>
                    <a:pt x="1" y="536"/>
                  </a:cubicBezTo>
                  <a:cubicBezTo>
                    <a:pt x="1" y="830"/>
                    <a:pt x="243" y="1067"/>
                    <a:pt x="532" y="1067"/>
                  </a:cubicBezTo>
                  <a:cubicBezTo>
                    <a:pt x="826" y="1067"/>
                    <a:pt x="1062" y="830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3" name="Google Shape;7983;p30"/>
            <p:cNvSpPr/>
            <p:nvPr/>
          </p:nvSpPr>
          <p:spPr>
            <a:xfrm>
              <a:off x="8218144" y="1300809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0" y="1067"/>
                    <a:pt x="1057" y="831"/>
                    <a:pt x="1057" y="531"/>
                  </a:cubicBezTo>
                  <a:cubicBezTo>
                    <a:pt x="1057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4" name="Google Shape;7984;p30"/>
            <p:cNvSpPr/>
            <p:nvPr/>
          </p:nvSpPr>
          <p:spPr>
            <a:xfrm>
              <a:off x="8451315" y="72134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6" y="1"/>
                    <a:pt x="0" y="237"/>
                    <a:pt x="0" y="537"/>
                  </a:cubicBezTo>
                  <a:cubicBezTo>
                    <a:pt x="0" y="831"/>
                    <a:pt x="236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5" name="Google Shape;7985;p30"/>
            <p:cNvSpPr/>
            <p:nvPr/>
          </p:nvSpPr>
          <p:spPr>
            <a:xfrm>
              <a:off x="7919529" y="74020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6" name="Google Shape;7986;p30"/>
            <p:cNvSpPr/>
            <p:nvPr/>
          </p:nvSpPr>
          <p:spPr>
            <a:xfrm>
              <a:off x="8978421" y="7213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7" name="Google Shape;7987;p30"/>
            <p:cNvSpPr/>
            <p:nvPr/>
          </p:nvSpPr>
          <p:spPr>
            <a:xfrm>
              <a:off x="8118500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37"/>
                    <a:pt x="0" y="536"/>
                  </a:cubicBezTo>
                  <a:cubicBezTo>
                    <a:pt x="0" y="830"/>
                    <a:pt x="242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8" name="Google Shape;7988;p30"/>
            <p:cNvSpPr/>
            <p:nvPr/>
          </p:nvSpPr>
          <p:spPr>
            <a:xfrm>
              <a:off x="8756017" y="280806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9" name="Google Shape;7989;p30"/>
            <p:cNvSpPr/>
            <p:nvPr/>
          </p:nvSpPr>
          <p:spPr>
            <a:xfrm>
              <a:off x="8469963" y="329801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0" name="Google Shape;7990;p30"/>
            <p:cNvSpPr/>
            <p:nvPr/>
          </p:nvSpPr>
          <p:spPr>
            <a:xfrm>
              <a:off x="8591246" y="46216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1" y="1072"/>
                    <a:pt x="1062" y="830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1" name="Google Shape;7991;p30"/>
            <p:cNvSpPr/>
            <p:nvPr/>
          </p:nvSpPr>
          <p:spPr>
            <a:xfrm>
              <a:off x="9101182" y="41082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2" name="Google Shape;7992;p30"/>
            <p:cNvSpPr/>
            <p:nvPr/>
          </p:nvSpPr>
          <p:spPr>
            <a:xfrm>
              <a:off x="8875822" y="474886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3" name="Google Shape;7993;p30"/>
            <p:cNvSpPr/>
            <p:nvPr/>
          </p:nvSpPr>
          <p:spPr>
            <a:xfrm>
              <a:off x="8413948" y="377375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4" name="Google Shape;7994;p30"/>
            <p:cNvSpPr/>
            <p:nvPr/>
          </p:nvSpPr>
          <p:spPr>
            <a:xfrm>
              <a:off x="8413948" y="438146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5" name="Google Shape;7995;p30"/>
            <p:cNvSpPr/>
            <p:nvPr/>
          </p:nvSpPr>
          <p:spPr>
            <a:xfrm>
              <a:off x="8315958" y="500790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42"/>
                    <a:pt x="0" y="536"/>
                  </a:cubicBezTo>
                  <a:cubicBezTo>
                    <a:pt x="0" y="836"/>
                    <a:pt x="242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6" name="Google Shape;7996;p30"/>
            <p:cNvSpPr/>
            <p:nvPr/>
          </p:nvSpPr>
          <p:spPr>
            <a:xfrm>
              <a:off x="8012910" y="302012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7" name="Google Shape;7997;p30"/>
            <p:cNvSpPr/>
            <p:nvPr/>
          </p:nvSpPr>
          <p:spPr>
            <a:xfrm>
              <a:off x="8334641" y="259449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2"/>
                    <a:pt x="0" y="537"/>
                  </a:cubicBezTo>
                  <a:cubicBezTo>
                    <a:pt x="0" y="836"/>
                    <a:pt x="242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8" name="Google Shape;7998;p30"/>
            <p:cNvSpPr/>
            <p:nvPr/>
          </p:nvSpPr>
          <p:spPr>
            <a:xfrm>
              <a:off x="8672066" y="309074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9" name="Google Shape;7999;p30"/>
            <p:cNvSpPr/>
            <p:nvPr/>
          </p:nvSpPr>
          <p:spPr>
            <a:xfrm>
              <a:off x="8700178" y="350286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26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3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0" name="Google Shape;8000;p30"/>
            <p:cNvSpPr/>
            <p:nvPr/>
          </p:nvSpPr>
          <p:spPr>
            <a:xfrm>
              <a:off x="8815163" y="506447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1" name="Google Shape;8001;p30"/>
            <p:cNvSpPr/>
            <p:nvPr/>
          </p:nvSpPr>
          <p:spPr>
            <a:xfrm>
              <a:off x="7919529" y="414593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2" name="Google Shape;8002;p30"/>
            <p:cNvSpPr/>
            <p:nvPr/>
          </p:nvSpPr>
          <p:spPr>
            <a:xfrm>
              <a:off x="9101182" y="502676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3" name="Google Shape;8003;p30"/>
            <p:cNvSpPr/>
            <p:nvPr/>
          </p:nvSpPr>
          <p:spPr>
            <a:xfrm>
              <a:off x="8099993" y="438146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4" name="Google Shape;8004;p30"/>
            <p:cNvSpPr/>
            <p:nvPr/>
          </p:nvSpPr>
          <p:spPr>
            <a:xfrm>
              <a:off x="8572598" y="4906779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0" y="1067"/>
                    <a:pt x="1062" y="830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5" name="Google Shape;8005;p30"/>
            <p:cNvSpPr/>
            <p:nvPr/>
          </p:nvSpPr>
          <p:spPr>
            <a:xfrm>
              <a:off x="8781702" y="3698491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6" name="Google Shape;8006;p30"/>
            <p:cNvSpPr/>
            <p:nvPr/>
          </p:nvSpPr>
          <p:spPr>
            <a:xfrm>
              <a:off x="8894470" y="3316875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7" name="Google Shape;8007;p30"/>
            <p:cNvSpPr/>
            <p:nvPr/>
          </p:nvSpPr>
          <p:spPr>
            <a:xfrm>
              <a:off x="8553914" y="273910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8" name="Google Shape;8008;p30"/>
            <p:cNvSpPr/>
            <p:nvPr/>
          </p:nvSpPr>
          <p:spPr>
            <a:xfrm>
              <a:off x="7938212" y="2556984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1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0"/>
                    <a:pt x="237" y="1067"/>
                    <a:pt x="531" y="1067"/>
                  </a:cubicBezTo>
                  <a:cubicBezTo>
                    <a:pt x="826" y="1067"/>
                    <a:pt x="1062" y="830"/>
                    <a:pt x="1062" y="531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9" name="Google Shape;8009;p30"/>
            <p:cNvSpPr/>
            <p:nvPr/>
          </p:nvSpPr>
          <p:spPr>
            <a:xfrm>
              <a:off x="8031593" y="331687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26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0" name="Google Shape;8010;p30"/>
            <p:cNvSpPr/>
            <p:nvPr/>
          </p:nvSpPr>
          <p:spPr>
            <a:xfrm>
              <a:off x="8031593" y="512105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1" name="Google Shape;8011;p30"/>
            <p:cNvSpPr/>
            <p:nvPr/>
          </p:nvSpPr>
          <p:spPr>
            <a:xfrm>
              <a:off x="8674458" y="4120043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1"/>
                  </a:moveTo>
                  <a:cubicBezTo>
                    <a:pt x="799" y="1"/>
                    <a:pt x="1" y="810"/>
                    <a:pt x="1" y="1808"/>
                  </a:cubicBezTo>
                  <a:cubicBezTo>
                    <a:pt x="1" y="2807"/>
                    <a:pt x="799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7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2" name="Google Shape;8012;p30"/>
            <p:cNvSpPr/>
            <p:nvPr/>
          </p:nvSpPr>
          <p:spPr>
            <a:xfrm>
              <a:off x="7949858" y="4722973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3" name="Google Shape;8013;p30"/>
            <p:cNvSpPr/>
            <p:nvPr/>
          </p:nvSpPr>
          <p:spPr>
            <a:xfrm>
              <a:off x="8155092" y="3458142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0"/>
                  </a:moveTo>
                  <a:cubicBezTo>
                    <a:pt x="805" y="0"/>
                    <a:pt x="1" y="809"/>
                    <a:pt x="1" y="1808"/>
                  </a:cubicBezTo>
                  <a:cubicBezTo>
                    <a:pt x="1" y="2806"/>
                    <a:pt x="805" y="3616"/>
                    <a:pt x="1793" y="3616"/>
                  </a:cubicBezTo>
                  <a:cubicBezTo>
                    <a:pt x="2781" y="3616"/>
                    <a:pt x="3579" y="2806"/>
                    <a:pt x="3579" y="1808"/>
                  </a:cubicBezTo>
                  <a:cubicBezTo>
                    <a:pt x="3579" y="809"/>
                    <a:pt x="2781" y="0"/>
                    <a:pt x="1793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4" name="Google Shape;8014;p30"/>
            <p:cNvSpPr/>
            <p:nvPr/>
          </p:nvSpPr>
          <p:spPr>
            <a:xfrm>
              <a:off x="8774665" y="38680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5" name="Google Shape;8015;p30"/>
            <p:cNvSpPr/>
            <p:nvPr/>
          </p:nvSpPr>
          <p:spPr>
            <a:xfrm>
              <a:off x="8218144" y="386804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6" name="Google Shape;8016;p30"/>
            <p:cNvSpPr/>
            <p:nvPr/>
          </p:nvSpPr>
          <p:spPr>
            <a:xfrm>
              <a:off x="8236827" y="476772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7" name="Google Shape;8017;p30"/>
            <p:cNvSpPr/>
            <p:nvPr/>
          </p:nvSpPr>
          <p:spPr>
            <a:xfrm>
              <a:off x="9026484" y="302012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43" y="0"/>
                    <a:pt x="1" y="237"/>
                    <a:pt x="1" y="536"/>
                  </a:cubicBezTo>
                  <a:cubicBezTo>
                    <a:pt x="1" y="831"/>
                    <a:pt x="243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8" name="Google Shape;8018;p30"/>
            <p:cNvSpPr/>
            <p:nvPr/>
          </p:nvSpPr>
          <p:spPr>
            <a:xfrm>
              <a:off x="8875822" y="257563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9" name="Google Shape;8019;p30"/>
            <p:cNvSpPr/>
            <p:nvPr/>
          </p:nvSpPr>
          <p:spPr>
            <a:xfrm>
              <a:off x="8334641" y="303898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37"/>
                    <a:pt x="0" y="536"/>
                  </a:cubicBezTo>
                  <a:cubicBezTo>
                    <a:pt x="0" y="831"/>
                    <a:pt x="242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0" name="Google Shape;8020;p30"/>
            <p:cNvSpPr/>
            <p:nvPr/>
          </p:nvSpPr>
          <p:spPr>
            <a:xfrm>
              <a:off x="8718650" y="443804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42" y="1"/>
                    <a:pt x="1" y="237"/>
                    <a:pt x="1" y="537"/>
                  </a:cubicBezTo>
                  <a:cubicBezTo>
                    <a:pt x="1" y="831"/>
                    <a:pt x="242" y="1068"/>
                    <a:pt x="531" y="1068"/>
                  </a:cubicBezTo>
                  <a:cubicBezTo>
                    <a:pt x="826" y="1068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1" name="Google Shape;8021;p30"/>
            <p:cNvSpPr/>
            <p:nvPr/>
          </p:nvSpPr>
          <p:spPr>
            <a:xfrm>
              <a:off x="8031593" y="3830329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2" name="Google Shape;8022;p30"/>
            <p:cNvSpPr/>
            <p:nvPr/>
          </p:nvSpPr>
          <p:spPr>
            <a:xfrm>
              <a:off x="9063851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3" name="Google Shape;8023;p30"/>
            <p:cNvSpPr/>
            <p:nvPr/>
          </p:nvSpPr>
          <p:spPr>
            <a:xfrm>
              <a:off x="9026484" y="4296636"/>
              <a:ext cx="37402" cy="37718"/>
            </a:xfrm>
            <a:custGeom>
              <a:avLst/>
              <a:gdLst/>
              <a:ahLst/>
              <a:cxnLst/>
              <a:rect l="l" t="t" r="r" b="b"/>
              <a:pathLst>
                <a:path w="1063" h="1072" extrusionOk="0">
                  <a:moveTo>
                    <a:pt x="532" y="0"/>
                  </a:moveTo>
                  <a:cubicBezTo>
                    <a:pt x="243" y="0"/>
                    <a:pt x="1" y="242"/>
                    <a:pt x="1" y="536"/>
                  </a:cubicBezTo>
                  <a:cubicBezTo>
                    <a:pt x="1" y="836"/>
                    <a:pt x="243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4" name="Google Shape;8024;p30"/>
            <p:cNvSpPr/>
            <p:nvPr/>
          </p:nvSpPr>
          <p:spPr>
            <a:xfrm>
              <a:off x="8218144" y="4127080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5" name="Google Shape;8025;p30"/>
            <p:cNvSpPr/>
            <p:nvPr/>
          </p:nvSpPr>
          <p:spPr>
            <a:xfrm>
              <a:off x="8451315" y="354761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6" y="1"/>
                    <a:pt x="0" y="242"/>
                    <a:pt x="0" y="537"/>
                  </a:cubicBezTo>
                  <a:cubicBezTo>
                    <a:pt x="0" y="836"/>
                    <a:pt x="236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6" name="Google Shape;8026;p30"/>
            <p:cNvSpPr/>
            <p:nvPr/>
          </p:nvSpPr>
          <p:spPr>
            <a:xfrm>
              <a:off x="7919529" y="356647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7" name="Google Shape;8027;p30"/>
            <p:cNvSpPr/>
            <p:nvPr/>
          </p:nvSpPr>
          <p:spPr>
            <a:xfrm>
              <a:off x="8662812" y="259449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8" name="Google Shape;8028;p30"/>
            <p:cNvSpPr/>
            <p:nvPr/>
          </p:nvSpPr>
          <p:spPr>
            <a:xfrm>
              <a:off x="8978421" y="354761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9" name="Google Shape;8029;p30"/>
            <p:cNvSpPr/>
            <p:nvPr/>
          </p:nvSpPr>
          <p:spPr>
            <a:xfrm>
              <a:off x="5957472" y="-1820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0" name="Google Shape;8030;p30"/>
            <p:cNvSpPr/>
            <p:nvPr/>
          </p:nvSpPr>
          <p:spPr>
            <a:xfrm>
              <a:off x="6669476" y="30201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1" name="Google Shape;8031;p30"/>
            <p:cNvSpPr/>
            <p:nvPr/>
          </p:nvSpPr>
          <p:spPr>
            <a:xfrm>
              <a:off x="7359876" y="26429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2" name="Google Shape;8032;p30"/>
            <p:cNvSpPr/>
            <p:nvPr/>
          </p:nvSpPr>
          <p:spPr>
            <a:xfrm>
              <a:off x="5671418" y="471569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57" y="836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3" name="Google Shape;8033;p30"/>
            <p:cNvSpPr/>
            <p:nvPr/>
          </p:nvSpPr>
          <p:spPr>
            <a:xfrm>
              <a:off x="6977345" y="74020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4" name="Google Shape;8034;p30"/>
            <p:cNvSpPr/>
            <p:nvPr/>
          </p:nvSpPr>
          <p:spPr>
            <a:xfrm>
              <a:off x="5792736" y="179540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5" name="Google Shape;8035;p30"/>
            <p:cNvSpPr/>
            <p:nvPr/>
          </p:nvSpPr>
          <p:spPr>
            <a:xfrm>
              <a:off x="5475438" y="242180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6" name="Google Shape;8036;p30"/>
            <p:cNvSpPr/>
            <p:nvPr/>
          </p:nvSpPr>
          <p:spPr>
            <a:xfrm>
              <a:off x="6939978" y="141378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42"/>
                    <a:pt x="1" y="536"/>
                  </a:cubicBezTo>
                  <a:cubicBezTo>
                    <a:pt x="1" y="831"/>
                    <a:pt x="242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7" name="Google Shape;8037;p30"/>
            <p:cNvSpPr/>
            <p:nvPr/>
          </p:nvSpPr>
          <p:spPr>
            <a:xfrm>
              <a:off x="6386589" y="1592739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8" name="Google Shape;8038;p30"/>
            <p:cNvSpPr/>
            <p:nvPr/>
          </p:nvSpPr>
          <p:spPr>
            <a:xfrm>
              <a:off x="7331939" y="2200490"/>
              <a:ext cx="37226" cy="37578"/>
            </a:xfrm>
            <a:custGeom>
              <a:avLst/>
              <a:gdLst/>
              <a:ahLst/>
              <a:cxnLst/>
              <a:rect l="l" t="t" r="r" b="b"/>
              <a:pathLst>
                <a:path w="1058" h="1068" extrusionOk="0">
                  <a:moveTo>
                    <a:pt x="526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1" y="1067"/>
                    <a:pt x="1057" y="831"/>
                    <a:pt x="1057" y="537"/>
                  </a:cubicBezTo>
                  <a:cubicBezTo>
                    <a:pt x="1057" y="237"/>
                    <a:pt x="821" y="1"/>
                    <a:pt x="526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9" name="Google Shape;8039;p30"/>
            <p:cNvSpPr/>
            <p:nvPr/>
          </p:nvSpPr>
          <p:spPr>
            <a:xfrm>
              <a:off x="6302672" y="1281950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6" y="1"/>
                    <a:pt x="0" y="237"/>
                    <a:pt x="0" y="537"/>
                  </a:cubicBezTo>
                  <a:cubicBezTo>
                    <a:pt x="0" y="831"/>
                    <a:pt x="236" y="1067"/>
                    <a:pt x="526" y="1067"/>
                  </a:cubicBezTo>
                  <a:cubicBezTo>
                    <a:pt x="820" y="1067"/>
                    <a:pt x="1056" y="831"/>
                    <a:pt x="1056" y="537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0" name="Google Shape;8040;p30"/>
            <p:cNvSpPr/>
            <p:nvPr/>
          </p:nvSpPr>
          <p:spPr>
            <a:xfrm>
              <a:off x="6077101" y="192259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42" y="1"/>
                    <a:pt x="0" y="237"/>
                    <a:pt x="0" y="531"/>
                  </a:cubicBezTo>
                  <a:cubicBezTo>
                    <a:pt x="0" y="831"/>
                    <a:pt x="242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1" name="Google Shape;8041;p30"/>
            <p:cNvSpPr/>
            <p:nvPr/>
          </p:nvSpPr>
          <p:spPr>
            <a:xfrm>
              <a:off x="5615404" y="94748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2" name="Google Shape;8042;p30"/>
            <p:cNvSpPr/>
            <p:nvPr/>
          </p:nvSpPr>
          <p:spPr>
            <a:xfrm>
              <a:off x="5615404" y="15550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3" name="Google Shape;8043;p30"/>
            <p:cNvSpPr/>
            <p:nvPr/>
          </p:nvSpPr>
          <p:spPr>
            <a:xfrm>
              <a:off x="7593012" y="171996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4" name="Google Shape;8044;p30"/>
            <p:cNvSpPr/>
            <p:nvPr/>
          </p:nvSpPr>
          <p:spPr>
            <a:xfrm>
              <a:off x="5517414" y="218163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5" name="Google Shape;8045;p30"/>
            <p:cNvSpPr/>
            <p:nvPr/>
          </p:nvSpPr>
          <p:spPr>
            <a:xfrm>
              <a:off x="7415891" y="61301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6" name="Google Shape;8046;p30"/>
            <p:cNvSpPr/>
            <p:nvPr/>
          </p:nvSpPr>
          <p:spPr>
            <a:xfrm>
              <a:off x="7154642" y="127847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7" name="Google Shape;8047;p30"/>
            <p:cNvSpPr/>
            <p:nvPr/>
          </p:nvSpPr>
          <p:spPr>
            <a:xfrm>
              <a:off x="7086242" y="1979000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8" name="Google Shape;8048;p30"/>
            <p:cNvSpPr/>
            <p:nvPr/>
          </p:nvSpPr>
          <p:spPr>
            <a:xfrm>
              <a:off x="7732978" y="212505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9" name="Google Shape;8049;p30"/>
            <p:cNvSpPr/>
            <p:nvPr/>
          </p:nvSpPr>
          <p:spPr>
            <a:xfrm>
              <a:off x="6818872" y="173882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0" name="Google Shape;8050;p30"/>
            <p:cNvSpPr/>
            <p:nvPr/>
          </p:nvSpPr>
          <p:spPr>
            <a:xfrm>
              <a:off x="6604208" y="237004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1" name="Google Shape;8051;p30"/>
            <p:cNvSpPr/>
            <p:nvPr/>
          </p:nvSpPr>
          <p:spPr>
            <a:xfrm>
              <a:off x="7705076" y="119708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26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2" name="Google Shape;8052;p30"/>
            <p:cNvSpPr/>
            <p:nvPr/>
          </p:nvSpPr>
          <p:spPr>
            <a:xfrm>
              <a:off x="5214189" y="19367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3" name="Google Shape;8053;p30"/>
            <p:cNvSpPr/>
            <p:nvPr/>
          </p:nvSpPr>
          <p:spPr>
            <a:xfrm>
              <a:off x="6423955" y="55643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4" name="Google Shape;8054;p30"/>
            <p:cNvSpPr/>
            <p:nvPr/>
          </p:nvSpPr>
          <p:spPr>
            <a:xfrm>
              <a:off x="5873521" y="26429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5" name="Google Shape;8055;p30"/>
            <p:cNvSpPr/>
            <p:nvPr/>
          </p:nvSpPr>
          <p:spPr>
            <a:xfrm>
              <a:off x="6405272" y="1004059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57" y="831"/>
                    <a:pt x="1057" y="531"/>
                  </a:cubicBezTo>
                  <a:cubicBezTo>
                    <a:pt x="1057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6" name="Google Shape;8056;p30"/>
            <p:cNvSpPr/>
            <p:nvPr/>
          </p:nvSpPr>
          <p:spPr>
            <a:xfrm>
              <a:off x="5901423" y="676627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32" y="1067"/>
                  </a:cubicBezTo>
                  <a:cubicBezTo>
                    <a:pt x="826" y="1067"/>
                    <a:pt x="1062" y="830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7" name="Google Shape;8057;p30"/>
            <p:cNvSpPr/>
            <p:nvPr/>
          </p:nvSpPr>
          <p:spPr>
            <a:xfrm>
              <a:off x="6016442" y="2238208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42" y="1"/>
                    <a:pt x="0" y="237"/>
                    <a:pt x="0" y="537"/>
                  </a:cubicBezTo>
                  <a:cubicBezTo>
                    <a:pt x="0" y="831"/>
                    <a:pt x="242" y="1067"/>
                    <a:pt x="531" y="1067"/>
                  </a:cubicBezTo>
                  <a:cubicBezTo>
                    <a:pt x="825" y="1067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8" name="Google Shape;8058;p30"/>
            <p:cNvSpPr/>
            <p:nvPr/>
          </p:nvSpPr>
          <p:spPr>
            <a:xfrm>
              <a:off x="5121019" y="1319669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9" name="Google Shape;8059;p30"/>
            <p:cNvSpPr/>
            <p:nvPr/>
          </p:nvSpPr>
          <p:spPr>
            <a:xfrm>
              <a:off x="6302672" y="2200490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6" y="1"/>
                    <a:pt x="0" y="237"/>
                    <a:pt x="0" y="537"/>
                  </a:cubicBezTo>
                  <a:cubicBezTo>
                    <a:pt x="0" y="831"/>
                    <a:pt x="236" y="1067"/>
                    <a:pt x="526" y="1067"/>
                  </a:cubicBezTo>
                  <a:cubicBezTo>
                    <a:pt x="820" y="1067"/>
                    <a:pt x="1056" y="831"/>
                    <a:pt x="1056" y="537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0" name="Google Shape;8060;p30"/>
            <p:cNvSpPr/>
            <p:nvPr/>
          </p:nvSpPr>
          <p:spPr>
            <a:xfrm>
              <a:off x="7518525" y="1941458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26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1" name="Google Shape;8061;p30"/>
            <p:cNvSpPr/>
            <p:nvPr/>
          </p:nvSpPr>
          <p:spPr>
            <a:xfrm>
              <a:off x="5301272" y="15550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2" name="Google Shape;8062;p30"/>
            <p:cNvSpPr/>
            <p:nvPr/>
          </p:nvSpPr>
          <p:spPr>
            <a:xfrm>
              <a:off x="5774053" y="2080333"/>
              <a:ext cx="37191" cy="37718"/>
            </a:xfrm>
            <a:custGeom>
              <a:avLst/>
              <a:gdLst/>
              <a:ahLst/>
              <a:cxnLst/>
              <a:rect l="l" t="t" r="r" b="b"/>
              <a:pathLst>
                <a:path w="1057" h="1072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26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3" name="Google Shape;8063;p30"/>
            <p:cNvSpPr/>
            <p:nvPr/>
          </p:nvSpPr>
          <p:spPr>
            <a:xfrm>
              <a:off x="5983157" y="87204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7"/>
                  </a:cubicBezTo>
                  <a:cubicBezTo>
                    <a:pt x="1057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4" name="Google Shape;8064;p30"/>
            <p:cNvSpPr/>
            <p:nvPr/>
          </p:nvSpPr>
          <p:spPr>
            <a:xfrm>
              <a:off x="7397207" y="1004059"/>
              <a:ext cx="37226" cy="37578"/>
            </a:xfrm>
            <a:custGeom>
              <a:avLst/>
              <a:gdLst/>
              <a:ahLst/>
              <a:cxnLst/>
              <a:rect l="l" t="t" r="r" b="b"/>
              <a:pathLst>
                <a:path w="1058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57" y="831"/>
                    <a:pt x="1057" y="531"/>
                  </a:cubicBezTo>
                  <a:cubicBezTo>
                    <a:pt x="1057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5" name="Google Shape;8065;p30"/>
            <p:cNvSpPr/>
            <p:nvPr/>
          </p:nvSpPr>
          <p:spPr>
            <a:xfrm>
              <a:off x="7555681" y="32087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2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6" name="Google Shape;8066;p30"/>
            <p:cNvSpPr/>
            <p:nvPr/>
          </p:nvSpPr>
          <p:spPr>
            <a:xfrm>
              <a:off x="6995993" y="37744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7" name="Google Shape;8067;p30"/>
            <p:cNvSpPr/>
            <p:nvPr/>
          </p:nvSpPr>
          <p:spPr>
            <a:xfrm>
              <a:off x="5232873" y="49042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8" name="Google Shape;8068;p30"/>
            <p:cNvSpPr/>
            <p:nvPr/>
          </p:nvSpPr>
          <p:spPr>
            <a:xfrm>
              <a:off x="6669476" y="815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9" name="Google Shape;8069;p30"/>
            <p:cNvSpPr/>
            <p:nvPr/>
          </p:nvSpPr>
          <p:spPr>
            <a:xfrm>
              <a:off x="5232873" y="2294610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0" name="Google Shape;8070;p30"/>
            <p:cNvSpPr/>
            <p:nvPr/>
          </p:nvSpPr>
          <p:spPr>
            <a:xfrm>
              <a:off x="7275925" y="796784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2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0" y="1068"/>
                    <a:pt x="1062" y="831"/>
                    <a:pt x="1062" y="532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1" name="Google Shape;8071;p30"/>
            <p:cNvSpPr/>
            <p:nvPr/>
          </p:nvSpPr>
          <p:spPr>
            <a:xfrm>
              <a:off x="7611695" y="53757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2" name="Google Shape;8072;p30"/>
            <p:cNvSpPr/>
            <p:nvPr/>
          </p:nvSpPr>
          <p:spPr>
            <a:xfrm>
              <a:off x="7751661" y="1489225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31" y="1067"/>
                  </a:cubicBezTo>
                  <a:cubicBezTo>
                    <a:pt x="820" y="1067"/>
                    <a:pt x="1062" y="830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3" name="Google Shape;8073;p30"/>
            <p:cNvSpPr/>
            <p:nvPr/>
          </p:nvSpPr>
          <p:spPr>
            <a:xfrm>
              <a:off x="6423955" y="1877843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0" y="237"/>
                    <a:pt x="0" y="532"/>
                  </a:cubicBezTo>
                  <a:cubicBezTo>
                    <a:pt x="0" y="831"/>
                    <a:pt x="237" y="1068"/>
                    <a:pt x="526" y="1068"/>
                  </a:cubicBezTo>
                  <a:cubicBezTo>
                    <a:pt x="820" y="1068"/>
                    <a:pt x="1056" y="831"/>
                    <a:pt x="1056" y="532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4" name="Google Shape;8074;p30"/>
            <p:cNvSpPr/>
            <p:nvPr/>
          </p:nvSpPr>
          <p:spPr>
            <a:xfrm>
              <a:off x="6921295" y="240294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6"/>
                    <a:pt x="243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5" name="Google Shape;8075;p30"/>
            <p:cNvSpPr/>
            <p:nvPr/>
          </p:nvSpPr>
          <p:spPr>
            <a:xfrm>
              <a:off x="5875738" y="1293596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2" y="1"/>
                  </a:moveTo>
                  <a:cubicBezTo>
                    <a:pt x="804" y="1"/>
                    <a:pt x="0" y="810"/>
                    <a:pt x="0" y="1808"/>
                  </a:cubicBezTo>
                  <a:cubicBezTo>
                    <a:pt x="0" y="2807"/>
                    <a:pt x="804" y="3616"/>
                    <a:pt x="1792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1"/>
                    <a:pt x="179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6" name="Google Shape;8076;p30"/>
            <p:cNvSpPr/>
            <p:nvPr/>
          </p:nvSpPr>
          <p:spPr>
            <a:xfrm>
              <a:off x="5151314" y="1896527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88" y="1"/>
                  </a:moveTo>
                  <a:cubicBezTo>
                    <a:pt x="800" y="1"/>
                    <a:pt x="1" y="810"/>
                    <a:pt x="1" y="1808"/>
                  </a:cubicBezTo>
                  <a:cubicBezTo>
                    <a:pt x="1" y="2807"/>
                    <a:pt x="800" y="3616"/>
                    <a:pt x="1788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8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7" name="Google Shape;8077;p30"/>
            <p:cNvSpPr/>
            <p:nvPr/>
          </p:nvSpPr>
          <p:spPr>
            <a:xfrm>
              <a:off x="7679356" y="82916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0" y="1"/>
                    <a:pt x="1" y="815"/>
                    <a:pt x="1" y="1808"/>
                  </a:cubicBezTo>
                  <a:cubicBezTo>
                    <a:pt x="1" y="2807"/>
                    <a:pt x="800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5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8" name="Google Shape;8078;p30"/>
            <p:cNvSpPr/>
            <p:nvPr/>
          </p:nvSpPr>
          <p:spPr>
            <a:xfrm>
              <a:off x="5356548" y="631872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0"/>
                  </a:moveTo>
                  <a:cubicBezTo>
                    <a:pt x="800" y="0"/>
                    <a:pt x="1" y="810"/>
                    <a:pt x="1" y="1808"/>
                  </a:cubicBezTo>
                  <a:cubicBezTo>
                    <a:pt x="1" y="2807"/>
                    <a:pt x="800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0"/>
                    <a:pt x="1787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9" name="Google Shape;8079;p30"/>
            <p:cNvSpPr/>
            <p:nvPr/>
          </p:nvSpPr>
          <p:spPr>
            <a:xfrm>
              <a:off x="6578523" y="2016719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92" y="0"/>
                  </a:moveTo>
                  <a:cubicBezTo>
                    <a:pt x="804" y="0"/>
                    <a:pt x="0" y="810"/>
                    <a:pt x="0" y="1808"/>
                  </a:cubicBezTo>
                  <a:cubicBezTo>
                    <a:pt x="0" y="2806"/>
                    <a:pt x="804" y="3616"/>
                    <a:pt x="1792" y="3616"/>
                  </a:cubicBezTo>
                  <a:cubicBezTo>
                    <a:pt x="2780" y="3616"/>
                    <a:pt x="3579" y="2806"/>
                    <a:pt x="3579" y="1808"/>
                  </a:cubicBezTo>
                  <a:cubicBezTo>
                    <a:pt x="3579" y="810"/>
                    <a:pt x="2780" y="0"/>
                    <a:pt x="179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0" name="Google Shape;8080;p30"/>
            <p:cNvSpPr/>
            <p:nvPr/>
          </p:nvSpPr>
          <p:spPr>
            <a:xfrm>
              <a:off x="6485318" y="-44102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88" y="1"/>
                  </a:moveTo>
                  <a:cubicBezTo>
                    <a:pt x="800" y="1"/>
                    <a:pt x="1" y="810"/>
                    <a:pt x="1" y="1808"/>
                  </a:cubicBezTo>
                  <a:cubicBezTo>
                    <a:pt x="1" y="2807"/>
                    <a:pt x="800" y="3616"/>
                    <a:pt x="1788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1" name="Google Shape;8081;p30"/>
            <p:cNvSpPr/>
            <p:nvPr/>
          </p:nvSpPr>
          <p:spPr>
            <a:xfrm>
              <a:off x="5976120" y="1041601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1" y="1072"/>
                    <a:pt x="1057" y="830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2" name="Google Shape;8082;p30"/>
            <p:cNvSpPr/>
            <p:nvPr/>
          </p:nvSpPr>
          <p:spPr>
            <a:xfrm>
              <a:off x="5419423" y="104160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3" name="Google Shape;8083;p30"/>
            <p:cNvSpPr/>
            <p:nvPr/>
          </p:nvSpPr>
          <p:spPr>
            <a:xfrm>
              <a:off x="6921295" y="216277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4" name="Google Shape;8084;p30"/>
            <p:cNvSpPr/>
            <p:nvPr/>
          </p:nvSpPr>
          <p:spPr>
            <a:xfrm>
              <a:off x="5438107" y="1941458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5" name="Google Shape;8085;p30"/>
            <p:cNvSpPr/>
            <p:nvPr/>
          </p:nvSpPr>
          <p:spPr>
            <a:xfrm>
              <a:off x="6172664" y="242180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6" name="Google Shape;8086;p30"/>
            <p:cNvSpPr/>
            <p:nvPr/>
          </p:nvSpPr>
          <p:spPr>
            <a:xfrm>
              <a:off x="7173325" y="55643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7" name="Google Shape;8087;p30"/>
            <p:cNvSpPr/>
            <p:nvPr/>
          </p:nvSpPr>
          <p:spPr>
            <a:xfrm>
              <a:off x="6837379" y="101986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42" y="0"/>
                    <a:pt x="0" y="236"/>
                    <a:pt x="0" y="531"/>
                  </a:cubicBezTo>
                  <a:cubicBezTo>
                    <a:pt x="0" y="830"/>
                    <a:pt x="242" y="1067"/>
                    <a:pt x="531" y="1067"/>
                  </a:cubicBezTo>
                  <a:cubicBezTo>
                    <a:pt x="825" y="1067"/>
                    <a:pt x="1062" y="830"/>
                    <a:pt x="1062" y="531"/>
                  </a:cubicBezTo>
                  <a:cubicBezTo>
                    <a:pt x="1062" y="236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8" name="Google Shape;8088;p30"/>
            <p:cNvSpPr/>
            <p:nvPr/>
          </p:nvSpPr>
          <p:spPr>
            <a:xfrm>
              <a:off x="7434398" y="83127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42" y="0"/>
                    <a:pt x="0" y="236"/>
                    <a:pt x="0" y="531"/>
                  </a:cubicBezTo>
                  <a:cubicBezTo>
                    <a:pt x="0" y="830"/>
                    <a:pt x="242" y="1067"/>
                    <a:pt x="531" y="1067"/>
                  </a:cubicBezTo>
                  <a:cubicBezTo>
                    <a:pt x="825" y="1067"/>
                    <a:pt x="1062" y="830"/>
                    <a:pt x="1062" y="531"/>
                  </a:cubicBezTo>
                  <a:cubicBezTo>
                    <a:pt x="1062" y="236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9" name="Google Shape;8089;p30"/>
            <p:cNvSpPr/>
            <p:nvPr/>
          </p:nvSpPr>
          <p:spPr>
            <a:xfrm>
              <a:off x="7751661" y="759066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0" y="1068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0" name="Google Shape;8090;p30"/>
            <p:cNvSpPr/>
            <p:nvPr/>
          </p:nvSpPr>
          <p:spPr>
            <a:xfrm>
              <a:off x="6227975" y="19367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1" name="Google Shape;8091;p30"/>
            <p:cNvSpPr/>
            <p:nvPr/>
          </p:nvSpPr>
          <p:spPr>
            <a:xfrm>
              <a:off x="5536097" y="21253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2" name="Google Shape;8092;p30"/>
            <p:cNvSpPr/>
            <p:nvPr/>
          </p:nvSpPr>
          <p:spPr>
            <a:xfrm>
              <a:off x="7397207" y="1470366"/>
              <a:ext cx="37226" cy="37542"/>
            </a:xfrm>
            <a:custGeom>
              <a:avLst/>
              <a:gdLst/>
              <a:ahLst/>
              <a:cxnLst/>
              <a:rect l="l" t="t" r="r" b="b"/>
              <a:pathLst>
                <a:path w="1058" h="1067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32" y="1067"/>
                  </a:cubicBezTo>
                  <a:cubicBezTo>
                    <a:pt x="821" y="1067"/>
                    <a:pt x="1057" y="830"/>
                    <a:pt x="1057" y="536"/>
                  </a:cubicBezTo>
                  <a:cubicBezTo>
                    <a:pt x="1057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3" name="Google Shape;8093;p30"/>
            <p:cNvSpPr/>
            <p:nvPr/>
          </p:nvSpPr>
          <p:spPr>
            <a:xfrm>
              <a:off x="7593012" y="231346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4" name="Google Shape;8094;p30"/>
            <p:cNvSpPr/>
            <p:nvPr/>
          </p:nvSpPr>
          <p:spPr>
            <a:xfrm>
              <a:off x="6585525" y="163045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5" name="Google Shape;8095;p30"/>
            <p:cNvSpPr/>
            <p:nvPr/>
          </p:nvSpPr>
          <p:spPr>
            <a:xfrm>
              <a:off x="6734744" y="10416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42"/>
                    <a:pt x="1" y="536"/>
                  </a:cubicBezTo>
                  <a:cubicBezTo>
                    <a:pt x="1" y="830"/>
                    <a:pt x="242" y="1072"/>
                    <a:pt x="531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6" name="Google Shape;8096;p30"/>
            <p:cNvSpPr/>
            <p:nvPr/>
          </p:nvSpPr>
          <p:spPr>
            <a:xfrm>
              <a:off x="6716272" y="57529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7" name="Google Shape;8097;p30"/>
            <p:cNvSpPr/>
            <p:nvPr/>
          </p:nvSpPr>
          <p:spPr>
            <a:xfrm>
              <a:off x="6466670" y="33973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8" name="Google Shape;8098;p30"/>
            <p:cNvSpPr/>
            <p:nvPr/>
          </p:nvSpPr>
          <p:spPr>
            <a:xfrm>
              <a:off x="7518525" y="1234802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26" y="1073"/>
                  </a:cubicBezTo>
                  <a:cubicBezTo>
                    <a:pt x="820" y="1073"/>
                    <a:pt x="1056" y="831"/>
                    <a:pt x="1056" y="537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9" name="Google Shape;8099;p30"/>
            <p:cNvSpPr/>
            <p:nvPr/>
          </p:nvSpPr>
          <p:spPr>
            <a:xfrm>
              <a:off x="5920106" y="161159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0" name="Google Shape;8100;p30"/>
            <p:cNvSpPr/>
            <p:nvPr/>
          </p:nvSpPr>
          <p:spPr>
            <a:xfrm>
              <a:off x="7219910" y="244066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1" name="Google Shape;8101;p30"/>
            <p:cNvSpPr/>
            <p:nvPr/>
          </p:nvSpPr>
          <p:spPr>
            <a:xfrm>
              <a:off x="5755370" y="235118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2" name="Google Shape;8102;p30"/>
            <p:cNvSpPr/>
            <p:nvPr/>
          </p:nvSpPr>
          <p:spPr>
            <a:xfrm>
              <a:off x="7257242" y="179540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62" y="831"/>
                    <a:pt x="1062" y="536"/>
                  </a:cubicBezTo>
                  <a:cubicBezTo>
                    <a:pt x="1062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3" name="Google Shape;8103;p30"/>
            <p:cNvSpPr/>
            <p:nvPr/>
          </p:nvSpPr>
          <p:spPr>
            <a:xfrm>
              <a:off x="6604208" y="128195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4" name="Google Shape;8104;p30"/>
            <p:cNvSpPr/>
            <p:nvPr/>
          </p:nvSpPr>
          <p:spPr>
            <a:xfrm>
              <a:off x="5232873" y="100405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5" name="Google Shape;8105;p30"/>
            <p:cNvSpPr/>
            <p:nvPr/>
          </p:nvSpPr>
          <p:spPr>
            <a:xfrm>
              <a:off x="7135959" y="157388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43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6" name="Google Shape;8106;p30"/>
            <p:cNvSpPr/>
            <p:nvPr/>
          </p:nvSpPr>
          <p:spPr>
            <a:xfrm>
              <a:off x="7789028" y="244066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6" y="1"/>
                    <a:pt x="0" y="242"/>
                    <a:pt x="0" y="537"/>
                  </a:cubicBezTo>
                  <a:cubicBezTo>
                    <a:pt x="0" y="831"/>
                    <a:pt x="236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7" name="Google Shape;8107;p30"/>
            <p:cNvSpPr/>
            <p:nvPr/>
          </p:nvSpPr>
          <p:spPr>
            <a:xfrm>
              <a:off x="6227975" y="1470366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5" y="1067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8" name="Google Shape;8108;p30"/>
            <p:cNvSpPr/>
            <p:nvPr/>
          </p:nvSpPr>
          <p:spPr>
            <a:xfrm>
              <a:off x="5419423" y="130080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9" name="Google Shape;8109;p30"/>
            <p:cNvSpPr/>
            <p:nvPr/>
          </p:nvSpPr>
          <p:spPr>
            <a:xfrm>
              <a:off x="5652770" y="72134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26" y="1073"/>
                  </a:cubicBezTo>
                  <a:cubicBezTo>
                    <a:pt x="820" y="1073"/>
                    <a:pt x="1056" y="831"/>
                    <a:pt x="1056" y="537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0" name="Google Shape;8110;p30"/>
            <p:cNvSpPr/>
            <p:nvPr/>
          </p:nvSpPr>
          <p:spPr>
            <a:xfrm>
              <a:off x="5121019" y="74020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56" y="831"/>
                    <a:pt x="1056" y="537"/>
                  </a:cubicBezTo>
                  <a:cubicBezTo>
                    <a:pt x="1056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1" name="Google Shape;8111;p30"/>
            <p:cNvSpPr/>
            <p:nvPr/>
          </p:nvSpPr>
          <p:spPr>
            <a:xfrm>
              <a:off x="6818872" y="28315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26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3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2" name="Google Shape;8112;p30"/>
            <p:cNvSpPr/>
            <p:nvPr/>
          </p:nvSpPr>
          <p:spPr>
            <a:xfrm>
              <a:off x="6179701" y="72134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1" y="237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3" name="Google Shape;8113;p30"/>
            <p:cNvSpPr/>
            <p:nvPr/>
          </p:nvSpPr>
          <p:spPr>
            <a:xfrm>
              <a:off x="5319955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4" name="Google Shape;8114;p30"/>
            <p:cNvSpPr/>
            <p:nvPr/>
          </p:nvSpPr>
          <p:spPr>
            <a:xfrm>
              <a:off x="5957472" y="280806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5" name="Google Shape;8115;p30"/>
            <p:cNvSpPr/>
            <p:nvPr/>
          </p:nvSpPr>
          <p:spPr>
            <a:xfrm>
              <a:off x="6669476" y="312845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6" name="Google Shape;8116;p30"/>
            <p:cNvSpPr/>
            <p:nvPr/>
          </p:nvSpPr>
          <p:spPr>
            <a:xfrm>
              <a:off x="6716272" y="259449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26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7" name="Google Shape;8117;p30"/>
            <p:cNvSpPr/>
            <p:nvPr/>
          </p:nvSpPr>
          <p:spPr>
            <a:xfrm>
              <a:off x="7359876" y="309074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8" name="Google Shape;8118;p30"/>
            <p:cNvSpPr/>
            <p:nvPr/>
          </p:nvSpPr>
          <p:spPr>
            <a:xfrm>
              <a:off x="7537173" y="2575632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26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26" y="1073"/>
                  </a:cubicBezTo>
                  <a:cubicBezTo>
                    <a:pt x="821" y="1073"/>
                    <a:pt x="1057" y="836"/>
                    <a:pt x="1057" y="537"/>
                  </a:cubicBezTo>
                  <a:cubicBezTo>
                    <a:pt x="1057" y="243"/>
                    <a:pt x="821" y="1"/>
                    <a:pt x="526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9" name="Google Shape;8119;p30"/>
            <p:cNvSpPr/>
            <p:nvPr/>
          </p:nvSpPr>
          <p:spPr>
            <a:xfrm>
              <a:off x="5671418" y="3298016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0" name="Google Shape;8120;p30"/>
            <p:cNvSpPr/>
            <p:nvPr/>
          </p:nvSpPr>
          <p:spPr>
            <a:xfrm>
              <a:off x="6977345" y="356647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1" name="Google Shape;8121;p30"/>
            <p:cNvSpPr/>
            <p:nvPr/>
          </p:nvSpPr>
          <p:spPr>
            <a:xfrm>
              <a:off x="5792736" y="462167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26" y="1072"/>
                  </a:cubicBezTo>
                  <a:cubicBezTo>
                    <a:pt x="820" y="1072"/>
                    <a:pt x="1056" y="830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2" name="Google Shape;8122;p30"/>
            <p:cNvSpPr/>
            <p:nvPr/>
          </p:nvSpPr>
          <p:spPr>
            <a:xfrm>
              <a:off x="6939978" y="424023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0"/>
                  </a:moveTo>
                  <a:cubicBezTo>
                    <a:pt x="242" y="0"/>
                    <a:pt x="1" y="237"/>
                    <a:pt x="1" y="536"/>
                  </a:cubicBezTo>
                  <a:cubicBezTo>
                    <a:pt x="1" y="831"/>
                    <a:pt x="242" y="1067"/>
                    <a:pt x="531" y="1067"/>
                  </a:cubicBezTo>
                  <a:cubicBezTo>
                    <a:pt x="826" y="1067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3" name="Google Shape;8123;p30"/>
            <p:cNvSpPr/>
            <p:nvPr/>
          </p:nvSpPr>
          <p:spPr>
            <a:xfrm>
              <a:off x="6386589" y="4419186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0" y="1068"/>
                    <a:pt x="1057" y="831"/>
                    <a:pt x="1057" y="537"/>
                  </a:cubicBezTo>
                  <a:cubicBezTo>
                    <a:pt x="1057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4" name="Google Shape;8124;p30"/>
            <p:cNvSpPr/>
            <p:nvPr/>
          </p:nvSpPr>
          <p:spPr>
            <a:xfrm>
              <a:off x="7331939" y="5026760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26" y="1072"/>
                  </a:cubicBezTo>
                  <a:cubicBezTo>
                    <a:pt x="821" y="1072"/>
                    <a:pt x="1057" y="836"/>
                    <a:pt x="1057" y="536"/>
                  </a:cubicBezTo>
                  <a:cubicBezTo>
                    <a:pt x="1057" y="242"/>
                    <a:pt x="821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5" name="Google Shape;8125;p30"/>
            <p:cNvSpPr/>
            <p:nvPr/>
          </p:nvSpPr>
          <p:spPr>
            <a:xfrm>
              <a:off x="6302672" y="410822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6" y="0"/>
                    <a:pt x="0" y="242"/>
                    <a:pt x="0" y="536"/>
                  </a:cubicBezTo>
                  <a:cubicBezTo>
                    <a:pt x="0" y="831"/>
                    <a:pt x="236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6" name="Google Shape;8126;p30"/>
            <p:cNvSpPr/>
            <p:nvPr/>
          </p:nvSpPr>
          <p:spPr>
            <a:xfrm>
              <a:off x="6077101" y="474886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42"/>
                    <a:pt x="0" y="536"/>
                  </a:cubicBezTo>
                  <a:cubicBezTo>
                    <a:pt x="0" y="831"/>
                    <a:pt x="242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7" name="Google Shape;8127;p30"/>
            <p:cNvSpPr/>
            <p:nvPr/>
          </p:nvSpPr>
          <p:spPr>
            <a:xfrm>
              <a:off x="5615404" y="377375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8" name="Google Shape;8128;p30"/>
            <p:cNvSpPr/>
            <p:nvPr/>
          </p:nvSpPr>
          <p:spPr>
            <a:xfrm>
              <a:off x="5615404" y="4381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9" name="Google Shape;8129;p30"/>
            <p:cNvSpPr/>
            <p:nvPr/>
          </p:nvSpPr>
          <p:spPr>
            <a:xfrm>
              <a:off x="7593012" y="454641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0" name="Google Shape;8130;p30"/>
            <p:cNvSpPr/>
            <p:nvPr/>
          </p:nvSpPr>
          <p:spPr>
            <a:xfrm>
              <a:off x="5517414" y="50079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1" name="Google Shape;8131;p30"/>
            <p:cNvSpPr/>
            <p:nvPr/>
          </p:nvSpPr>
          <p:spPr>
            <a:xfrm>
              <a:off x="7415891" y="343928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0" y="1072"/>
                    <a:pt x="1057" y="836"/>
                    <a:pt x="1057" y="536"/>
                  </a:cubicBezTo>
                  <a:cubicBezTo>
                    <a:pt x="1057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2" name="Google Shape;8132;p30"/>
            <p:cNvSpPr/>
            <p:nvPr/>
          </p:nvSpPr>
          <p:spPr>
            <a:xfrm>
              <a:off x="7154642" y="295411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3" name="Google Shape;8133;p30"/>
            <p:cNvSpPr/>
            <p:nvPr/>
          </p:nvSpPr>
          <p:spPr>
            <a:xfrm>
              <a:off x="7086242" y="480544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4" name="Google Shape;8134;p30"/>
            <p:cNvSpPr/>
            <p:nvPr/>
          </p:nvSpPr>
          <p:spPr>
            <a:xfrm>
              <a:off x="7732978" y="495149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5" name="Google Shape;8135;p30"/>
            <p:cNvSpPr/>
            <p:nvPr/>
          </p:nvSpPr>
          <p:spPr>
            <a:xfrm>
              <a:off x="6818872" y="4565274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0" y="1067"/>
                    <a:pt x="1057" y="831"/>
                    <a:pt x="1057" y="531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6" name="Google Shape;8136;p30"/>
            <p:cNvSpPr/>
            <p:nvPr/>
          </p:nvSpPr>
          <p:spPr>
            <a:xfrm>
              <a:off x="7705076" y="4023530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7"/>
                    <a:pt x="526" y="1067"/>
                  </a:cubicBezTo>
                  <a:cubicBezTo>
                    <a:pt x="820" y="1067"/>
                    <a:pt x="1057" y="831"/>
                    <a:pt x="1057" y="537"/>
                  </a:cubicBezTo>
                  <a:cubicBezTo>
                    <a:pt x="1057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7" name="Google Shape;8137;p30"/>
            <p:cNvSpPr/>
            <p:nvPr/>
          </p:nvSpPr>
          <p:spPr>
            <a:xfrm>
              <a:off x="5214189" y="302012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8" name="Google Shape;8138;p30"/>
            <p:cNvSpPr/>
            <p:nvPr/>
          </p:nvSpPr>
          <p:spPr>
            <a:xfrm>
              <a:off x="5536097" y="259449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9" name="Google Shape;8139;p30"/>
            <p:cNvSpPr/>
            <p:nvPr/>
          </p:nvSpPr>
          <p:spPr>
            <a:xfrm>
              <a:off x="6423955" y="3382882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26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0" name="Google Shape;8140;p30"/>
            <p:cNvSpPr/>
            <p:nvPr/>
          </p:nvSpPr>
          <p:spPr>
            <a:xfrm>
              <a:off x="5873521" y="309074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1" name="Google Shape;8141;p30"/>
            <p:cNvSpPr/>
            <p:nvPr/>
          </p:nvSpPr>
          <p:spPr>
            <a:xfrm>
              <a:off x="6405272" y="3830329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2" name="Google Shape;8142;p30"/>
            <p:cNvSpPr/>
            <p:nvPr/>
          </p:nvSpPr>
          <p:spPr>
            <a:xfrm>
              <a:off x="5901423" y="350286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3" name="Google Shape;8143;p30"/>
            <p:cNvSpPr/>
            <p:nvPr/>
          </p:nvSpPr>
          <p:spPr>
            <a:xfrm>
              <a:off x="6016442" y="506447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42"/>
                    <a:pt x="0" y="536"/>
                  </a:cubicBezTo>
                  <a:cubicBezTo>
                    <a:pt x="0" y="831"/>
                    <a:pt x="242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4" name="Google Shape;8144;p30"/>
            <p:cNvSpPr/>
            <p:nvPr/>
          </p:nvSpPr>
          <p:spPr>
            <a:xfrm>
              <a:off x="5121019" y="4145939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5" name="Google Shape;8145;p30"/>
            <p:cNvSpPr/>
            <p:nvPr/>
          </p:nvSpPr>
          <p:spPr>
            <a:xfrm>
              <a:off x="6302672" y="5026760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6" y="0"/>
                    <a:pt x="0" y="242"/>
                    <a:pt x="0" y="536"/>
                  </a:cubicBezTo>
                  <a:cubicBezTo>
                    <a:pt x="0" y="836"/>
                    <a:pt x="236" y="1072"/>
                    <a:pt x="526" y="1072"/>
                  </a:cubicBezTo>
                  <a:cubicBezTo>
                    <a:pt x="820" y="1072"/>
                    <a:pt x="1056" y="836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6" name="Google Shape;8146;p30"/>
            <p:cNvSpPr/>
            <p:nvPr/>
          </p:nvSpPr>
          <p:spPr>
            <a:xfrm>
              <a:off x="7518525" y="476772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7" name="Google Shape;8147;p30"/>
            <p:cNvSpPr/>
            <p:nvPr/>
          </p:nvSpPr>
          <p:spPr>
            <a:xfrm>
              <a:off x="5301272" y="4381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8" name="Google Shape;8148;p30"/>
            <p:cNvSpPr/>
            <p:nvPr/>
          </p:nvSpPr>
          <p:spPr>
            <a:xfrm>
              <a:off x="5774053" y="4906779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26" y="1067"/>
                  </a:cubicBezTo>
                  <a:cubicBezTo>
                    <a:pt x="820" y="1067"/>
                    <a:pt x="1057" y="830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9" name="Google Shape;8149;p30"/>
            <p:cNvSpPr/>
            <p:nvPr/>
          </p:nvSpPr>
          <p:spPr>
            <a:xfrm>
              <a:off x="5983157" y="3698491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0" y="1067"/>
                    <a:pt x="1057" y="831"/>
                    <a:pt x="1057" y="537"/>
                  </a:cubicBezTo>
                  <a:cubicBezTo>
                    <a:pt x="1057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0" name="Google Shape;8150;p30"/>
            <p:cNvSpPr/>
            <p:nvPr/>
          </p:nvSpPr>
          <p:spPr>
            <a:xfrm>
              <a:off x="6095749" y="33168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1" name="Google Shape;8151;p30"/>
            <p:cNvSpPr/>
            <p:nvPr/>
          </p:nvSpPr>
          <p:spPr>
            <a:xfrm>
              <a:off x="7294608" y="270138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2" name="Google Shape;8152;p30"/>
            <p:cNvSpPr/>
            <p:nvPr/>
          </p:nvSpPr>
          <p:spPr>
            <a:xfrm>
              <a:off x="7397207" y="3830329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57" y="831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3" name="Google Shape;8153;p30"/>
            <p:cNvSpPr/>
            <p:nvPr/>
          </p:nvSpPr>
          <p:spPr>
            <a:xfrm>
              <a:off x="7555681" y="314731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37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4" name="Google Shape;8154;p30"/>
            <p:cNvSpPr/>
            <p:nvPr/>
          </p:nvSpPr>
          <p:spPr>
            <a:xfrm>
              <a:off x="6995993" y="320372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5" name="Google Shape;8155;p30"/>
            <p:cNvSpPr/>
            <p:nvPr/>
          </p:nvSpPr>
          <p:spPr>
            <a:xfrm>
              <a:off x="5755370" y="2739102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6" name="Google Shape;8156;p30"/>
            <p:cNvSpPr/>
            <p:nvPr/>
          </p:nvSpPr>
          <p:spPr>
            <a:xfrm>
              <a:off x="5139667" y="2556984"/>
              <a:ext cx="37226" cy="37542"/>
            </a:xfrm>
            <a:custGeom>
              <a:avLst/>
              <a:gdLst/>
              <a:ahLst/>
              <a:cxnLst/>
              <a:rect l="l" t="t" r="r" b="b"/>
              <a:pathLst>
                <a:path w="1058" h="1067" extrusionOk="0">
                  <a:moveTo>
                    <a:pt x="526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0"/>
                    <a:pt x="237" y="1067"/>
                    <a:pt x="526" y="1067"/>
                  </a:cubicBezTo>
                  <a:cubicBezTo>
                    <a:pt x="821" y="1067"/>
                    <a:pt x="1057" y="830"/>
                    <a:pt x="1057" y="531"/>
                  </a:cubicBezTo>
                  <a:cubicBezTo>
                    <a:pt x="1057" y="237"/>
                    <a:pt x="821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7" name="Google Shape;8157;p30"/>
            <p:cNvSpPr/>
            <p:nvPr/>
          </p:nvSpPr>
          <p:spPr>
            <a:xfrm>
              <a:off x="5232873" y="3316875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8" name="Google Shape;8158;p30"/>
            <p:cNvSpPr/>
            <p:nvPr/>
          </p:nvSpPr>
          <p:spPr>
            <a:xfrm>
              <a:off x="6669476" y="364191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9" name="Google Shape;8159;p30"/>
            <p:cNvSpPr/>
            <p:nvPr/>
          </p:nvSpPr>
          <p:spPr>
            <a:xfrm>
              <a:off x="7135959" y="404238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62" y="831"/>
                    <a:pt x="1062" y="531"/>
                  </a:cubicBezTo>
                  <a:cubicBezTo>
                    <a:pt x="1062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0" name="Google Shape;8160;p30"/>
            <p:cNvSpPr/>
            <p:nvPr/>
          </p:nvSpPr>
          <p:spPr>
            <a:xfrm>
              <a:off x="5232873" y="512105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1" name="Google Shape;8161;p30"/>
            <p:cNvSpPr/>
            <p:nvPr/>
          </p:nvSpPr>
          <p:spPr>
            <a:xfrm>
              <a:off x="7275925" y="362305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2" name="Google Shape;8162;p30"/>
            <p:cNvSpPr/>
            <p:nvPr/>
          </p:nvSpPr>
          <p:spPr>
            <a:xfrm>
              <a:off x="7611695" y="336402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3" name="Google Shape;8163;p30"/>
            <p:cNvSpPr/>
            <p:nvPr/>
          </p:nvSpPr>
          <p:spPr>
            <a:xfrm>
              <a:off x="7751661" y="4315495"/>
              <a:ext cx="37402" cy="37718"/>
            </a:xfrm>
            <a:custGeom>
              <a:avLst/>
              <a:gdLst/>
              <a:ahLst/>
              <a:cxnLst/>
              <a:rect l="l" t="t" r="r" b="b"/>
              <a:pathLst>
                <a:path w="1063" h="1072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0" y="1072"/>
                    <a:pt x="1062" y="830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4" name="Google Shape;8164;p30"/>
            <p:cNvSpPr/>
            <p:nvPr/>
          </p:nvSpPr>
          <p:spPr>
            <a:xfrm>
              <a:off x="6423955" y="470411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26" y="1073"/>
                  </a:cubicBezTo>
                  <a:cubicBezTo>
                    <a:pt x="820" y="1073"/>
                    <a:pt x="1056" y="831"/>
                    <a:pt x="1056" y="537"/>
                  </a:cubicBezTo>
                  <a:cubicBezTo>
                    <a:pt x="1056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5" name="Google Shape;8165;p30"/>
            <p:cNvSpPr/>
            <p:nvPr/>
          </p:nvSpPr>
          <p:spPr>
            <a:xfrm>
              <a:off x="5875738" y="4120043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2" y="1"/>
                  </a:moveTo>
                  <a:cubicBezTo>
                    <a:pt x="804" y="1"/>
                    <a:pt x="0" y="810"/>
                    <a:pt x="0" y="1808"/>
                  </a:cubicBezTo>
                  <a:cubicBezTo>
                    <a:pt x="0" y="2807"/>
                    <a:pt x="804" y="3616"/>
                    <a:pt x="1792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1"/>
                    <a:pt x="179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6" name="Google Shape;8166;p30"/>
            <p:cNvSpPr/>
            <p:nvPr/>
          </p:nvSpPr>
          <p:spPr>
            <a:xfrm>
              <a:off x="5151314" y="4722973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88" y="1"/>
                  </a:moveTo>
                  <a:cubicBezTo>
                    <a:pt x="800" y="1"/>
                    <a:pt x="1" y="810"/>
                    <a:pt x="1" y="1808"/>
                  </a:cubicBezTo>
                  <a:cubicBezTo>
                    <a:pt x="1" y="2807"/>
                    <a:pt x="800" y="3616"/>
                    <a:pt x="1788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8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7" name="Google Shape;8167;p30"/>
            <p:cNvSpPr/>
            <p:nvPr/>
          </p:nvSpPr>
          <p:spPr>
            <a:xfrm>
              <a:off x="7679356" y="2909362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0" y="1"/>
                    <a:pt x="1" y="810"/>
                    <a:pt x="1" y="1808"/>
                  </a:cubicBezTo>
                  <a:cubicBezTo>
                    <a:pt x="1" y="2807"/>
                    <a:pt x="800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8" name="Google Shape;8168;p30"/>
            <p:cNvSpPr/>
            <p:nvPr/>
          </p:nvSpPr>
          <p:spPr>
            <a:xfrm>
              <a:off x="5356548" y="3458142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0"/>
                  </a:moveTo>
                  <a:cubicBezTo>
                    <a:pt x="800" y="0"/>
                    <a:pt x="1" y="809"/>
                    <a:pt x="1" y="1808"/>
                  </a:cubicBezTo>
                  <a:cubicBezTo>
                    <a:pt x="1" y="2806"/>
                    <a:pt x="800" y="3616"/>
                    <a:pt x="1787" y="3616"/>
                  </a:cubicBezTo>
                  <a:cubicBezTo>
                    <a:pt x="2775" y="3616"/>
                    <a:pt x="3579" y="2806"/>
                    <a:pt x="3579" y="1808"/>
                  </a:cubicBezTo>
                  <a:cubicBezTo>
                    <a:pt x="3579" y="809"/>
                    <a:pt x="2775" y="0"/>
                    <a:pt x="1787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9" name="Google Shape;8169;p30"/>
            <p:cNvSpPr/>
            <p:nvPr/>
          </p:nvSpPr>
          <p:spPr>
            <a:xfrm>
              <a:off x="6578523" y="4843165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92" y="0"/>
                  </a:moveTo>
                  <a:cubicBezTo>
                    <a:pt x="804" y="0"/>
                    <a:pt x="0" y="810"/>
                    <a:pt x="0" y="1808"/>
                  </a:cubicBezTo>
                  <a:cubicBezTo>
                    <a:pt x="0" y="2806"/>
                    <a:pt x="804" y="3616"/>
                    <a:pt x="1792" y="3616"/>
                  </a:cubicBezTo>
                  <a:cubicBezTo>
                    <a:pt x="2780" y="3616"/>
                    <a:pt x="3579" y="2806"/>
                    <a:pt x="3579" y="1808"/>
                  </a:cubicBezTo>
                  <a:cubicBezTo>
                    <a:pt x="3579" y="810"/>
                    <a:pt x="2780" y="0"/>
                    <a:pt x="179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0" name="Google Shape;8170;p30"/>
            <p:cNvSpPr/>
            <p:nvPr/>
          </p:nvSpPr>
          <p:spPr>
            <a:xfrm>
              <a:off x="6485318" y="2782168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8" y="0"/>
                  </a:moveTo>
                  <a:cubicBezTo>
                    <a:pt x="800" y="0"/>
                    <a:pt x="1" y="810"/>
                    <a:pt x="1" y="1808"/>
                  </a:cubicBezTo>
                  <a:cubicBezTo>
                    <a:pt x="1" y="2807"/>
                    <a:pt x="800" y="3616"/>
                    <a:pt x="1788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0"/>
                    <a:pt x="178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1" name="Google Shape;8171;p30"/>
            <p:cNvSpPr/>
            <p:nvPr/>
          </p:nvSpPr>
          <p:spPr>
            <a:xfrm>
              <a:off x="5976120" y="3868048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57" y="831"/>
                    <a:pt x="1057" y="536"/>
                  </a:cubicBezTo>
                  <a:cubicBezTo>
                    <a:pt x="1057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2" name="Google Shape;8172;p30"/>
            <p:cNvSpPr/>
            <p:nvPr/>
          </p:nvSpPr>
          <p:spPr>
            <a:xfrm>
              <a:off x="5419423" y="386804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3" name="Google Shape;8173;p30"/>
            <p:cNvSpPr/>
            <p:nvPr/>
          </p:nvSpPr>
          <p:spPr>
            <a:xfrm>
              <a:off x="6921295" y="498904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43" y="0"/>
                    <a:pt x="1" y="242"/>
                    <a:pt x="1" y="536"/>
                  </a:cubicBezTo>
                  <a:cubicBezTo>
                    <a:pt x="1" y="836"/>
                    <a:pt x="243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4" name="Google Shape;8174;p30"/>
            <p:cNvSpPr/>
            <p:nvPr/>
          </p:nvSpPr>
          <p:spPr>
            <a:xfrm>
              <a:off x="5438107" y="476772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5" name="Google Shape;8175;p30"/>
            <p:cNvSpPr/>
            <p:nvPr/>
          </p:nvSpPr>
          <p:spPr>
            <a:xfrm>
              <a:off x="7173325" y="3382882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6" name="Google Shape;8176;p30"/>
            <p:cNvSpPr/>
            <p:nvPr/>
          </p:nvSpPr>
          <p:spPr>
            <a:xfrm>
              <a:off x="6837379" y="292822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7" name="Google Shape;8177;p30"/>
            <p:cNvSpPr/>
            <p:nvPr/>
          </p:nvSpPr>
          <p:spPr>
            <a:xfrm>
              <a:off x="7434398" y="290936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8" name="Google Shape;8178;p30"/>
            <p:cNvSpPr/>
            <p:nvPr/>
          </p:nvSpPr>
          <p:spPr>
            <a:xfrm>
              <a:off x="6958662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9" name="Google Shape;8179;p30"/>
            <p:cNvSpPr/>
            <p:nvPr/>
          </p:nvSpPr>
          <p:spPr>
            <a:xfrm>
              <a:off x="7751661" y="358533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0" name="Google Shape;8180;p30"/>
            <p:cNvSpPr/>
            <p:nvPr/>
          </p:nvSpPr>
          <p:spPr>
            <a:xfrm>
              <a:off x="6227975" y="302012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1" name="Google Shape;8181;p30"/>
            <p:cNvSpPr/>
            <p:nvPr/>
          </p:nvSpPr>
          <p:spPr>
            <a:xfrm>
              <a:off x="6077101" y="257563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6"/>
                    <a:pt x="242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2" name="Google Shape;8182;p30"/>
            <p:cNvSpPr/>
            <p:nvPr/>
          </p:nvSpPr>
          <p:spPr>
            <a:xfrm>
              <a:off x="5536097" y="303898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3" name="Google Shape;8183;p30"/>
            <p:cNvSpPr/>
            <p:nvPr/>
          </p:nvSpPr>
          <p:spPr>
            <a:xfrm>
              <a:off x="7397207" y="4296636"/>
              <a:ext cx="37226" cy="37718"/>
            </a:xfrm>
            <a:custGeom>
              <a:avLst/>
              <a:gdLst/>
              <a:ahLst/>
              <a:cxnLst/>
              <a:rect l="l" t="t" r="r" b="b"/>
              <a:pathLst>
                <a:path w="1058" h="1072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57" y="836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4" name="Google Shape;8184;p30"/>
            <p:cNvSpPr/>
            <p:nvPr/>
          </p:nvSpPr>
          <p:spPr>
            <a:xfrm>
              <a:off x="7705076" y="270138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26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5" name="Google Shape;8185;p30"/>
            <p:cNvSpPr/>
            <p:nvPr/>
          </p:nvSpPr>
          <p:spPr>
            <a:xfrm>
              <a:off x="7593012" y="513991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6" name="Google Shape;8186;p30"/>
            <p:cNvSpPr/>
            <p:nvPr/>
          </p:nvSpPr>
          <p:spPr>
            <a:xfrm>
              <a:off x="6585525" y="445672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7" name="Google Shape;8187;p30"/>
            <p:cNvSpPr/>
            <p:nvPr/>
          </p:nvSpPr>
          <p:spPr>
            <a:xfrm>
              <a:off x="6734744" y="38680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37"/>
                    <a:pt x="1" y="536"/>
                  </a:cubicBezTo>
                  <a:cubicBezTo>
                    <a:pt x="1" y="831"/>
                    <a:pt x="242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8" name="Google Shape;8188;p30"/>
            <p:cNvSpPr/>
            <p:nvPr/>
          </p:nvSpPr>
          <p:spPr>
            <a:xfrm>
              <a:off x="6716272" y="3401741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26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9" name="Google Shape;8189;p30"/>
            <p:cNvSpPr/>
            <p:nvPr/>
          </p:nvSpPr>
          <p:spPr>
            <a:xfrm>
              <a:off x="6466670" y="3166177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8"/>
                    <a:pt x="531" y="1068"/>
                  </a:cubicBezTo>
                  <a:cubicBezTo>
                    <a:pt x="820" y="1068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0" name="Google Shape;8190;p30"/>
            <p:cNvSpPr/>
            <p:nvPr/>
          </p:nvSpPr>
          <p:spPr>
            <a:xfrm>
              <a:off x="7518525" y="406107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6" y="836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1" name="Google Shape;8191;p30"/>
            <p:cNvSpPr/>
            <p:nvPr/>
          </p:nvSpPr>
          <p:spPr>
            <a:xfrm>
              <a:off x="5920106" y="443804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6" y="1068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2" name="Google Shape;8192;p30"/>
            <p:cNvSpPr/>
            <p:nvPr/>
          </p:nvSpPr>
          <p:spPr>
            <a:xfrm>
              <a:off x="7257242" y="46216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1" y="1072"/>
                    <a:pt x="1062" y="830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3" name="Google Shape;8193;p30"/>
            <p:cNvSpPr/>
            <p:nvPr/>
          </p:nvSpPr>
          <p:spPr>
            <a:xfrm>
              <a:off x="6604208" y="41082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4" name="Google Shape;8194;p30"/>
            <p:cNvSpPr/>
            <p:nvPr/>
          </p:nvSpPr>
          <p:spPr>
            <a:xfrm>
              <a:off x="5232873" y="383032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5" name="Google Shape;8195;p30"/>
            <p:cNvSpPr/>
            <p:nvPr/>
          </p:nvSpPr>
          <p:spPr>
            <a:xfrm>
              <a:off x="6265306" y="272024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0" y="1072"/>
                    <a:pt x="1062" y="830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6" name="Google Shape;8196;p30"/>
            <p:cNvSpPr/>
            <p:nvPr/>
          </p:nvSpPr>
          <p:spPr>
            <a:xfrm>
              <a:off x="7135959" y="440032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7" name="Google Shape;8197;p30"/>
            <p:cNvSpPr/>
            <p:nvPr/>
          </p:nvSpPr>
          <p:spPr>
            <a:xfrm>
              <a:off x="6227975" y="4296636"/>
              <a:ext cx="37366" cy="37718"/>
            </a:xfrm>
            <a:custGeom>
              <a:avLst/>
              <a:gdLst/>
              <a:ahLst/>
              <a:cxnLst/>
              <a:rect l="l" t="t" r="r" b="b"/>
              <a:pathLst>
                <a:path w="1062" h="1072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8" name="Google Shape;8198;p30"/>
            <p:cNvSpPr/>
            <p:nvPr/>
          </p:nvSpPr>
          <p:spPr>
            <a:xfrm>
              <a:off x="5419423" y="4127080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9" name="Google Shape;8199;p30"/>
            <p:cNvSpPr/>
            <p:nvPr/>
          </p:nvSpPr>
          <p:spPr>
            <a:xfrm>
              <a:off x="5652770" y="354761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26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0" name="Google Shape;8200;p30"/>
            <p:cNvSpPr/>
            <p:nvPr/>
          </p:nvSpPr>
          <p:spPr>
            <a:xfrm>
              <a:off x="5121019" y="356647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56" y="831"/>
                    <a:pt x="1056" y="537"/>
                  </a:cubicBezTo>
                  <a:cubicBezTo>
                    <a:pt x="1056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1" name="Google Shape;8201;p30"/>
            <p:cNvSpPr/>
            <p:nvPr/>
          </p:nvSpPr>
          <p:spPr>
            <a:xfrm>
              <a:off x="6818872" y="3109600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26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3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2" name="Google Shape;8202;p30"/>
            <p:cNvSpPr/>
            <p:nvPr/>
          </p:nvSpPr>
          <p:spPr>
            <a:xfrm>
              <a:off x="7047398" y="2556984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26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0"/>
                    <a:pt x="237" y="1067"/>
                    <a:pt x="526" y="1067"/>
                  </a:cubicBezTo>
                  <a:cubicBezTo>
                    <a:pt x="820" y="1067"/>
                    <a:pt x="1057" y="830"/>
                    <a:pt x="1057" y="531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3" name="Google Shape;8203;p30"/>
            <p:cNvSpPr/>
            <p:nvPr/>
          </p:nvSpPr>
          <p:spPr>
            <a:xfrm>
              <a:off x="6548193" y="268252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4" name="Google Shape;8204;p30"/>
            <p:cNvSpPr/>
            <p:nvPr/>
          </p:nvSpPr>
          <p:spPr>
            <a:xfrm>
              <a:off x="5864091" y="259449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5" name="Google Shape;8205;p30"/>
            <p:cNvSpPr/>
            <p:nvPr/>
          </p:nvSpPr>
          <p:spPr>
            <a:xfrm>
              <a:off x="6179701" y="354761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6"/>
                    <a:pt x="242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6" name="Google Shape;8206;p30"/>
            <p:cNvSpPr/>
            <p:nvPr/>
          </p:nvSpPr>
          <p:spPr>
            <a:xfrm>
              <a:off x="3158928" y="-1820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7" name="Google Shape;8207;p30"/>
            <p:cNvSpPr/>
            <p:nvPr/>
          </p:nvSpPr>
          <p:spPr>
            <a:xfrm>
              <a:off x="3870932" y="30201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1" y="1073"/>
                    <a:pt x="1062" y="836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8" name="Google Shape;8208;p30"/>
            <p:cNvSpPr/>
            <p:nvPr/>
          </p:nvSpPr>
          <p:spPr>
            <a:xfrm>
              <a:off x="4561156" y="26429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6"/>
                    <a:pt x="242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9" name="Google Shape;8209;p30"/>
            <p:cNvSpPr/>
            <p:nvPr/>
          </p:nvSpPr>
          <p:spPr>
            <a:xfrm>
              <a:off x="2872698" y="47156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0" name="Google Shape;8210;p30"/>
            <p:cNvSpPr/>
            <p:nvPr/>
          </p:nvSpPr>
          <p:spPr>
            <a:xfrm>
              <a:off x="4178800" y="74020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1" name="Google Shape;8211;p30"/>
            <p:cNvSpPr/>
            <p:nvPr/>
          </p:nvSpPr>
          <p:spPr>
            <a:xfrm>
              <a:off x="2993981" y="179540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2" name="Google Shape;8212;p30"/>
            <p:cNvSpPr/>
            <p:nvPr/>
          </p:nvSpPr>
          <p:spPr>
            <a:xfrm>
              <a:off x="2676893" y="242180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26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2"/>
                    <a:pt x="821" y="1"/>
                    <a:pt x="526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3" name="Google Shape;8213;p30"/>
            <p:cNvSpPr/>
            <p:nvPr/>
          </p:nvSpPr>
          <p:spPr>
            <a:xfrm>
              <a:off x="4141434" y="141378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4" name="Google Shape;8214;p30"/>
            <p:cNvSpPr/>
            <p:nvPr/>
          </p:nvSpPr>
          <p:spPr>
            <a:xfrm>
              <a:off x="3587868" y="159273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3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5" name="Google Shape;8215;p30"/>
            <p:cNvSpPr/>
            <p:nvPr/>
          </p:nvSpPr>
          <p:spPr>
            <a:xfrm>
              <a:off x="4533219" y="220049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6" name="Google Shape;8216;p30"/>
            <p:cNvSpPr/>
            <p:nvPr/>
          </p:nvSpPr>
          <p:spPr>
            <a:xfrm>
              <a:off x="3503917" y="128195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7" name="Google Shape;8217;p30"/>
            <p:cNvSpPr/>
            <p:nvPr/>
          </p:nvSpPr>
          <p:spPr>
            <a:xfrm>
              <a:off x="3278557" y="192259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8" name="Google Shape;8218;p30"/>
            <p:cNvSpPr/>
            <p:nvPr/>
          </p:nvSpPr>
          <p:spPr>
            <a:xfrm>
              <a:off x="2816859" y="947482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9" name="Google Shape;8219;p30"/>
            <p:cNvSpPr/>
            <p:nvPr/>
          </p:nvSpPr>
          <p:spPr>
            <a:xfrm>
              <a:off x="2816859" y="155502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26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3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0" name="Google Shape;8220;p30"/>
            <p:cNvSpPr/>
            <p:nvPr/>
          </p:nvSpPr>
          <p:spPr>
            <a:xfrm>
              <a:off x="4794467" y="171996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62" y="831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1" name="Google Shape;8221;p30"/>
            <p:cNvSpPr/>
            <p:nvPr/>
          </p:nvSpPr>
          <p:spPr>
            <a:xfrm>
              <a:off x="2718869" y="218163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2" name="Google Shape;8222;p30"/>
            <p:cNvSpPr/>
            <p:nvPr/>
          </p:nvSpPr>
          <p:spPr>
            <a:xfrm>
              <a:off x="4617170" y="61301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3" name="Google Shape;8223;p30"/>
            <p:cNvSpPr/>
            <p:nvPr/>
          </p:nvSpPr>
          <p:spPr>
            <a:xfrm>
              <a:off x="4355922" y="127847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42" y="1"/>
                    <a:pt x="0" y="237"/>
                    <a:pt x="0" y="531"/>
                  </a:cubicBezTo>
                  <a:cubicBezTo>
                    <a:pt x="0" y="831"/>
                    <a:pt x="242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4" name="Google Shape;8224;p30"/>
            <p:cNvSpPr/>
            <p:nvPr/>
          </p:nvSpPr>
          <p:spPr>
            <a:xfrm>
              <a:off x="4287698" y="1979000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7" y="836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5" name="Google Shape;8225;p30"/>
            <p:cNvSpPr/>
            <p:nvPr/>
          </p:nvSpPr>
          <p:spPr>
            <a:xfrm>
              <a:off x="4934433" y="2125053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26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26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2"/>
                    <a:pt x="821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6" name="Google Shape;8226;p30"/>
            <p:cNvSpPr/>
            <p:nvPr/>
          </p:nvSpPr>
          <p:spPr>
            <a:xfrm>
              <a:off x="4020151" y="173882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7" name="Google Shape;8227;p30"/>
            <p:cNvSpPr/>
            <p:nvPr/>
          </p:nvSpPr>
          <p:spPr>
            <a:xfrm>
              <a:off x="3805663" y="2370046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57" y="831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8" name="Google Shape;8228;p30"/>
            <p:cNvSpPr/>
            <p:nvPr/>
          </p:nvSpPr>
          <p:spPr>
            <a:xfrm>
              <a:off x="4906356" y="119708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9" name="Google Shape;8229;p30"/>
            <p:cNvSpPr/>
            <p:nvPr/>
          </p:nvSpPr>
          <p:spPr>
            <a:xfrm>
              <a:off x="2415645" y="19367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0" name="Google Shape;8230;p30"/>
            <p:cNvSpPr/>
            <p:nvPr/>
          </p:nvSpPr>
          <p:spPr>
            <a:xfrm>
              <a:off x="3625235" y="55643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1" name="Google Shape;8231;p30"/>
            <p:cNvSpPr/>
            <p:nvPr/>
          </p:nvSpPr>
          <p:spPr>
            <a:xfrm>
              <a:off x="3074801" y="26429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6"/>
                    <a:pt x="242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2" name="Google Shape;8232;p30"/>
            <p:cNvSpPr/>
            <p:nvPr/>
          </p:nvSpPr>
          <p:spPr>
            <a:xfrm>
              <a:off x="3606551" y="100405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3" name="Google Shape;8233;p30"/>
            <p:cNvSpPr/>
            <p:nvPr/>
          </p:nvSpPr>
          <p:spPr>
            <a:xfrm>
              <a:off x="3102913" y="676627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31" y="0"/>
                  </a:moveTo>
                  <a:cubicBezTo>
                    <a:pt x="236" y="0"/>
                    <a:pt x="0" y="237"/>
                    <a:pt x="0" y="536"/>
                  </a:cubicBezTo>
                  <a:cubicBezTo>
                    <a:pt x="0" y="830"/>
                    <a:pt x="236" y="1067"/>
                    <a:pt x="531" y="1067"/>
                  </a:cubicBezTo>
                  <a:cubicBezTo>
                    <a:pt x="820" y="1067"/>
                    <a:pt x="1056" y="830"/>
                    <a:pt x="1056" y="536"/>
                  </a:cubicBezTo>
                  <a:cubicBezTo>
                    <a:pt x="1056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4" name="Google Shape;8234;p30"/>
            <p:cNvSpPr/>
            <p:nvPr/>
          </p:nvSpPr>
          <p:spPr>
            <a:xfrm>
              <a:off x="3217898" y="2238208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5" name="Google Shape;8235;p30"/>
            <p:cNvSpPr/>
            <p:nvPr/>
          </p:nvSpPr>
          <p:spPr>
            <a:xfrm>
              <a:off x="2322264" y="131966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43" y="1"/>
                    <a:pt x="1" y="237"/>
                    <a:pt x="1" y="531"/>
                  </a:cubicBezTo>
                  <a:cubicBezTo>
                    <a:pt x="1" y="831"/>
                    <a:pt x="243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6" name="Google Shape;8236;p30"/>
            <p:cNvSpPr/>
            <p:nvPr/>
          </p:nvSpPr>
          <p:spPr>
            <a:xfrm>
              <a:off x="3503917" y="220049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7" name="Google Shape;8237;p30"/>
            <p:cNvSpPr/>
            <p:nvPr/>
          </p:nvSpPr>
          <p:spPr>
            <a:xfrm>
              <a:off x="4719770" y="1941458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8" name="Google Shape;8238;p30"/>
            <p:cNvSpPr/>
            <p:nvPr/>
          </p:nvSpPr>
          <p:spPr>
            <a:xfrm>
              <a:off x="2502728" y="15550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9" name="Google Shape;8239;p30"/>
            <p:cNvSpPr/>
            <p:nvPr/>
          </p:nvSpPr>
          <p:spPr>
            <a:xfrm>
              <a:off x="2975333" y="2080333"/>
              <a:ext cx="37366" cy="37718"/>
            </a:xfrm>
            <a:custGeom>
              <a:avLst/>
              <a:gdLst/>
              <a:ahLst/>
              <a:cxnLst/>
              <a:rect l="l" t="t" r="r" b="b"/>
              <a:pathLst>
                <a:path w="1062" h="1072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0" name="Google Shape;8240;p30"/>
            <p:cNvSpPr/>
            <p:nvPr/>
          </p:nvSpPr>
          <p:spPr>
            <a:xfrm>
              <a:off x="3184437" y="872045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1" name="Google Shape;8241;p30"/>
            <p:cNvSpPr/>
            <p:nvPr/>
          </p:nvSpPr>
          <p:spPr>
            <a:xfrm>
              <a:off x="3297205" y="49042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62" y="836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2" name="Google Shape;8242;p30"/>
            <p:cNvSpPr/>
            <p:nvPr/>
          </p:nvSpPr>
          <p:spPr>
            <a:xfrm>
              <a:off x="4598487" y="100405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3" name="Google Shape;8243;p30"/>
            <p:cNvSpPr/>
            <p:nvPr/>
          </p:nvSpPr>
          <p:spPr>
            <a:xfrm>
              <a:off x="4757136" y="32087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4" name="Google Shape;8244;p30"/>
            <p:cNvSpPr/>
            <p:nvPr/>
          </p:nvSpPr>
          <p:spPr>
            <a:xfrm>
              <a:off x="4197448" y="37744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5" name="Google Shape;8245;p30"/>
            <p:cNvSpPr/>
            <p:nvPr/>
          </p:nvSpPr>
          <p:spPr>
            <a:xfrm>
              <a:off x="2434328" y="49042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6" name="Google Shape;8246;p30"/>
            <p:cNvSpPr/>
            <p:nvPr/>
          </p:nvSpPr>
          <p:spPr>
            <a:xfrm>
              <a:off x="3870932" y="815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1" y="1073"/>
                    <a:pt x="1062" y="836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7" name="Google Shape;8247;p30"/>
            <p:cNvSpPr/>
            <p:nvPr/>
          </p:nvSpPr>
          <p:spPr>
            <a:xfrm>
              <a:off x="4337414" y="1215943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8" name="Google Shape;8248;p30"/>
            <p:cNvSpPr/>
            <p:nvPr/>
          </p:nvSpPr>
          <p:spPr>
            <a:xfrm>
              <a:off x="2434328" y="2294610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9" name="Google Shape;8249;p30"/>
            <p:cNvSpPr/>
            <p:nvPr/>
          </p:nvSpPr>
          <p:spPr>
            <a:xfrm>
              <a:off x="4477204" y="796784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42" y="1"/>
                    <a:pt x="1" y="237"/>
                    <a:pt x="1" y="532"/>
                  </a:cubicBezTo>
                  <a:cubicBezTo>
                    <a:pt x="1" y="831"/>
                    <a:pt x="242" y="1068"/>
                    <a:pt x="531" y="1068"/>
                  </a:cubicBezTo>
                  <a:cubicBezTo>
                    <a:pt x="826" y="1068"/>
                    <a:pt x="1062" y="831"/>
                    <a:pt x="1062" y="532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0" name="Google Shape;8250;p30"/>
            <p:cNvSpPr/>
            <p:nvPr/>
          </p:nvSpPr>
          <p:spPr>
            <a:xfrm>
              <a:off x="4813151" y="53757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1" name="Google Shape;8251;p30"/>
            <p:cNvSpPr/>
            <p:nvPr/>
          </p:nvSpPr>
          <p:spPr>
            <a:xfrm>
              <a:off x="4953117" y="1489225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26" y="1067"/>
                  </a:cubicBezTo>
                  <a:cubicBezTo>
                    <a:pt x="820" y="1067"/>
                    <a:pt x="1057" y="830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2" name="Google Shape;8252;p30"/>
            <p:cNvSpPr/>
            <p:nvPr/>
          </p:nvSpPr>
          <p:spPr>
            <a:xfrm>
              <a:off x="3625235" y="1877843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2"/>
                  </a:cubicBezTo>
                  <a:cubicBezTo>
                    <a:pt x="0" y="831"/>
                    <a:pt x="237" y="1068"/>
                    <a:pt x="531" y="1068"/>
                  </a:cubicBezTo>
                  <a:cubicBezTo>
                    <a:pt x="825" y="1068"/>
                    <a:pt x="1062" y="831"/>
                    <a:pt x="1062" y="532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3" name="Google Shape;8253;p30"/>
            <p:cNvSpPr/>
            <p:nvPr/>
          </p:nvSpPr>
          <p:spPr>
            <a:xfrm>
              <a:off x="4122751" y="240294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4" name="Google Shape;8254;p30"/>
            <p:cNvSpPr/>
            <p:nvPr/>
          </p:nvSpPr>
          <p:spPr>
            <a:xfrm>
              <a:off x="3077193" y="1293596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1"/>
                  </a:moveTo>
                  <a:cubicBezTo>
                    <a:pt x="799" y="1"/>
                    <a:pt x="1" y="810"/>
                    <a:pt x="1" y="1808"/>
                  </a:cubicBezTo>
                  <a:cubicBezTo>
                    <a:pt x="1" y="2807"/>
                    <a:pt x="799" y="3616"/>
                    <a:pt x="1793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5" name="Google Shape;8255;p30"/>
            <p:cNvSpPr/>
            <p:nvPr/>
          </p:nvSpPr>
          <p:spPr>
            <a:xfrm>
              <a:off x="2352593" y="1896527"/>
              <a:ext cx="126138" cy="127264"/>
            </a:xfrm>
            <a:custGeom>
              <a:avLst/>
              <a:gdLst/>
              <a:ahLst/>
              <a:cxnLst/>
              <a:rect l="l" t="t" r="r" b="b"/>
              <a:pathLst>
                <a:path w="3585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85" y="2807"/>
                    <a:pt x="3585" y="1808"/>
                  </a:cubicBezTo>
                  <a:cubicBezTo>
                    <a:pt x="3585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6" name="Google Shape;8256;p30"/>
            <p:cNvSpPr/>
            <p:nvPr/>
          </p:nvSpPr>
          <p:spPr>
            <a:xfrm>
              <a:off x="4880636" y="82916"/>
              <a:ext cx="126138" cy="127264"/>
            </a:xfrm>
            <a:custGeom>
              <a:avLst/>
              <a:gdLst/>
              <a:ahLst/>
              <a:cxnLst/>
              <a:rect l="l" t="t" r="r" b="b"/>
              <a:pathLst>
                <a:path w="3585" h="3617" extrusionOk="0">
                  <a:moveTo>
                    <a:pt x="1793" y="1"/>
                  </a:moveTo>
                  <a:cubicBezTo>
                    <a:pt x="805" y="1"/>
                    <a:pt x="1" y="815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85" y="2807"/>
                    <a:pt x="3585" y="1808"/>
                  </a:cubicBezTo>
                  <a:cubicBezTo>
                    <a:pt x="3585" y="815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7" name="Google Shape;8257;p30"/>
            <p:cNvSpPr/>
            <p:nvPr/>
          </p:nvSpPr>
          <p:spPr>
            <a:xfrm>
              <a:off x="4134432" y="959128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92" y="1"/>
                  </a:moveTo>
                  <a:cubicBezTo>
                    <a:pt x="804" y="1"/>
                    <a:pt x="0" y="810"/>
                    <a:pt x="0" y="1808"/>
                  </a:cubicBezTo>
                  <a:cubicBezTo>
                    <a:pt x="0" y="2807"/>
                    <a:pt x="804" y="3616"/>
                    <a:pt x="1792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1"/>
                    <a:pt x="179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8" name="Google Shape;8258;p30"/>
            <p:cNvSpPr/>
            <p:nvPr/>
          </p:nvSpPr>
          <p:spPr>
            <a:xfrm>
              <a:off x="2557827" y="631872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0"/>
                  </a:moveTo>
                  <a:cubicBezTo>
                    <a:pt x="805" y="0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0"/>
                    <a:pt x="1793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9" name="Google Shape;8259;p30"/>
            <p:cNvSpPr/>
            <p:nvPr/>
          </p:nvSpPr>
          <p:spPr>
            <a:xfrm>
              <a:off x="3779978" y="2016719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87" y="0"/>
                  </a:moveTo>
                  <a:cubicBezTo>
                    <a:pt x="799" y="0"/>
                    <a:pt x="0" y="810"/>
                    <a:pt x="0" y="1808"/>
                  </a:cubicBezTo>
                  <a:cubicBezTo>
                    <a:pt x="0" y="2806"/>
                    <a:pt x="799" y="3616"/>
                    <a:pt x="1787" y="3616"/>
                  </a:cubicBezTo>
                  <a:cubicBezTo>
                    <a:pt x="2780" y="3616"/>
                    <a:pt x="3579" y="2806"/>
                    <a:pt x="3579" y="1808"/>
                  </a:cubicBezTo>
                  <a:cubicBezTo>
                    <a:pt x="3579" y="810"/>
                    <a:pt x="2780" y="0"/>
                    <a:pt x="1787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0" name="Google Shape;8260;p30"/>
            <p:cNvSpPr/>
            <p:nvPr/>
          </p:nvSpPr>
          <p:spPr>
            <a:xfrm>
              <a:off x="3686597" y="-44102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1" name="Google Shape;8261;p30"/>
            <p:cNvSpPr/>
            <p:nvPr/>
          </p:nvSpPr>
          <p:spPr>
            <a:xfrm>
              <a:off x="3177400" y="10416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42"/>
                    <a:pt x="1" y="536"/>
                  </a:cubicBezTo>
                  <a:cubicBezTo>
                    <a:pt x="1" y="830"/>
                    <a:pt x="242" y="1072"/>
                    <a:pt x="531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2" name="Google Shape;8262;p30"/>
            <p:cNvSpPr/>
            <p:nvPr/>
          </p:nvSpPr>
          <p:spPr>
            <a:xfrm>
              <a:off x="2620879" y="10416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3" name="Google Shape;8263;p30"/>
            <p:cNvSpPr/>
            <p:nvPr/>
          </p:nvSpPr>
          <p:spPr>
            <a:xfrm>
              <a:off x="4122751" y="216277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4" name="Google Shape;8264;p30"/>
            <p:cNvSpPr/>
            <p:nvPr/>
          </p:nvSpPr>
          <p:spPr>
            <a:xfrm>
              <a:off x="2639562" y="1941458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5" name="Google Shape;8265;p30"/>
            <p:cNvSpPr/>
            <p:nvPr/>
          </p:nvSpPr>
          <p:spPr>
            <a:xfrm>
              <a:off x="3374119" y="242180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6" name="Google Shape;8266;p30"/>
            <p:cNvSpPr/>
            <p:nvPr/>
          </p:nvSpPr>
          <p:spPr>
            <a:xfrm>
              <a:off x="4374605" y="55643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42"/>
                    <a:pt x="0" y="536"/>
                  </a:cubicBezTo>
                  <a:cubicBezTo>
                    <a:pt x="0" y="831"/>
                    <a:pt x="242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7" name="Google Shape;8267;p30"/>
            <p:cNvSpPr/>
            <p:nvPr/>
          </p:nvSpPr>
          <p:spPr>
            <a:xfrm>
              <a:off x="4038834" y="101986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6"/>
                    <a:pt x="0" y="531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5" y="1067"/>
                    <a:pt x="1062" y="830"/>
                    <a:pt x="1062" y="531"/>
                  </a:cubicBezTo>
                  <a:cubicBezTo>
                    <a:pt x="1062" y="236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8" name="Google Shape;8268;p30"/>
            <p:cNvSpPr/>
            <p:nvPr/>
          </p:nvSpPr>
          <p:spPr>
            <a:xfrm>
              <a:off x="4635853" y="83127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6"/>
                    <a:pt x="0" y="531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5" y="1067"/>
                    <a:pt x="1062" y="830"/>
                    <a:pt x="1062" y="531"/>
                  </a:cubicBezTo>
                  <a:cubicBezTo>
                    <a:pt x="1062" y="236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9" name="Google Shape;8269;p30"/>
            <p:cNvSpPr/>
            <p:nvPr/>
          </p:nvSpPr>
          <p:spPr>
            <a:xfrm>
              <a:off x="4953117" y="759066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26" y="1068"/>
                  </a:cubicBezTo>
                  <a:cubicBezTo>
                    <a:pt x="820" y="1068"/>
                    <a:pt x="1057" y="831"/>
                    <a:pt x="1057" y="537"/>
                  </a:cubicBezTo>
                  <a:cubicBezTo>
                    <a:pt x="1057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0" name="Google Shape;8270;p30"/>
            <p:cNvSpPr/>
            <p:nvPr/>
          </p:nvSpPr>
          <p:spPr>
            <a:xfrm>
              <a:off x="3429430" y="19367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6" y="836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1" name="Google Shape;8271;p30"/>
            <p:cNvSpPr/>
            <p:nvPr/>
          </p:nvSpPr>
          <p:spPr>
            <a:xfrm>
              <a:off x="2737552" y="21253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2" name="Google Shape;8272;p30"/>
            <p:cNvSpPr/>
            <p:nvPr/>
          </p:nvSpPr>
          <p:spPr>
            <a:xfrm>
              <a:off x="4598487" y="1470366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32" y="1067"/>
                  </a:cubicBezTo>
                  <a:cubicBezTo>
                    <a:pt x="826" y="1067"/>
                    <a:pt x="1062" y="830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3" name="Google Shape;8273;p30"/>
            <p:cNvSpPr/>
            <p:nvPr/>
          </p:nvSpPr>
          <p:spPr>
            <a:xfrm>
              <a:off x="4794467" y="231346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62" y="831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4" name="Google Shape;8274;p30"/>
            <p:cNvSpPr/>
            <p:nvPr/>
          </p:nvSpPr>
          <p:spPr>
            <a:xfrm>
              <a:off x="3787015" y="163045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56" y="831"/>
                    <a:pt x="1056" y="537"/>
                  </a:cubicBezTo>
                  <a:cubicBezTo>
                    <a:pt x="1056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5" name="Google Shape;8275;p30"/>
            <p:cNvSpPr/>
            <p:nvPr/>
          </p:nvSpPr>
          <p:spPr>
            <a:xfrm>
              <a:off x="3936200" y="10416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6" name="Google Shape;8276;p30"/>
            <p:cNvSpPr/>
            <p:nvPr/>
          </p:nvSpPr>
          <p:spPr>
            <a:xfrm>
              <a:off x="3917552" y="575295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7" name="Google Shape;8277;p30"/>
            <p:cNvSpPr/>
            <p:nvPr/>
          </p:nvSpPr>
          <p:spPr>
            <a:xfrm>
              <a:off x="3667914" y="33973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8" name="Google Shape;8278;p30"/>
            <p:cNvSpPr/>
            <p:nvPr/>
          </p:nvSpPr>
          <p:spPr>
            <a:xfrm>
              <a:off x="4719770" y="123480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9" name="Google Shape;8279;p30"/>
            <p:cNvSpPr/>
            <p:nvPr/>
          </p:nvSpPr>
          <p:spPr>
            <a:xfrm>
              <a:off x="3121561" y="161159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2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3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0" name="Google Shape;8280;p30"/>
            <p:cNvSpPr/>
            <p:nvPr/>
          </p:nvSpPr>
          <p:spPr>
            <a:xfrm>
              <a:off x="4421366" y="244066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26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1" name="Google Shape;8281;p30"/>
            <p:cNvSpPr/>
            <p:nvPr/>
          </p:nvSpPr>
          <p:spPr>
            <a:xfrm>
              <a:off x="2956649" y="235118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2" name="Google Shape;8282;p30"/>
            <p:cNvSpPr/>
            <p:nvPr/>
          </p:nvSpPr>
          <p:spPr>
            <a:xfrm>
              <a:off x="4458732" y="179540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3" name="Google Shape;8283;p30"/>
            <p:cNvSpPr/>
            <p:nvPr/>
          </p:nvSpPr>
          <p:spPr>
            <a:xfrm>
              <a:off x="3805663" y="1281950"/>
              <a:ext cx="37226" cy="37578"/>
            </a:xfrm>
            <a:custGeom>
              <a:avLst/>
              <a:gdLst/>
              <a:ahLst/>
              <a:cxnLst/>
              <a:rect l="l" t="t" r="r" b="b"/>
              <a:pathLst>
                <a:path w="1058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57" y="831"/>
                    <a:pt x="1057" y="537"/>
                  </a:cubicBezTo>
                  <a:cubicBezTo>
                    <a:pt x="1057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4" name="Google Shape;8284;p30"/>
            <p:cNvSpPr/>
            <p:nvPr/>
          </p:nvSpPr>
          <p:spPr>
            <a:xfrm>
              <a:off x="2434328" y="100405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5" name="Google Shape;8285;p30"/>
            <p:cNvSpPr/>
            <p:nvPr/>
          </p:nvSpPr>
          <p:spPr>
            <a:xfrm>
              <a:off x="4337414" y="1573880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3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6" name="Google Shape;8286;p30"/>
            <p:cNvSpPr/>
            <p:nvPr/>
          </p:nvSpPr>
          <p:spPr>
            <a:xfrm>
              <a:off x="4990272" y="244066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7" name="Google Shape;8287;p30"/>
            <p:cNvSpPr/>
            <p:nvPr/>
          </p:nvSpPr>
          <p:spPr>
            <a:xfrm>
              <a:off x="3429430" y="1470366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26" y="1067"/>
                  </a:cubicBezTo>
                  <a:cubicBezTo>
                    <a:pt x="820" y="1067"/>
                    <a:pt x="1056" y="830"/>
                    <a:pt x="1056" y="536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8" name="Google Shape;8288;p30"/>
            <p:cNvSpPr/>
            <p:nvPr/>
          </p:nvSpPr>
          <p:spPr>
            <a:xfrm>
              <a:off x="2620879" y="130080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9" name="Google Shape;8289;p30"/>
            <p:cNvSpPr/>
            <p:nvPr/>
          </p:nvSpPr>
          <p:spPr>
            <a:xfrm>
              <a:off x="2854015" y="7213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0" name="Google Shape;8290;p30"/>
            <p:cNvSpPr/>
            <p:nvPr/>
          </p:nvSpPr>
          <p:spPr>
            <a:xfrm>
              <a:off x="2322264" y="74020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37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1" name="Google Shape;8291;p30"/>
            <p:cNvSpPr/>
            <p:nvPr/>
          </p:nvSpPr>
          <p:spPr>
            <a:xfrm>
              <a:off x="4020151" y="28315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2" name="Google Shape;8292;p30"/>
            <p:cNvSpPr/>
            <p:nvPr/>
          </p:nvSpPr>
          <p:spPr>
            <a:xfrm>
              <a:off x="3381156" y="7213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3" name="Google Shape;8293;p30"/>
            <p:cNvSpPr/>
            <p:nvPr/>
          </p:nvSpPr>
          <p:spPr>
            <a:xfrm>
              <a:off x="2521411" y="272024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4" name="Google Shape;8294;p30"/>
            <p:cNvSpPr/>
            <p:nvPr/>
          </p:nvSpPr>
          <p:spPr>
            <a:xfrm>
              <a:off x="3158928" y="280806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6" y="836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5" name="Google Shape;8295;p30"/>
            <p:cNvSpPr/>
            <p:nvPr/>
          </p:nvSpPr>
          <p:spPr>
            <a:xfrm>
              <a:off x="3870932" y="312845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6" name="Google Shape;8296;p30"/>
            <p:cNvSpPr/>
            <p:nvPr/>
          </p:nvSpPr>
          <p:spPr>
            <a:xfrm>
              <a:off x="3917552" y="259449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7" name="Google Shape;8297;p30"/>
            <p:cNvSpPr/>
            <p:nvPr/>
          </p:nvSpPr>
          <p:spPr>
            <a:xfrm>
              <a:off x="4561156" y="309074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8" name="Google Shape;8298;p30"/>
            <p:cNvSpPr/>
            <p:nvPr/>
          </p:nvSpPr>
          <p:spPr>
            <a:xfrm>
              <a:off x="4738453" y="257563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9" name="Google Shape;8299;p30"/>
            <p:cNvSpPr/>
            <p:nvPr/>
          </p:nvSpPr>
          <p:spPr>
            <a:xfrm>
              <a:off x="2872698" y="329801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0" name="Google Shape;8300;p30"/>
            <p:cNvSpPr/>
            <p:nvPr/>
          </p:nvSpPr>
          <p:spPr>
            <a:xfrm>
              <a:off x="4178800" y="356647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1" name="Google Shape;8301;p30"/>
            <p:cNvSpPr/>
            <p:nvPr/>
          </p:nvSpPr>
          <p:spPr>
            <a:xfrm>
              <a:off x="2993981" y="46216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2" name="Google Shape;8302;p30"/>
            <p:cNvSpPr/>
            <p:nvPr/>
          </p:nvSpPr>
          <p:spPr>
            <a:xfrm>
              <a:off x="4141434" y="424023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3" name="Google Shape;8303;p30"/>
            <p:cNvSpPr/>
            <p:nvPr/>
          </p:nvSpPr>
          <p:spPr>
            <a:xfrm>
              <a:off x="3587868" y="4419186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42" y="1"/>
                    <a:pt x="1" y="237"/>
                    <a:pt x="1" y="537"/>
                  </a:cubicBezTo>
                  <a:cubicBezTo>
                    <a:pt x="1" y="831"/>
                    <a:pt x="242" y="1068"/>
                    <a:pt x="531" y="1068"/>
                  </a:cubicBezTo>
                  <a:cubicBezTo>
                    <a:pt x="826" y="1068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4" name="Google Shape;8304;p30"/>
            <p:cNvSpPr/>
            <p:nvPr/>
          </p:nvSpPr>
          <p:spPr>
            <a:xfrm>
              <a:off x="4533219" y="502676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5" name="Google Shape;8305;p30"/>
            <p:cNvSpPr/>
            <p:nvPr/>
          </p:nvSpPr>
          <p:spPr>
            <a:xfrm>
              <a:off x="3503917" y="41082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6" name="Google Shape;8306;p30"/>
            <p:cNvSpPr/>
            <p:nvPr/>
          </p:nvSpPr>
          <p:spPr>
            <a:xfrm>
              <a:off x="3278557" y="474886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7" name="Google Shape;8307;p30"/>
            <p:cNvSpPr/>
            <p:nvPr/>
          </p:nvSpPr>
          <p:spPr>
            <a:xfrm>
              <a:off x="2816859" y="3773752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8" name="Google Shape;8308;p30"/>
            <p:cNvSpPr/>
            <p:nvPr/>
          </p:nvSpPr>
          <p:spPr>
            <a:xfrm>
              <a:off x="2816859" y="438146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26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9" name="Google Shape;8309;p30"/>
            <p:cNvSpPr/>
            <p:nvPr/>
          </p:nvSpPr>
          <p:spPr>
            <a:xfrm>
              <a:off x="4794467" y="454641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62" y="831"/>
                    <a:pt x="1062" y="531"/>
                  </a:cubicBezTo>
                  <a:cubicBezTo>
                    <a:pt x="1062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0" name="Google Shape;8310;p30"/>
            <p:cNvSpPr/>
            <p:nvPr/>
          </p:nvSpPr>
          <p:spPr>
            <a:xfrm>
              <a:off x="2718869" y="50079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1" name="Google Shape;8311;p30"/>
            <p:cNvSpPr/>
            <p:nvPr/>
          </p:nvSpPr>
          <p:spPr>
            <a:xfrm>
              <a:off x="4617170" y="343928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2" name="Google Shape;8312;p30"/>
            <p:cNvSpPr/>
            <p:nvPr/>
          </p:nvSpPr>
          <p:spPr>
            <a:xfrm>
              <a:off x="4355922" y="295411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42"/>
                    <a:pt x="0" y="536"/>
                  </a:cubicBezTo>
                  <a:cubicBezTo>
                    <a:pt x="0" y="831"/>
                    <a:pt x="242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3" name="Google Shape;8313;p30"/>
            <p:cNvSpPr/>
            <p:nvPr/>
          </p:nvSpPr>
          <p:spPr>
            <a:xfrm>
              <a:off x="4287698" y="480544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4" name="Google Shape;8314;p30"/>
            <p:cNvSpPr/>
            <p:nvPr/>
          </p:nvSpPr>
          <p:spPr>
            <a:xfrm>
              <a:off x="4934433" y="4951499"/>
              <a:ext cx="37226" cy="37578"/>
            </a:xfrm>
            <a:custGeom>
              <a:avLst/>
              <a:gdLst/>
              <a:ahLst/>
              <a:cxnLst/>
              <a:rect l="l" t="t" r="r" b="b"/>
              <a:pathLst>
                <a:path w="1058" h="1068" extrusionOk="0">
                  <a:moveTo>
                    <a:pt x="526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1" y="1067"/>
                    <a:pt x="1057" y="831"/>
                    <a:pt x="1057" y="537"/>
                  </a:cubicBezTo>
                  <a:cubicBezTo>
                    <a:pt x="1057" y="237"/>
                    <a:pt x="821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5" name="Google Shape;8315;p30"/>
            <p:cNvSpPr/>
            <p:nvPr/>
          </p:nvSpPr>
          <p:spPr>
            <a:xfrm>
              <a:off x="4020151" y="4565274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6" name="Google Shape;8316;p30"/>
            <p:cNvSpPr/>
            <p:nvPr/>
          </p:nvSpPr>
          <p:spPr>
            <a:xfrm>
              <a:off x="4906356" y="4023530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7" name="Google Shape;8317;p30"/>
            <p:cNvSpPr/>
            <p:nvPr/>
          </p:nvSpPr>
          <p:spPr>
            <a:xfrm>
              <a:off x="2415645" y="302012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8" name="Google Shape;8318;p30"/>
            <p:cNvSpPr/>
            <p:nvPr/>
          </p:nvSpPr>
          <p:spPr>
            <a:xfrm>
              <a:off x="2737552" y="259449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26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9" name="Google Shape;8319;p30"/>
            <p:cNvSpPr/>
            <p:nvPr/>
          </p:nvSpPr>
          <p:spPr>
            <a:xfrm>
              <a:off x="3625235" y="3382882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0" name="Google Shape;8320;p30"/>
            <p:cNvSpPr/>
            <p:nvPr/>
          </p:nvSpPr>
          <p:spPr>
            <a:xfrm>
              <a:off x="3074801" y="309074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1" name="Google Shape;8321;p30"/>
            <p:cNvSpPr/>
            <p:nvPr/>
          </p:nvSpPr>
          <p:spPr>
            <a:xfrm>
              <a:off x="3606551" y="383032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2" name="Google Shape;8322;p30"/>
            <p:cNvSpPr/>
            <p:nvPr/>
          </p:nvSpPr>
          <p:spPr>
            <a:xfrm>
              <a:off x="3102913" y="350286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6" y="1"/>
                    <a:pt x="0" y="243"/>
                    <a:pt x="0" y="537"/>
                  </a:cubicBezTo>
                  <a:cubicBezTo>
                    <a:pt x="0" y="836"/>
                    <a:pt x="236" y="1073"/>
                    <a:pt x="531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3" name="Google Shape;8323;p30"/>
            <p:cNvSpPr/>
            <p:nvPr/>
          </p:nvSpPr>
          <p:spPr>
            <a:xfrm>
              <a:off x="3217898" y="506447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4" name="Google Shape;8324;p30"/>
            <p:cNvSpPr/>
            <p:nvPr/>
          </p:nvSpPr>
          <p:spPr>
            <a:xfrm>
              <a:off x="2322264" y="414593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43" y="0"/>
                    <a:pt x="1" y="242"/>
                    <a:pt x="1" y="536"/>
                  </a:cubicBezTo>
                  <a:cubicBezTo>
                    <a:pt x="1" y="831"/>
                    <a:pt x="243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5" name="Google Shape;8325;p30"/>
            <p:cNvSpPr/>
            <p:nvPr/>
          </p:nvSpPr>
          <p:spPr>
            <a:xfrm>
              <a:off x="3503917" y="502676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6" name="Google Shape;8326;p30"/>
            <p:cNvSpPr/>
            <p:nvPr/>
          </p:nvSpPr>
          <p:spPr>
            <a:xfrm>
              <a:off x="4719770" y="476772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7" name="Google Shape;8327;p30"/>
            <p:cNvSpPr/>
            <p:nvPr/>
          </p:nvSpPr>
          <p:spPr>
            <a:xfrm>
              <a:off x="2502728" y="4381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8" name="Google Shape;8328;p30"/>
            <p:cNvSpPr/>
            <p:nvPr/>
          </p:nvSpPr>
          <p:spPr>
            <a:xfrm>
              <a:off x="2975333" y="4906779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5" y="1067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9" name="Google Shape;8329;p30"/>
            <p:cNvSpPr/>
            <p:nvPr/>
          </p:nvSpPr>
          <p:spPr>
            <a:xfrm>
              <a:off x="3184437" y="3698491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0" name="Google Shape;8330;p30"/>
            <p:cNvSpPr/>
            <p:nvPr/>
          </p:nvSpPr>
          <p:spPr>
            <a:xfrm>
              <a:off x="3297205" y="33168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1" name="Google Shape;8331;p30"/>
            <p:cNvSpPr/>
            <p:nvPr/>
          </p:nvSpPr>
          <p:spPr>
            <a:xfrm>
              <a:off x="4495888" y="270138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2" name="Google Shape;8332;p30"/>
            <p:cNvSpPr/>
            <p:nvPr/>
          </p:nvSpPr>
          <p:spPr>
            <a:xfrm>
              <a:off x="4598487" y="383032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3" name="Google Shape;8333;p30"/>
            <p:cNvSpPr/>
            <p:nvPr/>
          </p:nvSpPr>
          <p:spPr>
            <a:xfrm>
              <a:off x="4757136" y="314731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4" name="Google Shape;8334;p30"/>
            <p:cNvSpPr/>
            <p:nvPr/>
          </p:nvSpPr>
          <p:spPr>
            <a:xfrm>
              <a:off x="4197448" y="320372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1" y="1073"/>
                    <a:pt x="1062" y="836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5" name="Google Shape;8335;p30"/>
            <p:cNvSpPr/>
            <p:nvPr/>
          </p:nvSpPr>
          <p:spPr>
            <a:xfrm>
              <a:off x="2956649" y="273910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6" name="Google Shape;8336;p30"/>
            <p:cNvSpPr/>
            <p:nvPr/>
          </p:nvSpPr>
          <p:spPr>
            <a:xfrm>
              <a:off x="2340947" y="2556984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1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0"/>
                    <a:pt x="237" y="1067"/>
                    <a:pt x="531" y="1067"/>
                  </a:cubicBezTo>
                  <a:cubicBezTo>
                    <a:pt x="826" y="1067"/>
                    <a:pt x="1062" y="830"/>
                    <a:pt x="1062" y="531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7" name="Google Shape;8337;p30"/>
            <p:cNvSpPr/>
            <p:nvPr/>
          </p:nvSpPr>
          <p:spPr>
            <a:xfrm>
              <a:off x="2434328" y="3316875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8" name="Google Shape;8338;p30"/>
            <p:cNvSpPr/>
            <p:nvPr/>
          </p:nvSpPr>
          <p:spPr>
            <a:xfrm>
              <a:off x="3870932" y="364191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9" name="Google Shape;8339;p30"/>
            <p:cNvSpPr/>
            <p:nvPr/>
          </p:nvSpPr>
          <p:spPr>
            <a:xfrm>
              <a:off x="4337414" y="4042389"/>
              <a:ext cx="37226" cy="37578"/>
            </a:xfrm>
            <a:custGeom>
              <a:avLst/>
              <a:gdLst/>
              <a:ahLst/>
              <a:cxnLst/>
              <a:rect l="l" t="t" r="r" b="b"/>
              <a:pathLst>
                <a:path w="1058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57" y="831"/>
                    <a:pt x="1057" y="531"/>
                  </a:cubicBezTo>
                  <a:cubicBezTo>
                    <a:pt x="1057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0" name="Google Shape;8340;p30"/>
            <p:cNvSpPr/>
            <p:nvPr/>
          </p:nvSpPr>
          <p:spPr>
            <a:xfrm>
              <a:off x="2434328" y="512105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1" name="Google Shape;8341;p30"/>
            <p:cNvSpPr/>
            <p:nvPr/>
          </p:nvSpPr>
          <p:spPr>
            <a:xfrm>
              <a:off x="4477204" y="362305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2" name="Google Shape;8342;p30"/>
            <p:cNvSpPr/>
            <p:nvPr/>
          </p:nvSpPr>
          <p:spPr>
            <a:xfrm>
              <a:off x="4813151" y="336402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57" y="831"/>
                    <a:pt x="1057" y="537"/>
                  </a:cubicBezTo>
                  <a:cubicBezTo>
                    <a:pt x="1057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3" name="Google Shape;8343;p30"/>
            <p:cNvSpPr/>
            <p:nvPr/>
          </p:nvSpPr>
          <p:spPr>
            <a:xfrm>
              <a:off x="4953117" y="4315495"/>
              <a:ext cx="37191" cy="37718"/>
            </a:xfrm>
            <a:custGeom>
              <a:avLst/>
              <a:gdLst/>
              <a:ahLst/>
              <a:cxnLst/>
              <a:rect l="l" t="t" r="r" b="b"/>
              <a:pathLst>
                <a:path w="1057" h="1072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26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4" name="Google Shape;8344;p30"/>
            <p:cNvSpPr/>
            <p:nvPr/>
          </p:nvSpPr>
          <p:spPr>
            <a:xfrm>
              <a:off x="3625235" y="470411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5" name="Google Shape;8345;p30"/>
            <p:cNvSpPr/>
            <p:nvPr/>
          </p:nvSpPr>
          <p:spPr>
            <a:xfrm>
              <a:off x="3077193" y="4120043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1"/>
                  </a:moveTo>
                  <a:cubicBezTo>
                    <a:pt x="799" y="1"/>
                    <a:pt x="1" y="810"/>
                    <a:pt x="1" y="1808"/>
                  </a:cubicBezTo>
                  <a:cubicBezTo>
                    <a:pt x="1" y="2807"/>
                    <a:pt x="799" y="3616"/>
                    <a:pt x="1793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6" name="Google Shape;8346;p30"/>
            <p:cNvSpPr/>
            <p:nvPr/>
          </p:nvSpPr>
          <p:spPr>
            <a:xfrm>
              <a:off x="2352593" y="4722973"/>
              <a:ext cx="126138" cy="127264"/>
            </a:xfrm>
            <a:custGeom>
              <a:avLst/>
              <a:gdLst/>
              <a:ahLst/>
              <a:cxnLst/>
              <a:rect l="l" t="t" r="r" b="b"/>
              <a:pathLst>
                <a:path w="3585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85" y="2807"/>
                    <a:pt x="3585" y="1808"/>
                  </a:cubicBezTo>
                  <a:cubicBezTo>
                    <a:pt x="3585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7" name="Google Shape;8347;p30"/>
            <p:cNvSpPr/>
            <p:nvPr/>
          </p:nvSpPr>
          <p:spPr>
            <a:xfrm>
              <a:off x="4880636" y="2909362"/>
              <a:ext cx="126138" cy="127264"/>
            </a:xfrm>
            <a:custGeom>
              <a:avLst/>
              <a:gdLst/>
              <a:ahLst/>
              <a:cxnLst/>
              <a:rect l="l" t="t" r="r" b="b"/>
              <a:pathLst>
                <a:path w="3585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85" y="2807"/>
                    <a:pt x="3585" y="1808"/>
                  </a:cubicBezTo>
                  <a:cubicBezTo>
                    <a:pt x="3585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8" name="Google Shape;8348;p30"/>
            <p:cNvSpPr/>
            <p:nvPr/>
          </p:nvSpPr>
          <p:spPr>
            <a:xfrm>
              <a:off x="4134432" y="3785574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92" y="1"/>
                  </a:moveTo>
                  <a:cubicBezTo>
                    <a:pt x="804" y="1"/>
                    <a:pt x="0" y="810"/>
                    <a:pt x="0" y="1808"/>
                  </a:cubicBezTo>
                  <a:cubicBezTo>
                    <a:pt x="0" y="2807"/>
                    <a:pt x="804" y="3616"/>
                    <a:pt x="1792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1"/>
                    <a:pt x="179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9" name="Google Shape;8349;p30"/>
            <p:cNvSpPr/>
            <p:nvPr/>
          </p:nvSpPr>
          <p:spPr>
            <a:xfrm>
              <a:off x="2557827" y="3458142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0"/>
                  </a:moveTo>
                  <a:cubicBezTo>
                    <a:pt x="805" y="0"/>
                    <a:pt x="1" y="809"/>
                    <a:pt x="1" y="1808"/>
                  </a:cubicBezTo>
                  <a:cubicBezTo>
                    <a:pt x="1" y="2806"/>
                    <a:pt x="805" y="3616"/>
                    <a:pt x="1793" y="3616"/>
                  </a:cubicBezTo>
                  <a:cubicBezTo>
                    <a:pt x="2780" y="3616"/>
                    <a:pt x="3579" y="2806"/>
                    <a:pt x="3579" y="1808"/>
                  </a:cubicBezTo>
                  <a:cubicBezTo>
                    <a:pt x="3579" y="809"/>
                    <a:pt x="2780" y="0"/>
                    <a:pt x="1793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0" name="Google Shape;8350;p30"/>
            <p:cNvSpPr/>
            <p:nvPr/>
          </p:nvSpPr>
          <p:spPr>
            <a:xfrm>
              <a:off x="3779978" y="4843165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87" y="0"/>
                  </a:moveTo>
                  <a:cubicBezTo>
                    <a:pt x="799" y="0"/>
                    <a:pt x="0" y="810"/>
                    <a:pt x="0" y="1808"/>
                  </a:cubicBezTo>
                  <a:cubicBezTo>
                    <a:pt x="0" y="2806"/>
                    <a:pt x="799" y="3616"/>
                    <a:pt x="1787" y="3616"/>
                  </a:cubicBezTo>
                  <a:cubicBezTo>
                    <a:pt x="2780" y="3616"/>
                    <a:pt x="3579" y="2806"/>
                    <a:pt x="3579" y="1808"/>
                  </a:cubicBezTo>
                  <a:cubicBezTo>
                    <a:pt x="3579" y="810"/>
                    <a:pt x="2780" y="0"/>
                    <a:pt x="1787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1" name="Google Shape;8351;p30"/>
            <p:cNvSpPr/>
            <p:nvPr/>
          </p:nvSpPr>
          <p:spPr>
            <a:xfrm>
              <a:off x="3686597" y="2782168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0"/>
                  </a:moveTo>
                  <a:cubicBezTo>
                    <a:pt x="805" y="0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0"/>
                    <a:pt x="17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2" name="Google Shape;8352;p30"/>
            <p:cNvSpPr/>
            <p:nvPr/>
          </p:nvSpPr>
          <p:spPr>
            <a:xfrm>
              <a:off x="3177400" y="38680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37"/>
                    <a:pt x="1" y="536"/>
                  </a:cubicBezTo>
                  <a:cubicBezTo>
                    <a:pt x="1" y="831"/>
                    <a:pt x="242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3" name="Google Shape;8353;p30"/>
            <p:cNvSpPr/>
            <p:nvPr/>
          </p:nvSpPr>
          <p:spPr>
            <a:xfrm>
              <a:off x="2620879" y="38680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4" name="Google Shape;8354;p30"/>
            <p:cNvSpPr/>
            <p:nvPr/>
          </p:nvSpPr>
          <p:spPr>
            <a:xfrm>
              <a:off x="4122751" y="498904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5" name="Google Shape;8355;p30"/>
            <p:cNvSpPr/>
            <p:nvPr/>
          </p:nvSpPr>
          <p:spPr>
            <a:xfrm>
              <a:off x="2639562" y="476772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6" name="Google Shape;8356;p30"/>
            <p:cNvSpPr/>
            <p:nvPr/>
          </p:nvSpPr>
          <p:spPr>
            <a:xfrm>
              <a:off x="4374605" y="3382882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42" y="1"/>
                    <a:pt x="0" y="237"/>
                    <a:pt x="0" y="531"/>
                  </a:cubicBezTo>
                  <a:cubicBezTo>
                    <a:pt x="0" y="831"/>
                    <a:pt x="242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7" name="Google Shape;8357;p30"/>
            <p:cNvSpPr/>
            <p:nvPr/>
          </p:nvSpPr>
          <p:spPr>
            <a:xfrm>
              <a:off x="4038834" y="292822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8" name="Google Shape;8358;p30"/>
            <p:cNvSpPr/>
            <p:nvPr/>
          </p:nvSpPr>
          <p:spPr>
            <a:xfrm>
              <a:off x="4635853" y="290936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9" name="Google Shape;8359;p30"/>
            <p:cNvSpPr/>
            <p:nvPr/>
          </p:nvSpPr>
          <p:spPr>
            <a:xfrm>
              <a:off x="4160117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0" y="1072"/>
                    <a:pt x="1062" y="830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0" name="Google Shape;8360;p30"/>
            <p:cNvSpPr/>
            <p:nvPr/>
          </p:nvSpPr>
          <p:spPr>
            <a:xfrm>
              <a:off x="4953117" y="358533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26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1" name="Google Shape;8361;p30"/>
            <p:cNvSpPr/>
            <p:nvPr/>
          </p:nvSpPr>
          <p:spPr>
            <a:xfrm>
              <a:off x="3429430" y="302012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2" name="Google Shape;8362;p30"/>
            <p:cNvSpPr/>
            <p:nvPr/>
          </p:nvSpPr>
          <p:spPr>
            <a:xfrm>
              <a:off x="3278557" y="257563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3" name="Google Shape;8363;p30"/>
            <p:cNvSpPr/>
            <p:nvPr/>
          </p:nvSpPr>
          <p:spPr>
            <a:xfrm>
              <a:off x="2737552" y="303898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4" name="Google Shape;8364;p30"/>
            <p:cNvSpPr/>
            <p:nvPr/>
          </p:nvSpPr>
          <p:spPr>
            <a:xfrm>
              <a:off x="4598487" y="4296636"/>
              <a:ext cx="37402" cy="37718"/>
            </a:xfrm>
            <a:custGeom>
              <a:avLst/>
              <a:gdLst/>
              <a:ahLst/>
              <a:cxnLst/>
              <a:rect l="l" t="t" r="r" b="b"/>
              <a:pathLst>
                <a:path w="1063" h="1072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5" name="Google Shape;8365;p30"/>
            <p:cNvSpPr/>
            <p:nvPr/>
          </p:nvSpPr>
          <p:spPr>
            <a:xfrm>
              <a:off x="4906356" y="270138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6" name="Google Shape;8366;p30"/>
            <p:cNvSpPr/>
            <p:nvPr/>
          </p:nvSpPr>
          <p:spPr>
            <a:xfrm>
              <a:off x="4794467" y="513991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62" y="831"/>
                    <a:pt x="1062" y="536"/>
                  </a:cubicBezTo>
                  <a:cubicBezTo>
                    <a:pt x="1062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7" name="Google Shape;8367;p30"/>
            <p:cNvSpPr/>
            <p:nvPr/>
          </p:nvSpPr>
          <p:spPr>
            <a:xfrm>
              <a:off x="3787015" y="445672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8" name="Google Shape;8368;p30"/>
            <p:cNvSpPr/>
            <p:nvPr/>
          </p:nvSpPr>
          <p:spPr>
            <a:xfrm>
              <a:off x="3936200" y="38680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9" name="Google Shape;8369;p30"/>
            <p:cNvSpPr/>
            <p:nvPr/>
          </p:nvSpPr>
          <p:spPr>
            <a:xfrm>
              <a:off x="3917552" y="3401741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0" name="Google Shape;8370;p30"/>
            <p:cNvSpPr/>
            <p:nvPr/>
          </p:nvSpPr>
          <p:spPr>
            <a:xfrm>
              <a:off x="3667914" y="3166177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43" y="1"/>
                    <a:pt x="1" y="237"/>
                    <a:pt x="1" y="537"/>
                  </a:cubicBezTo>
                  <a:cubicBezTo>
                    <a:pt x="1" y="831"/>
                    <a:pt x="243" y="1068"/>
                    <a:pt x="532" y="1068"/>
                  </a:cubicBezTo>
                  <a:cubicBezTo>
                    <a:pt x="826" y="1068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1" name="Google Shape;8371;p30"/>
            <p:cNvSpPr/>
            <p:nvPr/>
          </p:nvSpPr>
          <p:spPr>
            <a:xfrm>
              <a:off x="4719770" y="406107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2" name="Google Shape;8372;p30"/>
            <p:cNvSpPr/>
            <p:nvPr/>
          </p:nvSpPr>
          <p:spPr>
            <a:xfrm>
              <a:off x="3121561" y="4438045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32" y="1068"/>
                  </a:cubicBezTo>
                  <a:cubicBezTo>
                    <a:pt x="821" y="1068"/>
                    <a:pt x="1057" y="831"/>
                    <a:pt x="1057" y="537"/>
                  </a:cubicBezTo>
                  <a:cubicBezTo>
                    <a:pt x="1057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3" name="Google Shape;8373;p30"/>
            <p:cNvSpPr/>
            <p:nvPr/>
          </p:nvSpPr>
          <p:spPr>
            <a:xfrm>
              <a:off x="4458732" y="462167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26" y="1072"/>
                  </a:cubicBezTo>
                  <a:cubicBezTo>
                    <a:pt x="820" y="1072"/>
                    <a:pt x="1056" y="830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4" name="Google Shape;8374;p30"/>
            <p:cNvSpPr/>
            <p:nvPr/>
          </p:nvSpPr>
          <p:spPr>
            <a:xfrm>
              <a:off x="3805663" y="4108221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57" y="831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5" name="Google Shape;8375;p30"/>
            <p:cNvSpPr/>
            <p:nvPr/>
          </p:nvSpPr>
          <p:spPr>
            <a:xfrm>
              <a:off x="2434328" y="383032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6" name="Google Shape;8376;p30"/>
            <p:cNvSpPr/>
            <p:nvPr/>
          </p:nvSpPr>
          <p:spPr>
            <a:xfrm>
              <a:off x="3466586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37"/>
                    <a:pt x="0" y="536"/>
                  </a:cubicBezTo>
                  <a:cubicBezTo>
                    <a:pt x="0" y="830"/>
                    <a:pt x="242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7" name="Google Shape;8377;p30"/>
            <p:cNvSpPr/>
            <p:nvPr/>
          </p:nvSpPr>
          <p:spPr>
            <a:xfrm>
              <a:off x="4337414" y="4400326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8" name="Google Shape;8378;p30"/>
            <p:cNvSpPr/>
            <p:nvPr/>
          </p:nvSpPr>
          <p:spPr>
            <a:xfrm>
              <a:off x="3429430" y="4296636"/>
              <a:ext cx="37191" cy="37718"/>
            </a:xfrm>
            <a:custGeom>
              <a:avLst/>
              <a:gdLst/>
              <a:ahLst/>
              <a:cxnLst/>
              <a:rect l="l" t="t" r="r" b="b"/>
              <a:pathLst>
                <a:path w="1057" h="1072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6" y="836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9" name="Google Shape;8379;p30"/>
            <p:cNvSpPr/>
            <p:nvPr/>
          </p:nvSpPr>
          <p:spPr>
            <a:xfrm>
              <a:off x="2620879" y="412708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0" name="Google Shape;8380;p30"/>
            <p:cNvSpPr/>
            <p:nvPr/>
          </p:nvSpPr>
          <p:spPr>
            <a:xfrm>
              <a:off x="2854015" y="354761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1" name="Google Shape;8381;p30"/>
            <p:cNvSpPr/>
            <p:nvPr/>
          </p:nvSpPr>
          <p:spPr>
            <a:xfrm>
              <a:off x="2322264" y="356647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2" name="Google Shape;8382;p30"/>
            <p:cNvSpPr/>
            <p:nvPr/>
          </p:nvSpPr>
          <p:spPr>
            <a:xfrm>
              <a:off x="4020151" y="3109600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3" name="Google Shape;8383;p30"/>
            <p:cNvSpPr/>
            <p:nvPr/>
          </p:nvSpPr>
          <p:spPr>
            <a:xfrm>
              <a:off x="4248678" y="2556984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1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0"/>
                    <a:pt x="237" y="1067"/>
                    <a:pt x="531" y="1067"/>
                  </a:cubicBezTo>
                  <a:cubicBezTo>
                    <a:pt x="826" y="1067"/>
                    <a:pt x="1062" y="830"/>
                    <a:pt x="1062" y="531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4" name="Google Shape;8384;p30"/>
            <p:cNvSpPr/>
            <p:nvPr/>
          </p:nvSpPr>
          <p:spPr>
            <a:xfrm>
              <a:off x="3749649" y="268252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0" y="1072"/>
                    <a:pt x="1062" y="830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5" name="Google Shape;8385;p30"/>
            <p:cNvSpPr/>
            <p:nvPr/>
          </p:nvSpPr>
          <p:spPr>
            <a:xfrm>
              <a:off x="3065547" y="259449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6" name="Google Shape;8386;p30"/>
            <p:cNvSpPr/>
            <p:nvPr/>
          </p:nvSpPr>
          <p:spPr>
            <a:xfrm>
              <a:off x="3381156" y="354761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7" name="Google Shape;8387;p30"/>
            <p:cNvSpPr/>
            <p:nvPr/>
          </p:nvSpPr>
          <p:spPr>
            <a:xfrm>
              <a:off x="360207" y="-1820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8" name="Google Shape;8388;p30"/>
            <p:cNvSpPr/>
            <p:nvPr/>
          </p:nvSpPr>
          <p:spPr>
            <a:xfrm>
              <a:off x="1072211" y="30201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6"/>
                    <a:pt x="242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9" name="Google Shape;8389;p30"/>
            <p:cNvSpPr/>
            <p:nvPr/>
          </p:nvSpPr>
          <p:spPr>
            <a:xfrm>
              <a:off x="1762611" y="26429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0" name="Google Shape;8390;p30"/>
            <p:cNvSpPr/>
            <p:nvPr/>
          </p:nvSpPr>
          <p:spPr>
            <a:xfrm>
              <a:off x="74153" y="47156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62" y="836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1" name="Google Shape;8391;p30"/>
            <p:cNvSpPr/>
            <p:nvPr/>
          </p:nvSpPr>
          <p:spPr>
            <a:xfrm>
              <a:off x="1380080" y="74020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37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2" name="Google Shape;8392;p30"/>
            <p:cNvSpPr/>
            <p:nvPr/>
          </p:nvSpPr>
          <p:spPr>
            <a:xfrm>
              <a:off x="195436" y="179540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62" y="831"/>
                    <a:pt x="1062" y="536"/>
                  </a:cubicBezTo>
                  <a:cubicBezTo>
                    <a:pt x="1062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3" name="Google Shape;8393;p30"/>
            <p:cNvSpPr/>
            <p:nvPr/>
          </p:nvSpPr>
          <p:spPr>
            <a:xfrm>
              <a:off x="1342889" y="1413788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1" y="1072"/>
                    <a:pt x="1057" y="831"/>
                    <a:pt x="1057" y="536"/>
                  </a:cubicBezTo>
                  <a:cubicBezTo>
                    <a:pt x="1057" y="242"/>
                    <a:pt x="821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4" name="Google Shape;8394;p30"/>
            <p:cNvSpPr/>
            <p:nvPr/>
          </p:nvSpPr>
          <p:spPr>
            <a:xfrm>
              <a:off x="789324" y="159273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5" name="Google Shape;8395;p30"/>
            <p:cNvSpPr/>
            <p:nvPr/>
          </p:nvSpPr>
          <p:spPr>
            <a:xfrm>
              <a:off x="1734674" y="220049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62" y="831"/>
                    <a:pt x="1062" y="537"/>
                  </a:cubicBezTo>
                  <a:cubicBezTo>
                    <a:pt x="1062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6" name="Google Shape;8396;p30"/>
            <p:cNvSpPr/>
            <p:nvPr/>
          </p:nvSpPr>
          <p:spPr>
            <a:xfrm>
              <a:off x="705372" y="128195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7" name="Google Shape;8397;p30"/>
            <p:cNvSpPr/>
            <p:nvPr/>
          </p:nvSpPr>
          <p:spPr>
            <a:xfrm>
              <a:off x="480012" y="1922599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26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8" name="Google Shape;8398;p30"/>
            <p:cNvSpPr/>
            <p:nvPr/>
          </p:nvSpPr>
          <p:spPr>
            <a:xfrm>
              <a:off x="18139" y="94748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9" name="Google Shape;8399;p30"/>
            <p:cNvSpPr/>
            <p:nvPr/>
          </p:nvSpPr>
          <p:spPr>
            <a:xfrm>
              <a:off x="18139" y="15550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0" name="Google Shape;8400;p30"/>
            <p:cNvSpPr/>
            <p:nvPr/>
          </p:nvSpPr>
          <p:spPr>
            <a:xfrm>
              <a:off x="1995747" y="171996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43" y="0"/>
                    <a:pt x="1" y="242"/>
                    <a:pt x="1" y="536"/>
                  </a:cubicBezTo>
                  <a:cubicBezTo>
                    <a:pt x="1" y="831"/>
                    <a:pt x="243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1" name="Google Shape;8401;p30"/>
            <p:cNvSpPr/>
            <p:nvPr/>
          </p:nvSpPr>
          <p:spPr>
            <a:xfrm>
              <a:off x="1818626" y="61301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2" name="Google Shape;8402;p30"/>
            <p:cNvSpPr/>
            <p:nvPr/>
          </p:nvSpPr>
          <p:spPr>
            <a:xfrm>
              <a:off x="1557377" y="127847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3" name="Google Shape;8403;p30"/>
            <p:cNvSpPr/>
            <p:nvPr/>
          </p:nvSpPr>
          <p:spPr>
            <a:xfrm>
              <a:off x="1488977" y="1979000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4" name="Google Shape;8404;p30"/>
            <p:cNvSpPr/>
            <p:nvPr/>
          </p:nvSpPr>
          <p:spPr>
            <a:xfrm>
              <a:off x="2135713" y="212505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5" name="Google Shape;8405;p30"/>
            <p:cNvSpPr/>
            <p:nvPr/>
          </p:nvSpPr>
          <p:spPr>
            <a:xfrm>
              <a:off x="1221607" y="173882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6" name="Google Shape;8406;p30"/>
            <p:cNvSpPr/>
            <p:nvPr/>
          </p:nvSpPr>
          <p:spPr>
            <a:xfrm>
              <a:off x="1006943" y="237004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7" name="Google Shape;8407;p30"/>
            <p:cNvSpPr/>
            <p:nvPr/>
          </p:nvSpPr>
          <p:spPr>
            <a:xfrm>
              <a:off x="2107811" y="119708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8" name="Google Shape;8408;p30"/>
            <p:cNvSpPr/>
            <p:nvPr/>
          </p:nvSpPr>
          <p:spPr>
            <a:xfrm>
              <a:off x="826690" y="55643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9" name="Google Shape;8409;p30"/>
            <p:cNvSpPr/>
            <p:nvPr/>
          </p:nvSpPr>
          <p:spPr>
            <a:xfrm>
              <a:off x="276256" y="26429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0" name="Google Shape;8410;p30"/>
            <p:cNvSpPr/>
            <p:nvPr/>
          </p:nvSpPr>
          <p:spPr>
            <a:xfrm>
              <a:off x="808007" y="100405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1" name="Google Shape;8411;p30"/>
            <p:cNvSpPr/>
            <p:nvPr/>
          </p:nvSpPr>
          <p:spPr>
            <a:xfrm>
              <a:off x="304158" y="676627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2" y="0"/>
                  </a:moveTo>
                  <a:cubicBezTo>
                    <a:pt x="243" y="0"/>
                    <a:pt x="1" y="237"/>
                    <a:pt x="1" y="536"/>
                  </a:cubicBezTo>
                  <a:cubicBezTo>
                    <a:pt x="1" y="830"/>
                    <a:pt x="243" y="1067"/>
                    <a:pt x="532" y="1067"/>
                  </a:cubicBezTo>
                  <a:cubicBezTo>
                    <a:pt x="826" y="1067"/>
                    <a:pt x="1062" y="830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2" name="Google Shape;8412;p30"/>
            <p:cNvSpPr/>
            <p:nvPr/>
          </p:nvSpPr>
          <p:spPr>
            <a:xfrm>
              <a:off x="419353" y="2238208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0" y="1067"/>
                    <a:pt x="1057" y="831"/>
                    <a:pt x="1057" y="537"/>
                  </a:cubicBezTo>
                  <a:cubicBezTo>
                    <a:pt x="1057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3" name="Google Shape;8413;p30"/>
            <p:cNvSpPr/>
            <p:nvPr/>
          </p:nvSpPr>
          <p:spPr>
            <a:xfrm>
              <a:off x="705372" y="220049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4" name="Google Shape;8414;p30"/>
            <p:cNvSpPr/>
            <p:nvPr/>
          </p:nvSpPr>
          <p:spPr>
            <a:xfrm>
              <a:off x="1921260" y="1941458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5" name="Google Shape;8415;p30"/>
            <p:cNvSpPr/>
            <p:nvPr/>
          </p:nvSpPr>
          <p:spPr>
            <a:xfrm>
              <a:off x="176788" y="2080333"/>
              <a:ext cx="37366" cy="37718"/>
            </a:xfrm>
            <a:custGeom>
              <a:avLst/>
              <a:gdLst/>
              <a:ahLst/>
              <a:cxnLst/>
              <a:rect l="l" t="t" r="r" b="b"/>
              <a:pathLst>
                <a:path w="1062" h="1072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0" y="1072"/>
                    <a:pt x="1062" y="830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6" name="Google Shape;8416;p30"/>
            <p:cNvSpPr/>
            <p:nvPr/>
          </p:nvSpPr>
          <p:spPr>
            <a:xfrm>
              <a:off x="385892" y="87204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7" name="Google Shape;8417;p30"/>
            <p:cNvSpPr/>
            <p:nvPr/>
          </p:nvSpPr>
          <p:spPr>
            <a:xfrm>
              <a:off x="498484" y="49042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42"/>
                    <a:pt x="1" y="536"/>
                  </a:cubicBezTo>
                  <a:cubicBezTo>
                    <a:pt x="1" y="836"/>
                    <a:pt x="242" y="1072"/>
                    <a:pt x="531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8" name="Google Shape;8418;p30"/>
            <p:cNvSpPr/>
            <p:nvPr/>
          </p:nvSpPr>
          <p:spPr>
            <a:xfrm>
              <a:off x="1799942" y="100405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9" name="Google Shape;8419;p30"/>
            <p:cNvSpPr/>
            <p:nvPr/>
          </p:nvSpPr>
          <p:spPr>
            <a:xfrm>
              <a:off x="1958592" y="320872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0" name="Google Shape;8420;p30"/>
            <p:cNvSpPr/>
            <p:nvPr/>
          </p:nvSpPr>
          <p:spPr>
            <a:xfrm>
              <a:off x="1398728" y="37744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1"/>
                    <a:pt x="242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1" name="Google Shape;8421;p30"/>
            <p:cNvSpPr/>
            <p:nvPr/>
          </p:nvSpPr>
          <p:spPr>
            <a:xfrm>
              <a:off x="1072211" y="815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6"/>
                    <a:pt x="242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2" name="Google Shape;8422;p30"/>
            <p:cNvSpPr/>
            <p:nvPr/>
          </p:nvSpPr>
          <p:spPr>
            <a:xfrm>
              <a:off x="1538694" y="121594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3" name="Google Shape;8423;p30"/>
            <p:cNvSpPr/>
            <p:nvPr/>
          </p:nvSpPr>
          <p:spPr>
            <a:xfrm>
              <a:off x="1678660" y="796784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2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6" y="1068"/>
                    <a:pt x="1062" y="831"/>
                    <a:pt x="1062" y="532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4" name="Google Shape;8424;p30"/>
            <p:cNvSpPr/>
            <p:nvPr/>
          </p:nvSpPr>
          <p:spPr>
            <a:xfrm>
              <a:off x="2014430" y="53757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42"/>
                    <a:pt x="1" y="536"/>
                  </a:cubicBezTo>
                  <a:cubicBezTo>
                    <a:pt x="1" y="831"/>
                    <a:pt x="242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5" name="Google Shape;8425;p30"/>
            <p:cNvSpPr/>
            <p:nvPr/>
          </p:nvSpPr>
          <p:spPr>
            <a:xfrm>
              <a:off x="2154396" y="1489225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5" y="1067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6" name="Google Shape;8426;p30"/>
            <p:cNvSpPr/>
            <p:nvPr/>
          </p:nvSpPr>
          <p:spPr>
            <a:xfrm>
              <a:off x="826690" y="1877843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2"/>
                  </a:cubicBezTo>
                  <a:cubicBezTo>
                    <a:pt x="0" y="831"/>
                    <a:pt x="237" y="1068"/>
                    <a:pt x="531" y="1068"/>
                  </a:cubicBezTo>
                  <a:cubicBezTo>
                    <a:pt x="820" y="1068"/>
                    <a:pt x="1062" y="831"/>
                    <a:pt x="1062" y="532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7" name="Google Shape;8427;p30"/>
            <p:cNvSpPr/>
            <p:nvPr/>
          </p:nvSpPr>
          <p:spPr>
            <a:xfrm>
              <a:off x="1324241" y="240294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8" name="Google Shape;8428;p30"/>
            <p:cNvSpPr/>
            <p:nvPr/>
          </p:nvSpPr>
          <p:spPr>
            <a:xfrm>
              <a:off x="278649" y="1293596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1"/>
                  </a:moveTo>
                  <a:cubicBezTo>
                    <a:pt x="799" y="1"/>
                    <a:pt x="1" y="810"/>
                    <a:pt x="1" y="1808"/>
                  </a:cubicBezTo>
                  <a:cubicBezTo>
                    <a:pt x="1" y="2807"/>
                    <a:pt x="799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7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9" name="Google Shape;8429;p30"/>
            <p:cNvSpPr/>
            <p:nvPr/>
          </p:nvSpPr>
          <p:spPr>
            <a:xfrm>
              <a:off x="2082091" y="82916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5" y="1"/>
                    <a:pt x="1" y="815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5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0" name="Google Shape;8430;p30"/>
            <p:cNvSpPr/>
            <p:nvPr/>
          </p:nvSpPr>
          <p:spPr>
            <a:xfrm>
              <a:off x="1335887" y="959128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87" y="1"/>
                  </a:moveTo>
                  <a:cubicBezTo>
                    <a:pt x="799" y="1"/>
                    <a:pt x="0" y="810"/>
                    <a:pt x="0" y="1808"/>
                  </a:cubicBezTo>
                  <a:cubicBezTo>
                    <a:pt x="0" y="2807"/>
                    <a:pt x="799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7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1" name="Google Shape;8431;p30"/>
            <p:cNvSpPr/>
            <p:nvPr/>
          </p:nvSpPr>
          <p:spPr>
            <a:xfrm>
              <a:off x="981258" y="2016719"/>
              <a:ext cx="126138" cy="127229"/>
            </a:xfrm>
            <a:custGeom>
              <a:avLst/>
              <a:gdLst/>
              <a:ahLst/>
              <a:cxnLst/>
              <a:rect l="l" t="t" r="r" b="b"/>
              <a:pathLst>
                <a:path w="3585" h="3616" extrusionOk="0">
                  <a:moveTo>
                    <a:pt x="1792" y="0"/>
                  </a:moveTo>
                  <a:cubicBezTo>
                    <a:pt x="804" y="0"/>
                    <a:pt x="0" y="810"/>
                    <a:pt x="0" y="1808"/>
                  </a:cubicBezTo>
                  <a:cubicBezTo>
                    <a:pt x="0" y="2806"/>
                    <a:pt x="804" y="3616"/>
                    <a:pt x="1792" y="3616"/>
                  </a:cubicBezTo>
                  <a:cubicBezTo>
                    <a:pt x="2780" y="3616"/>
                    <a:pt x="3584" y="2806"/>
                    <a:pt x="3584" y="1808"/>
                  </a:cubicBezTo>
                  <a:cubicBezTo>
                    <a:pt x="3584" y="810"/>
                    <a:pt x="2780" y="0"/>
                    <a:pt x="179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2" name="Google Shape;8432;p30"/>
            <p:cNvSpPr/>
            <p:nvPr/>
          </p:nvSpPr>
          <p:spPr>
            <a:xfrm>
              <a:off x="888053" y="-44102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87" y="1"/>
                  </a:moveTo>
                  <a:cubicBezTo>
                    <a:pt x="800" y="1"/>
                    <a:pt x="1" y="810"/>
                    <a:pt x="1" y="1808"/>
                  </a:cubicBezTo>
                  <a:cubicBezTo>
                    <a:pt x="1" y="2807"/>
                    <a:pt x="800" y="3616"/>
                    <a:pt x="1787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1"/>
                    <a:pt x="1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3" name="Google Shape;8433;p30"/>
            <p:cNvSpPr/>
            <p:nvPr/>
          </p:nvSpPr>
          <p:spPr>
            <a:xfrm>
              <a:off x="378855" y="10416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4" name="Google Shape;8434;p30"/>
            <p:cNvSpPr/>
            <p:nvPr/>
          </p:nvSpPr>
          <p:spPr>
            <a:xfrm>
              <a:off x="1324241" y="216277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5" name="Google Shape;8435;p30"/>
            <p:cNvSpPr/>
            <p:nvPr/>
          </p:nvSpPr>
          <p:spPr>
            <a:xfrm>
              <a:off x="575610" y="242180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6" y="1"/>
                    <a:pt x="0" y="242"/>
                    <a:pt x="0" y="537"/>
                  </a:cubicBezTo>
                  <a:cubicBezTo>
                    <a:pt x="0" y="831"/>
                    <a:pt x="236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6" name="Google Shape;8436;p30"/>
            <p:cNvSpPr/>
            <p:nvPr/>
          </p:nvSpPr>
          <p:spPr>
            <a:xfrm>
              <a:off x="1576060" y="55643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7" name="Google Shape;8437;p30"/>
            <p:cNvSpPr/>
            <p:nvPr/>
          </p:nvSpPr>
          <p:spPr>
            <a:xfrm>
              <a:off x="1240290" y="101986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31" y="0"/>
                  </a:moveTo>
                  <a:cubicBezTo>
                    <a:pt x="237" y="0"/>
                    <a:pt x="0" y="236"/>
                    <a:pt x="0" y="531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0" y="1067"/>
                    <a:pt x="1057" y="830"/>
                    <a:pt x="1057" y="531"/>
                  </a:cubicBezTo>
                  <a:cubicBezTo>
                    <a:pt x="1057" y="236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8" name="Google Shape;8438;p30"/>
            <p:cNvSpPr/>
            <p:nvPr/>
          </p:nvSpPr>
          <p:spPr>
            <a:xfrm>
              <a:off x="1837309" y="83127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6"/>
                    <a:pt x="0" y="531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0" y="1067"/>
                    <a:pt x="1062" y="830"/>
                    <a:pt x="1062" y="531"/>
                  </a:cubicBezTo>
                  <a:cubicBezTo>
                    <a:pt x="1062" y="236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9" name="Google Shape;8439;p30"/>
            <p:cNvSpPr/>
            <p:nvPr/>
          </p:nvSpPr>
          <p:spPr>
            <a:xfrm>
              <a:off x="2154396" y="759066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8"/>
                    <a:pt x="531" y="1068"/>
                  </a:cubicBezTo>
                  <a:cubicBezTo>
                    <a:pt x="825" y="1068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0" name="Google Shape;8440;p30"/>
            <p:cNvSpPr/>
            <p:nvPr/>
          </p:nvSpPr>
          <p:spPr>
            <a:xfrm>
              <a:off x="630675" y="19367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1" name="Google Shape;8441;p30"/>
            <p:cNvSpPr/>
            <p:nvPr/>
          </p:nvSpPr>
          <p:spPr>
            <a:xfrm>
              <a:off x="1799942" y="1470366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32" y="1067"/>
                  </a:cubicBezTo>
                  <a:cubicBezTo>
                    <a:pt x="826" y="1067"/>
                    <a:pt x="1062" y="830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2" name="Google Shape;8442;p30"/>
            <p:cNvSpPr/>
            <p:nvPr/>
          </p:nvSpPr>
          <p:spPr>
            <a:xfrm>
              <a:off x="1995747" y="231346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43" y="0"/>
                    <a:pt x="1" y="242"/>
                    <a:pt x="1" y="536"/>
                  </a:cubicBezTo>
                  <a:cubicBezTo>
                    <a:pt x="1" y="831"/>
                    <a:pt x="243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3" name="Google Shape;8443;p30"/>
            <p:cNvSpPr/>
            <p:nvPr/>
          </p:nvSpPr>
          <p:spPr>
            <a:xfrm>
              <a:off x="988260" y="163045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3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4" name="Google Shape;8444;p30"/>
            <p:cNvSpPr/>
            <p:nvPr/>
          </p:nvSpPr>
          <p:spPr>
            <a:xfrm>
              <a:off x="1137655" y="1041601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26" y="1072"/>
                  </a:cubicBezTo>
                  <a:cubicBezTo>
                    <a:pt x="821" y="1072"/>
                    <a:pt x="1057" y="830"/>
                    <a:pt x="1057" y="536"/>
                  </a:cubicBezTo>
                  <a:cubicBezTo>
                    <a:pt x="1057" y="242"/>
                    <a:pt x="821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5" name="Google Shape;8445;p30"/>
            <p:cNvSpPr/>
            <p:nvPr/>
          </p:nvSpPr>
          <p:spPr>
            <a:xfrm>
              <a:off x="1119007" y="57529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6" name="Google Shape;8446;p30"/>
            <p:cNvSpPr/>
            <p:nvPr/>
          </p:nvSpPr>
          <p:spPr>
            <a:xfrm>
              <a:off x="869405" y="33973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7" name="Google Shape;8447;p30"/>
            <p:cNvSpPr/>
            <p:nvPr/>
          </p:nvSpPr>
          <p:spPr>
            <a:xfrm>
              <a:off x="1921260" y="123480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8" name="Google Shape;8448;p30"/>
            <p:cNvSpPr/>
            <p:nvPr/>
          </p:nvSpPr>
          <p:spPr>
            <a:xfrm>
              <a:off x="322841" y="161159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9" name="Google Shape;8449;p30"/>
            <p:cNvSpPr/>
            <p:nvPr/>
          </p:nvSpPr>
          <p:spPr>
            <a:xfrm>
              <a:off x="1622645" y="244066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0" name="Google Shape;8450;p30"/>
            <p:cNvSpPr/>
            <p:nvPr/>
          </p:nvSpPr>
          <p:spPr>
            <a:xfrm>
              <a:off x="158105" y="235118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1" name="Google Shape;8451;p30"/>
            <p:cNvSpPr/>
            <p:nvPr/>
          </p:nvSpPr>
          <p:spPr>
            <a:xfrm>
              <a:off x="1659977" y="179540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2" name="Google Shape;8452;p30"/>
            <p:cNvSpPr/>
            <p:nvPr/>
          </p:nvSpPr>
          <p:spPr>
            <a:xfrm>
              <a:off x="1006943" y="128195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3" name="Google Shape;8453;p30"/>
            <p:cNvSpPr/>
            <p:nvPr/>
          </p:nvSpPr>
          <p:spPr>
            <a:xfrm>
              <a:off x="1538694" y="157388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4" name="Google Shape;8454;p30"/>
            <p:cNvSpPr/>
            <p:nvPr/>
          </p:nvSpPr>
          <p:spPr>
            <a:xfrm>
              <a:off x="2191727" y="244066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5" name="Google Shape;8455;p30"/>
            <p:cNvSpPr/>
            <p:nvPr/>
          </p:nvSpPr>
          <p:spPr>
            <a:xfrm>
              <a:off x="630675" y="1470366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32" y="1067"/>
                  </a:cubicBezTo>
                  <a:cubicBezTo>
                    <a:pt x="826" y="1067"/>
                    <a:pt x="1062" y="830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6" name="Google Shape;8456;p30"/>
            <p:cNvSpPr/>
            <p:nvPr/>
          </p:nvSpPr>
          <p:spPr>
            <a:xfrm>
              <a:off x="55505" y="72134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7" name="Google Shape;8457;p30"/>
            <p:cNvSpPr/>
            <p:nvPr/>
          </p:nvSpPr>
          <p:spPr>
            <a:xfrm>
              <a:off x="1221607" y="28315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8" name="Google Shape;8458;p30"/>
            <p:cNvSpPr/>
            <p:nvPr/>
          </p:nvSpPr>
          <p:spPr>
            <a:xfrm>
              <a:off x="582612" y="72134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9" name="Google Shape;8459;p30"/>
            <p:cNvSpPr/>
            <p:nvPr/>
          </p:nvSpPr>
          <p:spPr>
            <a:xfrm>
              <a:off x="360207" y="280806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0" name="Google Shape;8460;p30"/>
            <p:cNvSpPr/>
            <p:nvPr/>
          </p:nvSpPr>
          <p:spPr>
            <a:xfrm>
              <a:off x="1072211" y="312845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37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1" name="Google Shape;8461;p30"/>
            <p:cNvSpPr/>
            <p:nvPr/>
          </p:nvSpPr>
          <p:spPr>
            <a:xfrm>
              <a:off x="1119007" y="259449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2" name="Google Shape;8462;p30"/>
            <p:cNvSpPr/>
            <p:nvPr/>
          </p:nvSpPr>
          <p:spPr>
            <a:xfrm>
              <a:off x="1762611" y="309074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3" name="Google Shape;8463;p30"/>
            <p:cNvSpPr/>
            <p:nvPr/>
          </p:nvSpPr>
          <p:spPr>
            <a:xfrm>
              <a:off x="1939908" y="2575632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1" y="1073"/>
                    <a:pt x="1057" y="836"/>
                    <a:pt x="1057" y="537"/>
                  </a:cubicBezTo>
                  <a:cubicBezTo>
                    <a:pt x="1057" y="243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4" name="Google Shape;8464;p30"/>
            <p:cNvSpPr/>
            <p:nvPr/>
          </p:nvSpPr>
          <p:spPr>
            <a:xfrm>
              <a:off x="74153" y="329801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5" name="Google Shape;8465;p30"/>
            <p:cNvSpPr/>
            <p:nvPr/>
          </p:nvSpPr>
          <p:spPr>
            <a:xfrm>
              <a:off x="1380080" y="356647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2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6" name="Google Shape;8466;p30"/>
            <p:cNvSpPr/>
            <p:nvPr/>
          </p:nvSpPr>
          <p:spPr>
            <a:xfrm>
              <a:off x="195436" y="46216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1" y="1072"/>
                    <a:pt x="1062" y="830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7" name="Google Shape;8467;p30"/>
            <p:cNvSpPr/>
            <p:nvPr/>
          </p:nvSpPr>
          <p:spPr>
            <a:xfrm>
              <a:off x="1342889" y="4240235"/>
              <a:ext cx="37226" cy="37578"/>
            </a:xfrm>
            <a:custGeom>
              <a:avLst/>
              <a:gdLst/>
              <a:ahLst/>
              <a:cxnLst/>
              <a:rect l="l" t="t" r="r" b="b"/>
              <a:pathLst>
                <a:path w="1058" h="1068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1" y="1067"/>
                    <a:pt x="1057" y="831"/>
                    <a:pt x="1057" y="536"/>
                  </a:cubicBezTo>
                  <a:cubicBezTo>
                    <a:pt x="1057" y="237"/>
                    <a:pt x="821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8" name="Google Shape;8468;p30"/>
            <p:cNvSpPr/>
            <p:nvPr/>
          </p:nvSpPr>
          <p:spPr>
            <a:xfrm>
              <a:off x="789324" y="4419186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6" y="1068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9" name="Google Shape;8469;p30"/>
            <p:cNvSpPr/>
            <p:nvPr/>
          </p:nvSpPr>
          <p:spPr>
            <a:xfrm>
              <a:off x="1734674" y="502676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62" y="836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0" name="Google Shape;8470;p30"/>
            <p:cNvSpPr/>
            <p:nvPr/>
          </p:nvSpPr>
          <p:spPr>
            <a:xfrm>
              <a:off x="705372" y="41082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1" name="Google Shape;8471;p30"/>
            <p:cNvSpPr/>
            <p:nvPr/>
          </p:nvSpPr>
          <p:spPr>
            <a:xfrm>
              <a:off x="480012" y="4748869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2" name="Google Shape;8472;p30"/>
            <p:cNvSpPr/>
            <p:nvPr/>
          </p:nvSpPr>
          <p:spPr>
            <a:xfrm>
              <a:off x="18139" y="377375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3" name="Google Shape;8473;p30"/>
            <p:cNvSpPr/>
            <p:nvPr/>
          </p:nvSpPr>
          <p:spPr>
            <a:xfrm>
              <a:off x="18139" y="4381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4" name="Google Shape;8474;p30"/>
            <p:cNvSpPr/>
            <p:nvPr/>
          </p:nvSpPr>
          <p:spPr>
            <a:xfrm>
              <a:off x="1995747" y="454641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43" y="0"/>
                    <a:pt x="1" y="237"/>
                    <a:pt x="1" y="531"/>
                  </a:cubicBezTo>
                  <a:cubicBezTo>
                    <a:pt x="1" y="831"/>
                    <a:pt x="243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5" name="Google Shape;8475;p30"/>
            <p:cNvSpPr/>
            <p:nvPr/>
          </p:nvSpPr>
          <p:spPr>
            <a:xfrm>
              <a:off x="1818626" y="343928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6" name="Google Shape;8476;p30"/>
            <p:cNvSpPr/>
            <p:nvPr/>
          </p:nvSpPr>
          <p:spPr>
            <a:xfrm>
              <a:off x="1557377" y="295411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7" name="Google Shape;8477;p30"/>
            <p:cNvSpPr/>
            <p:nvPr/>
          </p:nvSpPr>
          <p:spPr>
            <a:xfrm>
              <a:off x="1488977" y="480544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8" name="Google Shape;8478;p30"/>
            <p:cNvSpPr/>
            <p:nvPr/>
          </p:nvSpPr>
          <p:spPr>
            <a:xfrm>
              <a:off x="2135713" y="495149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9" name="Google Shape;8479;p30"/>
            <p:cNvSpPr/>
            <p:nvPr/>
          </p:nvSpPr>
          <p:spPr>
            <a:xfrm>
              <a:off x="1221607" y="4565274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0" name="Google Shape;8480;p30"/>
            <p:cNvSpPr/>
            <p:nvPr/>
          </p:nvSpPr>
          <p:spPr>
            <a:xfrm>
              <a:off x="2107811" y="4023530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1" name="Google Shape;8481;p30"/>
            <p:cNvSpPr/>
            <p:nvPr/>
          </p:nvSpPr>
          <p:spPr>
            <a:xfrm>
              <a:off x="826690" y="3382882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2" name="Google Shape;8482;p30"/>
            <p:cNvSpPr/>
            <p:nvPr/>
          </p:nvSpPr>
          <p:spPr>
            <a:xfrm>
              <a:off x="276256" y="309074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3" name="Google Shape;8483;p30"/>
            <p:cNvSpPr/>
            <p:nvPr/>
          </p:nvSpPr>
          <p:spPr>
            <a:xfrm>
              <a:off x="808007" y="383032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4" name="Google Shape;8484;p30"/>
            <p:cNvSpPr/>
            <p:nvPr/>
          </p:nvSpPr>
          <p:spPr>
            <a:xfrm>
              <a:off x="304158" y="350286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3"/>
                    <a:pt x="1" y="537"/>
                  </a:cubicBezTo>
                  <a:cubicBezTo>
                    <a:pt x="1" y="836"/>
                    <a:pt x="243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5" name="Google Shape;8485;p30"/>
            <p:cNvSpPr/>
            <p:nvPr/>
          </p:nvSpPr>
          <p:spPr>
            <a:xfrm>
              <a:off x="419353" y="506447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6" name="Google Shape;8486;p30"/>
            <p:cNvSpPr/>
            <p:nvPr/>
          </p:nvSpPr>
          <p:spPr>
            <a:xfrm>
              <a:off x="705372" y="502676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7" name="Google Shape;8487;p30"/>
            <p:cNvSpPr/>
            <p:nvPr/>
          </p:nvSpPr>
          <p:spPr>
            <a:xfrm>
              <a:off x="1921260" y="476772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8" name="Google Shape;8488;p30"/>
            <p:cNvSpPr/>
            <p:nvPr/>
          </p:nvSpPr>
          <p:spPr>
            <a:xfrm>
              <a:off x="176788" y="4906779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0" y="1067"/>
                    <a:pt x="1062" y="830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9" name="Google Shape;8489;p30"/>
            <p:cNvSpPr/>
            <p:nvPr/>
          </p:nvSpPr>
          <p:spPr>
            <a:xfrm>
              <a:off x="385892" y="3698491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0" name="Google Shape;8490;p30"/>
            <p:cNvSpPr/>
            <p:nvPr/>
          </p:nvSpPr>
          <p:spPr>
            <a:xfrm>
              <a:off x="498484" y="33168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1" name="Google Shape;8491;p30"/>
            <p:cNvSpPr/>
            <p:nvPr/>
          </p:nvSpPr>
          <p:spPr>
            <a:xfrm>
              <a:off x="1697343" y="270138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2" name="Google Shape;8492;p30"/>
            <p:cNvSpPr/>
            <p:nvPr/>
          </p:nvSpPr>
          <p:spPr>
            <a:xfrm>
              <a:off x="1799942" y="383032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3" name="Google Shape;8493;p30"/>
            <p:cNvSpPr/>
            <p:nvPr/>
          </p:nvSpPr>
          <p:spPr>
            <a:xfrm>
              <a:off x="1958592" y="314731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4" name="Google Shape;8494;p30"/>
            <p:cNvSpPr/>
            <p:nvPr/>
          </p:nvSpPr>
          <p:spPr>
            <a:xfrm>
              <a:off x="1398728" y="320372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6"/>
                    <a:pt x="242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5" name="Google Shape;8495;p30"/>
            <p:cNvSpPr/>
            <p:nvPr/>
          </p:nvSpPr>
          <p:spPr>
            <a:xfrm>
              <a:off x="158105" y="273910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6" name="Google Shape;8496;p30"/>
            <p:cNvSpPr/>
            <p:nvPr/>
          </p:nvSpPr>
          <p:spPr>
            <a:xfrm>
              <a:off x="1072211" y="364191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37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7" name="Google Shape;8497;p30"/>
            <p:cNvSpPr/>
            <p:nvPr/>
          </p:nvSpPr>
          <p:spPr>
            <a:xfrm>
              <a:off x="1538694" y="404238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8" name="Google Shape;8498;p30"/>
            <p:cNvSpPr/>
            <p:nvPr/>
          </p:nvSpPr>
          <p:spPr>
            <a:xfrm>
              <a:off x="1678660" y="362305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9" name="Google Shape;8499;p30"/>
            <p:cNvSpPr/>
            <p:nvPr/>
          </p:nvSpPr>
          <p:spPr>
            <a:xfrm>
              <a:off x="2014430" y="336402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37"/>
                    <a:pt x="1" y="537"/>
                  </a:cubicBezTo>
                  <a:cubicBezTo>
                    <a:pt x="1" y="831"/>
                    <a:pt x="242" y="1072"/>
                    <a:pt x="531" y="1072"/>
                  </a:cubicBezTo>
                  <a:cubicBezTo>
                    <a:pt x="826" y="1072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0" name="Google Shape;8500;p30"/>
            <p:cNvSpPr/>
            <p:nvPr/>
          </p:nvSpPr>
          <p:spPr>
            <a:xfrm>
              <a:off x="2154396" y="4315495"/>
              <a:ext cx="37366" cy="37718"/>
            </a:xfrm>
            <a:custGeom>
              <a:avLst/>
              <a:gdLst/>
              <a:ahLst/>
              <a:cxnLst/>
              <a:rect l="l" t="t" r="r" b="b"/>
              <a:pathLst>
                <a:path w="1062" h="1072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1" name="Google Shape;8501;p30"/>
            <p:cNvSpPr/>
            <p:nvPr/>
          </p:nvSpPr>
          <p:spPr>
            <a:xfrm>
              <a:off x="826690" y="470411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2" name="Google Shape;8502;p30"/>
            <p:cNvSpPr/>
            <p:nvPr/>
          </p:nvSpPr>
          <p:spPr>
            <a:xfrm>
              <a:off x="278649" y="4120043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1"/>
                  </a:moveTo>
                  <a:cubicBezTo>
                    <a:pt x="799" y="1"/>
                    <a:pt x="1" y="810"/>
                    <a:pt x="1" y="1808"/>
                  </a:cubicBezTo>
                  <a:cubicBezTo>
                    <a:pt x="1" y="2807"/>
                    <a:pt x="799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7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3" name="Google Shape;8503;p30"/>
            <p:cNvSpPr/>
            <p:nvPr/>
          </p:nvSpPr>
          <p:spPr>
            <a:xfrm>
              <a:off x="2082091" y="2909362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4" name="Google Shape;8504;p30"/>
            <p:cNvSpPr/>
            <p:nvPr/>
          </p:nvSpPr>
          <p:spPr>
            <a:xfrm>
              <a:off x="1335887" y="3785574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87" y="1"/>
                  </a:moveTo>
                  <a:cubicBezTo>
                    <a:pt x="799" y="1"/>
                    <a:pt x="0" y="810"/>
                    <a:pt x="0" y="1808"/>
                  </a:cubicBezTo>
                  <a:cubicBezTo>
                    <a:pt x="0" y="2807"/>
                    <a:pt x="799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7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5" name="Google Shape;8505;p30"/>
            <p:cNvSpPr/>
            <p:nvPr/>
          </p:nvSpPr>
          <p:spPr>
            <a:xfrm>
              <a:off x="981258" y="4843165"/>
              <a:ext cx="126138" cy="127229"/>
            </a:xfrm>
            <a:custGeom>
              <a:avLst/>
              <a:gdLst/>
              <a:ahLst/>
              <a:cxnLst/>
              <a:rect l="l" t="t" r="r" b="b"/>
              <a:pathLst>
                <a:path w="3585" h="3616" extrusionOk="0">
                  <a:moveTo>
                    <a:pt x="1792" y="0"/>
                  </a:moveTo>
                  <a:cubicBezTo>
                    <a:pt x="804" y="0"/>
                    <a:pt x="0" y="810"/>
                    <a:pt x="0" y="1808"/>
                  </a:cubicBezTo>
                  <a:cubicBezTo>
                    <a:pt x="0" y="2806"/>
                    <a:pt x="804" y="3616"/>
                    <a:pt x="1792" y="3616"/>
                  </a:cubicBezTo>
                  <a:cubicBezTo>
                    <a:pt x="2780" y="3616"/>
                    <a:pt x="3584" y="2806"/>
                    <a:pt x="3584" y="1808"/>
                  </a:cubicBezTo>
                  <a:cubicBezTo>
                    <a:pt x="3584" y="810"/>
                    <a:pt x="2780" y="0"/>
                    <a:pt x="179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6" name="Google Shape;8506;p30"/>
            <p:cNvSpPr/>
            <p:nvPr/>
          </p:nvSpPr>
          <p:spPr>
            <a:xfrm>
              <a:off x="888053" y="2782168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0"/>
                  </a:moveTo>
                  <a:cubicBezTo>
                    <a:pt x="800" y="0"/>
                    <a:pt x="1" y="810"/>
                    <a:pt x="1" y="1808"/>
                  </a:cubicBezTo>
                  <a:cubicBezTo>
                    <a:pt x="1" y="2807"/>
                    <a:pt x="800" y="3616"/>
                    <a:pt x="1787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0"/>
                    <a:pt x="1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7" name="Google Shape;8507;p30"/>
            <p:cNvSpPr/>
            <p:nvPr/>
          </p:nvSpPr>
          <p:spPr>
            <a:xfrm>
              <a:off x="378855" y="38680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8" name="Google Shape;8508;p30"/>
            <p:cNvSpPr/>
            <p:nvPr/>
          </p:nvSpPr>
          <p:spPr>
            <a:xfrm>
              <a:off x="1324241" y="498904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9" name="Google Shape;8509;p30"/>
            <p:cNvSpPr/>
            <p:nvPr/>
          </p:nvSpPr>
          <p:spPr>
            <a:xfrm>
              <a:off x="1576060" y="3382882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0" name="Google Shape;8510;p30"/>
            <p:cNvSpPr/>
            <p:nvPr/>
          </p:nvSpPr>
          <p:spPr>
            <a:xfrm>
              <a:off x="1240290" y="292822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1" name="Google Shape;8511;p30"/>
            <p:cNvSpPr/>
            <p:nvPr/>
          </p:nvSpPr>
          <p:spPr>
            <a:xfrm>
              <a:off x="1837309" y="290936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2" name="Google Shape;8512;p30"/>
            <p:cNvSpPr/>
            <p:nvPr/>
          </p:nvSpPr>
          <p:spPr>
            <a:xfrm>
              <a:off x="1361573" y="272024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72"/>
                    <a:pt x="526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3" name="Google Shape;8513;p30"/>
            <p:cNvSpPr/>
            <p:nvPr/>
          </p:nvSpPr>
          <p:spPr>
            <a:xfrm>
              <a:off x="2154396" y="358533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4" name="Google Shape;8514;p30"/>
            <p:cNvSpPr/>
            <p:nvPr/>
          </p:nvSpPr>
          <p:spPr>
            <a:xfrm>
              <a:off x="630675" y="302012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5" name="Google Shape;8515;p30"/>
            <p:cNvSpPr/>
            <p:nvPr/>
          </p:nvSpPr>
          <p:spPr>
            <a:xfrm>
              <a:off x="480012" y="2575632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26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3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6" name="Google Shape;8516;p30"/>
            <p:cNvSpPr/>
            <p:nvPr/>
          </p:nvSpPr>
          <p:spPr>
            <a:xfrm>
              <a:off x="1799942" y="4296636"/>
              <a:ext cx="37402" cy="37718"/>
            </a:xfrm>
            <a:custGeom>
              <a:avLst/>
              <a:gdLst/>
              <a:ahLst/>
              <a:cxnLst/>
              <a:rect l="l" t="t" r="r" b="b"/>
              <a:pathLst>
                <a:path w="1063" h="1072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7" name="Google Shape;8517;p30"/>
            <p:cNvSpPr/>
            <p:nvPr/>
          </p:nvSpPr>
          <p:spPr>
            <a:xfrm>
              <a:off x="2107811" y="270138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8" name="Google Shape;8518;p30"/>
            <p:cNvSpPr/>
            <p:nvPr/>
          </p:nvSpPr>
          <p:spPr>
            <a:xfrm>
              <a:off x="1995747" y="513991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43" y="0"/>
                    <a:pt x="1" y="237"/>
                    <a:pt x="1" y="536"/>
                  </a:cubicBezTo>
                  <a:cubicBezTo>
                    <a:pt x="1" y="831"/>
                    <a:pt x="243" y="1067"/>
                    <a:pt x="532" y="1067"/>
                  </a:cubicBezTo>
                  <a:cubicBezTo>
                    <a:pt x="826" y="1067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9" name="Google Shape;8519;p30"/>
            <p:cNvSpPr/>
            <p:nvPr/>
          </p:nvSpPr>
          <p:spPr>
            <a:xfrm>
              <a:off x="988260" y="445672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6"/>
                    <a:pt x="243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0" name="Google Shape;8520;p30"/>
            <p:cNvSpPr/>
            <p:nvPr/>
          </p:nvSpPr>
          <p:spPr>
            <a:xfrm>
              <a:off x="1137655" y="3868048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1" y="1072"/>
                    <a:pt x="1057" y="831"/>
                    <a:pt x="1057" y="536"/>
                  </a:cubicBezTo>
                  <a:cubicBezTo>
                    <a:pt x="1057" y="237"/>
                    <a:pt x="821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1" name="Google Shape;8521;p30"/>
            <p:cNvSpPr/>
            <p:nvPr/>
          </p:nvSpPr>
          <p:spPr>
            <a:xfrm>
              <a:off x="1119007" y="3401741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2" name="Google Shape;8522;p30"/>
            <p:cNvSpPr/>
            <p:nvPr/>
          </p:nvSpPr>
          <p:spPr>
            <a:xfrm>
              <a:off x="869405" y="3166177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8"/>
                    <a:pt x="531" y="1068"/>
                  </a:cubicBezTo>
                  <a:cubicBezTo>
                    <a:pt x="825" y="1068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3" name="Google Shape;8523;p30"/>
            <p:cNvSpPr/>
            <p:nvPr/>
          </p:nvSpPr>
          <p:spPr>
            <a:xfrm>
              <a:off x="1921260" y="406107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4" name="Google Shape;8524;p30"/>
            <p:cNvSpPr/>
            <p:nvPr/>
          </p:nvSpPr>
          <p:spPr>
            <a:xfrm>
              <a:off x="322841" y="443804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6" y="1068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5" name="Google Shape;8525;p30"/>
            <p:cNvSpPr/>
            <p:nvPr/>
          </p:nvSpPr>
          <p:spPr>
            <a:xfrm>
              <a:off x="1659977" y="46216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6" name="Google Shape;8526;p30"/>
            <p:cNvSpPr/>
            <p:nvPr/>
          </p:nvSpPr>
          <p:spPr>
            <a:xfrm>
              <a:off x="1006943" y="41082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7" name="Google Shape;8527;p30"/>
            <p:cNvSpPr/>
            <p:nvPr/>
          </p:nvSpPr>
          <p:spPr>
            <a:xfrm>
              <a:off x="668041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8" name="Google Shape;8528;p30"/>
            <p:cNvSpPr/>
            <p:nvPr/>
          </p:nvSpPr>
          <p:spPr>
            <a:xfrm>
              <a:off x="1538694" y="440032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9" name="Google Shape;8529;p30"/>
            <p:cNvSpPr/>
            <p:nvPr/>
          </p:nvSpPr>
          <p:spPr>
            <a:xfrm>
              <a:off x="630675" y="4296636"/>
              <a:ext cx="37402" cy="37718"/>
            </a:xfrm>
            <a:custGeom>
              <a:avLst/>
              <a:gdLst/>
              <a:ahLst/>
              <a:cxnLst/>
              <a:rect l="l" t="t" r="r" b="b"/>
              <a:pathLst>
                <a:path w="1063" h="1072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0" name="Google Shape;8530;p30"/>
            <p:cNvSpPr/>
            <p:nvPr/>
          </p:nvSpPr>
          <p:spPr>
            <a:xfrm>
              <a:off x="55505" y="354761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1" name="Google Shape;8531;p30"/>
            <p:cNvSpPr/>
            <p:nvPr/>
          </p:nvSpPr>
          <p:spPr>
            <a:xfrm>
              <a:off x="1221607" y="310960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2" name="Google Shape;8532;p30"/>
            <p:cNvSpPr/>
            <p:nvPr/>
          </p:nvSpPr>
          <p:spPr>
            <a:xfrm>
              <a:off x="1450133" y="2556984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1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0"/>
                    <a:pt x="237" y="1067"/>
                    <a:pt x="531" y="1067"/>
                  </a:cubicBezTo>
                  <a:cubicBezTo>
                    <a:pt x="820" y="1067"/>
                    <a:pt x="1062" y="830"/>
                    <a:pt x="1062" y="531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3" name="Google Shape;8533;p30"/>
            <p:cNvSpPr/>
            <p:nvPr/>
          </p:nvSpPr>
          <p:spPr>
            <a:xfrm>
              <a:off x="951104" y="268252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4" name="Google Shape;8534;p30"/>
            <p:cNvSpPr/>
            <p:nvPr/>
          </p:nvSpPr>
          <p:spPr>
            <a:xfrm>
              <a:off x="267002" y="259449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5" name="Google Shape;8535;p30"/>
            <p:cNvSpPr/>
            <p:nvPr/>
          </p:nvSpPr>
          <p:spPr>
            <a:xfrm>
              <a:off x="582612" y="354761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36" name="Google Shape;8536;p30"/>
          <p:cNvSpPr/>
          <p:nvPr/>
        </p:nvSpPr>
        <p:spPr>
          <a:xfrm>
            <a:off x="704425" y="0"/>
            <a:ext cx="5154900" cy="51549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37" name="Google Shape;8537;p30"/>
          <p:cNvSpPr txBox="1">
            <a:spLocks noGrp="1"/>
          </p:cNvSpPr>
          <p:nvPr>
            <p:ph type="title"/>
          </p:nvPr>
        </p:nvSpPr>
        <p:spPr>
          <a:xfrm>
            <a:off x="1455350" y="1633725"/>
            <a:ext cx="36528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7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538" name="Google Shape;8538;p30"/>
          <p:cNvSpPr txBox="1">
            <a:spLocks noGrp="1"/>
          </p:cNvSpPr>
          <p:nvPr>
            <p:ph type="subTitle" idx="1"/>
          </p:nvPr>
        </p:nvSpPr>
        <p:spPr>
          <a:xfrm flipH="1">
            <a:off x="1986825" y="2681000"/>
            <a:ext cx="2589900" cy="128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6">
    <p:spTree>
      <p:nvGrpSpPr>
        <p:cNvPr id="1" name="Shape 8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40" name="Google Shape;8540;p31"/>
          <p:cNvGrpSpPr/>
          <p:nvPr/>
        </p:nvGrpSpPr>
        <p:grpSpPr>
          <a:xfrm>
            <a:off x="18139" y="-44102"/>
            <a:ext cx="9120445" cy="5221595"/>
            <a:chOff x="18139" y="-44102"/>
            <a:chExt cx="9120445" cy="5221595"/>
          </a:xfrm>
        </p:grpSpPr>
        <p:sp>
          <p:nvSpPr>
            <p:cNvPr id="8541" name="Google Shape;8541;p31"/>
            <p:cNvSpPr/>
            <p:nvPr/>
          </p:nvSpPr>
          <p:spPr>
            <a:xfrm>
              <a:off x="8756017" y="-1820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2" name="Google Shape;8542;p31"/>
            <p:cNvSpPr/>
            <p:nvPr/>
          </p:nvSpPr>
          <p:spPr>
            <a:xfrm>
              <a:off x="8469963" y="47156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62" y="836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3" name="Google Shape;8543;p31"/>
            <p:cNvSpPr/>
            <p:nvPr/>
          </p:nvSpPr>
          <p:spPr>
            <a:xfrm>
              <a:off x="8591246" y="179540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62" y="831"/>
                    <a:pt x="1062" y="536"/>
                  </a:cubicBezTo>
                  <a:cubicBezTo>
                    <a:pt x="1062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4" name="Google Shape;8544;p31"/>
            <p:cNvSpPr/>
            <p:nvPr/>
          </p:nvSpPr>
          <p:spPr>
            <a:xfrm>
              <a:off x="8273982" y="242180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5" name="Google Shape;8545;p31"/>
            <p:cNvSpPr/>
            <p:nvPr/>
          </p:nvSpPr>
          <p:spPr>
            <a:xfrm>
              <a:off x="9101182" y="128195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6" name="Google Shape;8546;p31"/>
            <p:cNvSpPr/>
            <p:nvPr/>
          </p:nvSpPr>
          <p:spPr>
            <a:xfrm>
              <a:off x="8875822" y="192259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7" name="Google Shape;8547;p31"/>
            <p:cNvSpPr/>
            <p:nvPr/>
          </p:nvSpPr>
          <p:spPr>
            <a:xfrm>
              <a:off x="8413948" y="94748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8" name="Google Shape;8548;p31"/>
            <p:cNvSpPr/>
            <p:nvPr/>
          </p:nvSpPr>
          <p:spPr>
            <a:xfrm>
              <a:off x="8413948" y="155502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9" name="Google Shape;8549;p31"/>
            <p:cNvSpPr/>
            <p:nvPr/>
          </p:nvSpPr>
          <p:spPr>
            <a:xfrm>
              <a:off x="8315958" y="218163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37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0" name="Google Shape;8550;p31"/>
            <p:cNvSpPr/>
            <p:nvPr/>
          </p:nvSpPr>
          <p:spPr>
            <a:xfrm>
              <a:off x="8012910" y="19367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26" y="1072"/>
                  </a:cubicBezTo>
                  <a:cubicBezTo>
                    <a:pt x="820" y="1072"/>
                    <a:pt x="1057" y="836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1" name="Google Shape;8551;p31"/>
            <p:cNvSpPr/>
            <p:nvPr/>
          </p:nvSpPr>
          <p:spPr>
            <a:xfrm>
              <a:off x="8672066" y="26429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2" name="Google Shape;8552;p31"/>
            <p:cNvSpPr/>
            <p:nvPr/>
          </p:nvSpPr>
          <p:spPr>
            <a:xfrm>
              <a:off x="8700178" y="676627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26" y="1067"/>
                  </a:cubicBezTo>
                  <a:cubicBezTo>
                    <a:pt x="820" y="1067"/>
                    <a:pt x="1056" y="830"/>
                    <a:pt x="1056" y="536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3" name="Google Shape;8553;p31"/>
            <p:cNvSpPr/>
            <p:nvPr/>
          </p:nvSpPr>
          <p:spPr>
            <a:xfrm>
              <a:off x="8815163" y="2238208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4" name="Google Shape;8554;p31"/>
            <p:cNvSpPr/>
            <p:nvPr/>
          </p:nvSpPr>
          <p:spPr>
            <a:xfrm>
              <a:off x="7919529" y="131966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5" name="Google Shape;8555;p31"/>
            <p:cNvSpPr/>
            <p:nvPr/>
          </p:nvSpPr>
          <p:spPr>
            <a:xfrm>
              <a:off x="9101182" y="220049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6" name="Google Shape;8556;p31"/>
            <p:cNvSpPr/>
            <p:nvPr/>
          </p:nvSpPr>
          <p:spPr>
            <a:xfrm>
              <a:off x="8099993" y="155502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7" name="Google Shape;8557;p31"/>
            <p:cNvSpPr/>
            <p:nvPr/>
          </p:nvSpPr>
          <p:spPr>
            <a:xfrm>
              <a:off x="8572598" y="2080333"/>
              <a:ext cx="37366" cy="37718"/>
            </a:xfrm>
            <a:custGeom>
              <a:avLst/>
              <a:gdLst/>
              <a:ahLst/>
              <a:cxnLst/>
              <a:rect l="l" t="t" r="r" b="b"/>
              <a:pathLst>
                <a:path w="1062" h="1072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0" y="1072"/>
                    <a:pt x="1062" y="830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8" name="Google Shape;8558;p31"/>
            <p:cNvSpPr/>
            <p:nvPr/>
          </p:nvSpPr>
          <p:spPr>
            <a:xfrm>
              <a:off x="8781702" y="872045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9" name="Google Shape;8559;p31"/>
            <p:cNvSpPr/>
            <p:nvPr/>
          </p:nvSpPr>
          <p:spPr>
            <a:xfrm>
              <a:off x="8894470" y="490428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57" y="836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0" name="Google Shape;8560;p31"/>
            <p:cNvSpPr/>
            <p:nvPr/>
          </p:nvSpPr>
          <p:spPr>
            <a:xfrm>
              <a:off x="8031593" y="49042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7" y="836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1" name="Google Shape;8561;p31"/>
            <p:cNvSpPr/>
            <p:nvPr/>
          </p:nvSpPr>
          <p:spPr>
            <a:xfrm>
              <a:off x="8031593" y="2294610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7" y="836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2" name="Google Shape;8562;p31"/>
            <p:cNvSpPr/>
            <p:nvPr/>
          </p:nvSpPr>
          <p:spPr>
            <a:xfrm>
              <a:off x="8674458" y="1293596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1"/>
                  </a:moveTo>
                  <a:cubicBezTo>
                    <a:pt x="799" y="1"/>
                    <a:pt x="1" y="810"/>
                    <a:pt x="1" y="1808"/>
                  </a:cubicBezTo>
                  <a:cubicBezTo>
                    <a:pt x="1" y="2807"/>
                    <a:pt x="799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7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3" name="Google Shape;8563;p31"/>
            <p:cNvSpPr/>
            <p:nvPr/>
          </p:nvSpPr>
          <p:spPr>
            <a:xfrm>
              <a:off x="7949858" y="1896527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4" name="Google Shape;8564;p31"/>
            <p:cNvSpPr/>
            <p:nvPr/>
          </p:nvSpPr>
          <p:spPr>
            <a:xfrm>
              <a:off x="8155092" y="631872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0"/>
                  </a:moveTo>
                  <a:cubicBezTo>
                    <a:pt x="805" y="0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0"/>
                    <a:pt x="1793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5" name="Google Shape;8565;p31"/>
            <p:cNvSpPr/>
            <p:nvPr/>
          </p:nvSpPr>
          <p:spPr>
            <a:xfrm>
              <a:off x="8774665" y="10416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6" name="Google Shape;8566;p31"/>
            <p:cNvSpPr/>
            <p:nvPr/>
          </p:nvSpPr>
          <p:spPr>
            <a:xfrm>
              <a:off x="8218144" y="104160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26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7" name="Google Shape;8567;p31"/>
            <p:cNvSpPr/>
            <p:nvPr/>
          </p:nvSpPr>
          <p:spPr>
            <a:xfrm>
              <a:off x="8236827" y="1941458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57" y="831"/>
                    <a:pt x="1057" y="531"/>
                  </a:cubicBezTo>
                  <a:cubicBezTo>
                    <a:pt x="1057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8" name="Google Shape;8568;p31"/>
            <p:cNvSpPr/>
            <p:nvPr/>
          </p:nvSpPr>
          <p:spPr>
            <a:xfrm>
              <a:off x="8971420" y="242180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6" y="1"/>
                    <a:pt x="0" y="242"/>
                    <a:pt x="0" y="537"/>
                  </a:cubicBezTo>
                  <a:cubicBezTo>
                    <a:pt x="0" y="831"/>
                    <a:pt x="236" y="1073"/>
                    <a:pt x="531" y="1073"/>
                  </a:cubicBezTo>
                  <a:cubicBezTo>
                    <a:pt x="820" y="1073"/>
                    <a:pt x="1061" y="831"/>
                    <a:pt x="1061" y="537"/>
                  </a:cubicBezTo>
                  <a:cubicBezTo>
                    <a:pt x="1061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9" name="Google Shape;8569;p31"/>
            <p:cNvSpPr/>
            <p:nvPr/>
          </p:nvSpPr>
          <p:spPr>
            <a:xfrm>
              <a:off x="9026484" y="19367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43" y="0"/>
                    <a:pt x="1" y="242"/>
                    <a:pt x="1" y="536"/>
                  </a:cubicBezTo>
                  <a:cubicBezTo>
                    <a:pt x="1" y="836"/>
                    <a:pt x="243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0" name="Google Shape;8570;p31"/>
            <p:cNvSpPr/>
            <p:nvPr/>
          </p:nvSpPr>
          <p:spPr>
            <a:xfrm>
              <a:off x="8334641" y="21253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42"/>
                    <a:pt x="0" y="536"/>
                  </a:cubicBezTo>
                  <a:cubicBezTo>
                    <a:pt x="0" y="831"/>
                    <a:pt x="242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1" name="Google Shape;8571;p31"/>
            <p:cNvSpPr/>
            <p:nvPr/>
          </p:nvSpPr>
          <p:spPr>
            <a:xfrm>
              <a:off x="8718650" y="161159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3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2" name="Google Shape;8572;p31"/>
            <p:cNvSpPr/>
            <p:nvPr/>
          </p:nvSpPr>
          <p:spPr>
            <a:xfrm>
              <a:off x="8553914" y="235118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3" name="Google Shape;8573;p31"/>
            <p:cNvSpPr/>
            <p:nvPr/>
          </p:nvSpPr>
          <p:spPr>
            <a:xfrm>
              <a:off x="8031593" y="1004059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26" y="1067"/>
                  </a:cubicBezTo>
                  <a:cubicBezTo>
                    <a:pt x="820" y="1067"/>
                    <a:pt x="1057" y="831"/>
                    <a:pt x="1057" y="531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4" name="Google Shape;8574;p31"/>
            <p:cNvSpPr/>
            <p:nvPr/>
          </p:nvSpPr>
          <p:spPr>
            <a:xfrm>
              <a:off x="9026484" y="1470366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2" y="0"/>
                  </a:moveTo>
                  <a:cubicBezTo>
                    <a:pt x="243" y="0"/>
                    <a:pt x="1" y="237"/>
                    <a:pt x="1" y="536"/>
                  </a:cubicBezTo>
                  <a:cubicBezTo>
                    <a:pt x="1" y="830"/>
                    <a:pt x="243" y="1067"/>
                    <a:pt x="532" y="1067"/>
                  </a:cubicBezTo>
                  <a:cubicBezTo>
                    <a:pt x="826" y="1067"/>
                    <a:pt x="1062" y="830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5" name="Google Shape;8575;p31"/>
            <p:cNvSpPr/>
            <p:nvPr/>
          </p:nvSpPr>
          <p:spPr>
            <a:xfrm>
              <a:off x="8218144" y="1300809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0" y="1067"/>
                    <a:pt x="1057" y="831"/>
                    <a:pt x="1057" y="531"/>
                  </a:cubicBezTo>
                  <a:cubicBezTo>
                    <a:pt x="1057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6" name="Google Shape;8576;p31"/>
            <p:cNvSpPr/>
            <p:nvPr/>
          </p:nvSpPr>
          <p:spPr>
            <a:xfrm>
              <a:off x="8451315" y="72134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6" y="1"/>
                    <a:pt x="0" y="237"/>
                    <a:pt x="0" y="537"/>
                  </a:cubicBezTo>
                  <a:cubicBezTo>
                    <a:pt x="0" y="831"/>
                    <a:pt x="236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7" name="Google Shape;8577;p31"/>
            <p:cNvSpPr/>
            <p:nvPr/>
          </p:nvSpPr>
          <p:spPr>
            <a:xfrm>
              <a:off x="7919529" y="74020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8" name="Google Shape;8578;p31"/>
            <p:cNvSpPr/>
            <p:nvPr/>
          </p:nvSpPr>
          <p:spPr>
            <a:xfrm>
              <a:off x="8978421" y="7213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9" name="Google Shape;8579;p31"/>
            <p:cNvSpPr/>
            <p:nvPr/>
          </p:nvSpPr>
          <p:spPr>
            <a:xfrm>
              <a:off x="8118500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37"/>
                    <a:pt x="0" y="536"/>
                  </a:cubicBezTo>
                  <a:cubicBezTo>
                    <a:pt x="0" y="830"/>
                    <a:pt x="242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0" name="Google Shape;8580;p31"/>
            <p:cNvSpPr/>
            <p:nvPr/>
          </p:nvSpPr>
          <p:spPr>
            <a:xfrm>
              <a:off x="8756017" y="280806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1" name="Google Shape;8581;p31"/>
            <p:cNvSpPr/>
            <p:nvPr/>
          </p:nvSpPr>
          <p:spPr>
            <a:xfrm>
              <a:off x="8469963" y="329801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2" name="Google Shape;8582;p31"/>
            <p:cNvSpPr/>
            <p:nvPr/>
          </p:nvSpPr>
          <p:spPr>
            <a:xfrm>
              <a:off x="8591246" y="46216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1" y="1072"/>
                    <a:pt x="1062" y="830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3" name="Google Shape;8583;p31"/>
            <p:cNvSpPr/>
            <p:nvPr/>
          </p:nvSpPr>
          <p:spPr>
            <a:xfrm>
              <a:off x="9101182" y="41082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4" name="Google Shape;8584;p31"/>
            <p:cNvSpPr/>
            <p:nvPr/>
          </p:nvSpPr>
          <p:spPr>
            <a:xfrm>
              <a:off x="8875822" y="474886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5" name="Google Shape;8585;p31"/>
            <p:cNvSpPr/>
            <p:nvPr/>
          </p:nvSpPr>
          <p:spPr>
            <a:xfrm>
              <a:off x="8413948" y="377375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6" name="Google Shape;8586;p31"/>
            <p:cNvSpPr/>
            <p:nvPr/>
          </p:nvSpPr>
          <p:spPr>
            <a:xfrm>
              <a:off x="8413948" y="438146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7" name="Google Shape;8587;p31"/>
            <p:cNvSpPr/>
            <p:nvPr/>
          </p:nvSpPr>
          <p:spPr>
            <a:xfrm>
              <a:off x="8315958" y="500790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42"/>
                    <a:pt x="0" y="536"/>
                  </a:cubicBezTo>
                  <a:cubicBezTo>
                    <a:pt x="0" y="836"/>
                    <a:pt x="242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8" name="Google Shape;8588;p31"/>
            <p:cNvSpPr/>
            <p:nvPr/>
          </p:nvSpPr>
          <p:spPr>
            <a:xfrm>
              <a:off x="8012910" y="302012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9" name="Google Shape;8589;p31"/>
            <p:cNvSpPr/>
            <p:nvPr/>
          </p:nvSpPr>
          <p:spPr>
            <a:xfrm>
              <a:off x="8334641" y="259449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2"/>
                    <a:pt x="0" y="537"/>
                  </a:cubicBezTo>
                  <a:cubicBezTo>
                    <a:pt x="0" y="836"/>
                    <a:pt x="242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0" name="Google Shape;8590;p31"/>
            <p:cNvSpPr/>
            <p:nvPr/>
          </p:nvSpPr>
          <p:spPr>
            <a:xfrm>
              <a:off x="8672066" y="309074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1" name="Google Shape;8591;p31"/>
            <p:cNvSpPr/>
            <p:nvPr/>
          </p:nvSpPr>
          <p:spPr>
            <a:xfrm>
              <a:off x="8700178" y="350286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26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3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2" name="Google Shape;8592;p31"/>
            <p:cNvSpPr/>
            <p:nvPr/>
          </p:nvSpPr>
          <p:spPr>
            <a:xfrm>
              <a:off x="8815163" y="506447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3" name="Google Shape;8593;p31"/>
            <p:cNvSpPr/>
            <p:nvPr/>
          </p:nvSpPr>
          <p:spPr>
            <a:xfrm>
              <a:off x="7919529" y="414593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4" name="Google Shape;8594;p31"/>
            <p:cNvSpPr/>
            <p:nvPr/>
          </p:nvSpPr>
          <p:spPr>
            <a:xfrm>
              <a:off x="9101182" y="502676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5" name="Google Shape;8595;p31"/>
            <p:cNvSpPr/>
            <p:nvPr/>
          </p:nvSpPr>
          <p:spPr>
            <a:xfrm>
              <a:off x="8099993" y="438146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6" name="Google Shape;8596;p31"/>
            <p:cNvSpPr/>
            <p:nvPr/>
          </p:nvSpPr>
          <p:spPr>
            <a:xfrm>
              <a:off x="8572598" y="4906779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0" y="1067"/>
                    <a:pt x="1062" y="830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7" name="Google Shape;8597;p31"/>
            <p:cNvSpPr/>
            <p:nvPr/>
          </p:nvSpPr>
          <p:spPr>
            <a:xfrm>
              <a:off x="8781702" y="3698491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8" name="Google Shape;8598;p31"/>
            <p:cNvSpPr/>
            <p:nvPr/>
          </p:nvSpPr>
          <p:spPr>
            <a:xfrm>
              <a:off x="8894470" y="3316875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9" name="Google Shape;8599;p31"/>
            <p:cNvSpPr/>
            <p:nvPr/>
          </p:nvSpPr>
          <p:spPr>
            <a:xfrm>
              <a:off x="8553914" y="273910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0" name="Google Shape;8600;p31"/>
            <p:cNvSpPr/>
            <p:nvPr/>
          </p:nvSpPr>
          <p:spPr>
            <a:xfrm>
              <a:off x="7938212" y="2556984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1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0"/>
                    <a:pt x="237" y="1067"/>
                    <a:pt x="531" y="1067"/>
                  </a:cubicBezTo>
                  <a:cubicBezTo>
                    <a:pt x="826" y="1067"/>
                    <a:pt x="1062" y="830"/>
                    <a:pt x="1062" y="531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1" name="Google Shape;8601;p31"/>
            <p:cNvSpPr/>
            <p:nvPr/>
          </p:nvSpPr>
          <p:spPr>
            <a:xfrm>
              <a:off x="8031593" y="331687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26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2" name="Google Shape;8602;p31"/>
            <p:cNvSpPr/>
            <p:nvPr/>
          </p:nvSpPr>
          <p:spPr>
            <a:xfrm>
              <a:off x="8031593" y="512105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3" name="Google Shape;8603;p31"/>
            <p:cNvSpPr/>
            <p:nvPr/>
          </p:nvSpPr>
          <p:spPr>
            <a:xfrm>
              <a:off x="8674458" y="4120043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1"/>
                  </a:moveTo>
                  <a:cubicBezTo>
                    <a:pt x="799" y="1"/>
                    <a:pt x="1" y="810"/>
                    <a:pt x="1" y="1808"/>
                  </a:cubicBezTo>
                  <a:cubicBezTo>
                    <a:pt x="1" y="2807"/>
                    <a:pt x="799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7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4" name="Google Shape;8604;p31"/>
            <p:cNvSpPr/>
            <p:nvPr/>
          </p:nvSpPr>
          <p:spPr>
            <a:xfrm>
              <a:off x="7949858" y="4722973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5" name="Google Shape;8605;p31"/>
            <p:cNvSpPr/>
            <p:nvPr/>
          </p:nvSpPr>
          <p:spPr>
            <a:xfrm>
              <a:off x="8155092" y="3458142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0"/>
                  </a:moveTo>
                  <a:cubicBezTo>
                    <a:pt x="805" y="0"/>
                    <a:pt x="1" y="809"/>
                    <a:pt x="1" y="1808"/>
                  </a:cubicBezTo>
                  <a:cubicBezTo>
                    <a:pt x="1" y="2806"/>
                    <a:pt x="805" y="3616"/>
                    <a:pt x="1793" y="3616"/>
                  </a:cubicBezTo>
                  <a:cubicBezTo>
                    <a:pt x="2781" y="3616"/>
                    <a:pt x="3579" y="2806"/>
                    <a:pt x="3579" y="1808"/>
                  </a:cubicBezTo>
                  <a:cubicBezTo>
                    <a:pt x="3579" y="809"/>
                    <a:pt x="2781" y="0"/>
                    <a:pt x="1793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6" name="Google Shape;8606;p31"/>
            <p:cNvSpPr/>
            <p:nvPr/>
          </p:nvSpPr>
          <p:spPr>
            <a:xfrm>
              <a:off x="8774665" y="38680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7" name="Google Shape;8607;p31"/>
            <p:cNvSpPr/>
            <p:nvPr/>
          </p:nvSpPr>
          <p:spPr>
            <a:xfrm>
              <a:off x="8218144" y="386804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8" name="Google Shape;8608;p31"/>
            <p:cNvSpPr/>
            <p:nvPr/>
          </p:nvSpPr>
          <p:spPr>
            <a:xfrm>
              <a:off x="8236827" y="476772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9" name="Google Shape;8609;p31"/>
            <p:cNvSpPr/>
            <p:nvPr/>
          </p:nvSpPr>
          <p:spPr>
            <a:xfrm>
              <a:off x="9026484" y="302012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43" y="0"/>
                    <a:pt x="1" y="237"/>
                    <a:pt x="1" y="536"/>
                  </a:cubicBezTo>
                  <a:cubicBezTo>
                    <a:pt x="1" y="831"/>
                    <a:pt x="243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0" name="Google Shape;8610;p31"/>
            <p:cNvSpPr/>
            <p:nvPr/>
          </p:nvSpPr>
          <p:spPr>
            <a:xfrm>
              <a:off x="8875822" y="257563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1" name="Google Shape;8611;p31"/>
            <p:cNvSpPr/>
            <p:nvPr/>
          </p:nvSpPr>
          <p:spPr>
            <a:xfrm>
              <a:off x="8334641" y="303898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37"/>
                    <a:pt x="0" y="536"/>
                  </a:cubicBezTo>
                  <a:cubicBezTo>
                    <a:pt x="0" y="831"/>
                    <a:pt x="242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2" name="Google Shape;8612;p31"/>
            <p:cNvSpPr/>
            <p:nvPr/>
          </p:nvSpPr>
          <p:spPr>
            <a:xfrm>
              <a:off x="8718650" y="443804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42" y="1"/>
                    <a:pt x="1" y="237"/>
                    <a:pt x="1" y="537"/>
                  </a:cubicBezTo>
                  <a:cubicBezTo>
                    <a:pt x="1" y="831"/>
                    <a:pt x="242" y="1068"/>
                    <a:pt x="531" y="1068"/>
                  </a:cubicBezTo>
                  <a:cubicBezTo>
                    <a:pt x="826" y="1068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3" name="Google Shape;8613;p31"/>
            <p:cNvSpPr/>
            <p:nvPr/>
          </p:nvSpPr>
          <p:spPr>
            <a:xfrm>
              <a:off x="8031593" y="3830329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4" name="Google Shape;8614;p31"/>
            <p:cNvSpPr/>
            <p:nvPr/>
          </p:nvSpPr>
          <p:spPr>
            <a:xfrm>
              <a:off x="9063851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5" name="Google Shape;8615;p31"/>
            <p:cNvSpPr/>
            <p:nvPr/>
          </p:nvSpPr>
          <p:spPr>
            <a:xfrm>
              <a:off x="9026484" y="4296636"/>
              <a:ext cx="37402" cy="37718"/>
            </a:xfrm>
            <a:custGeom>
              <a:avLst/>
              <a:gdLst/>
              <a:ahLst/>
              <a:cxnLst/>
              <a:rect l="l" t="t" r="r" b="b"/>
              <a:pathLst>
                <a:path w="1063" h="1072" extrusionOk="0">
                  <a:moveTo>
                    <a:pt x="532" y="0"/>
                  </a:moveTo>
                  <a:cubicBezTo>
                    <a:pt x="243" y="0"/>
                    <a:pt x="1" y="242"/>
                    <a:pt x="1" y="536"/>
                  </a:cubicBezTo>
                  <a:cubicBezTo>
                    <a:pt x="1" y="836"/>
                    <a:pt x="243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6" name="Google Shape;8616;p31"/>
            <p:cNvSpPr/>
            <p:nvPr/>
          </p:nvSpPr>
          <p:spPr>
            <a:xfrm>
              <a:off x="8218144" y="4127080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7" name="Google Shape;8617;p31"/>
            <p:cNvSpPr/>
            <p:nvPr/>
          </p:nvSpPr>
          <p:spPr>
            <a:xfrm>
              <a:off x="8451315" y="354761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6" y="1"/>
                    <a:pt x="0" y="242"/>
                    <a:pt x="0" y="537"/>
                  </a:cubicBezTo>
                  <a:cubicBezTo>
                    <a:pt x="0" y="836"/>
                    <a:pt x="236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8" name="Google Shape;8618;p31"/>
            <p:cNvSpPr/>
            <p:nvPr/>
          </p:nvSpPr>
          <p:spPr>
            <a:xfrm>
              <a:off x="7919529" y="356647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9" name="Google Shape;8619;p31"/>
            <p:cNvSpPr/>
            <p:nvPr/>
          </p:nvSpPr>
          <p:spPr>
            <a:xfrm>
              <a:off x="8662812" y="259449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0" name="Google Shape;8620;p31"/>
            <p:cNvSpPr/>
            <p:nvPr/>
          </p:nvSpPr>
          <p:spPr>
            <a:xfrm>
              <a:off x="8978421" y="354761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1" name="Google Shape;8621;p31"/>
            <p:cNvSpPr/>
            <p:nvPr/>
          </p:nvSpPr>
          <p:spPr>
            <a:xfrm>
              <a:off x="5957472" y="-1820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2" name="Google Shape;8622;p31"/>
            <p:cNvSpPr/>
            <p:nvPr/>
          </p:nvSpPr>
          <p:spPr>
            <a:xfrm>
              <a:off x="6669476" y="30201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3" name="Google Shape;8623;p31"/>
            <p:cNvSpPr/>
            <p:nvPr/>
          </p:nvSpPr>
          <p:spPr>
            <a:xfrm>
              <a:off x="7359876" y="26429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4" name="Google Shape;8624;p31"/>
            <p:cNvSpPr/>
            <p:nvPr/>
          </p:nvSpPr>
          <p:spPr>
            <a:xfrm>
              <a:off x="5671418" y="471569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57" y="836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5" name="Google Shape;8625;p31"/>
            <p:cNvSpPr/>
            <p:nvPr/>
          </p:nvSpPr>
          <p:spPr>
            <a:xfrm>
              <a:off x="6977345" y="74020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6" name="Google Shape;8626;p31"/>
            <p:cNvSpPr/>
            <p:nvPr/>
          </p:nvSpPr>
          <p:spPr>
            <a:xfrm>
              <a:off x="5792736" y="179540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7" name="Google Shape;8627;p31"/>
            <p:cNvSpPr/>
            <p:nvPr/>
          </p:nvSpPr>
          <p:spPr>
            <a:xfrm>
              <a:off x="5475438" y="242180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8" name="Google Shape;8628;p31"/>
            <p:cNvSpPr/>
            <p:nvPr/>
          </p:nvSpPr>
          <p:spPr>
            <a:xfrm>
              <a:off x="6939978" y="141378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42"/>
                    <a:pt x="1" y="536"/>
                  </a:cubicBezTo>
                  <a:cubicBezTo>
                    <a:pt x="1" y="831"/>
                    <a:pt x="242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9" name="Google Shape;8629;p31"/>
            <p:cNvSpPr/>
            <p:nvPr/>
          </p:nvSpPr>
          <p:spPr>
            <a:xfrm>
              <a:off x="6386589" y="1592739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0" name="Google Shape;8630;p31"/>
            <p:cNvSpPr/>
            <p:nvPr/>
          </p:nvSpPr>
          <p:spPr>
            <a:xfrm>
              <a:off x="7331939" y="2200490"/>
              <a:ext cx="37226" cy="37578"/>
            </a:xfrm>
            <a:custGeom>
              <a:avLst/>
              <a:gdLst/>
              <a:ahLst/>
              <a:cxnLst/>
              <a:rect l="l" t="t" r="r" b="b"/>
              <a:pathLst>
                <a:path w="1058" h="1068" extrusionOk="0">
                  <a:moveTo>
                    <a:pt x="526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1" y="1067"/>
                    <a:pt x="1057" y="831"/>
                    <a:pt x="1057" y="537"/>
                  </a:cubicBezTo>
                  <a:cubicBezTo>
                    <a:pt x="1057" y="237"/>
                    <a:pt x="821" y="1"/>
                    <a:pt x="526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1" name="Google Shape;8631;p31"/>
            <p:cNvSpPr/>
            <p:nvPr/>
          </p:nvSpPr>
          <p:spPr>
            <a:xfrm>
              <a:off x="6302672" y="1281950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6" y="1"/>
                    <a:pt x="0" y="237"/>
                    <a:pt x="0" y="537"/>
                  </a:cubicBezTo>
                  <a:cubicBezTo>
                    <a:pt x="0" y="831"/>
                    <a:pt x="236" y="1067"/>
                    <a:pt x="526" y="1067"/>
                  </a:cubicBezTo>
                  <a:cubicBezTo>
                    <a:pt x="820" y="1067"/>
                    <a:pt x="1056" y="831"/>
                    <a:pt x="1056" y="537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2" name="Google Shape;8632;p31"/>
            <p:cNvSpPr/>
            <p:nvPr/>
          </p:nvSpPr>
          <p:spPr>
            <a:xfrm>
              <a:off x="6077101" y="192259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42" y="1"/>
                    <a:pt x="0" y="237"/>
                    <a:pt x="0" y="531"/>
                  </a:cubicBezTo>
                  <a:cubicBezTo>
                    <a:pt x="0" y="831"/>
                    <a:pt x="242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3" name="Google Shape;8633;p31"/>
            <p:cNvSpPr/>
            <p:nvPr/>
          </p:nvSpPr>
          <p:spPr>
            <a:xfrm>
              <a:off x="5615404" y="94748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4" name="Google Shape;8634;p31"/>
            <p:cNvSpPr/>
            <p:nvPr/>
          </p:nvSpPr>
          <p:spPr>
            <a:xfrm>
              <a:off x="5615404" y="15550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5" name="Google Shape;8635;p31"/>
            <p:cNvSpPr/>
            <p:nvPr/>
          </p:nvSpPr>
          <p:spPr>
            <a:xfrm>
              <a:off x="7593012" y="171996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6" name="Google Shape;8636;p31"/>
            <p:cNvSpPr/>
            <p:nvPr/>
          </p:nvSpPr>
          <p:spPr>
            <a:xfrm>
              <a:off x="5517414" y="218163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7" name="Google Shape;8637;p31"/>
            <p:cNvSpPr/>
            <p:nvPr/>
          </p:nvSpPr>
          <p:spPr>
            <a:xfrm>
              <a:off x="7415891" y="61301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8" name="Google Shape;8638;p31"/>
            <p:cNvSpPr/>
            <p:nvPr/>
          </p:nvSpPr>
          <p:spPr>
            <a:xfrm>
              <a:off x="7154642" y="127847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9" name="Google Shape;8639;p31"/>
            <p:cNvSpPr/>
            <p:nvPr/>
          </p:nvSpPr>
          <p:spPr>
            <a:xfrm>
              <a:off x="7086242" y="1979000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0" name="Google Shape;8640;p31"/>
            <p:cNvSpPr/>
            <p:nvPr/>
          </p:nvSpPr>
          <p:spPr>
            <a:xfrm>
              <a:off x="7732978" y="212505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1" name="Google Shape;8641;p31"/>
            <p:cNvSpPr/>
            <p:nvPr/>
          </p:nvSpPr>
          <p:spPr>
            <a:xfrm>
              <a:off x="6818872" y="173882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2" name="Google Shape;8642;p31"/>
            <p:cNvSpPr/>
            <p:nvPr/>
          </p:nvSpPr>
          <p:spPr>
            <a:xfrm>
              <a:off x="6604208" y="237004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3" name="Google Shape;8643;p31"/>
            <p:cNvSpPr/>
            <p:nvPr/>
          </p:nvSpPr>
          <p:spPr>
            <a:xfrm>
              <a:off x="7705076" y="119708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26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4" name="Google Shape;8644;p31"/>
            <p:cNvSpPr/>
            <p:nvPr/>
          </p:nvSpPr>
          <p:spPr>
            <a:xfrm>
              <a:off x="5214189" y="19367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5" name="Google Shape;8645;p31"/>
            <p:cNvSpPr/>
            <p:nvPr/>
          </p:nvSpPr>
          <p:spPr>
            <a:xfrm>
              <a:off x="6423955" y="55643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6" name="Google Shape;8646;p31"/>
            <p:cNvSpPr/>
            <p:nvPr/>
          </p:nvSpPr>
          <p:spPr>
            <a:xfrm>
              <a:off x="5873521" y="26429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7" name="Google Shape;8647;p31"/>
            <p:cNvSpPr/>
            <p:nvPr/>
          </p:nvSpPr>
          <p:spPr>
            <a:xfrm>
              <a:off x="6405272" y="1004059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57" y="831"/>
                    <a:pt x="1057" y="531"/>
                  </a:cubicBezTo>
                  <a:cubicBezTo>
                    <a:pt x="1057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8" name="Google Shape;8648;p31"/>
            <p:cNvSpPr/>
            <p:nvPr/>
          </p:nvSpPr>
          <p:spPr>
            <a:xfrm>
              <a:off x="5901423" y="676627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32" y="1067"/>
                  </a:cubicBezTo>
                  <a:cubicBezTo>
                    <a:pt x="826" y="1067"/>
                    <a:pt x="1062" y="830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9" name="Google Shape;8649;p31"/>
            <p:cNvSpPr/>
            <p:nvPr/>
          </p:nvSpPr>
          <p:spPr>
            <a:xfrm>
              <a:off x="6016442" y="2238208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42" y="1"/>
                    <a:pt x="0" y="237"/>
                    <a:pt x="0" y="537"/>
                  </a:cubicBezTo>
                  <a:cubicBezTo>
                    <a:pt x="0" y="831"/>
                    <a:pt x="242" y="1067"/>
                    <a:pt x="531" y="1067"/>
                  </a:cubicBezTo>
                  <a:cubicBezTo>
                    <a:pt x="825" y="1067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0" name="Google Shape;8650;p31"/>
            <p:cNvSpPr/>
            <p:nvPr/>
          </p:nvSpPr>
          <p:spPr>
            <a:xfrm>
              <a:off x="5121019" y="1319669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1" name="Google Shape;8651;p31"/>
            <p:cNvSpPr/>
            <p:nvPr/>
          </p:nvSpPr>
          <p:spPr>
            <a:xfrm>
              <a:off x="6302672" y="2200490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6" y="1"/>
                    <a:pt x="0" y="237"/>
                    <a:pt x="0" y="537"/>
                  </a:cubicBezTo>
                  <a:cubicBezTo>
                    <a:pt x="0" y="831"/>
                    <a:pt x="236" y="1067"/>
                    <a:pt x="526" y="1067"/>
                  </a:cubicBezTo>
                  <a:cubicBezTo>
                    <a:pt x="820" y="1067"/>
                    <a:pt x="1056" y="831"/>
                    <a:pt x="1056" y="537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2" name="Google Shape;8652;p31"/>
            <p:cNvSpPr/>
            <p:nvPr/>
          </p:nvSpPr>
          <p:spPr>
            <a:xfrm>
              <a:off x="7518525" y="1941458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26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3" name="Google Shape;8653;p31"/>
            <p:cNvSpPr/>
            <p:nvPr/>
          </p:nvSpPr>
          <p:spPr>
            <a:xfrm>
              <a:off x="5301272" y="15550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4" name="Google Shape;8654;p31"/>
            <p:cNvSpPr/>
            <p:nvPr/>
          </p:nvSpPr>
          <p:spPr>
            <a:xfrm>
              <a:off x="5774053" y="2080333"/>
              <a:ext cx="37191" cy="37718"/>
            </a:xfrm>
            <a:custGeom>
              <a:avLst/>
              <a:gdLst/>
              <a:ahLst/>
              <a:cxnLst/>
              <a:rect l="l" t="t" r="r" b="b"/>
              <a:pathLst>
                <a:path w="1057" h="1072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26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5" name="Google Shape;8655;p31"/>
            <p:cNvSpPr/>
            <p:nvPr/>
          </p:nvSpPr>
          <p:spPr>
            <a:xfrm>
              <a:off x="5983157" y="87204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7"/>
                  </a:cubicBezTo>
                  <a:cubicBezTo>
                    <a:pt x="1057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6" name="Google Shape;8656;p31"/>
            <p:cNvSpPr/>
            <p:nvPr/>
          </p:nvSpPr>
          <p:spPr>
            <a:xfrm>
              <a:off x="7397207" y="1004059"/>
              <a:ext cx="37226" cy="37578"/>
            </a:xfrm>
            <a:custGeom>
              <a:avLst/>
              <a:gdLst/>
              <a:ahLst/>
              <a:cxnLst/>
              <a:rect l="l" t="t" r="r" b="b"/>
              <a:pathLst>
                <a:path w="1058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57" y="831"/>
                    <a:pt x="1057" y="531"/>
                  </a:cubicBezTo>
                  <a:cubicBezTo>
                    <a:pt x="1057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7" name="Google Shape;8657;p31"/>
            <p:cNvSpPr/>
            <p:nvPr/>
          </p:nvSpPr>
          <p:spPr>
            <a:xfrm>
              <a:off x="7555681" y="32087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2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8" name="Google Shape;8658;p31"/>
            <p:cNvSpPr/>
            <p:nvPr/>
          </p:nvSpPr>
          <p:spPr>
            <a:xfrm>
              <a:off x="6995993" y="37744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9" name="Google Shape;8659;p31"/>
            <p:cNvSpPr/>
            <p:nvPr/>
          </p:nvSpPr>
          <p:spPr>
            <a:xfrm>
              <a:off x="5232873" y="49042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0" name="Google Shape;8660;p31"/>
            <p:cNvSpPr/>
            <p:nvPr/>
          </p:nvSpPr>
          <p:spPr>
            <a:xfrm>
              <a:off x="6669476" y="815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1" name="Google Shape;8661;p31"/>
            <p:cNvSpPr/>
            <p:nvPr/>
          </p:nvSpPr>
          <p:spPr>
            <a:xfrm>
              <a:off x="5232873" y="2294610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2" name="Google Shape;8662;p31"/>
            <p:cNvSpPr/>
            <p:nvPr/>
          </p:nvSpPr>
          <p:spPr>
            <a:xfrm>
              <a:off x="7275925" y="796784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2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0" y="1068"/>
                    <a:pt x="1062" y="831"/>
                    <a:pt x="1062" y="532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3" name="Google Shape;8663;p31"/>
            <p:cNvSpPr/>
            <p:nvPr/>
          </p:nvSpPr>
          <p:spPr>
            <a:xfrm>
              <a:off x="7611695" y="53757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4" name="Google Shape;8664;p31"/>
            <p:cNvSpPr/>
            <p:nvPr/>
          </p:nvSpPr>
          <p:spPr>
            <a:xfrm>
              <a:off x="7751661" y="1489225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31" y="1067"/>
                  </a:cubicBezTo>
                  <a:cubicBezTo>
                    <a:pt x="820" y="1067"/>
                    <a:pt x="1062" y="830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5" name="Google Shape;8665;p31"/>
            <p:cNvSpPr/>
            <p:nvPr/>
          </p:nvSpPr>
          <p:spPr>
            <a:xfrm>
              <a:off x="6423955" y="1877843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0" y="237"/>
                    <a:pt x="0" y="532"/>
                  </a:cubicBezTo>
                  <a:cubicBezTo>
                    <a:pt x="0" y="831"/>
                    <a:pt x="237" y="1068"/>
                    <a:pt x="526" y="1068"/>
                  </a:cubicBezTo>
                  <a:cubicBezTo>
                    <a:pt x="820" y="1068"/>
                    <a:pt x="1056" y="831"/>
                    <a:pt x="1056" y="532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6" name="Google Shape;8666;p31"/>
            <p:cNvSpPr/>
            <p:nvPr/>
          </p:nvSpPr>
          <p:spPr>
            <a:xfrm>
              <a:off x="6921295" y="240294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6"/>
                    <a:pt x="243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7" name="Google Shape;8667;p31"/>
            <p:cNvSpPr/>
            <p:nvPr/>
          </p:nvSpPr>
          <p:spPr>
            <a:xfrm>
              <a:off x="5875738" y="1293596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2" y="1"/>
                  </a:moveTo>
                  <a:cubicBezTo>
                    <a:pt x="804" y="1"/>
                    <a:pt x="0" y="810"/>
                    <a:pt x="0" y="1808"/>
                  </a:cubicBezTo>
                  <a:cubicBezTo>
                    <a:pt x="0" y="2807"/>
                    <a:pt x="804" y="3616"/>
                    <a:pt x="1792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1"/>
                    <a:pt x="179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8" name="Google Shape;8668;p31"/>
            <p:cNvSpPr/>
            <p:nvPr/>
          </p:nvSpPr>
          <p:spPr>
            <a:xfrm>
              <a:off x="5151314" y="1896527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88" y="1"/>
                  </a:moveTo>
                  <a:cubicBezTo>
                    <a:pt x="800" y="1"/>
                    <a:pt x="1" y="810"/>
                    <a:pt x="1" y="1808"/>
                  </a:cubicBezTo>
                  <a:cubicBezTo>
                    <a:pt x="1" y="2807"/>
                    <a:pt x="800" y="3616"/>
                    <a:pt x="1788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8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9" name="Google Shape;8669;p31"/>
            <p:cNvSpPr/>
            <p:nvPr/>
          </p:nvSpPr>
          <p:spPr>
            <a:xfrm>
              <a:off x="7679356" y="82916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0" y="1"/>
                    <a:pt x="1" y="815"/>
                    <a:pt x="1" y="1808"/>
                  </a:cubicBezTo>
                  <a:cubicBezTo>
                    <a:pt x="1" y="2807"/>
                    <a:pt x="800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5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0" name="Google Shape;8670;p31"/>
            <p:cNvSpPr/>
            <p:nvPr/>
          </p:nvSpPr>
          <p:spPr>
            <a:xfrm>
              <a:off x="5356548" y="631872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0"/>
                  </a:moveTo>
                  <a:cubicBezTo>
                    <a:pt x="800" y="0"/>
                    <a:pt x="1" y="810"/>
                    <a:pt x="1" y="1808"/>
                  </a:cubicBezTo>
                  <a:cubicBezTo>
                    <a:pt x="1" y="2807"/>
                    <a:pt x="800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0"/>
                    <a:pt x="1787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1" name="Google Shape;8671;p31"/>
            <p:cNvSpPr/>
            <p:nvPr/>
          </p:nvSpPr>
          <p:spPr>
            <a:xfrm>
              <a:off x="6578523" y="2016719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92" y="0"/>
                  </a:moveTo>
                  <a:cubicBezTo>
                    <a:pt x="804" y="0"/>
                    <a:pt x="0" y="810"/>
                    <a:pt x="0" y="1808"/>
                  </a:cubicBezTo>
                  <a:cubicBezTo>
                    <a:pt x="0" y="2806"/>
                    <a:pt x="804" y="3616"/>
                    <a:pt x="1792" y="3616"/>
                  </a:cubicBezTo>
                  <a:cubicBezTo>
                    <a:pt x="2780" y="3616"/>
                    <a:pt x="3579" y="2806"/>
                    <a:pt x="3579" y="1808"/>
                  </a:cubicBezTo>
                  <a:cubicBezTo>
                    <a:pt x="3579" y="810"/>
                    <a:pt x="2780" y="0"/>
                    <a:pt x="179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2" name="Google Shape;8672;p31"/>
            <p:cNvSpPr/>
            <p:nvPr/>
          </p:nvSpPr>
          <p:spPr>
            <a:xfrm>
              <a:off x="6485318" y="-44102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88" y="1"/>
                  </a:moveTo>
                  <a:cubicBezTo>
                    <a:pt x="800" y="1"/>
                    <a:pt x="1" y="810"/>
                    <a:pt x="1" y="1808"/>
                  </a:cubicBezTo>
                  <a:cubicBezTo>
                    <a:pt x="1" y="2807"/>
                    <a:pt x="800" y="3616"/>
                    <a:pt x="1788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3" name="Google Shape;8673;p31"/>
            <p:cNvSpPr/>
            <p:nvPr/>
          </p:nvSpPr>
          <p:spPr>
            <a:xfrm>
              <a:off x="5976120" y="1041601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1" y="1072"/>
                    <a:pt x="1057" y="830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4" name="Google Shape;8674;p31"/>
            <p:cNvSpPr/>
            <p:nvPr/>
          </p:nvSpPr>
          <p:spPr>
            <a:xfrm>
              <a:off x="5419423" y="104160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5" name="Google Shape;8675;p31"/>
            <p:cNvSpPr/>
            <p:nvPr/>
          </p:nvSpPr>
          <p:spPr>
            <a:xfrm>
              <a:off x="6921295" y="216277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6" name="Google Shape;8676;p31"/>
            <p:cNvSpPr/>
            <p:nvPr/>
          </p:nvSpPr>
          <p:spPr>
            <a:xfrm>
              <a:off x="5438107" y="1941458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7" name="Google Shape;8677;p31"/>
            <p:cNvSpPr/>
            <p:nvPr/>
          </p:nvSpPr>
          <p:spPr>
            <a:xfrm>
              <a:off x="6172664" y="242180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8" name="Google Shape;8678;p31"/>
            <p:cNvSpPr/>
            <p:nvPr/>
          </p:nvSpPr>
          <p:spPr>
            <a:xfrm>
              <a:off x="7173325" y="55643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9" name="Google Shape;8679;p31"/>
            <p:cNvSpPr/>
            <p:nvPr/>
          </p:nvSpPr>
          <p:spPr>
            <a:xfrm>
              <a:off x="6837379" y="101986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42" y="0"/>
                    <a:pt x="0" y="236"/>
                    <a:pt x="0" y="531"/>
                  </a:cubicBezTo>
                  <a:cubicBezTo>
                    <a:pt x="0" y="830"/>
                    <a:pt x="242" y="1067"/>
                    <a:pt x="531" y="1067"/>
                  </a:cubicBezTo>
                  <a:cubicBezTo>
                    <a:pt x="825" y="1067"/>
                    <a:pt x="1062" y="830"/>
                    <a:pt x="1062" y="531"/>
                  </a:cubicBezTo>
                  <a:cubicBezTo>
                    <a:pt x="1062" y="236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0" name="Google Shape;8680;p31"/>
            <p:cNvSpPr/>
            <p:nvPr/>
          </p:nvSpPr>
          <p:spPr>
            <a:xfrm>
              <a:off x="7434398" y="83127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42" y="0"/>
                    <a:pt x="0" y="236"/>
                    <a:pt x="0" y="531"/>
                  </a:cubicBezTo>
                  <a:cubicBezTo>
                    <a:pt x="0" y="830"/>
                    <a:pt x="242" y="1067"/>
                    <a:pt x="531" y="1067"/>
                  </a:cubicBezTo>
                  <a:cubicBezTo>
                    <a:pt x="825" y="1067"/>
                    <a:pt x="1062" y="830"/>
                    <a:pt x="1062" y="531"/>
                  </a:cubicBezTo>
                  <a:cubicBezTo>
                    <a:pt x="1062" y="236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1" name="Google Shape;8681;p31"/>
            <p:cNvSpPr/>
            <p:nvPr/>
          </p:nvSpPr>
          <p:spPr>
            <a:xfrm>
              <a:off x="7751661" y="759066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0" y="1068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2" name="Google Shape;8682;p31"/>
            <p:cNvSpPr/>
            <p:nvPr/>
          </p:nvSpPr>
          <p:spPr>
            <a:xfrm>
              <a:off x="6227975" y="19367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3" name="Google Shape;8683;p31"/>
            <p:cNvSpPr/>
            <p:nvPr/>
          </p:nvSpPr>
          <p:spPr>
            <a:xfrm>
              <a:off x="5536097" y="21253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4" name="Google Shape;8684;p31"/>
            <p:cNvSpPr/>
            <p:nvPr/>
          </p:nvSpPr>
          <p:spPr>
            <a:xfrm>
              <a:off x="7397207" y="1470366"/>
              <a:ext cx="37226" cy="37542"/>
            </a:xfrm>
            <a:custGeom>
              <a:avLst/>
              <a:gdLst/>
              <a:ahLst/>
              <a:cxnLst/>
              <a:rect l="l" t="t" r="r" b="b"/>
              <a:pathLst>
                <a:path w="1058" h="1067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32" y="1067"/>
                  </a:cubicBezTo>
                  <a:cubicBezTo>
                    <a:pt x="821" y="1067"/>
                    <a:pt x="1057" y="830"/>
                    <a:pt x="1057" y="536"/>
                  </a:cubicBezTo>
                  <a:cubicBezTo>
                    <a:pt x="1057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5" name="Google Shape;8685;p31"/>
            <p:cNvSpPr/>
            <p:nvPr/>
          </p:nvSpPr>
          <p:spPr>
            <a:xfrm>
              <a:off x="7593012" y="231346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6" name="Google Shape;8686;p31"/>
            <p:cNvSpPr/>
            <p:nvPr/>
          </p:nvSpPr>
          <p:spPr>
            <a:xfrm>
              <a:off x="6585525" y="163045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7" name="Google Shape;8687;p31"/>
            <p:cNvSpPr/>
            <p:nvPr/>
          </p:nvSpPr>
          <p:spPr>
            <a:xfrm>
              <a:off x="6734744" y="10416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42"/>
                    <a:pt x="1" y="536"/>
                  </a:cubicBezTo>
                  <a:cubicBezTo>
                    <a:pt x="1" y="830"/>
                    <a:pt x="242" y="1072"/>
                    <a:pt x="531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8" name="Google Shape;8688;p31"/>
            <p:cNvSpPr/>
            <p:nvPr/>
          </p:nvSpPr>
          <p:spPr>
            <a:xfrm>
              <a:off x="6716272" y="57529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9" name="Google Shape;8689;p31"/>
            <p:cNvSpPr/>
            <p:nvPr/>
          </p:nvSpPr>
          <p:spPr>
            <a:xfrm>
              <a:off x="6466670" y="33973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0" name="Google Shape;8690;p31"/>
            <p:cNvSpPr/>
            <p:nvPr/>
          </p:nvSpPr>
          <p:spPr>
            <a:xfrm>
              <a:off x="7518525" y="1234802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26" y="1073"/>
                  </a:cubicBezTo>
                  <a:cubicBezTo>
                    <a:pt x="820" y="1073"/>
                    <a:pt x="1056" y="831"/>
                    <a:pt x="1056" y="537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1" name="Google Shape;8691;p31"/>
            <p:cNvSpPr/>
            <p:nvPr/>
          </p:nvSpPr>
          <p:spPr>
            <a:xfrm>
              <a:off x="5920106" y="161159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2" name="Google Shape;8692;p31"/>
            <p:cNvSpPr/>
            <p:nvPr/>
          </p:nvSpPr>
          <p:spPr>
            <a:xfrm>
              <a:off x="7219910" y="244066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3" name="Google Shape;8693;p31"/>
            <p:cNvSpPr/>
            <p:nvPr/>
          </p:nvSpPr>
          <p:spPr>
            <a:xfrm>
              <a:off x="5755370" y="235118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4" name="Google Shape;8694;p31"/>
            <p:cNvSpPr/>
            <p:nvPr/>
          </p:nvSpPr>
          <p:spPr>
            <a:xfrm>
              <a:off x="7257242" y="179540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62" y="831"/>
                    <a:pt x="1062" y="536"/>
                  </a:cubicBezTo>
                  <a:cubicBezTo>
                    <a:pt x="1062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5" name="Google Shape;8695;p31"/>
            <p:cNvSpPr/>
            <p:nvPr/>
          </p:nvSpPr>
          <p:spPr>
            <a:xfrm>
              <a:off x="6604208" y="128195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6" name="Google Shape;8696;p31"/>
            <p:cNvSpPr/>
            <p:nvPr/>
          </p:nvSpPr>
          <p:spPr>
            <a:xfrm>
              <a:off x="5232873" y="100405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7" name="Google Shape;8697;p31"/>
            <p:cNvSpPr/>
            <p:nvPr/>
          </p:nvSpPr>
          <p:spPr>
            <a:xfrm>
              <a:off x="7135959" y="157388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43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8" name="Google Shape;8698;p31"/>
            <p:cNvSpPr/>
            <p:nvPr/>
          </p:nvSpPr>
          <p:spPr>
            <a:xfrm>
              <a:off x="7789028" y="244066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6" y="1"/>
                    <a:pt x="0" y="242"/>
                    <a:pt x="0" y="537"/>
                  </a:cubicBezTo>
                  <a:cubicBezTo>
                    <a:pt x="0" y="831"/>
                    <a:pt x="236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9" name="Google Shape;8699;p31"/>
            <p:cNvSpPr/>
            <p:nvPr/>
          </p:nvSpPr>
          <p:spPr>
            <a:xfrm>
              <a:off x="6227975" y="1470366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5" y="1067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0" name="Google Shape;8700;p31"/>
            <p:cNvSpPr/>
            <p:nvPr/>
          </p:nvSpPr>
          <p:spPr>
            <a:xfrm>
              <a:off x="5419423" y="130080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1" name="Google Shape;8701;p31"/>
            <p:cNvSpPr/>
            <p:nvPr/>
          </p:nvSpPr>
          <p:spPr>
            <a:xfrm>
              <a:off x="5652770" y="72134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26" y="1073"/>
                  </a:cubicBezTo>
                  <a:cubicBezTo>
                    <a:pt x="820" y="1073"/>
                    <a:pt x="1056" y="831"/>
                    <a:pt x="1056" y="537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2" name="Google Shape;8702;p31"/>
            <p:cNvSpPr/>
            <p:nvPr/>
          </p:nvSpPr>
          <p:spPr>
            <a:xfrm>
              <a:off x="5121019" y="74020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56" y="831"/>
                    <a:pt x="1056" y="537"/>
                  </a:cubicBezTo>
                  <a:cubicBezTo>
                    <a:pt x="1056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3" name="Google Shape;8703;p31"/>
            <p:cNvSpPr/>
            <p:nvPr/>
          </p:nvSpPr>
          <p:spPr>
            <a:xfrm>
              <a:off x="6818872" y="28315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26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3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4" name="Google Shape;8704;p31"/>
            <p:cNvSpPr/>
            <p:nvPr/>
          </p:nvSpPr>
          <p:spPr>
            <a:xfrm>
              <a:off x="6179701" y="72134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1" y="237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5" name="Google Shape;8705;p31"/>
            <p:cNvSpPr/>
            <p:nvPr/>
          </p:nvSpPr>
          <p:spPr>
            <a:xfrm>
              <a:off x="5319955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6" name="Google Shape;8706;p31"/>
            <p:cNvSpPr/>
            <p:nvPr/>
          </p:nvSpPr>
          <p:spPr>
            <a:xfrm>
              <a:off x="5957472" y="280806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7" name="Google Shape;8707;p31"/>
            <p:cNvSpPr/>
            <p:nvPr/>
          </p:nvSpPr>
          <p:spPr>
            <a:xfrm>
              <a:off x="6669476" y="312845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8" name="Google Shape;8708;p31"/>
            <p:cNvSpPr/>
            <p:nvPr/>
          </p:nvSpPr>
          <p:spPr>
            <a:xfrm>
              <a:off x="6716272" y="259449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26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9" name="Google Shape;8709;p31"/>
            <p:cNvSpPr/>
            <p:nvPr/>
          </p:nvSpPr>
          <p:spPr>
            <a:xfrm>
              <a:off x="7359876" y="309074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0" name="Google Shape;8710;p31"/>
            <p:cNvSpPr/>
            <p:nvPr/>
          </p:nvSpPr>
          <p:spPr>
            <a:xfrm>
              <a:off x="7537173" y="2575632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26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26" y="1073"/>
                  </a:cubicBezTo>
                  <a:cubicBezTo>
                    <a:pt x="821" y="1073"/>
                    <a:pt x="1057" y="836"/>
                    <a:pt x="1057" y="537"/>
                  </a:cubicBezTo>
                  <a:cubicBezTo>
                    <a:pt x="1057" y="243"/>
                    <a:pt x="821" y="1"/>
                    <a:pt x="526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1" name="Google Shape;8711;p31"/>
            <p:cNvSpPr/>
            <p:nvPr/>
          </p:nvSpPr>
          <p:spPr>
            <a:xfrm>
              <a:off x="5671418" y="3298016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2" name="Google Shape;8712;p31"/>
            <p:cNvSpPr/>
            <p:nvPr/>
          </p:nvSpPr>
          <p:spPr>
            <a:xfrm>
              <a:off x="6977345" y="356647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3" name="Google Shape;8713;p31"/>
            <p:cNvSpPr/>
            <p:nvPr/>
          </p:nvSpPr>
          <p:spPr>
            <a:xfrm>
              <a:off x="5792736" y="462167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26" y="1072"/>
                  </a:cubicBezTo>
                  <a:cubicBezTo>
                    <a:pt x="820" y="1072"/>
                    <a:pt x="1056" y="830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4" name="Google Shape;8714;p31"/>
            <p:cNvSpPr/>
            <p:nvPr/>
          </p:nvSpPr>
          <p:spPr>
            <a:xfrm>
              <a:off x="6939978" y="424023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0"/>
                  </a:moveTo>
                  <a:cubicBezTo>
                    <a:pt x="242" y="0"/>
                    <a:pt x="1" y="237"/>
                    <a:pt x="1" y="536"/>
                  </a:cubicBezTo>
                  <a:cubicBezTo>
                    <a:pt x="1" y="831"/>
                    <a:pt x="242" y="1067"/>
                    <a:pt x="531" y="1067"/>
                  </a:cubicBezTo>
                  <a:cubicBezTo>
                    <a:pt x="826" y="1067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5" name="Google Shape;8715;p31"/>
            <p:cNvSpPr/>
            <p:nvPr/>
          </p:nvSpPr>
          <p:spPr>
            <a:xfrm>
              <a:off x="6386589" y="4419186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0" y="1068"/>
                    <a:pt x="1057" y="831"/>
                    <a:pt x="1057" y="537"/>
                  </a:cubicBezTo>
                  <a:cubicBezTo>
                    <a:pt x="1057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6" name="Google Shape;8716;p31"/>
            <p:cNvSpPr/>
            <p:nvPr/>
          </p:nvSpPr>
          <p:spPr>
            <a:xfrm>
              <a:off x="7331939" y="5026760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26" y="1072"/>
                  </a:cubicBezTo>
                  <a:cubicBezTo>
                    <a:pt x="821" y="1072"/>
                    <a:pt x="1057" y="836"/>
                    <a:pt x="1057" y="536"/>
                  </a:cubicBezTo>
                  <a:cubicBezTo>
                    <a:pt x="1057" y="242"/>
                    <a:pt x="821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7" name="Google Shape;8717;p31"/>
            <p:cNvSpPr/>
            <p:nvPr/>
          </p:nvSpPr>
          <p:spPr>
            <a:xfrm>
              <a:off x="6302672" y="410822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6" y="0"/>
                    <a:pt x="0" y="242"/>
                    <a:pt x="0" y="536"/>
                  </a:cubicBezTo>
                  <a:cubicBezTo>
                    <a:pt x="0" y="831"/>
                    <a:pt x="236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8" name="Google Shape;8718;p31"/>
            <p:cNvSpPr/>
            <p:nvPr/>
          </p:nvSpPr>
          <p:spPr>
            <a:xfrm>
              <a:off x="6077101" y="474886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42"/>
                    <a:pt x="0" y="536"/>
                  </a:cubicBezTo>
                  <a:cubicBezTo>
                    <a:pt x="0" y="831"/>
                    <a:pt x="242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9" name="Google Shape;8719;p31"/>
            <p:cNvSpPr/>
            <p:nvPr/>
          </p:nvSpPr>
          <p:spPr>
            <a:xfrm>
              <a:off x="5615404" y="377375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0" name="Google Shape;8720;p31"/>
            <p:cNvSpPr/>
            <p:nvPr/>
          </p:nvSpPr>
          <p:spPr>
            <a:xfrm>
              <a:off x="5615404" y="4381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1" name="Google Shape;8721;p31"/>
            <p:cNvSpPr/>
            <p:nvPr/>
          </p:nvSpPr>
          <p:spPr>
            <a:xfrm>
              <a:off x="7593012" y="454641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2" name="Google Shape;8722;p31"/>
            <p:cNvSpPr/>
            <p:nvPr/>
          </p:nvSpPr>
          <p:spPr>
            <a:xfrm>
              <a:off x="5517414" y="50079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3" name="Google Shape;8723;p31"/>
            <p:cNvSpPr/>
            <p:nvPr/>
          </p:nvSpPr>
          <p:spPr>
            <a:xfrm>
              <a:off x="7415891" y="343928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0" y="1072"/>
                    <a:pt x="1057" y="836"/>
                    <a:pt x="1057" y="536"/>
                  </a:cubicBezTo>
                  <a:cubicBezTo>
                    <a:pt x="1057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4" name="Google Shape;8724;p31"/>
            <p:cNvSpPr/>
            <p:nvPr/>
          </p:nvSpPr>
          <p:spPr>
            <a:xfrm>
              <a:off x="7154642" y="295411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5" name="Google Shape;8725;p31"/>
            <p:cNvSpPr/>
            <p:nvPr/>
          </p:nvSpPr>
          <p:spPr>
            <a:xfrm>
              <a:off x="7086242" y="480544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6" name="Google Shape;8726;p31"/>
            <p:cNvSpPr/>
            <p:nvPr/>
          </p:nvSpPr>
          <p:spPr>
            <a:xfrm>
              <a:off x="7732978" y="495149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7" name="Google Shape;8727;p31"/>
            <p:cNvSpPr/>
            <p:nvPr/>
          </p:nvSpPr>
          <p:spPr>
            <a:xfrm>
              <a:off x="6818872" y="4565274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0" y="1067"/>
                    <a:pt x="1057" y="831"/>
                    <a:pt x="1057" y="531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8" name="Google Shape;8728;p31"/>
            <p:cNvSpPr/>
            <p:nvPr/>
          </p:nvSpPr>
          <p:spPr>
            <a:xfrm>
              <a:off x="7705076" y="4023530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7"/>
                    <a:pt x="526" y="1067"/>
                  </a:cubicBezTo>
                  <a:cubicBezTo>
                    <a:pt x="820" y="1067"/>
                    <a:pt x="1057" y="831"/>
                    <a:pt x="1057" y="537"/>
                  </a:cubicBezTo>
                  <a:cubicBezTo>
                    <a:pt x="1057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9" name="Google Shape;8729;p31"/>
            <p:cNvSpPr/>
            <p:nvPr/>
          </p:nvSpPr>
          <p:spPr>
            <a:xfrm>
              <a:off x="5214189" y="302012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0" name="Google Shape;8730;p31"/>
            <p:cNvSpPr/>
            <p:nvPr/>
          </p:nvSpPr>
          <p:spPr>
            <a:xfrm>
              <a:off x="5536097" y="259449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1" name="Google Shape;8731;p31"/>
            <p:cNvSpPr/>
            <p:nvPr/>
          </p:nvSpPr>
          <p:spPr>
            <a:xfrm>
              <a:off x="6423955" y="3382882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26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2" name="Google Shape;8732;p31"/>
            <p:cNvSpPr/>
            <p:nvPr/>
          </p:nvSpPr>
          <p:spPr>
            <a:xfrm>
              <a:off x="5873521" y="309074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3" name="Google Shape;8733;p31"/>
            <p:cNvSpPr/>
            <p:nvPr/>
          </p:nvSpPr>
          <p:spPr>
            <a:xfrm>
              <a:off x="6405272" y="3830329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4" name="Google Shape;8734;p31"/>
            <p:cNvSpPr/>
            <p:nvPr/>
          </p:nvSpPr>
          <p:spPr>
            <a:xfrm>
              <a:off x="5901423" y="350286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5" name="Google Shape;8735;p31"/>
            <p:cNvSpPr/>
            <p:nvPr/>
          </p:nvSpPr>
          <p:spPr>
            <a:xfrm>
              <a:off x="6016442" y="506447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42"/>
                    <a:pt x="0" y="536"/>
                  </a:cubicBezTo>
                  <a:cubicBezTo>
                    <a:pt x="0" y="831"/>
                    <a:pt x="242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6" name="Google Shape;8736;p31"/>
            <p:cNvSpPr/>
            <p:nvPr/>
          </p:nvSpPr>
          <p:spPr>
            <a:xfrm>
              <a:off x="5121019" y="4145939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7" name="Google Shape;8737;p31"/>
            <p:cNvSpPr/>
            <p:nvPr/>
          </p:nvSpPr>
          <p:spPr>
            <a:xfrm>
              <a:off x="6302672" y="5026760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6" y="0"/>
                    <a:pt x="0" y="242"/>
                    <a:pt x="0" y="536"/>
                  </a:cubicBezTo>
                  <a:cubicBezTo>
                    <a:pt x="0" y="836"/>
                    <a:pt x="236" y="1072"/>
                    <a:pt x="526" y="1072"/>
                  </a:cubicBezTo>
                  <a:cubicBezTo>
                    <a:pt x="820" y="1072"/>
                    <a:pt x="1056" y="836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8" name="Google Shape;8738;p31"/>
            <p:cNvSpPr/>
            <p:nvPr/>
          </p:nvSpPr>
          <p:spPr>
            <a:xfrm>
              <a:off x="7518525" y="476772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9" name="Google Shape;8739;p31"/>
            <p:cNvSpPr/>
            <p:nvPr/>
          </p:nvSpPr>
          <p:spPr>
            <a:xfrm>
              <a:off x="5301272" y="4381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0" name="Google Shape;8740;p31"/>
            <p:cNvSpPr/>
            <p:nvPr/>
          </p:nvSpPr>
          <p:spPr>
            <a:xfrm>
              <a:off x="5774053" y="4906779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26" y="1067"/>
                  </a:cubicBezTo>
                  <a:cubicBezTo>
                    <a:pt x="820" y="1067"/>
                    <a:pt x="1057" y="830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1" name="Google Shape;8741;p31"/>
            <p:cNvSpPr/>
            <p:nvPr/>
          </p:nvSpPr>
          <p:spPr>
            <a:xfrm>
              <a:off x="5983157" y="3698491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0" y="1067"/>
                    <a:pt x="1057" y="831"/>
                    <a:pt x="1057" y="537"/>
                  </a:cubicBezTo>
                  <a:cubicBezTo>
                    <a:pt x="1057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2" name="Google Shape;8742;p31"/>
            <p:cNvSpPr/>
            <p:nvPr/>
          </p:nvSpPr>
          <p:spPr>
            <a:xfrm>
              <a:off x="6095749" y="33168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3" name="Google Shape;8743;p31"/>
            <p:cNvSpPr/>
            <p:nvPr/>
          </p:nvSpPr>
          <p:spPr>
            <a:xfrm>
              <a:off x="7294608" y="270138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4" name="Google Shape;8744;p31"/>
            <p:cNvSpPr/>
            <p:nvPr/>
          </p:nvSpPr>
          <p:spPr>
            <a:xfrm>
              <a:off x="7397207" y="3830329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57" y="831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5" name="Google Shape;8745;p31"/>
            <p:cNvSpPr/>
            <p:nvPr/>
          </p:nvSpPr>
          <p:spPr>
            <a:xfrm>
              <a:off x="7555681" y="314731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37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6" name="Google Shape;8746;p31"/>
            <p:cNvSpPr/>
            <p:nvPr/>
          </p:nvSpPr>
          <p:spPr>
            <a:xfrm>
              <a:off x="6995993" y="320372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7" name="Google Shape;8747;p31"/>
            <p:cNvSpPr/>
            <p:nvPr/>
          </p:nvSpPr>
          <p:spPr>
            <a:xfrm>
              <a:off x="5755370" y="2739102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8" name="Google Shape;8748;p31"/>
            <p:cNvSpPr/>
            <p:nvPr/>
          </p:nvSpPr>
          <p:spPr>
            <a:xfrm>
              <a:off x="5139667" y="2556984"/>
              <a:ext cx="37226" cy="37542"/>
            </a:xfrm>
            <a:custGeom>
              <a:avLst/>
              <a:gdLst/>
              <a:ahLst/>
              <a:cxnLst/>
              <a:rect l="l" t="t" r="r" b="b"/>
              <a:pathLst>
                <a:path w="1058" h="1067" extrusionOk="0">
                  <a:moveTo>
                    <a:pt x="526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0"/>
                    <a:pt x="237" y="1067"/>
                    <a:pt x="526" y="1067"/>
                  </a:cubicBezTo>
                  <a:cubicBezTo>
                    <a:pt x="821" y="1067"/>
                    <a:pt x="1057" y="830"/>
                    <a:pt x="1057" y="531"/>
                  </a:cubicBezTo>
                  <a:cubicBezTo>
                    <a:pt x="1057" y="237"/>
                    <a:pt x="821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9" name="Google Shape;8749;p31"/>
            <p:cNvSpPr/>
            <p:nvPr/>
          </p:nvSpPr>
          <p:spPr>
            <a:xfrm>
              <a:off x="5232873" y="3316875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0" name="Google Shape;8750;p31"/>
            <p:cNvSpPr/>
            <p:nvPr/>
          </p:nvSpPr>
          <p:spPr>
            <a:xfrm>
              <a:off x="6669476" y="364191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1" name="Google Shape;8751;p31"/>
            <p:cNvSpPr/>
            <p:nvPr/>
          </p:nvSpPr>
          <p:spPr>
            <a:xfrm>
              <a:off x="7135959" y="404238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62" y="831"/>
                    <a:pt x="1062" y="531"/>
                  </a:cubicBezTo>
                  <a:cubicBezTo>
                    <a:pt x="1062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2" name="Google Shape;8752;p31"/>
            <p:cNvSpPr/>
            <p:nvPr/>
          </p:nvSpPr>
          <p:spPr>
            <a:xfrm>
              <a:off x="5232873" y="512105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3" name="Google Shape;8753;p31"/>
            <p:cNvSpPr/>
            <p:nvPr/>
          </p:nvSpPr>
          <p:spPr>
            <a:xfrm>
              <a:off x="7275925" y="362305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4" name="Google Shape;8754;p31"/>
            <p:cNvSpPr/>
            <p:nvPr/>
          </p:nvSpPr>
          <p:spPr>
            <a:xfrm>
              <a:off x="7611695" y="336402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5" name="Google Shape;8755;p31"/>
            <p:cNvSpPr/>
            <p:nvPr/>
          </p:nvSpPr>
          <p:spPr>
            <a:xfrm>
              <a:off x="7751661" y="4315495"/>
              <a:ext cx="37402" cy="37718"/>
            </a:xfrm>
            <a:custGeom>
              <a:avLst/>
              <a:gdLst/>
              <a:ahLst/>
              <a:cxnLst/>
              <a:rect l="l" t="t" r="r" b="b"/>
              <a:pathLst>
                <a:path w="1063" h="1072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0" y="1072"/>
                    <a:pt x="1062" y="830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6" name="Google Shape;8756;p31"/>
            <p:cNvSpPr/>
            <p:nvPr/>
          </p:nvSpPr>
          <p:spPr>
            <a:xfrm>
              <a:off x="6423955" y="470411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26" y="1073"/>
                  </a:cubicBezTo>
                  <a:cubicBezTo>
                    <a:pt x="820" y="1073"/>
                    <a:pt x="1056" y="831"/>
                    <a:pt x="1056" y="537"/>
                  </a:cubicBezTo>
                  <a:cubicBezTo>
                    <a:pt x="1056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7" name="Google Shape;8757;p31"/>
            <p:cNvSpPr/>
            <p:nvPr/>
          </p:nvSpPr>
          <p:spPr>
            <a:xfrm>
              <a:off x="5875738" y="4120043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2" y="1"/>
                  </a:moveTo>
                  <a:cubicBezTo>
                    <a:pt x="804" y="1"/>
                    <a:pt x="0" y="810"/>
                    <a:pt x="0" y="1808"/>
                  </a:cubicBezTo>
                  <a:cubicBezTo>
                    <a:pt x="0" y="2807"/>
                    <a:pt x="804" y="3616"/>
                    <a:pt x="1792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1"/>
                    <a:pt x="179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8" name="Google Shape;8758;p31"/>
            <p:cNvSpPr/>
            <p:nvPr/>
          </p:nvSpPr>
          <p:spPr>
            <a:xfrm>
              <a:off x="5151314" y="4722973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88" y="1"/>
                  </a:moveTo>
                  <a:cubicBezTo>
                    <a:pt x="800" y="1"/>
                    <a:pt x="1" y="810"/>
                    <a:pt x="1" y="1808"/>
                  </a:cubicBezTo>
                  <a:cubicBezTo>
                    <a:pt x="1" y="2807"/>
                    <a:pt x="800" y="3616"/>
                    <a:pt x="1788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8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9" name="Google Shape;8759;p31"/>
            <p:cNvSpPr/>
            <p:nvPr/>
          </p:nvSpPr>
          <p:spPr>
            <a:xfrm>
              <a:off x="7679356" y="2909362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0" y="1"/>
                    <a:pt x="1" y="810"/>
                    <a:pt x="1" y="1808"/>
                  </a:cubicBezTo>
                  <a:cubicBezTo>
                    <a:pt x="1" y="2807"/>
                    <a:pt x="800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0" name="Google Shape;8760;p31"/>
            <p:cNvSpPr/>
            <p:nvPr/>
          </p:nvSpPr>
          <p:spPr>
            <a:xfrm>
              <a:off x="5356548" y="3458142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0"/>
                  </a:moveTo>
                  <a:cubicBezTo>
                    <a:pt x="800" y="0"/>
                    <a:pt x="1" y="809"/>
                    <a:pt x="1" y="1808"/>
                  </a:cubicBezTo>
                  <a:cubicBezTo>
                    <a:pt x="1" y="2806"/>
                    <a:pt x="800" y="3616"/>
                    <a:pt x="1787" y="3616"/>
                  </a:cubicBezTo>
                  <a:cubicBezTo>
                    <a:pt x="2775" y="3616"/>
                    <a:pt x="3579" y="2806"/>
                    <a:pt x="3579" y="1808"/>
                  </a:cubicBezTo>
                  <a:cubicBezTo>
                    <a:pt x="3579" y="809"/>
                    <a:pt x="2775" y="0"/>
                    <a:pt x="1787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1" name="Google Shape;8761;p31"/>
            <p:cNvSpPr/>
            <p:nvPr/>
          </p:nvSpPr>
          <p:spPr>
            <a:xfrm>
              <a:off x="6578523" y="4843165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92" y="0"/>
                  </a:moveTo>
                  <a:cubicBezTo>
                    <a:pt x="804" y="0"/>
                    <a:pt x="0" y="810"/>
                    <a:pt x="0" y="1808"/>
                  </a:cubicBezTo>
                  <a:cubicBezTo>
                    <a:pt x="0" y="2806"/>
                    <a:pt x="804" y="3616"/>
                    <a:pt x="1792" y="3616"/>
                  </a:cubicBezTo>
                  <a:cubicBezTo>
                    <a:pt x="2780" y="3616"/>
                    <a:pt x="3579" y="2806"/>
                    <a:pt x="3579" y="1808"/>
                  </a:cubicBezTo>
                  <a:cubicBezTo>
                    <a:pt x="3579" y="810"/>
                    <a:pt x="2780" y="0"/>
                    <a:pt x="179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2" name="Google Shape;8762;p31"/>
            <p:cNvSpPr/>
            <p:nvPr/>
          </p:nvSpPr>
          <p:spPr>
            <a:xfrm>
              <a:off x="6485318" y="2782168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8" y="0"/>
                  </a:moveTo>
                  <a:cubicBezTo>
                    <a:pt x="800" y="0"/>
                    <a:pt x="1" y="810"/>
                    <a:pt x="1" y="1808"/>
                  </a:cubicBezTo>
                  <a:cubicBezTo>
                    <a:pt x="1" y="2807"/>
                    <a:pt x="800" y="3616"/>
                    <a:pt x="1788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0"/>
                    <a:pt x="178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3" name="Google Shape;8763;p31"/>
            <p:cNvSpPr/>
            <p:nvPr/>
          </p:nvSpPr>
          <p:spPr>
            <a:xfrm>
              <a:off x="5976120" y="3868048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57" y="831"/>
                    <a:pt x="1057" y="536"/>
                  </a:cubicBezTo>
                  <a:cubicBezTo>
                    <a:pt x="1057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4" name="Google Shape;8764;p31"/>
            <p:cNvSpPr/>
            <p:nvPr/>
          </p:nvSpPr>
          <p:spPr>
            <a:xfrm>
              <a:off x="5419423" y="386804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5" name="Google Shape;8765;p31"/>
            <p:cNvSpPr/>
            <p:nvPr/>
          </p:nvSpPr>
          <p:spPr>
            <a:xfrm>
              <a:off x="6921295" y="498904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43" y="0"/>
                    <a:pt x="1" y="242"/>
                    <a:pt x="1" y="536"/>
                  </a:cubicBezTo>
                  <a:cubicBezTo>
                    <a:pt x="1" y="836"/>
                    <a:pt x="243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6" name="Google Shape;8766;p31"/>
            <p:cNvSpPr/>
            <p:nvPr/>
          </p:nvSpPr>
          <p:spPr>
            <a:xfrm>
              <a:off x="5438107" y="476772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7" name="Google Shape;8767;p31"/>
            <p:cNvSpPr/>
            <p:nvPr/>
          </p:nvSpPr>
          <p:spPr>
            <a:xfrm>
              <a:off x="7173325" y="3382882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8" name="Google Shape;8768;p31"/>
            <p:cNvSpPr/>
            <p:nvPr/>
          </p:nvSpPr>
          <p:spPr>
            <a:xfrm>
              <a:off x="6837379" y="292822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9" name="Google Shape;8769;p31"/>
            <p:cNvSpPr/>
            <p:nvPr/>
          </p:nvSpPr>
          <p:spPr>
            <a:xfrm>
              <a:off x="7434398" y="290936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0" name="Google Shape;8770;p31"/>
            <p:cNvSpPr/>
            <p:nvPr/>
          </p:nvSpPr>
          <p:spPr>
            <a:xfrm>
              <a:off x="6958662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1" name="Google Shape;8771;p31"/>
            <p:cNvSpPr/>
            <p:nvPr/>
          </p:nvSpPr>
          <p:spPr>
            <a:xfrm>
              <a:off x="7751661" y="358533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2" name="Google Shape;8772;p31"/>
            <p:cNvSpPr/>
            <p:nvPr/>
          </p:nvSpPr>
          <p:spPr>
            <a:xfrm>
              <a:off x="6227975" y="302012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3" name="Google Shape;8773;p31"/>
            <p:cNvSpPr/>
            <p:nvPr/>
          </p:nvSpPr>
          <p:spPr>
            <a:xfrm>
              <a:off x="6077101" y="257563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6"/>
                    <a:pt x="242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4" name="Google Shape;8774;p31"/>
            <p:cNvSpPr/>
            <p:nvPr/>
          </p:nvSpPr>
          <p:spPr>
            <a:xfrm>
              <a:off x="5536097" y="303898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5" name="Google Shape;8775;p31"/>
            <p:cNvSpPr/>
            <p:nvPr/>
          </p:nvSpPr>
          <p:spPr>
            <a:xfrm>
              <a:off x="7397207" y="4296636"/>
              <a:ext cx="37226" cy="37718"/>
            </a:xfrm>
            <a:custGeom>
              <a:avLst/>
              <a:gdLst/>
              <a:ahLst/>
              <a:cxnLst/>
              <a:rect l="l" t="t" r="r" b="b"/>
              <a:pathLst>
                <a:path w="1058" h="1072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57" y="836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6" name="Google Shape;8776;p31"/>
            <p:cNvSpPr/>
            <p:nvPr/>
          </p:nvSpPr>
          <p:spPr>
            <a:xfrm>
              <a:off x="7705076" y="270138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26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7" name="Google Shape;8777;p31"/>
            <p:cNvSpPr/>
            <p:nvPr/>
          </p:nvSpPr>
          <p:spPr>
            <a:xfrm>
              <a:off x="7593012" y="513991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8" name="Google Shape;8778;p31"/>
            <p:cNvSpPr/>
            <p:nvPr/>
          </p:nvSpPr>
          <p:spPr>
            <a:xfrm>
              <a:off x="6585525" y="445672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9" name="Google Shape;8779;p31"/>
            <p:cNvSpPr/>
            <p:nvPr/>
          </p:nvSpPr>
          <p:spPr>
            <a:xfrm>
              <a:off x="6734744" y="38680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37"/>
                    <a:pt x="1" y="536"/>
                  </a:cubicBezTo>
                  <a:cubicBezTo>
                    <a:pt x="1" y="831"/>
                    <a:pt x="242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0" name="Google Shape;8780;p31"/>
            <p:cNvSpPr/>
            <p:nvPr/>
          </p:nvSpPr>
          <p:spPr>
            <a:xfrm>
              <a:off x="6716272" y="3401741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26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1" name="Google Shape;8781;p31"/>
            <p:cNvSpPr/>
            <p:nvPr/>
          </p:nvSpPr>
          <p:spPr>
            <a:xfrm>
              <a:off x="6466670" y="3166177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8"/>
                    <a:pt x="531" y="1068"/>
                  </a:cubicBezTo>
                  <a:cubicBezTo>
                    <a:pt x="820" y="1068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2" name="Google Shape;8782;p31"/>
            <p:cNvSpPr/>
            <p:nvPr/>
          </p:nvSpPr>
          <p:spPr>
            <a:xfrm>
              <a:off x="7518525" y="406107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6" y="836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3" name="Google Shape;8783;p31"/>
            <p:cNvSpPr/>
            <p:nvPr/>
          </p:nvSpPr>
          <p:spPr>
            <a:xfrm>
              <a:off x="5920106" y="443804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6" y="1068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4" name="Google Shape;8784;p31"/>
            <p:cNvSpPr/>
            <p:nvPr/>
          </p:nvSpPr>
          <p:spPr>
            <a:xfrm>
              <a:off x="7257242" y="46216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1" y="1072"/>
                    <a:pt x="1062" y="830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5" name="Google Shape;8785;p31"/>
            <p:cNvSpPr/>
            <p:nvPr/>
          </p:nvSpPr>
          <p:spPr>
            <a:xfrm>
              <a:off x="6604208" y="41082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6" name="Google Shape;8786;p31"/>
            <p:cNvSpPr/>
            <p:nvPr/>
          </p:nvSpPr>
          <p:spPr>
            <a:xfrm>
              <a:off x="5232873" y="383032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7" name="Google Shape;8787;p31"/>
            <p:cNvSpPr/>
            <p:nvPr/>
          </p:nvSpPr>
          <p:spPr>
            <a:xfrm>
              <a:off x="6265306" y="272024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0" y="1072"/>
                    <a:pt x="1062" y="830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8" name="Google Shape;8788;p31"/>
            <p:cNvSpPr/>
            <p:nvPr/>
          </p:nvSpPr>
          <p:spPr>
            <a:xfrm>
              <a:off x="7135959" y="440032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9" name="Google Shape;8789;p31"/>
            <p:cNvSpPr/>
            <p:nvPr/>
          </p:nvSpPr>
          <p:spPr>
            <a:xfrm>
              <a:off x="6227975" y="4296636"/>
              <a:ext cx="37366" cy="37718"/>
            </a:xfrm>
            <a:custGeom>
              <a:avLst/>
              <a:gdLst/>
              <a:ahLst/>
              <a:cxnLst/>
              <a:rect l="l" t="t" r="r" b="b"/>
              <a:pathLst>
                <a:path w="1062" h="1072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0" name="Google Shape;8790;p31"/>
            <p:cNvSpPr/>
            <p:nvPr/>
          </p:nvSpPr>
          <p:spPr>
            <a:xfrm>
              <a:off x="5419423" y="4127080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1" name="Google Shape;8791;p31"/>
            <p:cNvSpPr/>
            <p:nvPr/>
          </p:nvSpPr>
          <p:spPr>
            <a:xfrm>
              <a:off x="5652770" y="354761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26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2" name="Google Shape;8792;p31"/>
            <p:cNvSpPr/>
            <p:nvPr/>
          </p:nvSpPr>
          <p:spPr>
            <a:xfrm>
              <a:off x="5121019" y="356647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56" y="831"/>
                    <a:pt x="1056" y="537"/>
                  </a:cubicBezTo>
                  <a:cubicBezTo>
                    <a:pt x="1056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3" name="Google Shape;8793;p31"/>
            <p:cNvSpPr/>
            <p:nvPr/>
          </p:nvSpPr>
          <p:spPr>
            <a:xfrm>
              <a:off x="6818872" y="3109600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26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3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4" name="Google Shape;8794;p31"/>
            <p:cNvSpPr/>
            <p:nvPr/>
          </p:nvSpPr>
          <p:spPr>
            <a:xfrm>
              <a:off x="7047398" y="2556984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26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0"/>
                    <a:pt x="237" y="1067"/>
                    <a:pt x="526" y="1067"/>
                  </a:cubicBezTo>
                  <a:cubicBezTo>
                    <a:pt x="820" y="1067"/>
                    <a:pt x="1057" y="830"/>
                    <a:pt x="1057" y="531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5" name="Google Shape;8795;p31"/>
            <p:cNvSpPr/>
            <p:nvPr/>
          </p:nvSpPr>
          <p:spPr>
            <a:xfrm>
              <a:off x="6548193" y="268252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6" name="Google Shape;8796;p31"/>
            <p:cNvSpPr/>
            <p:nvPr/>
          </p:nvSpPr>
          <p:spPr>
            <a:xfrm>
              <a:off x="5864091" y="259449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7" name="Google Shape;8797;p31"/>
            <p:cNvSpPr/>
            <p:nvPr/>
          </p:nvSpPr>
          <p:spPr>
            <a:xfrm>
              <a:off x="6179701" y="354761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6"/>
                    <a:pt x="242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8" name="Google Shape;8798;p31"/>
            <p:cNvSpPr/>
            <p:nvPr/>
          </p:nvSpPr>
          <p:spPr>
            <a:xfrm>
              <a:off x="3158928" y="-1820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9" name="Google Shape;8799;p31"/>
            <p:cNvSpPr/>
            <p:nvPr/>
          </p:nvSpPr>
          <p:spPr>
            <a:xfrm>
              <a:off x="3870932" y="30201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1" y="1073"/>
                    <a:pt x="1062" y="836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0" name="Google Shape;8800;p31"/>
            <p:cNvSpPr/>
            <p:nvPr/>
          </p:nvSpPr>
          <p:spPr>
            <a:xfrm>
              <a:off x="4561156" y="26429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6"/>
                    <a:pt x="242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1" name="Google Shape;8801;p31"/>
            <p:cNvSpPr/>
            <p:nvPr/>
          </p:nvSpPr>
          <p:spPr>
            <a:xfrm>
              <a:off x="2872698" y="47156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2" name="Google Shape;8802;p31"/>
            <p:cNvSpPr/>
            <p:nvPr/>
          </p:nvSpPr>
          <p:spPr>
            <a:xfrm>
              <a:off x="4178800" y="74020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3" name="Google Shape;8803;p31"/>
            <p:cNvSpPr/>
            <p:nvPr/>
          </p:nvSpPr>
          <p:spPr>
            <a:xfrm>
              <a:off x="2993981" y="179540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4" name="Google Shape;8804;p31"/>
            <p:cNvSpPr/>
            <p:nvPr/>
          </p:nvSpPr>
          <p:spPr>
            <a:xfrm>
              <a:off x="2676893" y="242180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26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2"/>
                    <a:pt x="821" y="1"/>
                    <a:pt x="526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5" name="Google Shape;8805;p31"/>
            <p:cNvSpPr/>
            <p:nvPr/>
          </p:nvSpPr>
          <p:spPr>
            <a:xfrm>
              <a:off x="4141434" y="141378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6" name="Google Shape;8806;p31"/>
            <p:cNvSpPr/>
            <p:nvPr/>
          </p:nvSpPr>
          <p:spPr>
            <a:xfrm>
              <a:off x="3587868" y="159273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3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7" name="Google Shape;8807;p31"/>
            <p:cNvSpPr/>
            <p:nvPr/>
          </p:nvSpPr>
          <p:spPr>
            <a:xfrm>
              <a:off x="4533219" y="220049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8" name="Google Shape;8808;p31"/>
            <p:cNvSpPr/>
            <p:nvPr/>
          </p:nvSpPr>
          <p:spPr>
            <a:xfrm>
              <a:off x="3503917" y="128195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9" name="Google Shape;8809;p31"/>
            <p:cNvSpPr/>
            <p:nvPr/>
          </p:nvSpPr>
          <p:spPr>
            <a:xfrm>
              <a:off x="3278557" y="192259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0" name="Google Shape;8810;p31"/>
            <p:cNvSpPr/>
            <p:nvPr/>
          </p:nvSpPr>
          <p:spPr>
            <a:xfrm>
              <a:off x="2816859" y="947482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1" name="Google Shape;8811;p31"/>
            <p:cNvSpPr/>
            <p:nvPr/>
          </p:nvSpPr>
          <p:spPr>
            <a:xfrm>
              <a:off x="2816859" y="155502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26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3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2" name="Google Shape;8812;p31"/>
            <p:cNvSpPr/>
            <p:nvPr/>
          </p:nvSpPr>
          <p:spPr>
            <a:xfrm>
              <a:off x="4794467" y="171996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62" y="831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3" name="Google Shape;8813;p31"/>
            <p:cNvSpPr/>
            <p:nvPr/>
          </p:nvSpPr>
          <p:spPr>
            <a:xfrm>
              <a:off x="2718869" y="218163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4" name="Google Shape;8814;p31"/>
            <p:cNvSpPr/>
            <p:nvPr/>
          </p:nvSpPr>
          <p:spPr>
            <a:xfrm>
              <a:off x="4617170" y="61301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5" name="Google Shape;8815;p31"/>
            <p:cNvSpPr/>
            <p:nvPr/>
          </p:nvSpPr>
          <p:spPr>
            <a:xfrm>
              <a:off x="4355922" y="127847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42" y="1"/>
                    <a:pt x="0" y="237"/>
                    <a:pt x="0" y="531"/>
                  </a:cubicBezTo>
                  <a:cubicBezTo>
                    <a:pt x="0" y="831"/>
                    <a:pt x="242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6" name="Google Shape;8816;p31"/>
            <p:cNvSpPr/>
            <p:nvPr/>
          </p:nvSpPr>
          <p:spPr>
            <a:xfrm>
              <a:off x="4287698" y="1979000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7" y="836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7" name="Google Shape;8817;p31"/>
            <p:cNvSpPr/>
            <p:nvPr/>
          </p:nvSpPr>
          <p:spPr>
            <a:xfrm>
              <a:off x="4934433" y="2125053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26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26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2"/>
                    <a:pt x="821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8" name="Google Shape;8818;p31"/>
            <p:cNvSpPr/>
            <p:nvPr/>
          </p:nvSpPr>
          <p:spPr>
            <a:xfrm>
              <a:off x="4020151" y="173882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9" name="Google Shape;8819;p31"/>
            <p:cNvSpPr/>
            <p:nvPr/>
          </p:nvSpPr>
          <p:spPr>
            <a:xfrm>
              <a:off x="3805663" y="2370046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57" y="831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0" name="Google Shape;8820;p31"/>
            <p:cNvSpPr/>
            <p:nvPr/>
          </p:nvSpPr>
          <p:spPr>
            <a:xfrm>
              <a:off x="4906356" y="119708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1" name="Google Shape;8821;p31"/>
            <p:cNvSpPr/>
            <p:nvPr/>
          </p:nvSpPr>
          <p:spPr>
            <a:xfrm>
              <a:off x="2415645" y="19367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2" name="Google Shape;8822;p31"/>
            <p:cNvSpPr/>
            <p:nvPr/>
          </p:nvSpPr>
          <p:spPr>
            <a:xfrm>
              <a:off x="3625235" y="55643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3" name="Google Shape;8823;p31"/>
            <p:cNvSpPr/>
            <p:nvPr/>
          </p:nvSpPr>
          <p:spPr>
            <a:xfrm>
              <a:off x="3074801" y="26429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6"/>
                    <a:pt x="242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4" name="Google Shape;8824;p31"/>
            <p:cNvSpPr/>
            <p:nvPr/>
          </p:nvSpPr>
          <p:spPr>
            <a:xfrm>
              <a:off x="3606551" y="100405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5" name="Google Shape;8825;p31"/>
            <p:cNvSpPr/>
            <p:nvPr/>
          </p:nvSpPr>
          <p:spPr>
            <a:xfrm>
              <a:off x="3102913" y="676627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31" y="0"/>
                  </a:moveTo>
                  <a:cubicBezTo>
                    <a:pt x="236" y="0"/>
                    <a:pt x="0" y="237"/>
                    <a:pt x="0" y="536"/>
                  </a:cubicBezTo>
                  <a:cubicBezTo>
                    <a:pt x="0" y="830"/>
                    <a:pt x="236" y="1067"/>
                    <a:pt x="531" y="1067"/>
                  </a:cubicBezTo>
                  <a:cubicBezTo>
                    <a:pt x="820" y="1067"/>
                    <a:pt x="1056" y="830"/>
                    <a:pt x="1056" y="536"/>
                  </a:cubicBezTo>
                  <a:cubicBezTo>
                    <a:pt x="1056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6" name="Google Shape;8826;p31"/>
            <p:cNvSpPr/>
            <p:nvPr/>
          </p:nvSpPr>
          <p:spPr>
            <a:xfrm>
              <a:off x="3217898" y="2238208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7" name="Google Shape;8827;p31"/>
            <p:cNvSpPr/>
            <p:nvPr/>
          </p:nvSpPr>
          <p:spPr>
            <a:xfrm>
              <a:off x="2322264" y="131966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43" y="1"/>
                    <a:pt x="1" y="237"/>
                    <a:pt x="1" y="531"/>
                  </a:cubicBezTo>
                  <a:cubicBezTo>
                    <a:pt x="1" y="831"/>
                    <a:pt x="243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8" name="Google Shape;8828;p31"/>
            <p:cNvSpPr/>
            <p:nvPr/>
          </p:nvSpPr>
          <p:spPr>
            <a:xfrm>
              <a:off x="3503917" y="220049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9" name="Google Shape;8829;p31"/>
            <p:cNvSpPr/>
            <p:nvPr/>
          </p:nvSpPr>
          <p:spPr>
            <a:xfrm>
              <a:off x="4719770" y="1941458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0" name="Google Shape;8830;p31"/>
            <p:cNvSpPr/>
            <p:nvPr/>
          </p:nvSpPr>
          <p:spPr>
            <a:xfrm>
              <a:off x="2502728" y="15550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1" name="Google Shape;8831;p31"/>
            <p:cNvSpPr/>
            <p:nvPr/>
          </p:nvSpPr>
          <p:spPr>
            <a:xfrm>
              <a:off x="2975333" y="2080333"/>
              <a:ext cx="37366" cy="37718"/>
            </a:xfrm>
            <a:custGeom>
              <a:avLst/>
              <a:gdLst/>
              <a:ahLst/>
              <a:cxnLst/>
              <a:rect l="l" t="t" r="r" b="b"/>
              <a:pathLst>
                <a:path w="1062" h="1072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2" name="Google Shape;8832;p31"/>
            <p:cNvSpPr/>
            <p:nvPr/>
          </p:nvSpPr>
          <p:spPr>
            <a:xfrm>
              <a:off x="3184437" y="872045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3" name="Google Shape;8833;p31"/>
            <p:cNvSpPr/>
            <p:nvPr/>
          </p:nvSpPr>
          <p:spPr>
            <a:xfrm>
              <a:off x="3297205" y="49042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62" y="836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4" name="Google Shape;8834;p31"/>
            <p:cNvSpPr/>
            <p:nvPr/>
          </p:nvSpPr>
          <p:spPr>
            <a:xfrm>
              <a:off x="4598487" y="100405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5" name="Google Shape;8835;p31"/>
            <p:cNvSpPr/>
            <p:nvPr/>
          </p:nvSpPr>
          <p:spPr>
            <a:xfrm>
              <a:off x="4757136" y="32087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6" name="Google Shape;8836;p31"/>
            <p:cNvSpPr/>
            <p:nvPr/>
          </p:nvSpPr>
          <p:spPr>
            <a:xfrm>
              <a:off x="4197448" y="37744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7" name="Google Shape;8837;p31"/>
            <p:cNvSpPr/>
            <p:nvPr/>
          </p:nvSpPr>
          <p:spPr>
            <a:xfrm>
              <a:off x="2434328" y="49042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8" name="Google Shape;8838;p31"/>
            <p:cNvSpPr/>
            <p:nvPr/>
          </p:nvSpPr>
          <p:spPr>
            <a:xfrm>
              <a:off x="3870932" y="815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1" y="1073"/>
                    <a:pt x="1062" y="836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9" name="Google Shape;8839;p31"/>
            <p:cNvSpPr/>
            <p:nvPr/>
          </p:nvSpPr>
          <p:spPr>
            <a:xfrm>
              <a:off x="4337414" y="1215943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0" name="Google Shape;8840;p31"/>
            <p:cNvSpPr/>
            <p:nvPr/>
          </p:nvSpPr>
          <p:spPr>
            <a:xfrm>
              <a:off x="2434328" y="2294610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1" name="Google Shape;8841;p31"/>
            <p:cNvSpPr/>
            <p:nvPr/>
          </p:nvSpPr>
          <p:spPr>
            <a:xfrm>
              <a:off x="4477204" y="796784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42" y="1"/>
                    <a:pt x="1" y="237"/>
                    <a:pt x="1" y="532"/>
                  </a:cubicBezTo>
                  <a:cubicBezTo>
                    <a:pt x="1" y="831"/>
                    <a:pt x="242" y="1068"/>
                    <a:pt x="531" y="1068"/>
                  </a:cubicBezTo>
                  <a:cubicBezTo>
                    <a:pt x="826" y="1068"/>
                    <a:pt x="1062" y="831"/>
                    <a:pt x="1062" y="532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2" name="Google Shape;8842;p31"/>
            <p:cNvSpPr/>
            <p:nvPr/>
          </p:nvSpPr>
          <p:spPr>
            <a:xfrm>
              <a:off x="4813151" y="53757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3" name="Google Shape;8843;p31"/>
            <p:cNvSpPr/>
            <p:nvPr/>
          </p:nvSpPr>
          <p:spPr>
            <a:xfrm>
              <a:off x="4953117" y="1489225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26" y="1067"/>
                  </a:cubicBezTo>
                  <a:cubicBezTo>
                    <a:pt x="820" y="1067"/>
                    <a:pt x="1057" y="830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4" name="Google Shape;8844;p31"/>
            <p:cNvSpPr/>
            <p:nvPr/>
          </p:nvSpPr>
          <p:spPr>
            <a:xfrm>
              <a:off x="3625235" y="1877843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2"/>
                  </a:cubicBezTo>
                  <a:cubicBezTo>
                    <a:pt x="0" y="831"/>
                    <a:pt x="237" y="1068"/>
                    <a:pt x="531" y="1068"/>
                  </a:cubicBezTo>
                  <a:cubicBezTo>
                    <a:pt x="825" y="1068"/>
                    <a:pt x="1062" y="831"/>
                    <a:pt x="1062" y="532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5" name="Google Shape;8845;p31"/>
            <p:cNvSpPr/>
            <p:nvPr/>
          </p:nvSpPr>
          <p:spPr>
            <a:xfrm>
              <a:off x="4122751" y="240294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6" name="Google Shape;8846;p31"/>
            <p:cNvSpPr/>
            <p:nvPr/>
          </p:nvSpPr>
          <p:spPr>
            <a:xfrm>
              <a:off x="3077193" y="1293596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1"/>
                  </a:moveTo>
                  <a:cubicBezTo>
                    <a:pt x="799" y="1"/>
                    <a:pt x="1" y="810"/>
                    <a:pt x="1" y="1808"/>
                  </a:cubicBezTo>
                  <a:cubicBezTo>
                    <a:pt x="1" y="2807"/>
                    <a:pt x="799" y="3616"/>
                    <a:pt x="1793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7" name="Google Shape;8847;p31"/>
            <p:cNvSpPr/>
            <p:nvPr/>
          </p:nvSpPr>
          <p:spPr>
            <a:xfrm>
              <a:off x="2352593" y="1896527"/>
              <a:ext cx="126138" cy="127264"/>
            </a:xfrm>
            <a:custGeom>
              <a:avLst/>
              <a:gdLst/>
              <a:ahLst/>
              <a:cxnLst/>
              <a:rect l="l" t="t" r="r" b="b"/>
              <a:pathLst>
                <a:path w="3585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85" y="2807"/>
                    <a:pt x="3585" y="1808"/>
                  </a:cubicBezTo>
                  <a:cubicBezTo>
                    <a:pt x="3585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8" name="Google Shape;8848;p31"/>
            <p:cNvSpPr/>
            <p:nvPr/>
          </p:nvSpPr>
          <p:spPr>
            <a:xfrm>
              <a:off x="4880636" y="82916"/>
              <a:ext cx="126138" cy="127264"/>
            </a:xfrm>
            <a:custGeom>
              <a:avLst/>
              <a:gdLst/>
              <a:ahLst/>
              <a:cxnLst/>
              <a:rect l="l" t="t" r="r" b="b"/>
              <a:pathLst>
                <a:path w="3585" h="3617" extrusionOk="0">
                  <a:moveTo>
                    <a:pt x="1793" y="1"/>
                  </a:moveTo>
                  <a:cubicBezTo>
                    <a:pt x="805" y="1"/>
                    <a:pt x="1" y="815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85" y="2807"/>
                    <a:pt x="3585" y="1808"/>
                  </a:cubicBezTo>
                  <a:cubicBezTo>
                    <a:pt x="3585" y="815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9" name="Google Shape;8849;p31"/>
            <p:cNvSpPr/>
            <p:nvPr/>
          </p:nvSpPr>
          <p:spPr>
            <a:xfrm>
              <a:off x="4134432" y="959128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92" y="1"/>
                  </a:moveTo>
                  <a:cubicBezTo>
                    <a:pt x="804" y="1"/>
                    <a:pt x="0" y="810"/>
                    <a:pt x="0" y="1808"/>
                  </a:cubicBezTo>
                  <a:cubicBezTo>
                    <a:pt x="0" y="2807"/>
                    <a:pt x="804" y="3616"/>
                    <a:pt x="1792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1"/>
                    <a:pt x="179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0" name="Google Shape;8850;p31"/>
            <p:cNvSpPr/>
            <p:nvPr/>
          </p:nvSpPr>
          <p:spPr>
            <a:xfrm>
              <a:off x="2557827" y="631872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0"/>
                  </a:moveTo>
                  <a:cubicBezTo>
                    <a:pt x="805" y="0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0"/>
                    <a:pt x="1793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1" name="Google Shape;8851;p31"/>
            <p:cNvSpPr/>
            <p:nvPr/>
          </p:nvSpPr>
          <p:spPr>
            <a:xfrm>
              <a:off x="3779978" y="2016719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87" y="0"/>
                  </a:moveTo>
                  <a:cubicBezTo>
                    <a:pt x="799" y="0"/>
                    <a:pt x="0" y="810"/>
                    <a:pt x="0" y="1808"/>
                  </a:cubicBezTo>
                  <a:cubicBezTo>
                    <a:pt x="0" y="2806"/>
                    <a:pt x="799" y="3616"/>
                    <a:pt x="1787" y="3616"/>
                  </a:cubicBezTo>
                  <a:cubicBezTo>
                    <a:pt x="2780" y="3616"/>
                    <a:pt x="3579" y="2806"/>
                    <a:pt x="3579" y="1808"/>
                  </a:cubicBezTo>
                  <a:cubicBezTo>
                    <a:pt x="3579" y="810"/>
                    <a:pt x="2780" y="0"/>
                    <a:pt x="1787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2" name="Google Shape;8852;p31"/>
            <p:cNvSpPr/>
            <p:nvPr/>
          </p:nvSpPr>
          <p:spPr>
            <a:xfrm>
              <a:off x="3686597" y="-44102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3" name="Google Shape;8853;p31"/>
            <p:cNvSpPr/>
            <p:nvPr/>
          </p:nvSpPr>
          <p:spPr>
            <a:xfrm>
              <a:off x="3177400" y="10416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42"/>
                    <a:pt x="1" y="536"/>
                  </a:cubicBezTo>
                  <a:cubicBezTo>
                    <a:pt x="1" y="830"/>
                    <a:pt x="242" y="1072"/>
                    <a:pt x="531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4" name="Google Shape;8854;p31"/>
            <p:cNvSpPr/>
            <p:nvPr/>
          </p:nvSpPr>
          <p:spPr>
            <a:xfrm>
              <a:off x="2620879" y="10416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5" name="Google Shape;8855;p31"/>
            <p:cNvSpPr/>
            <p:nvPr/>
          </p:nvSpPr>
          <p:spPr>
            <a:xfrm>
              <a:off x="4122751" y="216277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6" name="Google Shape;8856;p31"/>
            <p:cNvSpPr/>
            <p:nvPr/>
          </p:nvSpPr>
          <p:spPr>
            <a:xfrm>
              <a:off x="2639562" y="1941458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7" name="Google Shape;8857;p31"/>
            <p:cNvSpPr/>
            <p:nvPr/>
          </p:nvSpPr>
          <p:spPr>
            <a:xfrm>
              <a:off x="3374119" y="242180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8" name="Google Shape;8858;p31"/>
            <p:cNvSpPr/>
            <p:nvPr/>
          </p:nvSpPr>
          <p:spPr>
            <a:xfrm>
              <a:off x="4374605" y="55643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42"/>
                    <a:pt x="0" y="536"/>
                  </a:cubicBezTo>
                  <a:cubicBezTo>
                    <a:pt x="0" y="831"/>
                    <a:pt x="242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9" name="Google Shape;8859;p31"/>
            <p:cNvSpPr/>
            <p:nvPr/>
          </p:nvSpPr>
          <p:spPr>
            <a:xfrm>
              <a:off x="4038834" y="101986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6"/>
                    <a:pt x="0" y="531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5" y="1067"/>
                    <a:pt x="1062" y="830"/>
                    <a:pt x="1062" y="531"/>
                  </a:cubicBezTo>
                  <a:cubicBezTo>
                    <a:pt x="1062" y="236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0" name="Google Shape;8860;p31"/>
            <p:cNvSpPr/>
            <p:nvPr/>
          </p:nvSpPr>
          <p:spPr>
            <a:xfrm>
              <a:off x="4635853" y="83127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6"/>
                    <a:pt x="0" y="531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5" y="1067"/>
                    <a:pt x="1062" y="830"/>
                    <a:pt x="1062" y="531"/>
                  </a:cubicBezTo>
                  <a:cubicBezTo>
                    <a:pt x="1062" y="236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1" name="Google Shape;8861;p31"/>
            <p:cNvSpPr/>
            <p:nvPr/>
          </p:nvSpPr>
          <p:spPr>
            <a:xfrm>
              <a:off x="4953117" y="759066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26" y="1068"/>
                  </a:cubicBezTo>
                  <a:cubicBezTo>
                    <a:pt x="820" y="1068"/>
                    <a:pt x="1057" y="831"/>
                    <a:pt x="1057" y="537"/>
                  </a:cubicBezTo>
                  <a:cubicBezTo>
                    <a:pt x="1057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2" name="Google Shape;8862;p31"/>
            <p:cNvSpPr/>
            <p:nvPr/>
          </p:nvSpPr>
          <p:spPr>
            <a:xfrm>
              <a:off x="3429430" y="19367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6" y="836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3" name="Google Shape;8863;p31"/>
            <p:cNvSpPr/>
            <p:nvPr/>
          </p:nvSpPr>
          <p:spPr>
            <a:xfrm>
              <a:off x="2737552" y="21253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4" name="Google Shape;8864;p31"/>
            <p:cNvSpPr/>
            <p:nvPr/>
          </p:nvSpPr>
          <p:spPr>
            <a:xfrm>
              <a:off x="4598487" y="1470366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32" y="1067"/>
                  </a:cubicBezTo>
                  <a:cubicBezTo>
                    <a:pt x="826" y="1067"/>
                    <a:pt x="1062" y="830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5" name="Google Shape;8865;p31"/>
            <p:cNvSpPr/>
            <p:nvPr/>
          </p:nvSpPr>
          <p:spPr>
            <a:xfrm>
              <a:off x="4794467" y="231346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62" y="831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6" name="Google Shape;8866;p31"/>
            <p:cNvSpPr/>
            <p:nvPr/>
          </p:nvSpPr>
          <p:spPr>
            <a:xfrm>
              <a:off x="3787015" y="163045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56" y="831"/>
                    <a:pt x="1056" y="537"/>
                  </a:cubicBezTo>
                  <a:cubicBezTo>
                    <a:pt x="1056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7" name="Google Shape;8867;p31"/>
            <p:cNvSpPr/>
            <p:nvPr/>
          </p:nvSpPr>
          <p:spPr>
            <a:xfrm>
              <a:off x="3936200" y="10416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8" name="Google Shape;8868;p31"/>
            <p:cNvSpPr/>
            <p:nvPr/>
          </p:nvSpPr>
          <p:spPr>
            <a:xfrm>
              <a:off x="3917552" y="575295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9" name="Google Shape;8869;p31"/>
            <p:cNvSpPr/>
            <p:nvPr/>
          </p:nvSpPr>
          <p:spPr>
            <a:xfrm>
              <a:off x="3667914" y="33973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0" name="Google Shape;8870;p31"/>
            <p:cNvSpPr/>
            <p:nvPr/>
          </p:nvSpPr>
          <p:spPr>
            <a:xfrm>
              <a:off x="4719770" y="123480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1" name="Google Shape;8871;p31"/>
            <p:cNvSpPr/>
            <p:nvPr/>
          </p:nvSpPr>
          <p:spPr>
            <a:xfrm>
              <a:off x="3121561" y="161159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2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3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2" name="Google Shape;8872;p31"/>
            <p:cNvSpPr/>
            <p:nvPr/>
          </p:nvSpPr>
          <p:spPr>
            <a:xfrm>
              <a:off x="4421366" y="244066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26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3" name="Google Shape;8873;p31"/>
            <p:cNvSpPr/>
            <p:nvPr/>
          </p:nvSpPr>
          <p:spPr>
            <a:xfrm>
              <a:off x="2956649" y="235118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4" name="Google Shape;8874;p31"/>
            <p:cNvSpPr/>
            <p:nvPr/>
          </p:nvSpPr>
          <p:spPr>
            <a:xfrm>
              <a:off x="4458732" y="179540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5" name="Google Shape;8875;p31"/>
            <p:cNvSpPr/>
            <p:nvPr/>
          </p:nvSpPr>
          <p:spPr>
            <a:xfrm>
              <a:off x="3805663" y="1281950"/>
              <a:ext cx="37226" cy="37578"/>
            </a:xfrm>
            <a:custGeom>
              <a:avLst/>
              <a:gdLst/>
              <a:ahLst/>
              <a:cxnLst/>
              <a:rect l="l" t="t" r="r" b="b"/>
              <a:pathLst>
                <a:path w="1058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57" y="831"/>
                    <a:pt x="1057" y="537"/>
                  </a:cubicBezTo>
                  <a:cubicBezTo>
                    <a:pt x="1057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6" name="Google Shape;8876;p31"/>
            <p:cNvSpPr/>
            <p:nvPr/>
          </p:nvSpPr>
          <p:spPr>
            <a:xfrm>
              <a:off x="2434328" y="100405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7" name="Google Shape;8877;p31"/>
            <p:cNvSpPr/>
            <p:nvPr/>
          </p:nvSpPr>
          <p:spPr>
            <a:xfrm>
              <a:off x="4337414" y="1573880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3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8" name="Google Shape;8878;p31"/>
            <p:cNvSpPr/>
            <p:nvPr/>
          </p:nvSpPr>
          <p:spPr>
            <a:xfrm>
              <a:off x="4990272" y="244066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9" name="Google Shape;8879;p31"/>
            <p:cNvSpPr/>
            <p:nvPr/>
          </p:nvSpPr>
          <p:spPr>
            <a:xfrm>
              <a:off x="3429430" y="1470366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26" y="1067"/>
                  </a:cubicBezTo>
                  <a:cubicBezTo>
                    <a:pt x="820" y="1067"/>
                    <a:pt x="1056" y="830"/>
                    <a:pt x="1056" y="536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0" name="Google Shape;8880;p31"/>
            <p:cNvSpPr/>
            <p:nvPr/>
          </p:nvSpPr>
          <p:spPr>
            <a:xfrm>
              <a:off x="2620879" y="130080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1" name="Google Shape;8881;p31"/>
            <p:cNvSpPr/>
            <p:nvPr/>
          </p:nvSpPr>
          <p:spPr>
            <a:xfrm>
              <a:off x="2854015" y="7213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2" name="Google Shape;8882;p31"/>
            <p:cNvSpPr/>
            <p:nvPr/>
          </p:nvSpPr>
          <p:spPr>
            <a:xfrm>
              <a:off x="2322264" y="74020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37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3" name="Google Shape;8883;p31"/>
            <p:cNvSpPr/>
            <p:nvPr/>
          </p:nvSpPr>
          <p:spPr>
            <a:xfrm>
              <a:off x="4020151" y="28315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4" name="Google Shape;8884;p31"/>
            <p:cNvSpPr/>
            <p:nvPr/>
          </p:nvSpPr>
          <p:spPr>
            <a:xfrm>
              <a:off x="3381156" y="7213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5" name="Google Shape;8885;p31"/>
            <p:cNvSpPr/>
            <p:nvPr/>
          </p:nvSpPr>
          <p:spPr>
            <a:xfrm>
              <a:off x="2521411" y="272024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6" name="Google Shape;8886;p31"/>
            <p:cNvSpPr/>
            <p:nvPr/>
          </p:nvSpPr>
          <p:spPr>
            <a:xfrm>
              <a:off x="3158928" y="280806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6" y="836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7" name="Google Shape;8887;p31"/>
            <p:cNvSpPr/>
            <p:nvPr/>
          </p:nvSpPr>
          <p:spPr>
            <a:xfrm>
              <a:off x="3870932" y="312845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8" name="Google Shape;8888;p31"/>
            <p:cNvSpPr/>
            <p:nvPr/>
          </p:nvSpPr>
          <p:spPr>
            <a:xfrm>
              <a:off x="3917552" y="259449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9" name="Google Shape;8889;p31"/>
            <p:cNvSpPr/>
            <p:nvPr/>
          </p:nvSpPr>
          <p:spPr>
            <a:xfrm>
              <a:off x="4561156" y="309074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0" name="Google Shape;8890;p31"/>
            <p:cNvSpPr/>
            <p:nvPr/>
          </p:nvSpPr>
          <p:spPr>
            <a:xfrm>
              <a:off x="4738453" y="257563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1" name="Google Shape;8891;p31"/>
            <p:cNvSpPr/>
            <p:nvPr/>
          </p:nvSpPr>
          <p:spPr>
            <a:xfrm>
              <a:off x="2872698" y="329801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2" name="Google Shape;8892;p31"/>
            <p:cNvSpPr/>
            <p:nvPr/>
          </p:nvSpPr>
          <p:spPr>
            <a:xfrm>
              <a:off x="4178800" y="356647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3" name="Google Shape;8893;p31"/>
            <p:cNvSpPr/>
            <p:nvPr/>
          </p:nvSpPr>
          <p:spPr>
            <a:xfrm>
              <a:off x="2993981" y="46216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4" name="Google Shape;8894;p31"/>
            <p:cNvSpPr/>
            <p:nvPr/>
          </p:nvSpPr>
          <p:spPr>
            <a:xfrm>
              <a:off x="4141434" y="424023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5" name="Google Shape;8895;p31"/>
            <p:cNvSpPr/>
            <p:nvPr/>
          </p:nvSpPr>
          <p:spPr>
            <a:xfrm>
              <a:off x="3587868" y="4419186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42" y="1"/>
                    <a:pt x="1" y="237"/>
                    <a:pt x="1" y="537"/>
                  </a:cubicBezTo>
                  <a:cubicBezTo>
                    <a:pt x="1" y="831"/>
                    <a:pt x="242" y="1068"/>
                    <a:pt x="531" y="1068"/>
                  </a:cubicBezTo>
                  <a:cubicBezTo>
                    <a:pt x="826" y="1068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6" name="Google Shape;8896;p31"/>
            <p:cNvSpPr/>
            <p:nvPr/>
          </p:nvSpPr>
          <p:spPr>
            <a:xfrm>
              <a:off x="4533219" y="502676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7" name="Google Shape;8897;p31"/>
            <p:cNvSpPr/>
            <p:nvPr/>
          </p:nvSpPr>
          <p:spPr>
            <a:xfrm>
              <a:off x="3503917" y="41082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8" name="Google Shape;8898;p31"/>
            <p:cNvSpPr/>
            <p:nvPr/>
          </p:nvSpPr>
          <p:spPr>
            <a:xfrm>
              <a:off x="3278557" y="474886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9" name="Google Shape;8899;p31"/>
            <p:cNvSpPr/>
            <p:nvPr/>
          </p:nvSpPr>
          <p:spPr>
            <a:xfrm>
              <a:off x="2816859" y="3773752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0" name="Google Shape;8900;p31"/>
            <p:cNvSpPr/>
            <p:nvPr/>
          </p:nvSpPr>
          <p:spPr>
            <a:xfrm>
              <a:off x="2816859" y="438146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26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1" name="Google Shape;8901;p31"/>
            <p:cNvSpPr/>
            <p:nvPr/>
          </p:nvSpPr>
          <p:spPr>
            <a:xfrm>
              <a:off x="4794467" y="454641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62" y="831"/>
                    <a:pt x="1062" y="531"/>
                  </a:cubicBezTo>
                  <a:cubicBezTo>
                    <a:pt x="1062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2" name="Google Shape;8902;p31"/>
            <p:cNvSpPr/>
            <p:nvPr/>
          </p:nvSpPr>
          <p:spPr>
            <a:xfrm>
              <a:off x="2718869" y="50079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3" name="Google Shape;8903;p31"/>
            <p:cNvSpPr/>
            <p:nvPr/>
          </p:nvSpPr>
          <p:spPr>
            <a:xfrm>
              <a:off x="4617170" y="343928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4" name="Google Shape;8904;p31"/>
            <p:cNvSpPr/>
            <p:nvPr/>
          </p:nvSpPr>
          <p:spPr>
            <a:xfrm>
              <a:off x="4355922" y="295411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42"/>
                    <a:pt x="0" y="536"/>
                  </a:cubicBezTo>
                  <a:cubicBezTo>
                    <a:pt x="0" y="831"/>
                    <a:pt x="242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5" name="Google Shape;8905;p31"/>
            <p:cNvSpPr/>
            <p:nvPr/>
          </p:nvSpPr>
          <p:spPr>
            <a:xfrm>
              <a:off x="4287698" y="480544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6" name="Google Shape;8906;p31"/>
            <p:cNvSpPr/>
            <p:nvPr/>
          </p:nvSpPr>
          <p:spPr>
            <a:xfrm>
              <a:off x="4934433" y="4951499"/>
              <a:ext cx="37226" cy="37578"/>
            </a:xfrm>
            <a:custGeom>
              <a:avLst/>
              <a:gdLst/>
              <a:ahLst/>
              <a:cxnLst/>
              <a:rect l="l" t="t" r="r" b="b"/>
              <a:pathLst>
                <a:path w="1058" h="1068" extrusionOk="0">
                  <a:moveTo>
                    <a:pt x="526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1" y="1067"/>
                    <a:pt x="1057" y="831"/>
                    <a:pt x="1057" y="537"/>
                  </a:cubicBezTo>
                  <a:cubicBezTo>
                    <a:pt x="1057" y="237"/>
                    <a:pt x="821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7" name="Google Shape;8907;p31"/>
            <p:cNvSpPr/>
            <p:nvPr/>
          </p:nvSpPr>
          <p:spPr>
            <a:xfrm>
              <a:off x="4020151" y="4565274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8" name="Google Shape;8908;p31"/>
            <p:cNvSpPr/>
            <p:nvPr/>
          </p:nvSpPr>
          <p:spPr>
            <a:xfrm>
              <a:off x="4906356" y="4023530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9" name="Google Shape;8909;p31"/>
            <p:cNvSpPr/>
            <p:nvPr/>
          </p:nvSpPr>
          <p:spPr>
            <a:xfrm>
              <a:off x="2415645" y="302012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0" name="Google Shape;8910;p31"/>
            <p:cNvSpPr/>
            <p:nvPr/>
          </p:nvSpPr>
          <p:spPr>
            <a:xfrm>
              <a:off x="2737552" y="259449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26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1" name="Google Shape;8911;p31"/>
            <p:cNvSpPr/>
            <p:nvPr/>
          </p:nvSpPr>
          <p:spPr>
            <a:xfrm>
              <a:off x="3625235" y="3382882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2" name="Google Shape;8912;p31"/>
            <p:cNvSpPr/>
            <p:nvPr/>
          </p:nvSpPr>
          <p:spPr>
            <a:xfrm>
              <a:off x="3074801" y="309074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3" name="Google Shape;8913;p31"/>
            <p:cNvSpPr/>
            <p:nvPr/>
          </p:nvSpPr>
          <p:spPr>
            <a:xfrm>
              <a:off x="3606551" y="383032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4" name="Google Shape;8914;p31"/>
            <p:cNvSpPr/>
            <p:nvPr/>
          </p:nvSpPr>
          <p:spPr>
            <a:xfrm>
              <a:off x="3102913" y="350286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6" y="1"/>
                    <a:pt x="0" y="243"/>
                    <a:pt x="0" y="537"/>
                  </a:cubicBezTo>
                  <a:cubicBezTo>
                    <a:pt x="0" y="836"/>
                    <a:pt x="236" y="1073"/>
                    <a:pt x="531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5" name="Google Shape;8915;p31"/>
            <p:cNvSpPr/>
            <p:nvPr/>
          </p:nvSpPr>
          <p:spPr>
            <a:xfrm>
              <a:off x="3217898" y="506447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6" name="Google Shape;8916;p31"/>
            <p:cNvSpPr/>
            <p:nvPr/>
          </p:nvSpPr>
          <p:spPr>
            <a:xfrm>
              <a:off x="2322264" y="414593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43" y="0"/>
                    <a:pt x="1" y="242"/>
                    <a:pt x="1" y="536"/>
                  </a:cubicBezTo>
                  <a:cubicBezTo>
                    <a:pt x="1" y="831"/>
                    <a:pt x="243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7" name="Google Shape;8917;p31"/>
            <p:cNvSpPr/>
            <p:nvPr/>
          </p:nvSpPr>
          <p:spPr>
            <a:xfrm>
              <a:off x="3503917" y="502676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8" name="Google Shape;8918;p31"/>
            <p:cNvSpPr/>
            <p:nvPr/>
          </p:nvSpPr>
          <p:spPr>
            <a:xfrm>
              <a:off x="4719770" y="476772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9" name="Google Shape;8919;p31"/>
            <p:cNvSpPr/>
            <p:nvPr/>
          </p:nvSpPr>
          <p:spPr>
            <a:xfrm>
              <a:off x="2502728" y="4381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0" name="Google Shape;8920;p31"/>
            <p:cNvSpPr/>
            <p:nvPr/>
          </p:nvSpPr>
          <p:spPr>
            <a:xfrm>
              <a:off x="2975333" y="4906779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5" y="1067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1" name="Google Shape;8921;p31"/>
            <p:cNvSpPr/>
            <p:nvPr/>
          </p:nvSpPr>
          <p:spPr>
            <a:xfrm>
              <a:off x="3184437" y="3698491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2" name="Google Shape;8922;p31"/>
            <p:cNvSpPr/>
            <p:nvPr/>
          </p:nvSpPr>
          <p:spPr>
            <a:xfrm>
              <a:off x="3297205" y="33168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3" name="Google Shape;8923;p31"/>
            <p:cNvSpPr/>
            <p:nvPr/>
          </p:nvSpPr>
          <p:spPr>
            <a:xfrm>
              <a:off x="4495888" y="270138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4" name="Google Shape;8924;p31"/>
            <p:cNvSpPr/>
            <p:nvPr/>
          </p:nvSpPr>
          <p:spPr>
            <a:xfrm>
              <a:off x="4598487" y="383032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5" name="Google Shape;8925;p31"/>
            <p:cNvSpPr/>
            <p:nvPr/>
          </p:nvSpPr>
          <p:spPr>
            <a:xfrm>
              <a:off x="4757136" y="314731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6" name="Google Shape;8926;p31"/>
            <p:cNvSpPr/>
            <p:nvPr/>
          </p:nvSpPr>
          <p:spPr>
            <a:xfrm>
              <a:off x="4197448" y="320372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1" y="1073"/>
                    <a:pt x="1062" y="836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7" name="Google Shape;8927;p31"/>
            <p:cNvSpPr/>
            <p:nvPr/>
          </p:nvSpPr>
          <p:spPr>
            <a:xfrm>
              <a:off x="2956649" y="273910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8" name="Google Shape;8928;p31"/>
            <p:cNvSpPr/>
            <p:nvPr/>
          </p:nvSpPr>
          <p:spPr>
            <a:xfrm>
              <a:off x="2340947" y="2556984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1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0"/>
                    <a:pt x="237" y="1067"/>
                    <a:pt x="531" y="1067"/>
                  </a:cubicBezTo>
                  <a:cubicBezTo>
                    <a:pt x="826" y="1067"/>
                    <a:pt x="1062" y="830"/>
                    <a:pt x="1062" y="531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9" name="Google Shape;8929;p31"/>
            <p:cNvSpPr/>
            <p:nvPr/>
          </p:nvSpPr>
          <p:spPr>
            <a:xfrm>
              <a:off x="2434328" y="3316875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0" name="Google Shape;8930;p31"/>
            <p:cNvSpPr/>
            <p:nvPr/>
          </p:nvSpPr>
          <p:spPr>
            <a:xfrm>
              <a:off x="3870932" y="364191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1" name="Google Shape;8931;p31"/>
            <p:cNvSpPr/>
            <p:nvPr/>
          </p:nvSpPr>
          <p:spPr>
            <a:xfrm>
              <a:off x="4337414" y="4042389"/>
              <a:ext cx="37226" cy="37578"/>
            </a:xfrm>
            <a:custGeom>
              <a:avLst/>
              <a:gdLst/>
              <a:ahLst/>
              <a:cxnLst/>
              <a:rect l="l" t="t" r="r" b="b"/>
              <a:pathLst>
                <a:path w="1058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57" y="831"/>
                    <a:pt x="1057" y="531"/>
                  </a:cubicBezTo>
                  <a:cubicBezTo>
                    <a:pt x="1057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2" name="Google Shape;8932;p31"/>
            <p:cNvSpPr/>
            <p:nvPr/>
          </p:nvSpPr>
          <p:spPr>
            <a:xfrm>
              <a:off x="2434328" y="512105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3" name="Google Shape;8933;p31"/>
            <p:cNvSpPr/>
            <p:nvPr/>
          </p:nvSpPr>
          <p:spPr>
            <a:xfrm>
              <a:off x="4477204" y="362305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4" name="Google Shape;8934;p31"/>
            <p:cNvSpPr/>
            <p:nvPr/>
          </p:nvSpPr>
          <p:spPr>
            <a:xfrm>
              <a:off x="4813151" y="336402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57" y="831"/>
                    <a:pt x="1057" y="537"/>
                  </a:cubicBezTo>
                  <a:cubicBezTo>
                    <a:pt x="1057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5" name="Google Shape;8935;p31"/>
            <p:cNvSpPr/>
            <p:nvPr/>
          </p:nvSpPr>
          <p:spPr>
            <a:xfrm>
              <a:off x="4953117" y="4315495"/>
              <a:ext cx="37191" cy="37718"/>
            </a:xfrm>
            <a:custGeom>
              <a:avLst/>
              <a:gdLst/>
              <a:ahLst/>
              <a:cxnLst/>
              <a:rect l="l" t="t" r="r" b="b"/>
              <a:pathLst>
                <a:path w="1057" h="1072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26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6" name="Google Shape;8936;p31"/>
            <p:cNvSpPr/>
            <p:nvPr/>
          </p:nvSpPr>
          <p:spPr>
            <a:xfrm>
              <a:off x="3625235" y="470411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7" name="Google Shape;8937;p31"/>
            <p:cNvSpPr/>
            <p:nvPr/>
          </p:nvSpPr>
          <p:spPr>
            <a:xfrm>
              <a:off x="3077193" y="4120043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1"/>
                  </a:moveTo>
                  <a:cubicBezTo>
                    <a:pt x="799" y="1"/>
                    <a:pt x="1" y="810"/>
                    <a:pt x="1" y="1808"/>
                  </a:cubicBezTo>
                  <a:cubicBezTo>
                    <a:pt x="1" y="2807"/>
                    <a:pt x="799" y="3616"/>
                    <a:pt x="1793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8" name="Google Shape;8938;p31"/>
            <p:cNvSpPr/>
            <p:nvPr/>
          </p:nvSpPr>
          <p:spPr>
            <a:xfrm>
              <a:off x="2352593" y="4722973"/>
              <a:ext cx="126138" cy="127264"/>
            </a:xfrm>
            <a:custGeom>
              <a:avLst/>
              <a:gdLst/>
              <a:ahLst/>
              <a:cxnLst/>
              <a:rect l="l" t="t" r="r" b="b"/>
              <a:pathLst>
                <a:path w="3585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85" y="2807"/>
                    <a:pt x="3585" y="1808"/>
                  </a:cubicBezTo>
                  <a:cubicBezTo>
                    <a:pt x="3585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9" name="Google Shape;8939;p31"/>
            <p:cNvSpPr/>
            <p:nvPr/>
          </p:nvSpPr>
          <p:spPr>
            <a:xfrm>
              <a:off x="4880636" y="2909362"/>
              <a:ext cx="126138" cy="127264"/>
            </a:xfrm>
            <a:custGeom>
              <a:avLst/>
              <a:gdLst/>
              <a:ahLst/>
              <a:cxnLst/>
              <a:rect l="l" t="t" r="r" b="b"/>
              <a:pathLst>
                <a:path w="3585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85" y="2807"/>
                    <a:pt x="3585" y="1808"/>
                  </a:cubicBezTo>
                  <a:cubicBezTo>
                    <a:pt x="3585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0" name="Google Shape;8940;p31"/>
            <p:cNvSpPr/>
            <p:nvPr/>
          </p:nvSpPr>
          <p:spPr>
            <a:xfrm>
              <a:off x="4134432" y="3785574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92" y="1"/>
                  </a:moveTo>
                  <a:cubicBezTo>
                    <a:pt x="804" y="1"/>
                    <a:pt x="0" y="810"/>
                    <a:pt x="0" y="1808"/>
                  </a:cubicBezTo>
                  <a:cubicBezTo>
                    <a:pt x="0" y="2807"/>
                    <a:pt x="804" y="3616"/>
                    <a:pt x="1792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1"/>
                    <a:pt x="179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1" name="Google Shape;8941;p31"/>
            <p:cNvSpPr/>
            <p:nvPr/>
          </p:nvSpPr>
          <p:spPr>
            <a:xfrm>
              <a:off x="2557827" y="3458142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0"/>
                  </a:moveTo>
                  <a:cubicBezTo>
                    <a:pt x="805" y="0"/>
                    <a:pt x="1" y="809"/>
                    <a:pt x="1" y="1808"/>
                  </a:cubicBezTo>
                  <a:cubicBezTo>
                    <a:pt x="1" y="2806"/>
                    <a:pt x="805" y="3616"/>
                    <a:pt x="1793" y="3616"/>
                  </a:cubicBezTo>
                  <a:cubicBezTo>
                    <a:pt x="2780" y="3616"/>
                    <a:pt x="3579" y="2806"/>
                    <a:pt x="3579" y="1808"/>
                  </a:cubicBezTo>
                  <a:cubicBezTo>
                    <a:pt x="3579" y="809"/>
                    <a:pt x="2780" y="0"/>
                    <a:pt x="1793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2" name="Google Shape;8942;p31"/>
            <p:cNvSpPr/>
            <p:nvPr/>
          </p:nvSpPr>
          <p:spPr>
            <a:xfrm>
              <a:off x="3779978" y="4843165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87" y="0"/>
                  </a:moveTo>
                  <a:cubicBezTo>
                    <a:pt x="799" y="0"/>
                    <a:pt x="0" y="810"/>
                    <a:pt x="0" y="1808"/>
                  </a:cubicBezTo>
                  <a:cubicBezTo>
                    <a:pt x="0" y="2806"/>
                    <a:pt x="799" y="3616"/>
                    <a:pt x="1787" y="3616"/>
                  </a:cubicBezTo>
                  <a:cubicBezTo>
                    <a:pt x="2780" y="3616"/>
                    <a:pt x="3579" y="2806"/>
                    <a:pt x="3579" y="1808"/>
                  </a:cubicBezTo>
                  <a:cubicBezTo>
                    <a:pt x="3579" y="810"/>
                    <a:pt x="2780" y="0"/>
                    <a:pt x="1787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3" name="Google Shape;8943;p31"/>
            <p:cNvSpPr/>
            <p:nvPr/>
          </p:nvSpPr>
          <p:spPr>
            <a:xfrm>
              <a:off x="3686597" y="2782168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0"/>
                  </a:moveTo>
                  <a:cubicBezTo>
                    <a:pt x="805" y="0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0"/>
                    <a:pt x="17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4" name="Google Shape;8944;p31"/>
            <p:cNvSpPr/>
            <p:nvPr/>
          </p:nvSpPr>
          <p:spPr>
            <a:xfrm>
              <a:off x="3177400" y="38680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37"/>
                    <a:pt x="1" y="536"/>
                  </a:cubicBezTo>
                  <a:cubicBezTo>
                    <a:pt x="1" y="831"/>
                    <a:pt x="242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5" name="Google Shape;8945;p31"/>
            <p:cNvSpPr/>
            <p:nvPr/>
          </p:nvSpPr>
          <p:spPr>
            <a:xfrm>
              <a:off x="2620879" y="38680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6" name="Google Shape;8946;p31"/>
            <p:cNvSpPr/>
            <p:nvPr/>
          </p:nvSpPr>
          <p:spPr>
            <a:xfrm>
              <a:off x="4122751" y="498904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7" name="Google Shape;8947;p31"/>
            <p:cNvSpPr/>
            <p:nvPr/>
          </p:nvSpPr>
          <p:spPr>
            <a:xfrm>
              <a:off x="2639562" y="476772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8" name="Google Shape;8948;p31"/>
            <p:cNvSpPr/>
            <p:nvPr/>
          </p:nvSpPr>
          <p:spPr>
            <a:xfrm>
              <a:off x="4374605" y="3382882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42" y="1"/>
                    <a:pt x="0" y="237"/>
                    <a:pt x="0" y="531"/>
                  </a:cubicBezTo>
                  <a:cubicBezTo>
                    <a:pt x="0" y="831"/>
                    <a:pt x="242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9" name="Google Shape;8949;p31"/>
            <p:cNvSpPr/>
            <p:nvPr/>
          </p:nvSpPr>
          <p:spPr>
            <a:xfrm>
              <a:off x="4038834" y="292822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0" name="Google Shape;8950;p31"/>
            <p:cNvSpPr/>
            <p:nvPr/>
          </p:nvSpPr>
          <p:spPr>
            <a:xfrm>
              <a:off x="4635853" y="290936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1" name="Google Shape;8951;p31"/>
            <p:cNvSpPr/>
            <p:nvPr/>
          </p:nvSpPr>
          <p:spPr>
            <a:xfrm>
              <a:off x="4160117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0" y="1072"/>
                    <a:pt x="1062" y="830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2" name="Google Shape;8952;p31"/>
            <p:cNvSpPr/>
            <p:nvPr/>
          </p:nvSpPr>
          <p:spPr>
            <a:xfrm>
              <a:off x="4953117" y="358533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26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3" name="Google Shape;8953;p31"/>
            <p:cNvSpPr/>
            <p:nvPr/>
          </p:nvSpPr>
          <p:spPr>
            <a:xfrm>
              <a:off x="3429430" y="302012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4" name="Google Shape;8954;p31"/>
            <p:cNvSpPr/>
            <p:nvPr/>
          </p:nvSpPr>
          <p:spPr>
            <a:xfrm>
              <a:off x="3278557" y="257563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5" name="Google Shape;8955;p31"/>
            <p:cNvSpPr/>
            <p:nvPr/>
          </p:nvSpPr>
          <p:spPr>
            <a:xfrm>
              <a:off x="2737552" y="303898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6" name="Google Shape;8956;p31"/>
            <p:cNvSpPr/>
            <p:nvPr/>
          </p:nvSpPr>
          <p:spPr>
            <a:xfrm>
              <a:off x="4598487" y="4296636"/>
              <a:ext cx="37402" cy="37718"/>
            </a:xfrm>
            <a:custGeom>
              <a:avLst/>
              <a:gdLst/>
              <a:ahLst/>
              <a:cxnLst/>
              <a:rect l="l" t="t" r="r" b="b"/>
              <a:pathLst>
                <a:path w="1063" h="1072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7" name="Google Shape;8957;p31"/>
            <p:cNvSpPr/>
            <p:nvPr/>
          </p:nvSpPr>
          <p:spPr>
            <a:xfrm>
              <a:off x="4906356" y="270138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8" name="Google Shape;8958;p31"/>
            <p:cNvSpPr/>
            <p:nvPr/>
          </p:nvSpPr>
          <p:spPr>
            <a:xfrm>
              <a:off x="4794467" y="513991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62" y="831"/>
                    <a:pt x="1062" y="536"/>
                  </a:cubicBezTo>
                  <a:cubicBezTo>
                    <a:pt x="1062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9" name="Google Shape;8959;p31"/>
            <p:cNvSpPr/>
            <p:nvPr/>
          </p:nvSpPr>
          <p:spPr>
            <a:xfrm>
              <a:off x="3787015" y="445672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0" name="Google Shape;8960;p31"/>
            <p:cNvSpPr/>
            <p:nvPr/>
          </p:nvSpPr>
          <p:spPr>
            <a:xfrm>
              <a:off x="3936200" y="38680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1" name="Google Shape;8961;p31"/>
            <p:cNvSpPr/>
            <p:nvPr/>
          </p:nvSpPr>
          <p:spPr>
            <a:xfrm>
              <a:off x="3917552" y="3401741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2" name="Google Shape;8962;p31"/>
            <p:cNvSpPr/>
            <p:nvPr/>
          </p:nvSpPr>
          <p:spPr>
            <a:xfrm>
              <a:off x="3667914" y="3166177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43" y="1"/>
                    <a:pt x="1" y="237"/>
                    <a:pt x="1" y="537"/>
                  </a:cubicBezTo>
                  <a:cubicBezTo>
                    <a:pt x="1" y="831"/>
                    <a:pt x="243" y="1068"/>
                    <a:pt x="532" y="1068"/>
                  </a:cubicBezTo>
                  <a:cubicBezTo>
                    <a:pt x="826" y="1068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3" name="Google Shape;8963;p31"/>
            <p:cNvSpPr/>
            <p:nvPr/>
          </p:nvSpPr>
          <p:spPr>
            <a:xfrm>
              <a:off x="4719770" y="406107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4" name="Google Shape;8964;p31"/>
            <p:cNvSpPr/>
            <p:nvPr/>
          </p:nvSpPr>
          <p:spPr>
            <a:xfrm>
              <a:off x="3121561" y="4438045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32" y="1068"/>
                  </a:cubicBezTo>
                  <a:cubicBezTo>
                    <a:pt x="821" y="1068"/>
                    <a:pt x="1057" y="831"/>
                    <a:pt x="1057" y="537"/>
                  </a:cubicBezTo>
                  <a:cubicBezTo>
                    <a:pt x="1057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5" name="Google Shape;8965;p31"/>
            <p:cNvSpPr/>
            <p:nvPr/>
          </p:nvSpPr>
          <p:spPr>
            <a:xfrm>
              <a:off x="4458732" y="462167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26" y="1072"/>
                  </a:cubicBezTo>
                  <a:cubicBezTo>
                    <a:pt x="820" y="1072"/>
                    <a:pt x="1056" y="830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6" name="Google Shape;8966;p31"/>
            <p:cNvSpPr/>
            <p:nvPr/>
          </p:nvSpPr>
          <p:spPr>
            <a:xfrm>
              <a:off x="3805663" y="4108221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57" y="831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7" name="Google Shape;8967;p31"/>
            <p:cNvSpPr/>
            <p:nvPr/>
          </p:nvSpPr>
          <p:spPr>
            <a:xfrm>
              <a:off x="2434328" y="383032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8" name="Google Shape;8968;p31"/>
            <p:cNvSpPr/>
            <p:nvPr/>
          </p:nvSpPr>
          <p:spPr>
            <a:xfrm>
              <a:off x="3466586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37"/>
                    <a:pt x="0" y="536"/>
                  </a:cubicBezTo>
                  <a:cubicBezTo>
                    <a:pt x="0" y="830"/>
                    <a:pt x="242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9" name="Google Shape;8969;p31"/>
            <p:cNvSpPr/>
            <p:nvPr/>
          </p:nvSpPr>
          <p:spPr>
            <a:xfrm>
              <a:off x="4337414" y="4400326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0" name="Google Shape;8970;p31"/>
            <p:cNvSpPr/>
            <p:nvPr/>
          </p:nvSpPr>
          <p:spPr>
            <a:xfrm>
              <a:off x="3429430" y="4296636"/>
              <a:ext cx="37191" cy="37718"/>
            </a:xfrm>
            <a:custGeom>
              <a:avLst/>
              <a:gdLst/>
              <a:ahLst/>
              <a:cxnLst/>
              <a:rect l="l" t="t" r="r" b="b"/>
              <a:pathLst>
                <a:path w="1057" h="1072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6" y="836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1" name="Google Shape;8971;p31"/>
            <p:cNvSpPr/>
            <p:nvPr/>
          </p:nvSpPr>
          <p:spPr>
            <a:xfrm>
              <a:off x="2620879" y="412708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2" name="Google Shape;8972;p31"/>
            <p:cNvSpPr/>
            <p:nvPr/>
          </p:nvSpPr>
          <p:spPr>
            <a:xfrm>
              <a:off x="2854015" y="354761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3" name="Google Shape;8973;p31"/>
            <p:cNvSpPr/>
            <p:nvPr/>
          </p:nvSpPr>
          <p:spPr>
            <a:xfrm>
              <a:off x="2322264" y="356647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4" name="Google Shape;8974;p31"/>
            <p:cNvSpPr/>
            <p:nvPr/>
          </p:nvSpPr>
          <p:spPr>
            <a:xfrm>
              <a:off x="4020151" y="3109600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5" name="Google Shape;8975;p31"/>
            <p:cNvSpPr/>
            <p:nvPr/>
          </p:nvSpPr>
          <p:spPr>
            <a:xfrm>
              <a:off x="4248678" y="2556984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1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0"/>
                    <a:pt x="237" y="1067"/>
                    <a:pt x="531" y="1067"/>
                  </a:cubicBezTo>
                  <a:cubicBezTo>
                    <a:pt x="826" y="1067"/>
                    <a:pt x="1062" y="830"/>
                    <a:pt x="1062" y="531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6" name="Google Shape;8976;p31"/>
            <p:cNvSpPr/>
            <p:nvPr/>
          </p:nvSpPr>
          <p:spPr>
            <a:xfrm>
              <a:off x="3749649" y="268252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0" y="1072"/>
                    <a:pt x="1062" y="830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7" name="Google Shape;8977;p31"/>
            <p:cNvSpPr/>
            <p:nvPr/>
          </p:nvSpPr>
          <p:spPr>
            <a:xfrm>
              <a:off x="3065547" y="259449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8" name="Google Shape;8978;p31"/>
            <p:cNvSpPr/>
            <p:nvPr/>
          </p:nvSpPr>
          <p:spPr>
            <a:xfrm>
              <a:off x="3381156" y="354761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9" name="Google Shape;8979;p31"/>
            <p:cNvSpPr/>
            <p:nvPr/>
          </p:nvSpPr>
          <p:spPr>
            <a:xfrm>
              <a:off x="360207" y="-1820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0" name="Google Shape;8980;p31"/>
            <p:cNvSpPr/>
            <p:nvPr/>
          </p:nvSpPr>
          <p:spPr>
            <a:xfrm>
              <a:off x="1072211" y="30201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6"/>
                    <a:pt x="242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1" name="Google Shape;8981;p31"/>
            <p:cNvSpPr/>
            <p:nvPr/>
          </p:nvSpPr>
          <p:spPr>
            <a:xfrm>
              <a:off x="1762611" y="26429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2" name="Google Shape;8982;p31"/>
            <p:cNvSpPr/>
            <p:nvPr/>
          </p:nvSpPr>
          <p:spPr>
            <a:xfrm>
              <a:off x="74153" y="47156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62" y="836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3" name="Google Shape;8983;p31"/>
            <p:cNvSpPr/>
            <p:nvPr/>
          </p:nvSpPr>
          <p:spPr>
            <a:xfrm>
              <a:off x="1380080" y="74020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37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4" name="Google Shape;8984;p31"/>
            <p:cNvSpPr/>
            <p:nvPr/>
          </p:nvSpPr>
          <p:spPr>
            <a:xfrm>
              <a:off x="195436" y="179540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62" y="831"/>
                    <a:pt x="1062" y="536"/>
                  </a:cubicBezTo>
                  <a:cubicBezTo>
                    <a:pt x="1062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5" name="Google Shape;8985;p31"/>
            <p:cNvSpPr/>
            <p:nvPr/>
          </p:nvSpPr>
          <p:spPr>
            <a:xfrm>
              <a:off x="1342889" y="1413788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1" y="1072"/>
                    <a:pt x="1057" y="831"/>
                    <a:pt x="1057" y="536"/>
                  </a:cubicBezTo>
                  <a:cubicBezTo>
                    <a:pt x="1057" y="242"/>
                    <a:pt x="821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6" name="Google Shape;8986;p31"/>
            <p:cNvSpPr/>
            <p:nvPr/>
          </p:nvSpPr>
          <p:spPr>
            <a:xfrm>
              <a:off x="789324" y="159273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7" name="Google Shape;8987;p31"/>
            <p:cNvSpPr/>
            <p:nvPr/>
          </p:nvSpPr>
          <p:spPr>
            <a:xfrm>
              <a:off x="1734674" y="220049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62" y="831"/>
                    <a:pt x="1062" y="537"/>
                  </a:cubicBezTo>
                  <a:cubicBezTo>
                    <a:pt x="1062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8" name="Google Shape;8988;p31"/>
            <p:cNvSpPr/>
            <p:nvPr/>
          </p:nvSpPr>
          <p:spPr>
            <a:xfrm>
              <a:off x="705372" y="128195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9" name="Google Shape;8989;p31"/>
            <p:cNvSpPr/>
            <p:nvPr/>
          </p:nvSpPr>
          <p:spPr>
            <a:xfrm>
              <a:off x="480012" y="1922599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26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0" name="Google Shape;8990;p31"/>
            <p:cNvSpPr/>
            <p:nvPr/>
          </p:nvSpPr>
          <p:spPr>
            <a:xfrm>
              <a:off x="18139" y="94748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1" name="Google Shape;8991;p31"/>
            <p:cNvSpPr/>
            <p:nvPr/>
          </p:nvSpPr>
          <p:spPr>
            <a:xfrm>
              <a:off x="18139" y="15550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2" name="Google Shape;8992;p31"/>
            <p:cNvSpPr/>
            <p:nvPr/>
          </p:nvSpPr>
          <p:spPr>
            <a:xfrm>
              <a:off x="1995747" y="171996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43" y="0"/>
                    <a:pt x="1" y="242"/>
                    <a:pt x="1" y="536"/>
                  </a:cubicBezTo>
                  <a:cubicBezTo>
                    <a:pt x="1" y="831"/>
                    <a:pt x="243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3" name="Google Shape;8993;p31"/>
            <p:cNvSpPr/>
            <p:nvPr/>
          </p:nvSpPr>
          <p:spPr>
            <a:xfrm>
              <a:off x="1818626" y="61301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4" name="Google Shape;8994;p31"/>
            <p:cNvSpPr/>
            <p:nvPr/>
          </p:nvSpPr>
          <p:spPr>
            <a:xfrm>
              <a:off x="1557377" y="127847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5" name="Google Shape;8995;p31"/>
            <p:cNvSpPr/>
            <p:nvPr/>
          </p:nvSpPr>
          <p:spPr>
            <a:xfrm>
              <a:off x="1488977" y="1979000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6" name="Google Shape;8996;p31"/>
            <p:cNvSpPr/>
            <p:nvPr/>
          </p:nvSpPr>
          <p:spPr>
            <a:xfrm>
              <a:off x="2135713" y="212505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7" name="Google Shape;8997;p31"/>
            <p:cNvSpPr/>
            <p:nvPr/>
          </p:nvSpPr>
          <p:spPr>
            <a:xfrm>
              <a:off x="1221607" y="173882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8" name="Google Shape;8998;p31"/>
            <p:cNvSpPr/>
            <p:nvPr/>
          </p:nvSpPr>
          <p:spPr>
            <a:xfrm>
              <a:off x="1006943" y="237004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9" name="Google Shape;8999;p31"/>
            <p:cNvSpPr/>
            <p:nvPr/>
          </p:nvSpPr>
          <p:spPr>
            <a:xfrm>
              <a:off x="2107811" y="119708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0" name="Google Shape;9000;p31"/>
            <p:cNvSpPr/>
            <p:nvPr/>
          </p:nvSpPr>
          <p:spPr>
            <a:xfrm>
              <a:off x="826690" y="55643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1" name="Google Shape;9001;p31"/>
            <p:cNvSpPr/>
            <p:nvPr/>
          </p:nvSpPr>
          <p:spPr>
            <a:xfrm>
              <a:off x="276256" y="26429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2" name="Google Shape;9002;p31"/>
            <p:cNvSpPr/>
            <p:nvPr/>
          </p:nvSpPr>
          <p:spPr>
            <a:xfrm>
              <a:off x="808007" y="100405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3" name="Google Shape;9003;p31"/>
            <p:cNvSpPr/>
            <p:nvPr/>
          </p:nvSpPr>
          <p:spPr>
            <a:xfrm>
              <a:off x="304158" y="676627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2" y="0"/>
                  </a:moveTo>
                  <a:cubicBezTo>
                    <a:pt x="243" y="0"/>
                    <a:pt x="1" y="237"/>
                    <a:pt x="1" y="536"/>
                  </a:cubicBezTo>
                  <a:cubicBezTo>
                    <a:pt x="1" y="830"/>
                    <a:pt x="243" y="1067"/>
                    <a:pt x="532" y="1067"/>
                  </a:cubicBezTo>
                  <a:cubicBezTo>
                    <a:pt x="826" y="1067"/>
                    <a:pt x="1062" y="830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4" name="Google Shape;9004;p31"/>
            <p:cNvSpPr/>
            <p:nvPr/>
          </p:nvSpPr>
          <p:spPr>
            <a:xfrm>
              <a:off x="419353" y="2238208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0" y="1067"/>
                    <a:pt x="1057" y="831"/>
                    <a:pt x="1057" y="537"/>
                  </a:cubicBezTo>
                  <a:cubicBezTo>
                    <a:pt x="1057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5" name="Google Shape;9005;p31"/>
            <p:cNvSpPr/>
            <p:nvPr/>
          </p:nvSpPr>
          <p:spPr>
            <a:xfrm>
              <a:off x="705372" y="220049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6" name="Google Shape;9006;p31"/>
            <p:cNvSpPr/>
            <p:nvPr/>
          </p:nvSpPr>
          <p:spPr>
            <a:xfrm>
              <a:off x="1921260" y="1941458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7" name="Google Shape;9007;p31"/>
            <p:cNvSpPr/>
            <p:nvPr/>
          </p:nvSpPr>
          <p:spPr>
            <a:xfrm>
              <a:off x="176788" y="2080333"/>
              <a:ext cx="37366" cy="37718"/>
            </a:xfrm>
            <a:custGeom>
              <a:avLst/>
              <a:gdLst/>
              <a:ahLst/>
              <a:cxnLst/>
              <a:rect l="l" t="t" r="r" b="b"/>
              <a:pathLst>
                <a:path w="1062" h="1072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0" y="1072"/>
                    <a:pt x="1062" y="830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8" name="Google Shape;9008;p31"/>
            <p:cNvSpPr/>
            <p:nvPr/>
          </p:nvSpPr>
          <p:spPr>
            <a:xfrm>
              <a:off x="385892" y="87204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9" name="Google Shape;9009;p31"/>
            <p:cNvSpPr/>
            <p:nvPr/>
          </p:nvSpPr>
          <p:spPr>
            <a:xfrm>
              <a:off x="498484" y="49042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42"/>
                    <a:pt x="1" y="536"/>
                  </a:cubicBezTo>
                  <a:cubicBezTo>
                    <a:pt x="1" y="836"/>
                    <a:pt x="242" y="1072"/>
                    <a:pt x="531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0" name="Google Shape;9010;p31"/>
            <p:cNvSpPr/>
            <p:nvPr/>
          </p:nvSpPr>
          <p:spPr>
            <a:xfrm>
              <a:off x="1799942" y="100405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1" name="Google Shape;9011;p31"/>
            <p:cNvSpPr/>
            <p:nvPr/>
          </p:nvSpPr>
          <p:spPr>
            <a:xfrm>
              <a:off x="1958592" y="320872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2" name="Google Shape;9012;p31"/>
            <p:cNvSpPr/>
            <p:nvPr/>
          </p:nvSpPr>
          <p:spPr>
            <a:xfrm>
              <a:off x="1398728" y="37744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1"/>
                    <a:pt x="242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3" name="Google Shape;9013;p31"/>
            <p:cNvSpPr/>
            <p:nvPr/>
          </p:nvSpPr>
          <p:spPr>
            <a:xfrm>
              <a:off x="1072211" y="815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6"/>
                    <a:pt x="242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4" name="Google Shape;9014;p31"/>
            <p:cNvSpPr/>
            <p:nvPr/>
          </p:nvSpPr>
          <p:spPr>
            <a:xfrm>
              <a:off x="1538694" y="121594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5" name="Google Shape;9015;p31"/>
            <p:cNvSpPr/>
            <p:nvPr/>
          </p:nvSpPr>
          <p:spPr>
            <a:xfrm>
              <a:off x="1678660" y="796784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2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6" y="1068"/>
                    <a:pt x="1062" y="831"/>
                    <a:pt x="1062" y="532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6" name="Google Shape;9016;p31"/>
            <p:cNvSpPr/>
            <p:nvPr/>
          </p:nvSpPr>
          <p:spPr>
            <a:xfrm>
              <a:off x="2014430" y="53757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42"/>
                    <a:pt x="1" y="536"/>
                  </a:cubicBezTo>
                  <a:cubicBezTo>
                    <a:pt x="1" y="831"/>
                    <a:pt x="242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7" name="Google Shape;9017;p31"/>
            <p:cNvSpPr/>
            <p:nvPr/>
          </p:nvSpPr>
          <p:spPr>
            <a:xfrm>
              <a:off x="2154396" y="1489225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5" y="1067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8" name="Google Shape;9018;p31"/>
            <p:cNvSpPr/>
            <p:nvPr/>
          </p:nvSpPr>
          <p:spPr>
            <a:xfrm>
              <a:off x="826690" y="1877843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2"/>
                  </a:cubicBezTo>
                  <a:cubicBezTo>
                    <a:pt x="0" y="831"/>
                    <a:pt x="237" y="1068"/>
                    <a:pt x="531" y="1068"/>
                  </a:cubicBezTo>
                  <a:cubicBezTo>
                    <a:pt x="820" y="1068"/>
                    <a:pt x="1062" y="831"/>
                    <a:pt x="1062" y="532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9" name="Google Shape;9019;p31"/>
            <p:cNvSpPr/>
            <p:nvPr/>
          </p:nvSpPr>
          <p:spPr>
            <a:xfrm>
              <a:off x="1324241" y="240294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0" name="Google Shape;9020;p31"/>
            <p:cNvSpPr/>
            <p:nvPr/>
          </p:nvSpPr>
          <p:spPr>
            <a:xfrm>
              <a:off x="278649" y="1293596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1"/>
                  </a:moveTo>
                  <a:cubicBezTo>
                    <a:pt x="799" y="1"/>
                    <a:pt x="1" y="810"/>
                    <a:pt x="1" y="1808"/>
                  </a:cubicBezTo>
                  <a:cubicBezTo>
                    <a:pt x="1" y="2807"/>
                    <a:pt x="799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7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1" name="Google Shape;9021;p31"/>
            <p:cNvSpPr/>
            <p:nvPr/>
          </p:nvSpPr>
          <p:spPr>
            <a:xfrm>
              <a:off x="2082091" y="82916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5" y="1"/>
                    <a:pt x="1" y="815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5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2" name="Google Shape;9022;p31"/>
            <p:cNvSpPr/>
            <p:nvPr/>
          </p:nvSpPr>
          <p:spPr>
            <a:xfrm>
              <a:off x="1335887" y="959128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87" y="1"/>
                  </a:moveTo>
                  <a:cubicBezTo>
                    <a:pt x="799" y="1"/>
                    <a:pt x="0" y="810"/>
                    <a:pt x="0" y="1808"/>
                  </a:cubicBezTo>
                  <a:cubicBezTo>
                    <a:pt x="0" y="2807"/>
                    <a:pt x="799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7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3" name="Google Shape;9023;p31"/>
            <p:cNvSpPr/>
            <p:nvPr/>
          </p:nvSpPr>
          <p:spPr>
            <a:xfrm>
              <a:off x="981258" y="2016719"/>
              <a:ext cx="126138" cy="127229"/>
            </a:xfrm>
            <a:custGeom>
              <a:avLst/>
              <a:gdLst/>
              <a:ahLst/>
              <a:cxnLst/>
              <a:rect l="l" t="t" r="r" b="b"/>
              <a:pathLst>
                <a:path w="3585" h="3616" extrusionOk="0">
                  <a:moveTo>
                    <a:pt x="1792" y="0"/>
                  </a:moveTo>
                  <a:cubicBezTo>
                    <a:pt x="804" y="0"/>
                    <a:pt x="0" y="810"/>
                    <a:pt x="0" y="1808"/>
                  </a:cubicBezTo>
                  <a:cubicBezTo>
                    <a:pt x="0" y="2806"/>
                    <a:pt x="804" y="3616"/>
                    <a:pt x="1792" y="3616"/>
                  </a:cubicBezTo>
                  <a:cubicBezTo>
                    <a:pt x="2780" y="3616"/>
                    <a:pt x="3584" y="2806"/>
                    <a:pt x="3584" y="1808"/>
                  </a:cubicBezTo>
                  <a:cubicBezTo>
                    <a:pt x="3584" y="810"/>
                    <a:pt x="2780" y="0"/>
                    <a:pt x="179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4" name="Google Shape;9024;p31"/>
            <p:cNvSpPr/>
            <p:nvPr/>
          </p:nvSpPr>
          <p:spPr>
            <a:xfrm>
              <a:off x="888053" y="-44102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87" y="1"/>
                  </a:moveTo>
                  <a:cubicBezTo>
                    <a:pt x="800" y="1"/>
                    <a:pt x="1" y="810"/>
                    <a:pt x="1" y="1808"/>
                  </a:cubicBezTo>
                  <a:cubicBezTo>
                    <a:pt x="1" y="2807"/>
                    <a:pt x="800" y="3616"/>
                    <a:pt x="1787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1"/>
                    <a:pt x="1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5" name="Google Shape;9025;p31"/>
            <p:cNvSpPr/>
            <p:nvPr/>
          </p:nvSpPr>
          <p:spPr>
            <a:xfrm>
              <a:off x="378855" y="10416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6" name="Google Shape;9026;p31"/>
            <p:cNvSpPr/>
            <p:nvPr/>
          </p:nvSpPr>
          <p:spPr>
            <a:xfrm>
              <a:off x="1324241" y="216277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7" name="Google Shape;9027;p31"/>
            <p:cNvSpPr/>
            <p:nvPr/>
          </p:nvSpPr>
          <p:spPr>
            <a:xfrm>
              <a:off x="575610" y="242180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6" y="1"/>
                    <a:pt x="0" y="242"/>
                    <a:pt x="0" y="537"/>
                  </a:cubicBezTo>
                  <a:cubicBezTo>
                    <a:pt x="0" y="831"/>
                    <a:pt x="236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8" name="Google Shape;9028;p31"/>
            <p:cNvSpPr/>
            <p:nvPr/>
          </p:nvSpPr>
          <p:spPr>
            <a:xfrm>
              <a:off x="1576060" y="55643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9" name="Google Shape;9029;p31"/>
            <p:cNvSpPr/>
            <p:nvPr/>
          </p:nvSpPr>
          <p:spPr>
            <a:xfrm>
              <a:off x="1240290" y="101986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31" y="0"/>
                  </a:moveTo>
                  <a:cubicBezTo>
                    <a:pt x="237" y="0"/>
                    <a:pt x="0" y="236"/>
                    <a:pt x="0" y="531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0" y="1067"/>
                    <a:pt x="1057" y="830"/>
                    <a:pt x="1057" y="531"/>
                  </a:cubicBezTo>
                  <a:cubicBezTo>
                    <a:pt x="1057" y="236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0" name="Google Shape;9030;p31"/>
            <p:cNvSpPr/>
            <p:nvPr/>
          </p:nvSpPr>
          <p:spPr>
            <a:xfrm>
              <a:off x="1837309" y="83127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6"/>
                    <a:pt x="0" y="531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0" y="1067"/>
                    <a:pt x="1062" y="830"/>
                    <a:pt x="1062" y="531"/>
                  </a:cubicBezTo>
                  <a:cubicBezTo>
                    <a:pt x="1062" y="236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1" name="Google Shape;9031;p31"/>
            <p:cNvSpPr/>
            <p:nvPr/>
          </p:nvSpPr>
          <p:spPr>
            <a:xfrm>
              <a:off x="2154396" y="759066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8"/>
                    <a:pt x="531" y="1068"/>
                  </a:cubicBezTo>
                  <a:cubicBezTo>
                    <a:pt x="825" y="1068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2" name="Google Shape;9032;p31"/>
            <p:cNvSpPr/>
            <p:nvPr/>
          </p:nvSpPr>
          <p:spPr>
            <a:xfrm>
              <a:off x="630675" y="19367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3" name="Google Shape;9033;p31"/>
            <p:cNvSpPr/>
            <p:nvPr/>
          </p:nvSpPr>
          <p:spPr>
            <a:xfrm>
              <a:off x="1799942" y="1470366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32" y="1067"/>
                  </a:cubicBezTo>
                  <a:cubicBezTo>
                    <a:pt x="826" y="1067"/>
                    <a:pt x="1062" y="830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4" name="Google Shape;9034;p31"/>
            <p:cNvSpPr/>
            <p:nvPr/>
          </p:nvSpPr>
          <p:spPr>
            <a:xfrm>
              <a:off x="1995747" y="231346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43" y="0"/>
                    <a:pt x="1" y="242"/>
                    <a:pt x="1" y="536"/>
                  </a:cubicBezTo>
                  <a:cubicBezTo>
                    <a:pt x="1" y="831"/>
                    <a:pt x="243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5" name="Google Shape;9035;p31"/>
            <p:cNvSpPr/>
            <p:nvPr/>
          </p:nvSpPr>
          <p:spPr>
            <a:xfrm>
              <a:off x="988260" y="163045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3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6" name="Google Shape;9036;p31"/>
            <p:cNvSpPr/>
            <p:nvPr/>
          </p:nvSpPr>
          <p:spPr>
            <a:xfrm>
              <a:off x="1137655" y="1041601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26" y="1072"/>
                  </a:cubicBezTo>
                  <a:cubicBezTo>
                    <a:pt x="821" y="1072"/>
                    <a:pt x="1057" y="830"/>
                    <a:pt x="1057" y="536"/>
                  </a:cubicBezTo>
                  <a:cubicBezTo>
                    <a:pt x="1057" y="242"/>
                    <a:pt x="821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7" name="Google Shape;9037;p31"/>
            <p:cNvSpPr/>
            <p:nvPr/>
          </p:nvSpPr>
          <p:spPr>
            <a:xfrm>
              <a:off x="1119007" y="57529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8" name="Google Shape;9038;p31"/>
            <p:cNvSpPr/>
            <p:nvPr/>
          </p:nvSpPr>
          <p:spPr>
            <a:xfrm>
              <a:off x="869405" y="33973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9" name="Google Shape;9039;p31"/>
            <p:cNvSpPr/>
            <p:nvPr/>
          </p:nvSpPr>
          <p:spPr>
            <a:xfrm>
              <a:off x="1921260" y="123480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0" name="Google Shape;9040;p31"/>
            <p:cNvSpPr/>
            <p:nvPr/>
          </p:nvSpPr>
          <p:spPr>
            <a:xfrm>
              <a:off x="322841" y="161159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1" name="Google Shape;9041;p31"/>
            <p:cNvSpPr/>
            <p:nvPr/>
          </p:nvSpPr>
          <p:spPr>
            <a:xfrm>
              <a:off x="1622645" y="244066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2" name="Google Shape;9042;p31"/>
            <p:cNvSpPr/>
            <p:nvPr/>
          </p:nvSpPr>
          <p:spPr>
            <a:xfrm>
              <a:off x="158105" y="235118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3" name="Google Shape;9043;p31"/>
            <p:cNvSpPr/>
            <p:nvPr/>
          </p:nvSpPr>
          <p:spPr>
            <a:xfrm>
              <a:off x="1659977" y="179540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4" name="Google Shape;9044;p31"/>
            <p:cNvSpPr/>
            <p:nvPr/>
          </p:nvSpPr>
          <p:spPr>
            <a:xfrm>
              <a:off x="1006943" y="128195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5" name="Google Shape;9045;p31"/>
            <p:cNvSpPr/>
            <p:nvPr/>
          </p:nvSpPr>
          <p:spPr>
            <a:xfrm>
              <a:off x="1538694" y="157388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6" name="Google Shape;9046;p31"/>
            <p:cNvSpPr/>
            <p:nvPr/>
          </p:nvSpPr>
          <p:spPr>
            <a:xfrm>
              <a:off x="2191727" y="244066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7" name="Google Shape;9047;p31"/>
            <p:cNvSpPr/>
            <p:nvPr/>
          </p:nvSpPr>
          <p:spPr>
            <a:xfrm>
              <a:off x="630675" y="1470366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32" y="1067"/>
                  </a:cubicBezTo>
                  <a:cubicBezTo>
                    <a:pt x="826" y="1067"/>
                    <a:pt x="1062" y="830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8" name="Google Shape;9048;p31"/>
            <p:cNvSpPr/>
            <p:nvPr/>
          </p:nvSpPr>
          <p:spPr>
            <a:xfrm>
              <a:off x="55505" y="72134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9" name="Google Shape;9049;p31"/>
            <p:cNvSpPr/>
            <p:nvPr/>
          </p:nvSpPr>
          <p:spPr>
            <a:xfrm>
              <a:off x="1221607" y="28315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0" name="Google Shape;9050;p31"/>
            <p:cNvSpPr/>
            <p:nvPr/>
          </p:nvSpPr>
          <p:spPr>
            <a:xfrm>
              <a:off x="582612" y="72134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1" name="Google Shape;9051;p31"/>
            <p:cNvSpPr/>
            <p:nvPr/>
          </p:nvSpPr>
          <p:spPr>
            <a:xfrm>
              <a:off x="360207" y="280806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2" name="Google Shape;9052;p31"/>
            <p:cNvSpPr/>
            <p:nvPr/>
          </p:nvSpPr>
          <p:spPr>
            <a:xfrm>
              <a:off x="1072211" y="312845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37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3" name="Google Shape;9053;p31"/>
            <p:cNvSpPr/>
            <p:nvPr/>
          </p:nvSpPr>
          <p:spPr>
            <a:xfrm>
              <a:off x="1119007" y="259449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4" name="Google Shape;9054;p31"/>
            <p:cNvSpPr/>
            <p:nvPr/>
          </p:nvSpPr>
          <p:spPr>
            <a:xfrm>
              <a:off x="1762611" y="309074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5" name="Google Shape;9055;p31"/>
            <p:cNvSpPr/>
            <p:nvPr/>
          </p:nvSpPr>
          <p:spPr>
            <a:xfrm>
              <a:off x="1939908" y="2575632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1" y="1073"/>
                    <a:pt x="1057" y="836"/>
                    <a:pt x="1057" y="537"/>
                  </a:cubicBezTo>
                  <a:cubicBezTo>
                    <a:pt x="1057" y="243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6" name="Google Shape;9056;p31"/>
            <p:cNvSpPr/>
            <p:nvPr/>
          </p:nvSpPr>
          <p:spPr>
            <a:xfrm>
              <a:off x="74153" y="329801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7" name="Google Shape;9057;p31"/>
            <p:cNvSpPr/>
            <p:nvPr/>
          </p:nvSpPr>
          <p:spPr>
            <a:xfrm>
              <a:off x="1380080" y="356647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2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8" name="Google Shape;9058;p31"/>
            <p:cNvSpPr/>
            <p:nvPr/>
          </p:nvSpPr>
          <p:spPr>
            <a:xfrm>
              <a:off x="195436" y="46216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1" y="1072"/>
                    <a:pt x="1062" y="830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9" name="Google Shape;9059;p31"/>
            <p:cNvSpPr/>
            <p:nvPr/>
          </p:nvSpPr>
          <p:spPr>
            <a:xfrm>
              <a:off x="1342889" y="4240235"/>
              <a:ext cx="37226" cy="37578"/>
            </a:xfrm>
            <a:custGeom>
              <a:avLst/>
              <a:gdLst/>
              <a:ahLst/>
              <a:cxnLst/>
              <a:rect l="l" t="t" r="r" b="b"/>
              <a:pathLst>
                <a:path w="1058" h="1068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1" y="1067"/>
                    <a:pt x="1057" y="831"/>
                    <a:pt x="1057" y="536"/>
                  </a:cubicBezTo>
                  <a:cubicBezTo>
                    <a:pt x="1057" y="237"/>
                    <a:pt x="821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0" name="Google Shape;9060;p31"/>
            <p:cNvSpPr/>
            <p:nvPr/>
          </p:nvSpPr>
          <p:spPr>
            <a:xfrm>
              <a:off x="789324" y="4419186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6" y="1068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1" name="Google Shape;9061;p31"/>
            <p:cNvSpPr/>
            <p:nvPr/>
          </p:nvSpPr>
          <p:spPr>
            <a:xfrm>
              <a:off x="1734674" y="502676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62" y="836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2" name="Google Shape;9062;p31"/>
            <p:cNvSpPr/>
            <p:nvPr/>
          </p:nvSpPr>
          <p:spPr>
            <a:xfrm>
              <a:off x="705372" y="41082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3" name="Google Shape;9063;p31"/>
            <p:cNvSpPr/>
            <p:nvPr/>
          </p:nvSpPr>
          <p:spPr>
            <a:xfrm>
              <a:off x="480012" y="4748869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4" name="Google Shape;9064;p31"/>
            <p:cNvSpPr/>
            <p:nvPr/>
          </p:nvSpPr>
          <p:spPr>
            <a:xfrm>
              <a:off x="18139" y="377375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5" name="Google Shape;9065;p31"/>
            <p:cNvSpPr/>
            <p:nvPr/>
          </p:nvSpPr>
          <p:spPr>
            <a:xfrm>
              <a:off x="18139" y="4381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6" name="Google Shape;9066;p31"/>
            <p:cNvSpPr/>
            <p:nvPr/>
          </p:nvSpPr>
          <p:spPr>
            <a:xfrm>
              <a:off x="1995747" y="454641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43" y="0"/>
                    <a:pt x="1" y="237"/>
                    <a:pt x="1" y="531"/>
                  </a:cubicBezTo>
                  <a:cubicBezTo>
                    <a:pt x="1" y="831"/>
                    <a:pt x="243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7" name="Google Shape;9067;p31"/>
            <p:cNvSpPr/>
            <p:nvPr/>
          </p:nvSpPr>
          <p:spPr>
            <a:xfrm>
              <a:off x="1818626" y="343928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8" name="Google Shape;9068;p31"/>
            <p:cNvSpPr/>
            <p:nvPr/>
          </p:nvSpPr>
          <p:spPr>
            <a:xfrm>
              <a:off x="1557377" y="295411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9" name="Google Shape;9069;p31"/>
            <p:cNvSpPr/>
            <p:nvPr/>
          </p:nvSpPr>
          <p:spPr>
            <a:xfrm>
              <a:off x="1488977" y="480544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0" name="Google Shape;9070;p31"/>
            <p:cNvSpPr/>
            <p:nvPr/>
          </p:nvSpPr>
          <p:spPr>
            <a:xfrm>
              <a:off x="2135713" y="495149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1" name="Google Shape;9071;p31"/>
            <p:cNvSpPr/>
            <p:nvPr/>
          </p:nvSpPr>
          <p:spPr>
            <a:xfrm>
              <a:off x="1221607" y="4565274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2" name="Google Shape;9072;p31"/>
            <p:cNvSpPr/>
            <p:nvPr/>
          </p:nvSpPr>
          <p:spPr>
            <a:xfrm>
              <a:off x="2107811" y="4023530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3" name="Google Shape;9073;p31"/>
            <p:cNvSpPr/>
            <p:nvPr/>
          </p:nvSpPr>
          <p:spPr>
            <a:xfrm>
              <a:off x="826690" y="3382882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4" name="Google Shape;9074;p31"/>
            <p:cNvSpPr/>
            <p:nvPr/>
          </p:nvSpPr>
          <p:spPr>
            <a:xfrm>
              <a:off x="276256" y="309074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5" name="Google Shape;9075;p31"/>
            <p:cNvSpPr/>
            <p:nvPr/>
          </p:nvSpPr>
          <p:spPr>
            <a:xfrm>
              <a:off x="808007" y="383032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6" name="Google Shape;9076;p31"/>
            <p:cNvSpPr/>
            <p:nvPr/>
          </p:nvSpPr>
          <p:spPr>
            <a:xfrm>
              <a:off x="304158" y="350286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3"/>
                    <a:pt x="1" y="537"/>
                  </a:cubicBezTo>
                  <a:cubicBezTo>
                    <a:pt x="1" y="836"/>
                    <a:pt x="243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7" name="Google Shape;9077;p31"/>
            <p:cNvSpPr/>
            <p:nvPr/>
          </p:nvSpPr>
          <p:spPr>
            <a:xfrm>
              <a:off x="419353" y="506447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8" name="Google Shape;9078;p31"/>
            <p:cNvSpPr/>
            <p:nvPr/>
          </p:nvSpPr>
          <p:spPr>
            <a:xfrm>
              <a:off x="705372" y="502676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9" name="Google Shape;9079;p31"/>
            <p:cNvSpPr/>
            <p:nvPr/>
          </p:nvSpPr>
          <p:spPr>
            <a:xfrm>
              <a:off x="1921260" y="476772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0" name="Google Shape;9080;p31"/>
            <p:cNvSpPr/>
            <p:nvPr/>
          </p:nvSpPr>
          <p:spPr>
            <a:xfrm>
              <a:off x="176788" y="4906779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0" y="1067"/>
                    <a:pt x="1062" y="830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1" name="Google Shape;9081;p31"/>
            <p:cNvSpPr/>
            <p:nvPr/>
          </p:nvSpPr>
          <p:spPr>
            <a:xfrm>
              <a:off x="385892" y="3698491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2" name="Google Shape;9082;p31"/>
            <p:cNvSpPr/>
            <p:nvPr/>
          </p:nvSpPr>
          <p:spPr>
            <a:xfrm>
              <a:off x="498484" y="33168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3" name="Google Shape;9083;p31"/>
            <p:cNvSpPr/>
            <p:nvPr/>
          </p:nvSpPr>
          <p:spPr>
            <a:xfrm>
              <a:off x="1697343" y="270138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4" name="Google Shape;9084;p31"/>
            <p:cNvSpPr/>
            <p:nvPr/>
          </p:nvSpPr>
          <p:spPr>
            <a:xfrm>
              <a:off x="1799942" y="383032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5" name="Google Shape;9085;p31"/>
            <p:cNvSpPr/>
            <p:nvPr/>
          </p:nvSpPr>
          <p:spPr>
            <a:xfrm>
              <a:off x="1958592" y="314731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6" name="Google Shape;9086;p31"/>
            <p:cNvSpPr/>
            <p:nvPr/>
          </p:nvSpPr>
          <p:spPr>
            <a:xfrm>
              <a:off x="1398728" y="320372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6"/>
                    <a:pt x="242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7" name="Google Shape;9087;p31"/>
            <p:cNvSpPr/>
            <p:nvPr/>
          </p:nvSpPr>
          <p:spPr>
            <a:xfrm>
              <a:off x="158105" y="273910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8" name="Google Shape;9088;p31"/>
            <p:cNvSpPr/>
            <p:nvPr/>
          </p:nvSpPr>
          <p:spPr>
            <a:xfrm>
              <a:off x="1072211" y="364191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37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9" name="Google Shape;9089;p31"/>
            <p:cNvSpPr/>
            <p:nvPr/>
          </p:nvSpPr>
          <p:spPr>
            <a:xfrm>
              <a:off x="1538694" y="404238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0" name="Google Shape;9090;p31"/>
            <p:cNvSpPr/>
            <p:nvPr/>
          </p:nvSpPr>
          <p:spPr>
            <a:xfrm>
              <a:off x="1678660" y="362305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1" name="Google Shape;9091;p31"/>
            <p:cNvSpPr/>
            <p:nvPr/>
          </p:nvSpPr>
          <p:spPr>
            <a:xfrm>
              <a:off x="2014430" y="336402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37"/>
                    <a:pt x="1" y="537"/>
                  </a:cubicBezTo>
                  <a:cubicBezTo>
                    <a:pt x="1" y="831"/>
                    <a:pt x="242" y="1072"/>
                    <a:pt x="531" y="1072"/>
                  </a:cubicBezTo>
                  <a:cubicBezTo>
                    <a:pt x="826" y="1072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2" name="Google Shape;9092;p31"/>
            <p:cNvSpPr/>
            <p:nvPr/>
          </p:nvSpPr>
          <p:spPr>
            <a:xfrm>
              <a:off x="2154396" y="4315495"/>
              <a:ext cx="37366" cy="37718"/>
            </a:xfrm>
            <a:custGeom>
              <a:avLst/>
              <a:gdLst/>
              <a:ahLst/>
              <a:cxnLst/>
              <a:rect l="l" t="t" r="r" b="b"/>
              <a:pathLst>
                <a:path w="1062" h="1072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3" name="Google Shape;9093;p31"/>
            <p:cNvSpPr/>
            <p:nvPr/>
          </p:nvSpPr>
          <p:spPr>
            <a:xfrm>
              <a:off x="826690" y="470411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4" name="Google Shape;9094;p31"/>
            <p:cNvSpPr/>
            <p:nvPr/>
          </p:nvSpPr>
          <p:spPr>
            <a:xfrm>
              <a:off x="278649" y="4120043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1"/>
                  </a:moveTo>
                  <a:cubicBezTo>
                    <a:pt x="799" y="1"/>
                    <a:pt x="1" y="810"/>
                    <a:pt x="1" y="1808"/>
                  </a:cubicBezTo>
                  <a:cubicBezTo>
                    <a:pt x="1" y="2807"/>
                    <a:pt x="799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7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5" name="Google Shape;9095;p31"/>
            <p:cNvSpPr/>
            <p:nvPr/>
          </p:nvSpPr>
          <p:spPr>
            <a:xfrm>
              <a:off x="2082091" y="2909362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6" name="Google Shape;9096;p31"/>
            <p:cNvSpPr/>
            <p:nvPr/>
          </p:nvSpPr>
          <p:spPr>
            <a:xfrm>
              <a:off x="1335887" y="3785574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87" y="1"/>
                  </a:moveTo>
                  <a:cubicBezTo>
                    <a:pt x="799" y="1"/>
                    <a:pt x="0" y="810"/>
                    <a:pt x="0" y="1808"/>
                  </a:cubicBezTo>
                  <a:cubicBezTo>
                    <a:pt x="0" y="2807"/>
                    <a:pt x="799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7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7" name="Google Shape;9097;p31"/>
            <p:cNvSpPr/>
            <p:nvPr/>
          </p:nvSpPr>
          <p:spPr>
            <a:xfrm>
              <a:off x="981258" y="4843165"/>
              <a:ext cx="126138" cy="127229"/>
            </a:xfrm>
            <a:custGeom>
              <a:avLst/>
              <a:gdLst/>
              <a:ahLst/>
              <a:cxnLst/>
              <a:rect l="l" t="t" r="r" b="b"/>
              <a:pathLst>
                <a:path w="3585" h="3616" extrusionOk="0">
                  <a:moveTo>
                    <a:pt x="1792" y="0"/>
                  </a:moveTo>
                  <a:cubicBezTo>
                    <a:pt x="804" y="0"/>
                    <a:pt x="0" y="810"/>
                    <a:pt x="0" y="1808"/>
                  </a:cubicBezTo>
                  <a:cubicBezTo>
                    <a:pt x="0" y="2806"/>
                    <a:pt x="804" y="3616"/>
                    <a:pt x="1792" y="3616"/>
                  </a:cubicBezTo>
                  <a:cubicBezTo>
                    <a:pt x="2780" y="3616"/>
                    <a:pt x="3584" y="2806"/>
                    <a:pt x="3584" y="1808"/>
                  </a:cubicBezTo>
                  <a:cubicBezTo>
                    <a:pt x="3584" y="810"/>
                    <a:pt x="2780" y="0"/>
                    <a:pt x="179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8" name="Google Shape;9098;p31"/>
            <p:cNvSpPr/>
            <p:nvPr/>
          </p:nvSpPr>
          <p:spPr>
            <a:xfrm>
              <a:off x="888053" y="2782168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0"/>
                  </a:moveTo>
                  <a:cubicBezTo>
                    <a:pt x="800" y="0"/>
                    <a:pt x="1" y="810"/>
                    <a:pt x="1" y="1808"/>
                  </a:cubicBezTo>
                  <a:cubicBezTo>
                    <a:pt x="1" y="2807"/>
                    <a:pt x="800" y="3616"/>
                    <a:pt x="1787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0"/>
                    <a:pt x="1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9" name="Google Shape;9099;p31"/>
            <p:cNvSpPr/>
            <p:nvPr/>
          </p:nvSpPr>
          <p:spPr>
            <a:xfrm>
              <a:off x="378855" y="38680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0" name="Google Shape;9100;p31"/>
            <p:cNvSpPr/>
            <p:nvPr/>
          </p:nvSpPr>
          <p:spPr>
            <a:xfrm>
              <a:off x="1324241" y="498904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1" name="Google Shape;9101;p31"/>
            <p:cNvSpPr/>
            <p:nvPr/>
          </p:nvSpPr>
          <p:spPr>
            <a:xfrm>
              <a:off x="1576060" y="3382882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2" name="Google Shape;9102;p31"/>
            <p:cNvSpPr/>
            <p:nvPr/>
          </p:nvSpPr>
          <p:spPr>
            <a:xfrm>
              <a:off x="1240290" y="292822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3" name="Google Shape;9103;p31"/>
            <p:cNvSpPr/>
            <p:nvPr/>
          </p:nvSpPr>
          <p:spPr>
            <a:xfrm>
              <a:off x="1837309" y="290936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4" name="Google Shape;9104;p31"/>
            <p:cNvSpPr/>
            <p:nvPr/>
          </p:nvSpPr>
          <p:spPr>
            <a:xfrm>
              <a:off x="1361573" y="272024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72"/>
                    <a:pt x="526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5" name="Google Shape;9105;p31"/>
            <p:cNvSpPr/>
            <p:nvPr/>
          </p:nvSpPr>
          <p:spPr>
            <a:xfrm>
              <a:off x="2154396" y="358533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6" name="Google Shape;9106;p31"/>
            <p:cNvSpPr/>
            <p:nvPr/>
          </p:nvSpPr>
          <p:spPr>
            <a:xfrm>
              <a:off x="630675" y="302012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7" name="Google Shape;9107;p31"/>
            <p:cNvSpPr/>
            <p:nvPr/>
          </p:nvSpPr>
          <p:spPr>
            <a:xfrm>
              <a:off x="480012" y="2575632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26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3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8" name="Google Shape;9108;p31"/>
            <p:cNvSpPr/>
            <p:nvPr/>
          </p:nvSpPr>
          <p:spPr>
            <a:xfrm>
              <a:off x="1799942" y="4296636"/>
              <a:ext cx="37402" cy="37718"/>
            </a:xfrm>
            <a:custGeom>
              <a:avLst/>
              <a:gdLst/>
              <a:ahLst/>
              <a:cxnLst/>
              <a:rect l="l" t="t" r="r" b="b"/>
              <a:pathLst>
                <a:path w="1063" h="1072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9" name="Google Shape;9109;p31"/>
            <p:cNvSpPr/>
            <p:nvPr/>
          </p:nvSpPr>
          <p:spPr>
            <a:xfrm>
              <a:off x="2107811" y="270138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0" name="Google Shape;9110;p31"/>
            <p:cNvSpPr/>
            <p:nvPr/>
          </p:nvSpPr>
          <p:spPr>
            <a:xfrm>
              <a:off x="1995747" y="513991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43" y="0"/>
                    <a:pt x="1" y="237"/>
                    <a:pt x="1" y="536"/>
                  </a:cubicBezTo>
                  <a:cubicBezTo>
                    <a:pt x="1" y="831"/>
                    <a:pt x="243" y="1067"/>
                    <a:pt x="532" y="1067"/>
                  </a:cubicBezTo>
                  <a:cubicBezTo>
                    <a:pt x="826" y="1067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1" name="Google Shape;9111;p31"/>
            <p:cNvSpPr/>
            <p:nvPr/>
          </p:nvSpPr>
          <p:spPr>
            <a:xfrm>
              <a:off x="988260" y="445672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6"/>
                    <a:pt x="243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2" name="Google Shape;9112;p31"/>
            <p:cNvSpPr/>
            <p:nvPr/>
          </p:nvSpPr>
          <p:spPr>
            <a:xfrm>
              <a:off x="1137655" y="3868048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1" y="1072"/>
                    <a:pt x="1057" y="831"/>
                    <a:pt x="1057" y="536"/>
                  </a:cubicBezTo>
                  <a:cubicBezTo>
                    <a:pt x="1057" y="237"/>
                    <a:pt x="821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3" name="Google Shape;9113;p31"/>
            <p:cNvSpPr/>
            <p:nvPr/>
          </p:nvSpPr>
          <p:spPr>
            <a:xfrm>
              <a:off x="1119007" y="3401741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4" name="Google Shape;9114;p31"/>
            <p:cNvSpPr/>
            <p:nvPr/>
          </p:nvSpPr>
          <p:spPr>
            <a:xfrm>
              <a:off x="869405" y="3166177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8"/>
                    <a:pt x="531" y="1068"/>
                  </a:cubicBezTo>
                  <a:cubicBezTo>
                    <a:pt x="825" y="1068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5" name="Google Shape;9115;p31"/>
            <p:cNvSpPr/>
            <p:nvPr/>
          </p:nvSpPr>
          <p:spPr>
            <a:xfrm>
              <a:off x="1921260" y="406107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6" name="Google Shape;9116;p31"/>
            <p:cNvSpPr/>
            <p:nvPr/>
          </p:nvSpPr>
          <p:spPr>
            <a:xfrm>
              <a:off x="322841" y="443804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6" y="1068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7" name="Google Shape;9117;p31"/>
            <p:cNvSpPr/>
            <p:nvPr/>
          </p:nvSpPr>
          <p:spPr>
            <a:xfrm>
              <a:off x="1659977" y="46216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8" name="Google Shape;9118;p31"/>
            <p:cNvSpPr/>
            <p:nvPr/>
          </p:nvSpPr>
          <p:spPr>
            <a:xfrm>
              <a:off x="1006943" y="41082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9" name="Google Shape;9119;p31"/>
            <p:cNvSpPr/>
            <p:nvPr/>
          </p:nvSpPr>
          <p:spPr>
            <a:xfrm>
              <a:off x="668041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0" name="Google Shape;9120;p31"/>
            <p:cNvSpPr/>
            <p:nvPr/>
          </p:nvSpPr>
          <p:spPr>
            <a:xfrm>
              <a:off x="1538694" y="440032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1" name="Google Shape;9121;p31"/>
            <p:cNvSpPr/>
            <p:nvPr/>
          </p:nvSpPr>
          <p:spPr>
            <a:xfrm>
              <a:off x="630675" y="4296636"/>
              <a:ext cx="37402" cy="37718"/>
            </a:xfrm>
            <a:custGeom>
              <a:avLst/>
              <a:gdLst/>
              <a:ahLst/>
              <a:cxnLst/>
              <a:rect l="l" t="t" r="r" b="b"/>
              <a:pathLst>
                <a:path w="1063" h="1072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2" name="Google Shape;9122;p31"/>
            <p:cNvSpPr/>
            <p:nvPr/>
          </p:nvSpPr>
          <p:spPr>
            <a:xfrm>
              <a:off x="55505" y="354761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3" name="Google Shape;9123;p31"/>
            <p:cNvSpPr/>
            <p:nvPr/>
          </p:nvSpPr>
          <p:spPr>
            <a:xfrm>
              <a:off x="1221607" y="310960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4" name="Google Shape;9124;p31"/>
            <p:cNvSpPr/>
            <p:nvPr/>
          </p:nvSpPr>
          <p:spPr>
            <a:xfrm>
              <a:off x="1450133" y="2556984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1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0"/>
                    <a:pt x="237" y="1067"/>
                    <a:pt x="531" y="1067"/>
                  </a:cubicBezTo>
                  <a:cubicBezTo>
                    <a:pt x="820" y="1067"/>
                    <a:pt x="1062" y="830"/>
                    <a:pt x="1062" y="531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5" name="Google Shape;9125;p31"/>
            <p:cNvSpPr/>
            <p:nvPr/>
          </p:nvSpPr>
          <p:spPr>
            <a:xfrm>
              <a:off x="951104" y="268252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6" name="Google Shape;9126;p31"/>
            <p:cNvSpPr/>
            <p:nvPr/>
          </p:nvSpPr>
          <p:spPr>
            <a:xfrm>
              <a:off x="267002" y="259449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7" name="Google Shape;9127;p31"/>
            <p:cNvSpPr/>
            <p:nvPr/>
          </p:nvSpPr>
          <p:spPr>
            <a:xfrm>
              <a:off x="582612" y="354761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6_2">
    <p:bg>
      <p:bgPr>
        <a:solidFill>
          <a:schemeClr val="accent2"/>
        </a:solidFill>
        <a:effectLst/>
      </p:bgPr>
    </p:bg>
    <p:spTree>
      <p:nvGrpSpPr>
        <p:cNvPr id="1" name="Shape 9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18" name="Google Shape;9718;p33"/>
          <p:cNvGrpSpPr/>
          <p:nvPr/>
        </p:nvGrpSpPr>
        <p:grpSpPr>
          <a:xfrm>
            <a:off x="18139" y="-44102"/>
            <a:ext cx="9120445" cy="5221595"/>
            <a:chOff x="18139" y="-44102"/>
            <a:chExt cx="9120445" cy="5221595"/>
          </a:xfrm>
        </p:grpSpPr>
        <p:sp>
          <p:nvSpPr>
            <p:cNvPr id="9719" name="Google Shape;9719;p33"/>
            <p:cNvSpPr/>
            <p:nvPr/>
          </p:nvSpPr>
          <p:spPr>
            <a:xfrm>
              <a:off x="8756017" y="-1820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0" name="Google Shape;9720;p33"/>
            <p:cNvSpPr/>
            <p:nvPr/>
          </p:nvSpPr>
          <p:spPr>
            <a:xfrm>
              <a:off x="8469963" y="47156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62" y="836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1" name="Google Shape;9721;p33"/>
            <p:cNvSpPr/>
            <p:nvPr/>
          </p:nvSpPr>
          <p:spPr>
            <a:xfrm>
              <a:off x="8591246" y="179540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62" y="831"/>
                    <a:pt x="1062" y="536"/>
                  </a:cubicBezTo>
                  <a:cubicBezTo>
                    <a:pt x="1062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2" name="Google Shape;9722;p33"/>
            <p:cNvSpPr/>
            <p:nvPr/>
          </p:nvSpPr>
          <p:spPr>
            <a:xfrm>
              <a:off x="8273982" y="242180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3" name="Google Shape;9723;p33"/>
            <p:cNvSpPr/>
            <p:nvPr/>
          </p:nvSpPr>
          <p:spPr>
            <a:xfrm>
              <a:off x="9101182" y="128195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4" name="Google Shape;9724;p33"/>
            <p:cNvSpPr/>
            <p:nvPr/>
          </p:nvSpPr>
          <p:spPr>
            <a:xfrm>
              <a:off x="8875822" y="192259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5" name="Google Shape;9725;p33"/>
            <p:cNvSpPr/>
            <p:nvPr/>
          </p:nvSpPr>
          <p:spPr>
            <a:xfrm>
              <a:off x="8413948" y="94748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6" name="Google Shape;9726;p33"/>
            <p:cNvSpPr/>
            <p:nvPr/>
          </p:nvSpPr>
          <p:spPr>
            <a:xfrm>
              <a:off x="8413948" y="155502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7" name="Google Shape;9727;p33"/>
            <p:cNvSpPr/>
            <p:nvPr/>
          </p:nvSpPr>
          <p:spPr>
            <a:xfrm>
              <a:off x="8315958" y="218163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37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8" name="Google Shape;9728;p33"/>
            <p:cNvSpPr/>
            <p:nvPr/>
          </p:nvSpPr>
          <p:spPr>
            <a:xfrm>
              <a:off x="8012910" y="19367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26" y="1072"/>
                  </a:cubicBezTo>
                  <a:cubicBezTo>
                    <a:pt x="820" y="1072"/>
                    <a:pt x="1057" y="836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9" name="Google Shape;9729;p33"/>
            <p:cNvSpPr/>
            <p:nvPr/>
          </p:nvSpPr>
          <p:spPr>
            <a:xfrm>
              <a:off x="8672066" y="26429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0" name="Google Shape;9730;p33"/>
            <p:cNvSpPr/>
            <p:nvPr/>
          </p:nvSpPr>
          <p:spPr>
            <a:xfrm>
              <a:off x="8700178" y="676627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26" y="1067"/>
                  </a:cubicBezTo>
                  <a:cubicBezTo>
                    <a:pt x="820" y="1067"/>
                    <a:pt x="1056" y="830"/>
                    <a:pt x="1056" y="536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1" name="Google Shape;9731;p33"/>
            <p:cNvSpPr/>
            <p:nvPr/>
          </p:nvSpPr>
          <p:spPr>
            <a:xfrm>
              <a:off x="8815163" y="2238208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2" name="Google Shape;9732;p33"/>
            <p:cNvSpPr/>
            <p:nvPr/>
          </p:nvSpPr>
          <p:spPr>
            <a:xfrm>
              <a:off x="7919529" y="131966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3" name="Google Shape;9733;p33"/>
            <p:cNvSpPr/>
            <p:nvPr/>
          </p:nvSpPr>
          <p:spPr>
            <a:xfrm>
              <a:off x="9101182" y="220049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4" name="Google Shape;9734;p33"/>
            <p:cNvSpPr/>
            <p:nvPr/>
          </p:nvSpPr>
          <p:spPr>
            <a:xfrm>
              <a:off x="8099993" y="155502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5" name="Google Shape;9735;p33"/>
            <p:cNvSpPr/>
            <p:nvPr/>
          </p:nvSpPr>
          <p:spPr>
            <a:xfrm>
              <a:off x="8572598" y="2080333"/>
              <a:ext cx="37366" cy="37718"/>
            </a:xfrm>
            <a:custGeom>
              <a:avLst/>
              <a:gdLst/>
              <a:ahLst/>
              <a:cxnLst/>
              <a:rect l="l" t="t" r="r" b="b"/>
              <a:pathLst>
                <a:path w="1062" h="1072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0" y="1072"/>
                    <a:pt x="1062" y="830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6" name="Google Shape;9736;p33"/>
            <p:cNvSpPr/>
            <p:nvPr/>
          </p:nvSpPr>
          <p:spPr>
            <a:xfrm>
              <a:off x="8781702" y="872045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7" name="Google Shape;9737;p33"/>
            <p:cNvSpPr/>
            <p:nvPr/>
          </p:nvSpPr>
          <p:spPr>
            <a:xfrm>
              <a:off x="8894470" y="490428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57" y="836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8" name="Google Shape;9738;p33"/>
            <p:cNvSpPr/>
            <p:nvPr/>
          </p:nvSpPr>
          <p:spPr>
            <a:xfrm>
              <a:off x="8031593" y="49042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7" y="836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9" name="Google Shape;9739;p33"/>
            <p:cNvSpPr/>
            <p:nvPr/>
          </p:nvSpPr>
          <p:spPr>
            <a:xfrm>
              <a:off x="8031593" y="2294610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7" y="836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0" name="Google Shape;9740;p33"/>
            <p:cNvSpPr/>
            <p:nvPr/>
          </p:nvSpPr>
          <p:spPr>
            <a:xfrm>
              <a:off x="8674458" y="1293596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1"/>
                  </a:moveTo>
                  <a:cubicBezTo>
                    <a:pt x="799" y="1"/>
                    <a:pt x="1" y="810"/>
                    <a:pt x="1" y="1808"/>
                  </a:cubicBezTo>
                  <a:cubicBezTo>
                    <a:pt x="1" y="2807"/>
                    <a:pt x="799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7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1" name="Google Shape;9741;p33"/>
            <p:cNvSpPr/>
            <p:nvPr/>
          </p:nvSpPr>
          <p:spPr>
            <a:xfrm>
              <a:off x="7949858" y="1896527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2" name="Google Shape;9742;p33"/>
            <p:cNvSpPr/>
            <p:nvPr/>
          </p:nvSpPr>
          <p:spPr>
            <a:xfrm>
              <a:off x="8155092" y="631872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0"/>
                  </a:moveTo>
                  <a:cubicBezTo>
                    <a:pt x="805" y="0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0"/>
                    <a:pt x="1793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3" name="Google Shape;9743;p33"/>
            <p:cNvSpPr/>
            <p:nvPr/>
          </p:nvSpPr>
          <p:spPr>
            <a:xfrm>
              <a:off x="8774665" y="10416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4" name="Google Shape;9744;p33"/>
            <p:cNvSpPr/>
            <p:nvPr/>
          </p:nvSpPr>
          <p:spPr>
            <a:xfrm>
              <a:off x="8218144" y="104160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26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5" name="Google Shape;9745;p33"/>
            <p:cNvSpPr/>
            <p:nvPr/>
          </p:nvSpPr>
          <p:spPr>
            <a:xfrm>
              <a:off x="8236827" y="1941458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57" y="831"/>
                    <a:pt x="1057" y="531"/>
                  </a:cubicBezTo>
                  <a:cubicBezTo>
                    <a:pt x="1057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6" name="Google Shape;9746;p33"/>
            <p:cNvSpPr/>
            <p:nvPr/>
          </p:nvSpPr>
          <p:spPr>
            <a:xfrm>
              <a:off x="8971420" y="242180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6" y="1"/>
                    <a:pt x="0" y="242"/>
                    <a:pt x="0" y="537"/>
                  </a:cubicBezTo>
                  <a:cubicBezTo>
                    <a:pt x="0" y="831"/>
                    <a:pt x="236" y="1073"/>
                    <a:pt x="531" y="1073"/>
                  </a:cubicBezTo>
                  <a:cubicBezTo>
                    <a:pt x="820" y="1073"/>
                    <a:pt x="1061" y="831"/>
                    <a:pt x="1061" y="537"/>
                  </a:cubicBezTo>
                  <a:cubicBezTo>
                    <a:pt x="1061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7" name="Google Shape;9747;p33"/>
            <p:cNvSpPr/>
            <p:nvPr/>
          </p:nvSpPr>
          <p:spPr>
            <a:xfrm>
              <a:off x="9026484" y="19367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43" y="0"/>
                    <a:pt x="1" y="242"/>
                    <a:pt x="1" y="536"/>
                  </a:cubicBezTo>
                  <a:cubicBezTo>
                    <a:pt x="1" y="836"/>
                    <a:pt x="243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8" name="Google Shape;9748;p33"/>
            <p:cNvSpPr/>
            <p:nvPr/>
          </p:nvSpPr>
          <p:spPr>
            <a:xfrm>
              <a:off x="8334641" y="21253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42"/>
                    <a:pt x="0" y="536"/>
                  </a:cubicBezTo>
                  <a:cubicBezTo>
                    <a:pt x="0" y="831"/>
                    <a:pt x="242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9" name="Google Shape;9749;p33"/>
            <p:cNvSpPr/>
            <p:nvPr/>
          </p:nvSpPr>
          <p:spPr>
            <a:xfrm>
              <a:off x="8718650" y="161159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3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0" name="Google Shape;9750;p33"/>
            <p:cNvSpPr/>
            <p:nvPr/>
          </p:nvSpPr>
          <p:spPr>
            <a:xfrm>
              <a:off x="8553914" y="235118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1" name="Google Shape;9751;p33"/>
            <p:cNvSpPr/>
            <p:nvPr/>
          </p:nvSpPr>
          <p:spPr>
            <a:xfrm>
              <a:off x="8031593" y="1004059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26" y="1067"/>
                  </a:cubicBezTo>
                  <a:cubicBezTo>
                    <a:pt x="820" y="1067"/>
                    <a:pt x="1057" y="831"/>
                    <a:pt x="1057" y="531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2" name="Google Shape;9752;p33"/>
            <p:cNvSpPr/>
            <p:nvPr/>
          </p:nvSpPr>
          <p:spPr>
            <a:xfrm>
              <a:off x="9026484" y="1470366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2" y="0"/>
                  </a:moveTo>
                  <a:cubicBezTo>
                    <a:pt x="243" y="0"/>
                    <a:pt x="1" y="237"/>
                    <a:pt x="1" y="536"/>
                  </a:cubicBezTo>
                  <a:cubicBezTo>
                    <a:pt x="1" y="830"/>
                    <a:pt x="243" y="1067"/>
                    <a:pt x="532" y="1067"/>
                  </a:cubicBezTo>
                  <a:cubicBezTo>
                    <a:pt x="826" y="1067"/>
                    <a:pt x="1062" y="830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3" name="Google Shape;9753;p33"/>
            <p:cNvSpPr/>
            <p:nvPr/>
          </p:nvSpPr>
          <p:spPr>
            <a:xfrm>
              <a:off x="8218144" y="1300809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0" y="1067"/>
                    <a:pt x="1057" y="831"/>
                    <a:pt x="1057" y="531"/>
                  </a:cubicBezTo>
                  <a:cubicBezTo>
                    <a:pt x="1057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4" name="Google Shape;9754;p33"/>
            <p:cNvSpPr/>
            <p:nvPr/>
          </p:nvSpPr>
          <p:spPr>
            <a:xfrm>
              <a:off x="8451315" y="72134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6" y="1"/>
                    <a:pt x="0" y="237"/>
                    <a:pt x="0" y="537"/>
                  </a:cubicBezTo>
                  <a:cubicBezTo>
                    <a:pt x="0" y="831"/>
                    <a:pt x="236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5" name="Google Shape;9755;p33"/>
            <p:cNvSpPr/>
            <p:nvPr/>
          </p:nvSpPr>
          <p:spPr>
            <a:xfrm>
              <a:off x="7919529" y="74020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6" name="Google Shape;9756;p33"/>
            <p:cNvSpPr/>
            <p:nvPr/>
          </p:nvSpPr>
          <p:spPr>
            <a:xfrm>
              <a:off x="8978421" y="7213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7" name="Google Shape;9757;p33"/>
            <p:cNvSpPr/>
            <p:nvPr/>
          </p:nvSpPr>
          <p:spPr>
            <a:xfrm>
              <a:off x="8118500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37"/>
                    <a:pt x="0" y="536"/>
                  </a:cubicBezTo>
                  <a:cubicBezTo>
                    <a:pt x="0" y="830"/>
                    <a:pt x="242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8" name="Google Shape;9758;p33"/>
            <p:cNvSpPr/>
            <p:nvPr/>
          </p:nvSpPr>
          <p:spPr>
            <a:xfrm>
              <a:off x="8756017" y="280806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9" name="Google Shape;9759;p33"/>
            <p:cNvSpPr/>
            <p:nvPr/>
          </p:nvSpPr>
          <p:spPr>
            <a:xfrm>
              <a:off x="8469963" y="329801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0" name="Google Shape;9760;p33"/>
            <p:cNvSpPr/>
            <p:nvPr/>
          </p:nvSpPr>
          <p:spPr>
            <a:xfrm>
              <a:off x="8591246" y="46216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1" y="1072"/>
                    <a:pt x="1062" y="830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1" name="Google Shape;9761;p33"/>
            <p:cNvSpPr/>
            <p:nvPr/>
          </p:nvSpPr>
          <p:spPr>
            <a:xfrm>
              <a:off x="9101182" y="41082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2" name="Google Shape;9762;p33"/>
            <p:cNvSpPr/>
            <p:nvPr/>
          </p:nvSpPr>
          <p:spPr>
            <a:xfrm>
              <a:off x="8875822" y="474886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3" name="Google Shape;9763;p33"/>
            <p:cNvSpPr/>
            <p:nvPr/>
          </p:nvSpPr>
          <p:spPr>
            <a:xfrm>
              <a:off x="8413948" y="377375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4" name="Google Shape;9764;p33"/>
            <p:cNvSpPr/>
            <p:nvPr/>
          </p:nvSpPr>
          <p:spPr>
            <a:xfrm>
              <a:off x="8413948" y="438146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5" name="Google Shape;9765;p33"/>
            <p:cNvSpPr/>
            <p:nvPr/>
          </p:nvSpPr>
          <p:spPr>
            <a:xfrm>
              <a:off x="8315958" y="500790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42"/>
                    <a:pt x="0" y="536"/>
                  </a:cubicBezTo>
                  <a:cubicBezTo>
                    <a:pt x="0" y="836"/>
                    <a:pt x="242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6" name="Google Shape;9766;p33"/>
            <p:cNvSpPr/>
            <p:nvPr/>
          </p:nvSpPr>
          <p:spPr>
            <a:xfrm>
              <a:off x="8012910" y="302012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7" name="Google Shape;9767;p33"/>
            <p:cNvSpPr/>
            <p:nvPr/>
          </p:nvSpPr>
          <p:spPr>
            <a:xfrm>
              <a:off x="8334641" y="259449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2"/>
                    <a:pt x="0" y="537"/>
                  </a:cubicBezTo>
                  <a:cubicBezTo>
                    <a:pt x="0" y="836"/>
                    <a:pt x="242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8" name="Google Shape;9768;p33"/>
            <p:cNvSpPr/>
            <p:nvPr/>
          </p:nvSpPr>
          <p:spPr>
            <a:xfrm>
              <a:off x="8672066" y="309074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9" name="Google Shape;9769;p33"/>
            <p:cNvSpPr/>
            <p:nvPr/>
          </p:nvSpPr>
          <p:spPr>
            <a:xfrm>
              <a:off x="8700178" y="350286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26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3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0" name="Google Shape;9770;p33"/>
            <p:cNvSpPr/>
            <p:nvPr/>
          </p:nvSpPr>
          <p:spPr>
            <a:xfrm>
              <a:off x="8815163" y="506447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1" name="Google Shape;9771;p33"/>
            <p:cNvSpPr/>
            <p:nvPr/>
          </p:nvSpPr>
          <p:spPr>
            <a:xfrm>
              <a:off x="7919529" y="414593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2" name="Google Shape;9772;p33"/>
            <p:cNvSpPr/>
            <p:nvPr/>
          </p:nvSpPr>
          <p:spPr>
            <a:xfrm>
              <a:off x="9101182" y="502676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3" name="Google Shape;9773;p33"/>
            <p:cNvSpPr/>
            <p:nvPr/>
          </p:nvSpPr>
          <p:spPr>
            <a:xfrm>
              <a:off x="8099993" y="438146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4" name="Google Shape;9774;p33"/>
            <p:cNvSpPr/>
            <p:nvPr/>
          </p:nvSpPr>
          <p:spPr>
            <a:xfrm>
              <a:off x="8572598" y="4906779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0" y="1067"/>
                    <a:pt x="1062" y="830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5" name="Google Shape;9775;p33"/>
            <p:cNvSpPr/>
            <p:nvPr/>
          </p:nvSpPr>
          <p:spPr>
            <a:xfrm>
              <a:off x="8781702" y="3698491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6" name="Google Shape;9776;p33"/>
            <p:cNvSpPr/>
            <p:nvPr/>
          </p:nvSpPr>
          <p:spPr>
            <a:xfrm>
              <a:off x="8894470" y="3316875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7" name="Google Shape;9777;p33"/>
            <p:cNvSpPr/>
            <p:nvPr/>
          </p:nvSpPr>
          <p:spPr>
            <a:xfrm>
              <a:off x="8553914" y="273910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8" name="Google Shape;9778;p33"/>
            <p:cNvSpPr/>
            <p:nvPr/>
          </p:nvSpPr>
          <p:spPr>
            <a:xfrm>
              <a:off x="7938212" y="2556984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1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0"/>
                    <a:pt x="237" y="1067"/>
                    <a:pt x="531" y="1067"/>
                  </a:cubicBezTo>
                  <a:cubicBezTo>
                    <a:pt x="826" y="1067"/>
                    <a:pt x="1062" y="830"/>
                    <a:pt x="1062" y="531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9" name="Google Shape;9779;p33"/>
            <p:cNvSpPr/>
            <p:nvPr/>
          </p:nvSpPr>
          <p:spPr>
            <a:xfrm>
              <a:off x="8031593" y="331687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26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0" name="Google Shape;9780;p33"/>
            <p:cNvSpPr/>
            <p:nvPr/>
          </p:nvSpPr>
          <p:spPr>
            <a:xfrm>
              <a:off x="8031593" y="512105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1" name="Google Shape;9781;p33"/>
            <p:cNvSpPr/>
            <p:nvPr/>
          </p:nvSpPr>
          <p:spPr>
            <a:xfrm>
              <a:off x="8674458" y="4120043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1"/>
                  </a:moveTo>
                  <a:cubicBezTo>
                    <a:pt x="799" y="1"/>
                    <a:pt x="1" y="810"/>
                    <a:pt x="1" y="1808"/>
                  </a:cubicBezTo>
                  <a:cubicBezTo>
                    <a:pt x="1" y="2807"/>
                    <a:pt x="799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7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2" name="Google Shape;9782;p33"/>
            <p:cNvSpPr/>
            <p:nvPr/>
          </p:nvSpPr>
          <p:spPr>
            <a:xfrm>
              <a:off x="7949858" y="4722973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3" name="Google Shape;9783;p33"/>
            <p:cNvSpPr/>
            <p:nvPr/>
          </p:nvSpPr>
          <p:spPr>
            <a:xfrm>
              <a:off x="8155092" y="3458142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0"/>
                  </a:moveTo>
                  <a:cubicBezTo>
                    <a:pt x="805" y="0"/>
                    <a:pt x="1" y="809"/>
                    <a:pt x="1" y="1808"/>
                  </a:cubicBezTo>
                  <a:cubicBezTo>
                    <a:pt x="1" y="2806"/>
                    <a:pt x="805" y="3616"/>
                    <a:pt x="1793" y="3616"/>
                  </a:cubicBezTo>
                  <a:cubicBezTo>
                    <a:pt x="2781" y="3616"/>
                    <a:pt x="3579" y="2806"/>
                    <a:pt x="3579" y="1808"/>
                  </a:cubicBezTo>
                  <a:cubicBezTo>
                    <a:pt x="3579" y="809"/>
                    <a:pt x="2781" y="0"/>
                    <a:pt x="1793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4" name="Google Shape;9784;p33"/>
            <p:cNvSpPr/>
            <p:nvPr/>
          </p:nvSpPr>
          <p:spPr>
            <a:xfrm>
              <a:off x="8774665" y="38680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5" name="Google Shape;9785;p33"/>
            <p:cNvSpPr/>
            <p:nvPr/>
          </p:nvSpPr>
          <p:spPr>
            <a:xfrm>
              <a:off x="8218144" y="386804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6" name="Google Shape;9786;p33"/>
            <p:cNvSpPr/>
            <p:nvPr/>
          </p:nvSpPr>
          <p:spPr>
            <a:xfrm>
              <a:off x="8236827" y="476772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7" name="Google Shape;9787;p33"/>
            <p:cNvSpPr/>
            <p:nvPr/>
          </p:nvSpPr>
          <p:spPr>
            <a:xfrm>
              <a:off x="9026484" y="302012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43" y="0"/>
                    <a:pt x="1" y="237"/>
                    <a:pt x="1" y="536"/>
                  </a:cubicBezTo>
                  <a:cubicBezTo>
                    <a:pt x="1" y="831"/>
                    <a:pt x="243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8" name="Google Shape;9788;p33"/>
            <p:cNvSpPr/>
            <p:nvPr/>
          </p:nvSpPr>
          <p:spPr>
            <a:xfrm>
              <a:off x="8875822" y="257563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9" name="Google Shape;9789;p33"/>
            <p:cNvSpPr/>
            <p:nvPr/>
          </p:nvSpPr>
          <p:spPr>
            <a:xfrm>
              <a:off x="8334641" y="303898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37"/>
                    <a:pt x="0" y="536"/>
                  </a:cubicBezTo>
                  <a:cubicBezTo>
                    <a:pt x="0" y="831"/>
                    <a:pt x="242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0" name="Google Shape;9790;p33"/>
            <p:cNvSpPr/>
            <p:nvPr/>
          </p:nvSpPr>
          <p:spPr>
            <a:xfrm>
              <a:off x="8718650" y="443804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42" y="1"/>
                    <a:pt x="1" y="237"/>
                    <a:pt x="1" y="537"/>
                  </a:cubicBezTo>
                  <a:cubicBezTo>
                    <a:pt x="1" y="831"/>
                    <a:pt x="242" y="1068"/>
                    <a:pt x="531" y="1068"/>
                  </a:cubicBezTo>
                  <a:cubicBezTo>
                    <a:pt x="826" y="1068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1" name="Google Shape;9791;p33"/>
            <p:cNvSpPr/>
            <p:nvPr/>
          </p:nvSpPr>
          <p:spPr>
            <a:xfrm>
              <a:off x="8031593" y="3830329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2" name="Google Shape;9792;p33"/>
            <p:cNvSpPr/>
            <p:nvPr/>
          </p:nvSpPr>
          <p:spPr>
            <a:xfrm>
              <a:off x="9063851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3" name="Google Shape;9793;p33"/>
            <p:cNvSpPr/>
            <p:nvPr/>
          </p:nvSpPr>
          <p:spPr>
            <a:xfrm>
              <a:off x="9026484" y="4296636"/>
              <a:ext cx="37402" cy="37718"/>
            </a:xfrm>
            <a:custGeom>
              <a:avLst/>
              <a:gdLst/>
              <a:ahLst/>
              <a:cxnLst/>
              <a:rect l="l" t="t" r="r" b="b"/>
              <a:pathLst>
                <a:path w="1063" h="1072" extrusionOk="0">
                  <a:moveTo>
                    <a:pt x="532" y="0"/>
                  </a:moveTo>
                  <a:cubicBezTo>
                    <a:pt x="243" y="0"/>
                    <a:pt x="1" y="242"/>
                    <a:pt x="1" y="536"/>
                  </a:cubicBezTo>
                  <a:cubicBezTo>
                    <a:pt x="1" y="836"/>
                    <a:pt x="243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4" name="Google Shape;9794;p33"/>
            <p:cNvSpPr/>
            <p:nvPr/>
          </p:nvSpPr>
          <p:spPr>
            <a:xfrm>
              <a:off x="8218144" y="4127080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5" name="Google Shape;9795;p33"/>
            <p:cNvSpPr/>
            <p:nvPr/>
          </p:nvSpPr>
          <p:spPr>
            <a:xfrm>
              <a:off x="8451315" y="354761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6" y="1"/>
                    <a:pt x="0" y="242"/>
                    <a:pt x="0" y="537"/>
                  </a:cubicBezTo>
                  <a:cubicBezTo>
                    <a:pt x="0" y="836"/>
                    <a:pt x="236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6" name="Google Shape;9796;p33"/>
            <p:cNvSpPr/>
            <p:nvPr/>
          </p:nvSpPr>
          <p:spPr>
            <a:xfrm>
              <a:off x="7919529" y="356647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7" name="Google Shape;9797;p33"/>
            <p:cNvSpPr/>
            <p:nvPr/>
          </p:nvSpPr>
          <p:spPr>
            <a:xfrm>
              <a:off x="8662812" y="259449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8" name="Google Shape;9798;p33"/>
            <p:cNvSpPr/>
            <p:nvPr/>
          </p:nvSpPr>
          <p:spPr>
            <a:xfrm>
              <a:off x="8978421" y="354761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9" name="Google Shape;9799;p33"/>
            <p:cNvSpPr/>
            <p:nvPr/>
          </p:nvSpPr>
          <p:spPr>
            <a:xfrm>
              <a:off x="5957472" y="-1820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0" name="Google Shape;9800;p33"/>
            <p:cNvSpPr/>
            <p:nvPr/>
          </p:nvSpPr>
          <p:spPr>
            <a:xfrm>
              <a:off x="6669476" y="30201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1" name="Google Shape;9801;p33"/>
            <p:cNvSpPr/>
            <p:nvPr/>
          </p:nvSpPr>
          <p:spPr>
            <a:xfrm>
              <a:off x="7359876" y="26429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2" name="Google Shape;9802;p33"/>
            <p:cNvSpPr/>
            <p:nvPr/>
          </p:nvSpPr>
          <p:spPr>
            <a:xfrm>
              <a:off x="5671418" y="471569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57" y="836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3" name="Google Shape;9803;p33"/>
            <p:cNvSpPr/>
            <p:nvPr/>
          </p:nvSpPr>
          <p:spPr>
            <a:xfrm>
              <a:off x="6977345" y="74020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4" name="Google Shape;9804;p33"/>
            <p:cNvSpPr/>
            <p:nvPr/>
          </p:nvSpPr>
          <p:spPr>
            <a:xfrm>
              <a:off x="5792736" y="179540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5" name="Google Shape;9805;p33"/>
            <p:cNvSpPr/>
            <p:nvPr/>
          </p:nvSpPr>
          <p:spPr>
            <a:xfrm>
              <a:off x="5475438" y="242180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6" name="Google Shape;9806;p33"/>
            <p:cNvSpPr/>
            <p:nvPr/>
          </p:nvSpPr>
          <p:spPr>
            <a:xfrm>
              <a:off x="6939978" y="141378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42"/>
                    <a:pt x="1" y="536"/>
                  </a:cubicBezTo>
                  <a:cubicBezTo>
                    <a:pt x="1" y="831"/>
                    <a:pt x="242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7" name="Google Shape;9807;p33"/>
            <p:cNvSpPr/>
            <p:nvPr/>
          </p:nvSpPr>
          <p:spPr>
            <a:xfrm>
              <a:off x="6386589" y="1592739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8" name="Google Shape;9808;p33"/>
            <p:cNvSpPr/>
            <p:nvPr/>
          </p:nvSpPr>
          <p:spPr>
            <a:xfrm>
              <a:off x="7331939" y="2200490"/>
              <a:ext cx="37226" cy="37578"/>
            </a:xfrm>
            <a:custGeom>
              <a:avLst/>
              <a:gdLst/>
              <a:ahLst/>
              <a:cxnLst/>
              <a:rect l="l" t="t" r="r" b="b"/>
              <a:pathLst>
                <a:path w="1058" h="1068" extrusionOk="0">
                  <a:moveTo>
                    <a:pt x="526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1" y="1067"/>
                    <a:pt x="1057" y="831"/>
                    <a:pt x="1057" y="537"/>
                  </a:cubicBezTo>
                  <a:cubicBezTo>
                    <a:pt x="1057" y="237"/>
                    <a:pt x="821" y="1"/>
                    <a:pt x="526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9" name="Google Shape;9809;p33"/>
            <p:cNvSpPr/>
            <p:nvPr/>
          </p:nvSpPr>
          <p:spPr>
            <a:xfrm>
              <a:off x="6302672" y="1281950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6" y="1"/>
                    <a:pt x="0" y="237"/>
                    <a:pt x="0" y="537"/>
                  </a:cubicBezTo>
                  <a:cubicBezTo>
                    <a:pt x="0" y="831"/>
                    <a:pt x="236" y="1067"/>
                    <a:pt x="526" y="1067"/>
                  </a:cubicBezTo>
                  <a:cubicBezTo>
                    <a:pt x="820" y="1067"/>
                    <a:pt x="1056" y="831"/>
                    <a:pt x="1056" y="537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0" name="Google Shape;9810;p33"/>
            <p:cNvSpPr/>
            <p:nvPr/>
          </p:nvSpPr>
          <p:spPr>
            <a:xfrm>
              <a:off x="6077101" y="192259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42" y="1"/>
                    <a:pt x="0" y="237"/>
                    <a:pt x="0" y="531"/>
                  </a:cubicBezTo>
                  <a:cubicBezTo>
                    <a:pt x="0" y="831"/>
                    <a:pt x="242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1" name="Google Shape;9811;p33"/>
            <p:cNvSpPr/>
            <p:nvPr/>
          </p:nvSpPr>
          <p:spPr>
            <a:xfrm>
              <a:off x="5615404" y="94748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2" name="Google Shape;9812;p33"/>
            <p:cNvSpPr/>
            <p:nvPr/>
          </p:nvSpPr>
          <p:spPr>
            <a:xfrm>
              <a:off x="5615404" y="15550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3" name="Google Shape;9813;p33"/>
            <p:cNvSpPr/>
            <p:nvPr/>
          </p:nvSpPr>
          <p:spPr>
            <a:xfrm>
              <a:off x="7593012" y="171996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4" name="Google Shape;9814;p33"/>
            <p:cNvSpPr/>
            <p:nvPr/>
          </p:nvSpPr>
          <p:spPr>
            <a:xfrm>
              <a:off x="5517414" y="218163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5" name="Google Shape;9815;p33"/>
            <p:cNvSpPr/>
            <p:nvPr/>
          </p:nvSpPr>
          <p:spPr>
            <a:xfrm>
              <a:off x="7415891" y="61301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6" name="Google Shape;9816;p33"/>
            <p:cNvSpPr/>
            <p:nvPr/>
          </p:nvSpPr>
          <p:spPr>
            <a:xfrm>
              <a:off x="7154642" y="127847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7" name="Google Shape;9817;p33"/>
            <p:cNvSpPr/>
            <p:nvPr/>
          </p:nvSpPr>
          <p:spPr>
            <a:xfrm>
              <a:off x="7086242" y="1979000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8" name="Google Shape;9818;p33"/>
            <p:cNvSpPr/>
            <p:nvPr/>
          </p:nvSpPr>
          <p:spPr>
            <a:xfrm>
              <a:off x="7732978" y="212505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9" name="Google Shape;9819;p33"/>
            <p:cNvSpPr/>
            <p:nvPr/>
          </p:nvSpPr>
          <p:spPr>
            <a:xfrm>
              <a:off x="6818872" y="173882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0" name="Google Shape;9820;p33"/>
            <p:cNvSpPr/>
            <p:nvPr/>
          </p:nvSpPr>
          <p:spPr>
            <a:xfrm>
              <a:off x="6604208" y="237004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1" name="Google Shape;9821;p33"/>
            <p:cNvSpPr/>
            <p:nvPr/>
          </p:nvSpPr>
          <p:spPr>
            <a:xfrm>
              <a:off x="7705076" y="119708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26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2" name="Google Shape;9822;p33"/>
            <p:cNvSpPr/>
            <p:nvPr/>
          </p:nvSpPr>
          <p:spPr>
            <a:xfrm>
              <a:off x="5214189" y="19367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3" name="Google Shape;9823;p33"/>
            <p:cNvSpPr/>
            <p:nvPr/>
          </p:nvSpPr>
          <p:spPr>
            <a:xfrm>
              <a:off x="6423955" y="55643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4" name="Google Shape;9824;p33"/>
            <p:cNvSpPr/>
            <p:nvPr/>
          </p:nvSpPr>
          <p:spPr>
            <a:xfrm>
              <a:off x="5873521" y="26429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5" name="Google Shape;9825;p33"/>
            <p:cNvSpPr/>
            <p:nvPr/>
          </p:nvSpPr>
          <p:spPr>
            <a:xfrm>
              <a:off x="6405272" y="1004059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57" y="831"/>
                    <a:pt x="1057" y="531"/>
                  </a:cubicBezTo>
                  <a:cubicBezTo>
                    <a:pt x="1057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6" name="Google Shape;9826;p33"/>
            <p:cNvSpPr/>
            <p:nvPr/>
          </p:nvSpPr>
          <p:spPr>
            <a:xfrm>
              <a:off x="5901423" y="676627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32" y="1067"/>
                  </a:cubicBezTo>
                  <a:cubicBezTo>
                    <a:pt x="826" y="1067"/>
                    <a:pt x="1062" y="830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7" name="Google Shape;9827;p33"/>
            <p:cNvSpPr/>
            <p:nvPr/>
          </p:nvSpPr>
          <p:spPr>
            <a:xfrm>
              <a:off x="6016442" y="2238208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42" y="1"/>
                    <a:pt x="0" y="237"/>
                    <a:pt x="0" y="537"/>
                  </a:cubicBezTo>
                  <a:cubicBezTo>
                    <a:pt x="0" y="831"/>
                    <a:pt x="242" y="1067"/>
                    <a:pt x="531" y="1067"/>
                  </a:cubicBezTo>
                  <a:cubicBezTo>
                    <a:pt x="825" y="1067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8" name="Google Shape;9828;p33"/>
            <p:cNvSpPr/>
            <p:nvPr/>
          </p:nvSpPr>
          <p:spPr>
            <a:xfrm>
              <a:off x="5121019" y="1319669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9" name="Google Shape;9829;p33"/>
            <p:cNvSpPr/>
            <p:nvPr/>
          </p:nvSpPr>
          <p:spPr>
            <a:xfrm>
              <a:off x="6302672" y="2200490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6" y="1"/>
                    <a:pt x="0" y="237"/>
                    <a:pt x="0" y="537"/>
                  </a:cubicBezTo>
                  <a:cubicBezTo>
                    <a:pt x="0" y="831"/>
                    <a:pt x="236" y="1067"/>
                    <a:pt x="526" y="1067"/>
                  </a:cubicBezTo>
                  <a:cubicBezTo>
                    <a:pt x="820" y="1067"/>
                    <a:pt x="1056" y="831"/>
                    <a:pt x="1056" y="537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0" name="Google Shape;9830;p33"/>
            <p:cNvSpPr/>
            <p:nvPr/>
          </p:nvSpPr>
          <p:spPr>
            <a:xfrm>
              <a:off x="7518525" y="1941458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26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1" name="Google Shape;9831;p33"/>
            <p:cNvSpPr/>
            <p:nvPr/>
          </p:nvSpPr>
          <p:spPr>
            <a:xfrm>
              <a:off x="5301272" y="15550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2" name="Google Shape;9832;p33"/>
            <p:cNvSpPr/>
            <p:nvPr/>
          </p:nvSpPr>
          <p:spPr>
            <a:xfrm>
              <a:off x="5774053" y="2080333"/>
              <a:ext cx="37191" cy="37718"/>
            </a:xfrm>
            <a:custGeom>
              <a:avLst/>
              <a:gdLst/>
              <a:ahLst/>
              <a:cxnLst/>
              <a:rect l="l" t="t" r="r" b="b"/>
              <a:pathLst>
                <a:path w="1057" h="1072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26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3" name="Google Shape;9833;p33"/>
            <p:cNvSpPr/>
            <p:nvPr/>
          </p:nvSpPr>
          <p:spPr>
            <a:xfrm>
              <a:off x="5983157" y="87204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7"/>
                  </a:cubicBezTo>
                  <a:cubicBezTo>
                    <a:pt x="1057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4" name="Google Shape;9834;p33"/>
            <p:cNvSpPr/>
            <p:nvPr/>
          </p:nvSpPr>
          <p:spPr>
            <a:xfrm>
              <a:off x="7397207" y="1004059"/>
              <a:ext cx="37226" cy="37578"/>
            </a:xfrm>
            <a:custGeom>
              <a:avLst/>
              <a:gdLst/>
              <a:ahLst/>
              <a:cxnLst/>
              <a:rect l="l" t="t" r="r" b="b"/>
              <a:pathLst>
                <a:path w="1058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57" y="831"/>
                    <a:pt x="1057" y="531"/>
                  </a:cubicBezTo>
                  <a:cubicBezTo>
                    <a:pt x="1057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5" name="Google Shape;9835;p33"/>
            <p:cNvSpPr/>
            <p:nvPr/>
          </p:nvSpPr>
          <p:spPr>
            <a:xfrm>
              <a:off x="7555681" y="32087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2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6" name="Google Shape;9836;p33"/>
            <p:cNvSpPr/>
            <p:nvPr/>
          </p:nvSpPr>
          <p:spPr>
            <a:xfrm>
              <a:off x="6995993" y="37744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7" name="Google Shape;9837;p33"/>
            <p:cNvSpPr/>
            <p:nvPr/>
          </p:nvSpPr>
          <p:spPr>
            <a:xfrm>
              <a:off x="5232873" y="49042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8" name="Google Shape;9838;p33"/>
            <p:cNvSpPr/>
            <p:nvPr/>
          </p:nvSpPr>
          <p:spPr>
            <a:xfrm>
              <a:off x="6669476" y="815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9" name="Google Shape;9839;p33"/>
            <p:cNvSpPr/>
            <p:nvPr/>
          </p:nvSpPr>
          <p:spPr>
            <a:xfrm>
              <a:off x="5232873" y="2294610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0" name="Google Shape;9840;p33"/>
            <p:cNvSpPr/>
            <p:nvPr/>
          </p:nvSpPr>
          <p:spPr>
            <a:xfrm>
              <a:off x="7275925" y="796784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2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0" y="1068"/>
                    <a:pt x="1062" y="831"/>
                    <a:pt x="1062" y="532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1" name="Google Shape;9841;p33"/>
            <p:cNvSpPr/>
            <p:nvPr/>
          </p:nvSpPr>
          <p:spPr>
            <a:xfrm>
              <a:off x="7611695" y="53757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2" name="Google Shape;9842;p33"/>
            <p:cNvSpPr/>
            <p:nvPr/>
          </p:nvSpPr>
          <p:spPr>
            <a:xfrm>
              <a:off x="7751661" y="1489225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31" y="1067"/>
                  </a:cubicBezTo>
                  <a:cubicBezTo>
                    <a:pt x="820" y="1067"/>
                    <a:pt x="1062" y="830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3" name="Google Shape;9843;p33"/>
            <p:cNvSpPr/>
            <p:nvPr/>
          </p:nvSpPr>
          <p:spPr>
            <a:xfrm>
              <a:off x="6423955" y="1877843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0" y="237"/>
                    <a:pt x="0" y="532"/>
                  </a:cubicBezTo>
                  <a:cubicBezTo>
                    <a:pt x="0" y="831"/>
                    <a:pt x="237" y="1068"/>
                    <a:pt x="526" y="1068"/>
                  </a:cubicBezTo>
                  <a:cubicBezTo>
                    <a:pt x="820" y="1068"/>
                    <a:pt x="1056" y="831"/>
                    <a:pt x="1056" y="532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4" name="Google Shape;9844;p33"/>
            <p:cNvSpPr/>
            <p:nvPr/>
          </p:nvSpPr>
          <p:spPr>
            <a:xfrm>
              <a:off x="6921295" y="240294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6"/>
                    <a:pt x="243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5" name="Google Shape;9845;p33"/>
            <p:cNvSpPr/>
            <p:nvPr/>
          </p:nvSpPr>
          <p:spPr>
            <a:xfrm>
              <a:off x="5875738" y="1293596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2" y="1"/>
                  </a:moveTo>
                  <a:cubicBezTo>
                    <a:pt x="804" y="1"/>
                    <a:pt x="0" y="810"/>
                    <a:pt x="0" y="1808"/>
                  </a:cubicBezTo>
                  <a:cubicBezTo>
                    <a:pt x="0" y="2807"/>
                    <a:pt x="804" y="3616"/>
                    <a:pt x="1792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1"/>
                    <a:pt x="179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6" name="Google Shape;9846;p33"/>
            <p:cNvSpPr/>
            <p:nvPr/>
          </p:nvSpPr>
          <p:spPr>
            <a:xfrm>
              <a:off x="5151314" y="1896527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88" y="1"/>
                  </a:moveTo>
                  <a:cubicBezTo>
                    <a:pt x="800" y="1"/>
                    <a:pt x="1" y="810"/>
                    <a:pt x="1" y="1808"/>
                  </a:cubicBezTo>
                  <a:cubicBezTo>
                    <a:pt x="1" y="2807"/>
                    <a:pt x="800" y="3616"/>
                    <a:pt x="1788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8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7" name="Google Shape;9847;p33"/>
            <p:cNvSpPr/>
            <p:nvPr/>
          </p:nvSpPr>
          <p:spPr>
            <a:xfrm>
              <a:off x="7679356" y="82916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0" y="1"/>
                    <a:pt x="1" y="815"/>
                    <a:pt x="1" y="1808"/>
                  </a:cubicBezTo>
                  <a:cubicBezTo>
                    <a:pt x="1" y="2807"/>
                    <a:pt x="800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5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8" name="Google Shape;9848;p33"/>
            <p:cNvSpPr/>
            <p:nvPr/>
          </p:nvSpPr>
          <p:spPr>
            <a:xfrm>
              <a:off x="5356548" y="631872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0"/>
                  </a:moveTo>
                  <a:cubicBezTo>
                    <a:pt x="800" y="0"/>
                    <a:pt x="1" y="810"/>
                    <a:pt x="1" y="1808"/>
                  </a:cubicBezTo>
                  <a:cubicBezTo>
                    <a:pt x="1" y="2807"/>
                    <a:pt x="800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0"/>
                    <a:pt x="1787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9" name="Google Shape;9849;p33"/>
            <p:cNvSpPr/>
            <p:nvPr/>
          </p:nvSpPr>
          <p:spPr>
            <a:xfrm>
              <a:off x="6578523" y="2016719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92" y="0"/>
                  </a:moveTo>
                  <a:cubicBezTo>
                    <a:pt x="804" y="0"/>
                    <a:pt x="0" y="810"/>
                    <a:pt x="0" y="1808"/>
                  </a:cubicBezTo>
                  <a:cubicBezTo>
                    <a:pt x="0" y="2806"/>
                    <a:pt x="804" y="3616"/>
                    <a:pt x="1792" y="3616"/>
                  </a:cubicBezTo>
                  <a:cubicBezTo>
                    <a:pt x="2780" y="3616"/>
                    <a:pt x="3579" y="2806"/>
                    <a:pt x="3579" y="1808"/>
                  </a:cubicBezTo>
                  <a:cubicBezTo>
                    <a:pt x="3579" y="810"/>
                    <a:pt x="2780" y="0"/>
                    <a:pt x="179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0" name="Google Shape;9850;p33"/>
            <p:cNvSpPr/>
            <p:nvPr/>
          </p:nvSpPr>
          <p:spPr>
            <a:xfrm>
              <a:off x="6485318" y="-44102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88" y="1"/>
                  </a:moveTo>
                  <a:cubicBezTo>
                    <a:pt x="800" y="1"/>
                    <a:pt x="1" y="810"/>
                    <a:pt x="1" y="1808"/>
                  </a:cubicBezTo>
                  <a:cubicBezTo>
                    <a:pt x="1" y="2807"/>
                    <a:pt x="800" y="3616"/>
                    <a:pt x="1788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1" name="Google Shape;9851;p33"/>
            <p:cNvSpPr/>
            <p:nvPr/>
          </p:nvSpPr>
          <p:spPr>
            <a:xfrm>
              <a:off x="5976120" y="1041601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1" y="1072"/>
                    <a:pt x="1057" y="830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2" name="Google Shape;9852;p33"/>
            <p:cNvSpPr/>
            <p:nvPr/>
          </p:nvSpPr>
          <p:spPr>
            <a:xfrm>
              <a:off x="5419423" y="104160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3" name="Google Shape;9853;p33"/>
            <p:cNvSpPr/>
            <p:nvPr/>
          </p:nvSpPr>
          <p:spPr>
            <a:xfrm>
              <a:off x="6921295" y="216277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4" name="Google Shape;9854;p33"/>
            <p:cNvSpPr/>
            <p:nvPr/>
          </p:nvSpPr>
          <p:spPr>
            <a:xfrm>
              <a:off x="5438107" y="1941458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5" name="Google Shape;9855;p33"/>
            <p:cNvSpPr/>
            <p:nvPr/>
          </p:nvSpPr>
          <p:spPr>
            <a:xfrm>
              <a:off x="6172664" y="242180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6" name="Google Shape;9856;p33"/>
            <p:cNvSpPr/>
            <p:nvPr/>
          </p:nvSpPr>
          <p:spPr>
            <a:xfrm>
              <a:off x="7173325" y="55643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7" name="Google Shape;9857;p33"/>
            <p:cNvSpPr/>
            <p:nvPr/>
          </p:nvSpPr>
          <p:spPr>
            <a:xfrm>
              <a:off x="6837379" y="101986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42" y="0"/>
                    <a:pt x="0" y="236"/>
                    <a:pt x="0" y="531"/>
                  </a:cubicBezTo>
                  <a:cubicBezTo>
                    <a:pt x="0" y="830"/>
                    <a:pt x="242" y="1067"/>
                    <a:pt x="531" y="1067"/>
                  </a:cubicBezTo>
                  <a:cubicBezTo>
                    <a:pt x="825" y="1067"/>
                    <a:pt x="1062" y="830"/>
                    <a:pt x="1062" y="531"/>
                  </a:cubicBezTo>
                  <a:cubicBezTo>
                    <a:pt x="1062" y="236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8" name="Google Shape;9858;p33"/>
            <p:cNvSpPr/>
            <p:nvPr/>
          </p:nvSpPr>
          <p:spPr>
            <a:xfrm>
              <a:off x="7434398" y="83127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42" y="0"/>
                    <a:pt x="0" y="236"/>
                    <a:pt x="0" y="531"/>
                  </a:cubicBezTo>
                  <a:cubicBezTo>
                    <a:pt x="0" y="830"/>
                    <a:pt x="242" y="1067"/>
                    <a:pt x="531" y="1067"/>
                  </a:cubicBezTo>
                  <a:cubicBezTo>
                    <a:pt x="825" y="1067"/>
                    <a:pt x="1062" y="830"/>
                    <a:pt x="1062" y="531"/>
                  </a:cubicBezTo>
                  <a:cubicBezTo>
                    <a:pt x="1062" y="236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9" name="Google Shape;9859;p33"/>
            <p:cNvSpPr/>
            <p:nvPr/>
          </p:nvSpPr>
          <p:spPr>
            <a:xfrm>
              <a:off x="7751661" y="759066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0" y="1068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0" name="Google Shape;9860;p33"/>
            <p:cNvSpPr/>
            <p:nvPr/>
          </p:nvSpPr>
          <p:spPr>
            <a:xfrm>
              <a:off x="6227975" y="19367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1" name="Google Shape;9861;p33"/>
            <p:cNvSpPr/>
            <p:nvPr/>
          </p:nvSpPr>
          <p:spPr>
            <a:xfrm>
              <a:off x="5536097" y="21253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2" name="Google Shape;9862;p33"/>
            <p:cNvSpPr/>
            <p:nvPr/>
          </p:nvSpPr>
          <p:spPr>
            <a:xfrm>
              <a:off x="7397207" y="1470366"/>
              <a:ext cx="37226" cy="37542"/>
            </a:xfrm>
            <a:custGeom>
              <a:avLst/>
              <a:gdLst/>
              <a:ahLst/>
              <a:cxnLst/>
              <a:rect l="l" t="t" r="r" b="b"/>
              <a:pathLst>
                <a:path w="1058" h="1067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32" y="1067"/>
                  </a:cubicBezTo>
                  <a:cubicBezTo>
                    <a:pt x="821" y="1067"/>
                    <a:pt x="1057" y="830"/>
                    <a:pt x="1057" y="536"/>
                  </a:cubicBezTo>
                  <a:cubicBezTo>
                    <a:pt x="1057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3" name="Google Shape;9863;p33"/>
            <p:cNvSpPr/>
            <p:nvPr/>
          </p:nvSpPr>
          <p:spPr>
            <a:xfrm>
              <a:off x="7593012" y="231346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4" name="Google Shape;9864;p33"/>
            <p:cNvSpPr/>
            <p:nvPr/>
          </p:nvSpPr>
          <p:spPr>
            <a:xfrm>
              <a:off x="6585525" y="163045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5" name="Google Shape;9865;p33"/>
            <p:cNvSpPr/>
            <p:nvPr/>
          </p:nvSpPr>
          <p:spPr>
            <a:xfrm>
              <a:off x="6734744" y="10416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42"/>
                    <a:pt x="1" y="536"/>
                  </a:cubicBezTo>
                  <a:cubicBezTo>
                    <a:pt x="1" y="830"/>
                    <a:pt x="242" y="1072"/>
                    <a:pt x="531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6" name="Google Shape;9866;p33"/>
            <p:cNvSpPr/>
            <p:nvPr/>
          </p:nvSpPr>
          <p:spPr>
            <a:xfrm>
              <a:off x="6716272" y="57529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7" name="Google Shape;9867;p33"/>
            <p:cNvSpPr/>
            <p:nvPr/>
          </p:nvSpPr>
          <p:spPr>
            <a:xfrm>
              <a:off x="6466670" y="33973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8" name="Google Shape;9868;p33"/>
            <p:cNvSpPr/>
            <p:nvPr/>
          </p:nvSpPr>
          <p:spPr>
            <a:xfrm>
              <a:off x="7518525" y="1234802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26" y="1073"/>
                  </a:cubicBezTo>
                  <a:cubicBezTo>
                    <a:pt x="820" y="1073"/>
                    <a:pt x="1056" y="831"/>
                    <a:pt x="1056" y="537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9" name="Google Shape;9869;p33"/>
            <p:cNvSpPr/>
            <p:nvPr/>
          </p:nvSpPr>
          <p:spPr>
            <a:xfrm>
              <a:off x="5920106" y="161159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0" name="Google Shape;9870;p33"/>
            <p:cNvSpPr/>
            <p:nvPr/>
          </p:nvSpPr>
          <p:spPr>
            <a:xfrm>
              <a:off x="7219910" y="244066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1" name="Google Shape;9871;p33"/>
            <p:cNvSpPr/>
            <p:nvPr/>
          </p:nvSpPr>
          <p:spPr>
            <a:xfrm>
              <a:off x="5755370" y="235118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2" name="Google Shape;9872;p33"/>
            <p:cNvSpPr/>
            <p:nvPr/>
          </p:nvSpPr>
          <p:spPr>
            <a:xfrm>
              <a:off x="7257242" y="179540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62" y="831"/>
                    <a:pt x="1062" y="536"/>
                  </a:cubicBezTo>
                  <a:cubicBezTo>
                    <a:pt x="1062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3" name="Google Shape;9873;p33"/>
            <p:cNvSpPr/>
            <p:nvPr/>
          </p:nvSpPr>
          <p:spPr>
            <a:xfrm>
              <a:off x="6604208" y="128195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4" name="Google Shape;9874;p33"/>
            <p:cNvSpPr/>
            <p:nvPr/>
          </p:nvSpPr>
          <p:spPr>
            <a:xfrm>
              <a:off x="5232873" y="100405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5" name="Google Shape;9875;p33"/>
            <p:cNvSpPr/>
            <p:nvPr/>
          </p:nvSpPr>
          <p:spPr>
            <a:xfrm>
              <a:off x="7135959" y="157388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43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6" name="Google Shape;9876;p33"/>
            <p:cNvSpPr/>
            <p:nvPr/>
          </p:nvSpPr>
          <p:spPr>
            <a:xfrm>
              <a:off x="7789028" y="244066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6" y="1"/>
                    <a:pt x="0" y="242"/>
                    <a:pt x="0" y="537"/>
                  </a:cubicBezTo>
                  <a:cubicBezTo>
                    <a:pt x="0" y="831"/>
                    <a:pt x="236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7" name="Google Shape;9877;p33"/>
            <p:cNvSpPr/>
            <p:nvPr/>
          </p:nvSpPr>
          <p:spPr>
            <a:xfrm>
              <a:off x="6227975" y="1470366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5" y="1067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8" name="Google Shape;9878;p33"/>
            <p:cNvSpPr/>
            <p:nvPr/>
          </p:nvSpPr>
          <p:spPr>
            <a:xfrm>
              <a:off x="5419423" y="130080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9" name="Google Shape;9879;p33"/>
            <p:cNvSpPr/>
            <p:nvPr/>
          </p:nvSpPr>
          <p:spPr>
            <a:xfrm>
              <a:off x="5652770" y="72134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26" y="1073"/>
                  </a:cubicBezTo>
                  <a:cubicBezTo>
                    <a:pt x="820" y="1073"/>
                    <a:pt x="1056" y="831"/>
                    <a:pt x="1056" y="537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0" name="Google Shape;9880;p33"/>
            <p:cNvSpPr/>
            <p:nvPr/>
          </p:nvSpPr>
          <p:spPr>
            <a:xfrm>
              <a:off x="5121019" y="74020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56" y="831"/>
                    <a:pt x="1056" y="537"/>
                  </a:cubicBezTo>
                  <a:cubicBezTo>
                    <a:pt x="1056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1" name="Google Shape;9881;p33"/>
            <p:cNvSpPr/>
            <p:nvPr/>
          </p:nvSpPr>
          <p:spPr>
            <a:xfrm>
              <a:off x="6818872" y="28315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26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3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2" name="Google Shape;9882;p33"/>
            <p:cNvSpPr/>
            <p:nvPr/>
          </p:nvSpPr>
          <p:spPr>
            <a:xfrm>
              <a:off x="6179701" y="72134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1" y="237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3" name="Google Shape;9883;p33"/>
            <p:cNvSpPr/>
            <p:nvPr/>
          </p:nvSpPr>
          <p:spPr>
            <a:xfrm>
              <a:off x="5319955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4" name="Google Shape;9884;p33"/>
            <p:cNvSpPr/>
            <p:nvPr/>
          </p:nvSpPr>
          <p:spPr>
            <a:xfrm>
              <a:off x="5957472" y="280806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5" name="Google Shape;9885;p33"/>
            <p:cNvSpPr/>
            <p:nvPr/>
          </p:nvSpPr>
          <p:spPr>
            <a:xfrm>
              <a:off x="6669476" y="312845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6" name="Google Shape;9886;p33"/>
            <p:cNvSpPr/>
            <p:nvPr/>
          </p:nvSpPr>
          <p:spPr>
            <a:xfrm>
              <a:off x="6716272" y="259449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26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7" name="Google Shape;9887;p33"/>
            <p:cNvSpPr/>
            <p:nvPr/>
          </p:nvSpPr>
          <p:spPr>
            <a:xfrm>
              <a:off x="7359876" y="309074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8" name="Google Shape;9888;p33"/>
            <p:cNvSpPr/>
            <p:nvPr/>
          </p:nvSpPr>
          <p:spPr>
            <a:xfrm>
              <a:off x="7537173" y="2575632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26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26" y="1073"/>
                  </a:cubicBezTo>
                  <a:cubicBezTo>
                    <a:pt x="821" y="1073"/>
                    <a:pt x="1057" y="836"/>
                    <a:pt x="1057" y="537"/>
                  </a:cubicBezTo>
                  <a:cubicBezTo>
                    <a:pt x="1057" y="243"/>
                    <a:pt x="821" y="1"/>
                    <a:pt x="526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9" name="Google Shape;9889;p33"/>
            <p:cNvSpPr/>
            <p:nvPr/>
          </p:nvSpPr>
          <p:spPr>
            <a:xfrm>
              <a:off x="5671418" y="3298016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0" name="Google Shape;9890;p33"/>
            <p:cNvSpPr/>
            <p:nvPr/>
          </p:nvSpPr>
          <p:spPr>
            <a:xfrm>
              <a:off x="6977345" y="356647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1" name="Google Shape;9891;p33"/>
            <p:cNvSpPr/>
            <p:nvPr/>
          </p:nvSpPr>
          <p:spPr>
            <a:xfrm>
              <a:off x="5792736" y="462167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26" y="1072"/>
                  </a:cubicBezTo>
                  <a:cubicBezTo>
                    <a:pt x="820" y="1072"/>
                    <a:pt x="1056" y="830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2" name="Google Shape;9892;p33"/>
            <p:cNvSpPr/>
            <p:nvPr/>
          </p:nvSpPr>
          <p:spPr>
            <a:xfrm>
              <a:off x="6939978" y="424023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0"/>
                  </a:moveTo>
                  <a:cubicBezTo>
                    <a:pt x="242" y="0"/>
                    <a:pt x="1" y="237"/>
                    <a:pt x="1" y="536"/>
                  </a:cubicBezTo>
                  <a:cubicBezTo>
                    <a:pt x="1" y="831"/>
                    <a:pt x="242" y="1067"/>
                    <a:pt x="531" y="1067"/>
                  </a:cubicBezTo>
                  <a:cubicBezTo>
                    <a:pt x="826" y="1067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3" name="Google Shape;9893;p33"/>
            <p:cNvSpPr/>
            <p:nvPr/>
          </p:nvSpPr>
          <p:spPr>
            <a:xfrm>
              <a:off x="6386589" y="4419186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0" y="1068"/>
                    <a:pt x="1057" y="831"/>
                    <a:pt x="1057" y="537"/>
                  </a:cubicBezTo>
                  <a:cubicBezTo>
                    <a:pt x="1057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4" name="Google Shape;9894;p33"/>
            <p:cNvSpPr/>
            <p:nvPr/>
          </p:nvSpPr>
          <p:spPr>
            <a:xfrm>
              <a:off x="7331939" y="5026760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26" y="1072"/>
                  </a:cubicBezTo>
                  <a:cubicBezTo>
                    <a:pt x="821" y="1072"/>
                    <a:pt x="1057" y="836"/>
                    <a:pt x="1057" y="536"/>
                  </a:cubicBezTo>
                  <a:cubicBezTo>
                    <a:pt x="1057" y="242"/>
                    <a:pt x="821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5" name="Google Shape;9895;p33"/>
            <p:cNvSpPr/>
            <p:nvPr/>
          </p:nvSpPr>
          <p:spPr>
            <a:xfrm>
              <a:off x="6302672" y="410822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6" y="0"/>
                    <a:pt x="0" y="242"/>
                    <a:pt x="0" y="536"/>
                  </a:cubicBezTo>
                  <a:cubicBezTo>
                    <a:pt x="0" y="831"/>
                    <a:pt x="236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6" name="Google Shape;9896;p33"/>
            <p:cNvSpPr/>
            <p:nvPr/>
          </p:nvSpPr>
          <p:spPr>
            <a:xfrm>
              <a:off x="6077101" y="474886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42"/>
                    <a:pt x="0" y="536"/>
                  </a:cubicBezTo>
                  <a:cubicBezTo>
                    <a:pt x="0" y="831"/>
                    <a:pt x="242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7" name="Google Shape;9897;p33"/>
            <p:cNvSpPr/>
            <p:nvPr/>
          </p:nvSpPr>
          <p:spPr>
            <a:xfrm>
              <a:off x="5615404" y="377375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8" name="Google Shape;9898;p33"/>
            <p:cNvSpPr/>
            <p:nvPr/>
          </p:nvSpPr>
          <p:spPr>
            <a:xfrm>
              <a:off x="5615404" y="4381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9" name="Google Shape;9899;p33"/>
            <p:cNvSpPr/>
            <p:nvPr/>
          </p:nvSpPr>
          <p:spPr>
            <a:xfrm>
              <a:off x="7593012" y="454641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0" name="Google Shape;9900;p33"/>
            <p:cNvSpPr/>
            <p:nvPr/>
          </p:nvSpPr>
          <p:spPr>
            <a:xfrm>
              <a:off x="5517414" y="50079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1" name="Google Shape;9901;p33"/>
            <p:cNvSpPr/>
            <p:nvPr/>
          </p:nvSpPr>
          <p:spPr>
            <a:xfrm>
              <a:off x="7415891" y="343928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0" y="1072"/>
                    <a:pt x="1057" y="836"/>
                    <a:pt x="1057" y="536"/>
                  </a:cubicBezTo>
                  <a:cubicBezTo>
                    <a:pt x="1057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2" name="Google Shape;9902;p33"/>
            <p:cNvSpPr/>
            <p:nvPr/>
          </p:nvSpPr>
          <p:spPr>
            <a:xfrm>
              <a:off x="7154642" y="295411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3" name="Google Shape;9903;p33"/>
            <p:cNvSpPr/>
            <p:nvPr/>
          </p:nvSpPr>
          <p:spPr>
            <a:xfrm>
              <a:off x="7086242" y="480544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4" name="Google Shape;9904;p33"/>
            <p:cNvSpPr/>
            <p:nvPr/>
          </p:nvSpPr>
          <p:spPr>
            <a:xfrm>
              <a:off x="7732978" y="495149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5" name="Google Shape;9905;p33"/>
            <p:cNvSpPr/>
            <p:nvPr/>
          </p:nvSpPr>
          <p:spPr>
            <a:xfrm>
              <a:off x="6818872" y="4565274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0" y="1067"/>
                    <a:pt x="1057" y="831"/>
                    <a:pt x="1057" y="531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6" name="Google Shape;9906;p33"/>
            <p:cNvSpPr/>
            <p:nvPr/>
          </p:nvSpPr>
          <p:spPr>
            <a:xfrm>
              <a:off x="7705076" y="4023530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7"/>
                    <a:pt x="526" y="1067"/>
                  </a:cubicBezTo>
                  <a:cubicBezTo>
                    <a:pt x="820" y="1067"/>
                    <a:pt x="1057" y="831"/>
                    <a:pt x="1057" y="537"/>
                  </a:cubicBezTo>
                  <a:cubicBezTo>
                    <a:pt x="1057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7" name="Google Shape;9907;p33"/>
            <p:cNvSpPr/>
            <p:nvPr/>
          </p:nvSpPr>
          <p:spPr>
            <a:xfrm>
              <a:off x="5214189" y="302012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8" name="Google Shape;9908;p33"/>
            <p:cNvSpPr/>
            <p:nvPr/>
          </p:nvSpPr>
          <p:spPr>
            <a:xfrm>
              <a:off x="5536097" y="259449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9" name="Google Shape;9909;p33"/>
            <p:cNvSpPr/>
            <p:nvPr/>
          </p:nvSpPr>
          <p:spPr>
            <a:xfrm>
              <a:off x="6423955" y="3382882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26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0" name="Google Shape;9910;p33"/>
            <p:cNvSpPr/>
            <p:nvPr/>
          </p:nvSpPr>
          <p:spPr>
            <a:xfrm>
              <a:off x="5873521" y="309074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1" name="Google Shape;9911;p33"/>
            <p:cNvSpPr/>
            <p:nvPr/>
          </p:nvSpPr>
          <p:spPr>
            <a:xfrm>
              <a:off x="6405272" y="3830329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2" name="Google Shape;9912;p33"/>
            <p:cNvSpPr/>
            <p:nvPr/>
          </p:nvSpPr>
          <p:spPr>
            <a:xfrm>
              <a:off x="5901423" y="350286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3" name="Google Shape;9913;p33"/>
            <p:cNvSpPr/>
            <p:nvPr/>
          </p:nvSpPr>
          <p:spPr>
            <a:xfrm>
              <a:off x="6016442" y="506447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42"/>
                    <a:pt x="0" y="536"/>
                  </a:cubicBezTo>
                  <a:cubicBezTo>
                    <a:pt x="0" y="831"/>
                    <a:pt x="242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4" name="Google Shape;9914;p33"/>
            <p:cNvSpPr/>
            <p:nvPr/>
          </p:nvSpPr>
          <p:spPr>
            <a:xfrm>
              <a:off x="5121019" y="4145939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5" name="Google Shape;9915;p33"/>
            <p:cNvSpPr/>
            <p:nvPr/>
          </p:nvSpPr>
          <p:spPr>
            <a:xfrm>
              <a:off x="6302672" y="5026760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6" y="0"/>
                    <a:pt x="0" y="242"/>
                    <a:pt x="0" y="536"/>
                  </a:cubicBezTo>
                  <a:cubicBezTo>
                    <a:pt x="0" y="836"/>
                    <a:pt x="236" y="1072"/>
                    <a:pt x="526" y="1072"/>
                  </a:cubicBezTo>
                  <a:cubicBezTo>
                    <a:pt x="820" y="1072"/>
                    <a:pt x="1056" y="836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6" name="Google Shape;9916;p33"/>
            <p:cNvSpPr/>
            <p:nvPr/>
          </p:nvSpPr>
          <p:spPr>
            <a:xfrm>
              <a:off x="7518525" y="476772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7" name="Google Shape;9917;p33"/>
            <p:cNvSpPr/>
            <p:nvPr/>
          </p:nvSpPr>
          <p:spPr>
            <a:xfrm>
              <a:off x="5301272" y="4381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8" name="Google Shape;9918;p33"/>
            <p:cNvSpPr/>
            <p:nvPr/>
          </p:nvSpPr>
          <p:spPr>
            <a:xfrm>
              <a:off x="5774053" y="4906779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26" y="1067"/>
                  </a:cubicBezTo>
                  <a:cubicBezTo>
                    <a:pt x="820" y="1067"/>
                    <a:pt x="1057" y="830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9" name="Google Shape;9919;p33"/>
            <p:cNvSpPr/>
            <p:nvPr/>
          </p:nvSpPr>
          <p:spPr>
            <a:xfrm>
              <a:off x="5983157" y="3698491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0" y="1067"/>
                    <a:pt x="1057" y="831"/>
                    <a:pt x="1057" y="537"/>
                  </a:cubicBezTo>
                  <a:cubicBezTo>
                    <a:pt x="1057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0" name="Google Shape;9920;p33"/>
            <p:cNvSpPr/>
            <p:nvPr/>
          </p:nvSpPr>
          <p:spPr>
            <a:xfrm>
              <a:off x="6095749" y="33168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1" name="Google Shape;9921;p33"/>
            <p:cNvSpPr/>
            <p:nvPr/>
          </p:nvSpPr>
          <p:spPr>
            <a:xfrm>
              <a:off x="7294608" y="270138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2" name="Google Shape;9922;p33"/>
            <p:cNvSpPr/>
            <p:nvPr/>
          </p:nvSpPr>
          <p:spPr>
            <a:xfrm>
              <a:off x="7397207" y="3830329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57" y="831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3" name="Google Shape;9923;p33"/>
            <p:cNvSpPr/>
            <p:nvPr/>
          </p:nvSpPr>
          <p:spPr>
            <a:xfrm>
              <a:off x="7555681" y="314731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37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4" name="Google Shape;9924;p33"/>
            <p:cNvSpPr/>
            <p:nvPr/>
          </p:nvSpPr>
          <p:spPr>
            <a:xfrm>
              <a:off x="6995993" y="320372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5" name="Google Shape;9925;p33"/>
            <p:cNvSpPr/>
            <p:nvPr/>
          </p:nvSpPr>
          <p:spPr>
            <a:xfrm>
              <a:off x="5755370" y="2739102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6" name="Google Shape;9926;p33"/>
            <p:cNvSpPr/>
            <p:nvPr/>
          </p:nvSpPr>
          <p:spPr>
            <a:xfrm>
              <a:off x="5139667" y="2556984"/>
              <a:ext cx="37226" cy="37542"/>
            </a:xfrm>
            <a:custGeom>
              <a:avLst/>
              <a:gdLst/>
              <a:ahLst/>
              <a:cxnLst/>
              <a:rect l="l" t="t" r="r" b="b"/>
              <a:pathLst>
                <a:path w="1058" h="1067" extrusionOk="0">
                  <a:moveTo>
                    <a:pt x="526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0"/>
                    <a:pt x="237" y="1067"/>
                    <a:pt x="526" y="1067"/>
                  </a:cubicBezTo>
                  <a:cubicBezTo>
                    <a:pt x="821" y="1067"/>
                    <a:pt x="1057" y="830"/>
                    <a:pt x="1057" y="531"/>
                  </a:cubicBezTo>
                  <a:cubicBezTo>
                    <a:pt x="1057" y="237"/>
                    <a:pt x="821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7" name="Google Shape;9927;p33"/>
            <p:cNvSpPr/>
            <p:nvPr/>
          </p:nvSpPr>
          <p:spPr>
            <a:xfrm>
              <a:off x="5232873" y="3316875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8" name="Google Shape;9928;p33"/>
            <p:cNvSpPr/>
            <p:nvPr/>
          </p:nvSpPr>
          <p:spPr>
            <a:xfrm>
              <a:off x="6669476" y="364191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9" name="Google Shape;9929;p33"/>
            <p:cNvSpPr/>
            <p:nvPr/>
          </p:nvSpPr>
          <p:spPr>
            <a:xfrm>
              <a:off x="7135959" y="404238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62" y="831"/>
                    <a:pt x="1062" y="531"/>
                  </a:cubicBezTo>
                  <a:cubicBezTo>
                    <a:pt x="1062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0" name="Google Shape;9930;p33"/>
            <p:cNvSpPr/>
            <p:nvPr/>
          </p:nvSpPr>
          <p:spPr>
            <a:xfrm>
              <a:off x="5232873" y="512105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1" name="Google Shape;9931;p33"/>
            <p:cNvSpPr/>
            <p:nvPr/>
          </p:nvSpPr>
          <p:spPr>
            <a:xfrm>
              <a:off x="7275925" y="362305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2" name="Google Shape;9932;p33"/>
            <p:cNvSpPr/>
            <p:nvPr/>
          </p:nvSpPr>
          <p:spPr>
            <a:xfrm>
              <a:off x="7611695" y="336402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3" name="Google Shape;9933;p33"/>
            <p:cNvSpPr/>
            <p:nvPr/>
          </p:nvSpPr>
          <p:spPr>
            <a:xfrm>
              <a:off x="7751661" y="4315495"/>
              <a:ext cx="37402" cy="37718"/>
            </a:xfrm>
            <a:custGeom>
              <a:avLst/>
              <a:gdLst/>
              <a:ahLst/>
              <a:cxnLst/>
              <a:rect l="l" t="t" r="r" b="b"/>
              <a:pathLst>
                <a:path w="1063" h="1072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0" y="1072"/>
                    <a:pt x="1062" y="830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4" name="Google Shape;9934;p33"/>
            <p:cNvSpPr/>
            <p:nvPr/>
          </p:nvSpPr>
          <p:spPr>
            <a:xfrm>
              <a:off x="6423955" y="470411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26" y="1073"/>
                  </a:cubicBezTo>
                  <a:cubicBezTo>
                    <a:pt x="820" y="1073"/>
                    <a:pt x="1056" y="831"/>
                    <a:pt x="1056" y="537"/>
                  </a:cubicBezTo>
                  <a:cubicBezTo>
                    <a:pt x="1056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5" name="Google Shape;9935;p33"/>
            <p:cNvSpPr/>
            <p:nvPr/>
          </p:nvSpPr>
          <p:spPr>
            <a:xfrm>
              <a:off x="5875738" y="4120043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2" y="1"/>
                  </a:moveTo>
                  <a:cubicBezTo>
                    <a:pt x="804" y="1"/>
                    <a:pt x="0" y="810"/>
                    <a:pt x="0" y="1808"/>
                  </a:cubicBezTo>
                  <a:cubicBezTo>
                    <a:pt x="0" y="2807"/>
                    <a:pt x="804" y="3616"/>
                    <a:pt x="1792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1"/>
                    <a:pt x="179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6" name="Google Shape;9936;p33"/>
            <p:cNvSpPr/>
            <p:nvPr/>
          </p:nvSpPr>
          <p:spPr>
            <a:xfrm>
              <a:off x="5151314" y="4722973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88" y="1"/>
                  </a:moveTo>
                  <a:cubicBezTo>
                    <a:pt x="800" y="1"/>
                    <a:pt x="1" y="810"/>
                    <a:pt x="1" y="1808"/>
                  </a:cubicBezTo>
                  <a:cubicBezTo>
                    <a:pt x="1" y="2807"/>
                    <a:pt x="800" y="3616"/>
                    <a:pt x="1788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8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7" name="Google Shape;9937;p33"/>
            <p:cNvSpPr/>
            <p:nvPr/>
          </p:nvSpPr>
          <p:spPr>
            <a:xfrm>
              <a:off x="7679356" y="2909362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0" y="1"/>
                    <a:pt x="1" y="810"/>
                    <a:pt x="1" y="1808"/>
                  </a:cubicBezTo>
                  <a:cubicBezTo>
                    <a:pt x="1" y="2807"/>
                    <a:pt x="800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8" name="Google Shape;9938;p33"/>
            <p:cNvSpPr/>
            <p:nvPr/>
          </p:nvSpPr>
          <p:spPr>
            <a:xfrm>
              <a:off x="5356548" y="3458142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0"/>
                  </a:moveTo>
                  <a:cubicBezTo>
                    <a:pt x="800" y="0"/>
                    <a:pt x="1" y="809"/>
                    <a:pt x="1" y="1808"/>
                  </a:cubicBezTo>
                  <a:cubicBezTo>
                    <a:pt x="1" y="2806"/>
                    <a:pt x="800" y="3616"/>
                    <a:pt x="1787" y="3616"/>
                  </a:cubicBezTo>
                  <a:cubicBezTo>
                    <a:pt x="2775" y="3616"/>
                    <a:pt x="3579" y="2806"/>
                    <a:pt x="3579" y="1808"/>
                  </a:cubicBezTo>
                  <a:cubicBezTo>
                    <a:pt x="3579" y="809"/>
                    <a:pt x="2775" y="0"/>
                    <a:pt x="1787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9" name="Google Shape;9939;p33"/>
            <p:cNvSpPr/>
            <p:nvPr/>
          </p:nvSpPr>
          <p:spPr>
            <a:xfrm>
              <a:off x="6578523" y="4843165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92" y="0"/>
                  </a:moveTo>
                  <a:cubicBezTo>
                    <a:pt x="804" y="0"/>
                    <a:pt x="0" y="810"/>
                    <a:pt x="0" y="1808"/>
                  </a:cubicBezTo>
                  <a:cubicBezTo>
                    <a:pt x="0" y="2806"/>
                    <a:pt x="804" y="3616"/>
                    <a:pt x="1792" y="3616"/>
                  </a:cubicBezTo>
                  <a:cubicBezTo>
                    <a:pt x="2780" y="3616"/>
                    <a:pt x="3579" y="2806"/>
                    <a:pt x="3579" y="1808"/>
                  </a:cubicBezTo>
                  <a:cubicBezTo>
                    <a:pt x="3579" y="810"/>
                    <a:pt x="2780" y="0"/>
                    <a:pt x="179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0" name="Google Shape;9940;p33"/>
            <p:cNvSpPr/>
            <p:nvPr/>
          </p:nvSpPr>
          <p:spPr>
            <a:xfrm>
              <a:off x="6485318" y="2782168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8" y="0"/>
                  </a:moveTo>
                  <a:cubicBezTo>
                    <a:pt x="800" y="0"/>
                    <a:pt x="1" y="810"/>
                    <a:pt x="1" y="1808"/>
                  </a:cubicBezTo>
                  <a:cubicBezTo>
                    <a:pt x="1" y="2807"/>
                    <a:pt x="800" y="3616"/>
                    <a:pt x="1788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0"/>
                    <a:pt x="178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1" name="Google Shape;9941;p33"/>
            <p:cNvSpPr/>
            <p:nvPr/>
          </p:nvSpPr>
          <p:spPr>
            <a:xfrm>
              <a:off x="5976120" y="3868048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57" y="831"/>
                    <a:pt x="1057" y="536"/>
                  </a:cubicBezTo>
                  <a:cubicBezTo>
                    <a:pt x="1057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2" name="Google Shape;9942;p33"/>
            <p:cNvSpPr/>
            <p:nvPr/>
          </p:nvSpPr>
          <p:spPr>
            <a:xfrm>
              <a:off x="5419423" y="386804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3" name="Google Shape;9943;p33"/>
            <p:cNvSpPr/>
            <p:nvPr/>
          </p:nvSpPr>
          <p:spPr>
            <a:xfrm>
              <a:off x="6921295" y="498904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43" y="0"/>
                    <a:pt x="1" y="242"/>
                    <a:pt x="1" y="536"/>
                  </a:cubicBezTo>
                  <a:cubicBezTo>
                    <a:pt x="1" y="836"/>
                    <a:pt x="243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4" name="Google Shape;9944;p33"/>
            <p:cNvSpPr/>
            <p:nvPr/>
          </p:nvSpPr>
          <p:spPr>
            <a:xfrm>
              <a:off x="5438107" y="476772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5" name="Google Shape;9945;p33"/>
            <p:cNvSpPr/>
            <p:nvPr/>
          </p:nvSpPr>
          <p:spPr>
            <a:xfrm>
              <a:off x="7173325" y="3382882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6" name="Google Shape;9946;p33"/>
            <p:cNvSpPr/>
            <p:nvPr/>
          </p:nvSpPr>
          <p:spPr>
            <a:xfrm>
              <a:off x="6837379" y="292822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7" name="Google Shape;9947;p33"/>
            <p:cNvSpPr/>
            <p:nvPr/>
          </p:nvSpPr>
          <p:spPr>
            <a:xfrm>
              <a:off x="7434398" y="290936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8" name="Google Shape;9948;p33"/>
            <p:cNvSpPr/>
            <p:nvPr/>
          </p:nvSpPr>
          <p:spPr>
            <a:xfrm>
              <a:off x="6958662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9" name="Google Shape;9949;p33"/>
            <p:cNvSpPr/>
            <p:nvPr/>
          </p:nvSpPr>
          <p:spPr>
            <a:xfrm>
              <a:off x="7751661" y="358533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0" name="Google Shape;9950;p33"/>
            <p:cNvSpPr/>
            <p:nvPr/>
          </p:nvSpPr>
          <p:spPr>
            <a:xfrm>
              <a:off x="6227975" y="302012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1" name="Google Shape;9951;p33"/>
            <p:cNvSpPr/>
            <p:nvPr/>
          </p:nvSpPr>
          <p:spPr>
            <a:xfrm>
              <a:off x="6077101" y="257563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6"/>
                    <a:pt x="242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2" name="Google Shape;9952;p33"/>
            <p:cNvSpPr/>
            <p:nvPr/>
          </p:nvSpPr>
          <p:spPr>
            <a:xfrm>
              <a:off x="5536097" y="303898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3" name="Google Shape;9953;p33"/>
            <p:cNvSpPr/>
            <p:nvPr/>
          </p:nvSpPr>
          <p:spPr>
            <a:xfrm>
              <a:off x="7397207" y="4296636"/>
              <a:ext cx="37226" cy="37718"/>
            </a:xfrm>
            <a:custGeom>
              <a:avLst/>
              <a:gdLst/>
              <a:ahLst/>
              <a:cxnLst/>
              <a:rect l="l" t="t" r="r" b="b"/>
              <a:pathLst>
                <a:path w="1058" h="1072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57" y="836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4" name="Google Shape;9954;p33"/>
            <p:cNvSpPr/>
            <p:nvPr/>
          </p:nvSpPr>
          <p:spPr>
            <a:xfrm>
              <a:off x="7705076" y="270138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26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5" name="Google Shape;9955;p33"/>
            <p:cNvSpPr/>
            <p:nvPr/>
          </p:nvSpPr>
          <p:spPr>
            <a:xfrm>
              <a:off x="7593012" y="513991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6" name="Google Shape;9956;p33"/>
            <p:cNvSpPr/>
            <p:nvPr/>
          </p:nvSpPr>
          <p:spPr>
            <a:xfrm>
              <a:off x="6585525" y="445672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7" name="Google Shape;9957;p33"/>
            <p:cNvSpPr/>
            <p:nvPr/>
          </p:nvSpPr>
          <p:spPr>
            <a:xfrm>
              <a:off x="6734744" y="38680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37"/>
                    <a:pt x="1" y="536"/>
                  </a:cubicBezTo>
                  <a:cubicBezTo>
                    <a:pt x="1" y="831"/>
                    <a:pt x="242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8" name="Google Shape;9958;p33"/>
            <p:cNvSpPr/>
            <p:nvPr/>
          </p:nvSpPr>
          <p:spPr>
            <a:xfrm>
              <a:off x="6716272" y="3401741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26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9" name="Google Shape;9959;p33"/>
            <p:cNvSpPr/>
            <p:nvPr/>
          </p:nvSpPr>
          <p:spPr>
            <a:xfrm>
              <a:off x="6466670" y="3166177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8"/>
                    <a:pt x="531" y="1068"/>
                  </a:cubicBezTo>
                  <a:cubicBezTo>
                    <a:pt x="820" y="1068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0" name="Google Shape;9960;p33"/>
            <p:cNvSpPr/>
            <p:nvPr/>
          </p:nvSpPr>
          <p:spPr>
            <a:xfrm>
              <a:off x="7518525" y="406107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6" y="836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1" name="Google Shape;9961;p33"/>
            <p:cNvSpPr/>
            <p:nvPr/>
          </p:nvSpPr>
          <p:spPr>
            <a:xfrm>
              <a:off x="5920106" y="443804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6" y="1068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2" name="Google Shape;9962;p33"/>
            <p:cNvSpPr/>
            <p:nvPr/>
          </p:nvSpPr>
          <p:spPr>
            <a:xfrm>
              <a:off x="7257242" y="46216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1" y="1072"/>
                    <a:pt x="1062" y="830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3" name="Google Shape;9963;p33"/>
            <p:cNvSpPr/>
            <p:nvPr/>
          </p:nvSpPr>
          <p:spPr>
            <a:xfrm>
              <a:off x="6604208" y="41082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4" name="Google Shape;9964;p33"/>
            <p:cNvSpPr/>
            <p:nvPr/>
          </p:nvSpPr>
          <p:spPr>
            <a:xfrm>
              <a:off x="5232873" y="383032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5" name="Google Shape;9965;p33"/>
            <p:cNvSpPr/>
            <p:nvPr/>
          </p:nvSpPr>
          <p:spPr>
            <a:xfrm>
              <a:off x="6265306" y="272024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0" y="1072"/>
                    <a:pt x="1062" y="830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6" name="Google Shape;9966;p33"/>
            <p:cNvSpPr/>
            <p:nvPr/>
          </p:nvSpPr>
          <p:spPr>
            <a:xfrm>
              <a:off x="7135959" y="440032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7" name="Google Shape;9967;p33"/>
            <p:cNvSpPr/>
            <p:nvPr/>
          </p:nvSpPr>
          <p:spPr>
            <a:xfrm>
              <a:off x="6227975" y="4296636"/>
              <a:ext cx="37366" cy="37718"/>
            </a:xfrm>
            <a:custGeom>
              <a:avLst/>
              <a:gdLst/>
              <a:ahLst/>
              <a:cxnLst/>
              <a:rect l="l" t="t" r="r" b="b"/>
              <a:pathLst>
                <a:path w="1062" h="1072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8" name="Google Shape;9968;p33"/>
            <p:cNvSpPr/>
            <p:nvPr/>
          </p:nvSpPr>
          <p:spPr>
            <a:xfrm>
              <a:off x="5419423" y="4127080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9" name="Google Shape;9969;p33"/>
            <p:cNvSpPr/>
            <p:nvPr/>
          </p:nvSpPr>
          <p:spPr>
            <a:xfrm>
              <a:off x="5652770" y="354761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26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0" name="Google Shape;9970;p33"/>
            <p:cNvSpPr/>
            <p:nvPr/>
          </p:nvSpPr>
          <p:spPr>
            <a:xfrm>
              <a:off x="5121019" y="356647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56" y="831"/>
                    <a:pt x="1056" y="537"/>
                  </a:cubicBezTo>
                  <a:cubicBezTo>
                    <a:pt x="1056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1" name="Google Shape;9971;p33"/>
            <p:cNvSpPr/>
            <p:nvPr/>
          </p:nvSpPr>
          <p:spPr>
            <a:xfrm>
              <a:off x="6818872" y="3109600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26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3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2" name="Google Shape;9972;p33"/>
            <p:cNvSpPr/>
            <p:nvPr/>
          </p:nvSpPr>
          <p:spPr>
            <a:xfrm>
              <a:off x="7047398" y="2556984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26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0"/>
                    <a:pt x="237" y="1067"/>
                    <a:pt x="526" y="1067"/>
                  </a:cubicBezTo>
                  <a:cubicBezTo>
                    <a:pt x="820" y="1067"/>
                    <a:pt x="1057" y="830"/>
                    <a:pt x="1057" y="531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3" name="Google Shape;9973;p33"/>
            <p:cNvSpPr/>
            <p:nvPr/>
          </p:nvSpPr>
          <p:spPr>
            <a:xfrm>
              <a:off x="6548193" y="268252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4" name="Google Shape;9974;p33"/>
            <p:cNvSpPr/>
            <p:nvPr/>
          </p:nvSpPr>
          <p:spPr>
            <a:xfrm>
              <a:off x="5864091" y="259449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5" name="Google Shape;9975;p33"/>
            <p:cNvSpPr/>
            <p:nvPr/>
          </p:nvSpPr>
          <p:spPr>
            <a:xfrm>
              <a:off x="6179701" y="354761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6"/>
                    <a:pt x="242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6" name="Google Shape;9976;p33"/>
            <p:cNvSpPr/>
            <p:nvPr/>
          </p:nvSpPr>
          <p:spPr>
            <a:xfrm>
              <a:off x="3158928" y="-1820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7" name="Google Shape;9977;p33"/>
            <p:cNvSpPr/>
            <p:nvPr/>
          </p:nvSpPr>
          <p:spPr>
            <a:xfrm>
              <a:off x="3870932" y="30201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1" y="1073"/>
                    <a:pt x="1062" y="836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8" name="Google Shape;9978;p33"/>
            <p:cNvSpPr/>
            <p:nvPr/>
          </p:nvSpPr>
          <p:spPr>
            <a:xfrm>
              <a:off x="4561156" y="26429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6"/>
                    <a:pt x="242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9" name="Google Shape;9979;p33"/>
            <p:cNvSpPr/>
            <p:nvPr/>
          </p:nvSpPr>
          <p:spPr>
            <a:xfrm>
              <a:off x="2872698" y="47156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0" name="Google Shape;9980;p33"/>
            <p:cNvSpPr/>
            <p:nvPr/>
          </p:nvSpPr>
          <p:spPr>
            <a:xfrm>
              <a:off x="4178800" y="74020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1" name="Google Shape;9981;p33"/>
            <p:cNvSpPr/>
            <p:nvPr/>
          </p:nvSpPr>
          <p:spPr>
            <a:xfrm>
              <a:off x="2993981" y="179540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2" name="Google Shape;9982;p33"/>
            <p:cNvSpPr/>
            <p:nvPr/>
          </p:nvSpPr>
          <p:spPr>
            <a:xfrm>
              <a:off x="2676893" y="242180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26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2"/>
                    <a:pt x="821" y="1"/>
                    <a:pt x="526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3" name="Google Shape;9983;p33"/>
            <p:cNvSpPr/>
            <p:nvPr/>
          </p:nvSpPr>
          <p:spPr>
            <a:xfrm>
              <a:off x="4141434" y="141378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4" name="Google Shape;9984;p33"/>
            <p:cNvSpPr/>
            <p:nvPr/>
          </p:nvSpPr>
          <p:spPr>
            <a:xfrm>
              <a:off x="3587868" y="159273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3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5" name="Google Shape;9985;p33"/>
            <p:cNvSpPr/>
            <p:nvPr/>
          </p:nvSpPr>
          <p:spPr>
            <a:xfrm>
              <a:off x="4533219" y="220049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6" name="Google Shape;9986;p33"/>
            <p:cNvSpPr/>
            <p:nvPr/>
          </p:nvSpPr>
          <p:spPr>
            <a:xfrm>
              <a:off x="3503917" y="128195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7" name="Google Shape;9987;p33"/>
            <p:cNvSpPr/>
            <p:nvPr/>
          </p:nvSpPr>
          <p:spPr>
            <a:xfrm>
              <a:off x="3278557" y="192259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8" name="Google Shape;9988;p33"/>
            <p:cNvSpPr/>
            <p:nvPr/>
          </p:nvSpPr>
          <p:spPr>
            <a:xfrm>
              <a:off x="2816859" y="947482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9" name="Google Shape;9989;p33"/>
            <p:cNvSpPr/>
            <p:nvPr/>
          </p:nvSpPr>
          <p:spPr>
            <a:xfrm>
              <a:off x="2816859" y="155502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26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3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0" name="Google Shape;9990;p33"/>
            <p:cNvSpPr/>
            <p:nvPr/>
          </p:nvSpPr>
          <p:spPr>
            <a:xfrm>
              <a:off x="4794467" y="171996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62" y="831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1" name="Google Shape;9991;p33"/>
            <p:cNvSpPr/>
            <p:nvPr/>
          </p:nvSpPr>
          <p:spPr>
            <a:xfrm>
              <a:off x="2718869" y="218163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2" name="Google Shape;9992;p33"/>
            <p:cNvSpPr/>
            <p:nvPr/>
          </p:nvSpPr>
          <p:spPr>
            <a:xfrm>
              <a:off x="4617170" y="61301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3" name="Google Shape;9993;p33"/>
            <p:cNvSpPr/>
            <p:nvPr/>
          </p:nvSpPr>
          <p:spPr>
            <a:xfrm>
              <a:off x="4355922" y="127847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42" y="1"/>
                    <a:pt x="0" y="237"/>
                    <a:pt x="0" y="531"/>
                  </a:cubicBezTo>
                  <a:cubicBezTo>
                    <a:pt x="0" y="831"/>
                    <a:pt x="242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4" name="Google Shape;9994;p33"/>
            <p:cNvSpPr/>
            <p:nvPr/>
          </p:nvSpPr>
          <p:spPr>
            <a:xfrm>
              <a:off x="4287698" y="1979000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7" y="836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5" name="Google Shape;9995;p33"/>
            <p:cNvSpPr/>
            <p:nvPr/>
          </p:nvSpPr>
          <p:spPr>
            <a:xfrm>
              <a:off x="4934433" y="2125053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26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26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2"/>
                    <a:pt x="821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6" name="Google Shape;9996;p33"/>
            <p:cNvSpPr/>
            <p:nvPr/>
          </p:nvSpPr>
          <p:spPr>
            <a:xfrm>
              <a:off x="4020151" y="173882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7" name="Google Shape;9997;p33"/>
            <p:cNvSpPr/>
            <p:nvPr/>
          </p:nvSpPr>
          <p:spPr>
            <a:xfrm>
              <a:off x="3805663" y="2370046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57" y="831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8" name="Google Shape;9998;p33"/>
            <p:cNvSpPr/>
            <p:nvPr/>
          </p:nvSpPr>
          <p:spPr>
            <a:xfrm>
              <a:off x="4906356" y="119708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9" name="Google Shape;9999;p33"/>
            <p:cNvSpPr/>
            <p:nvPr/>
          </p:nvSpPr>
          <p:spPr>
            <a:xfrm>
              <a:off x="2415645" y="19367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0" name="Google Shape;10000;p33"/>
            <p:cNvSpPr/>
            <p:nvPr/>
          </p:nvSpPr>
          <p:spPr>
            <a:xfrm>
              <a:off x="3625235" y="55643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1" name="Google Shape;10001;p33"/>
            <p:cNvSpPr/>
            <p:nvPr/>
          </p:nvSpPr>
          <p:spPr>
            <a:xfrm>
              <a:off x="3074801" y="26429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6"/>
                    <a:pt x="242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2" name="Google Shape;10002;p33"/>
            <p:cNvSpPr/>
            <p:nvPr/>
          </p:nvSpPr>
          <p:spPr>
            <a:xfrm>
              <a:off x="3606551" y="100405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3" name="Google Shape;10003;p33"/>
            <p:cNvSpPr/>
            <p:nvPr/>
          </p:nvSpPr>
          <p:spPr>
            <a:xfrm>
              <a:off x="3102913" y="676627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31" y="0"/>
                  </a:moveTo>
                  <a:cubicBezTo>
                    <a:pt x="236" y="0"/>
                    <a:pt x="0" y="237"/>
                    <a:pt x="0" y="536"/>
                  </a:cubicBezTo>
                  <a:cubicBezTo>
                    <a:pt x="0" y="830"/>
                    <a:pt x="236" y="1067"/>
                    <a:pt x="531" y="1067"/>
                  </a:cubicBezTo>
                  <a:cubicBezTo>
                    <a:pt x="820" y="1067"/>
                    <a:pt x="1056" y="830"/>
                    <a:pt x="1056" y="536"/>
                  </a:cubicBezTo>
                  <a:cubicBezTo>
                    <a:pt x="1056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4" name="Google Shape;10004;p33"/>
            <p:cNvSpPr/>
            <p:nvPr/>
          </p:nvSpPr>
          <p:spPr>
            <a:xfrm>
              <a:off x="3217898" y="2238208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5" name="Google Shape;10005;p33"/>
            <p:cNvSpPr/>
            <p:nvPr/>
          </p:nvSpPr>
          <p:spPr>
            <a:xfrm>
              <a:off x="2322264" y="131966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43" y="1"/>
                    <a:pt x="1" y="237"/>
                    <a:pt x="1" y="531"/>
                  </a:cubicBezTo>
                  <a:cubicBezTo>
                    <a:pt x="1" y="831"/>
                    <a:pt x="243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6" name="Google Shape;10006;p33"/>
            <p:cNvSpPr/>
            <p:nvPr/>
          </p:nvSpPr>
          <p:spPr>
            <a:xfrm>
              <a:off x="3503917" y="220049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7" name="Google Shape;10007;p33"/>
            <p:cNvSpPr/>
            <p:nvPr/>
          </p:nvSpPr>
          <p:spPr>
            <a:xfrm>
              <a:off x="4719770" y="1941458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8" name="Google Shape;10008;p33"/>
            <p:cNvSpPr/>
            <p:nvPr/>
          </p:nvSpPr>
          <p:spPr>
            <a:xfrm>
              <a:off x="2502728" y="15550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9" name="Google Shape;10009;p33"/>
            <p:cNvSpPr/>
            <p:nvPr/>
          </p:nvSpPr>
          <p:spPr>
            <a:xfrm>
              <a:off x="2975333" y="2080333"/>
              <a:ext cx="37366" cy="37718"/>
            </a:xfrm>
            <a:custGeom>
              <a:avLst/>
              <a:gdLst/>
              <a:ahLst/>
              <a:cxnLst/>
              <a:rect l="l" t="t" r="r" b="b"/>
              <a:pathLst>
                <a:path w="1062" h="1072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0" name="Google Shape;10010;p33"/>
            <p:cNvSpPr/>
            <p:nvPr/>
          </p:nvSpPr>
          <p:spPr>
            <a:xfrm>
              <a:off x="3184437" y="872045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1" name="Google Shape;10011;p33"/>
            <p:cNvSpPr/>
            <p:nvPr/>
          </p:nvSpPr>
          <p:spPr>
            <a:xfrm>
              <a:off x="3297205" y="49042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62" y="836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2" name="Google Shape;10012;p33"/>
            <p:cNvSpPr/>
            <p:nvPr/>
          </p:nvSpPr>
          <p:spPr>
            <a:xfrm>
              <a:off x="4598487" y="100405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3" name="Google Shape;10013;p33"/>
            <p:cNvSpPr/>
            <p:nvPr/>
          </p:nvSpPr>
          <p:spPr>
            <a:xfrm>
              <a:off x="4757136" y="32087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4" name="Google Shape;10014;p33"/>
            <p:cNvSpPr/>
            <p:nvPr/>
          </p:nvSpPr>
          <p:spPr>
            <a:xfrm>
              <a:off x="4197448" y="37744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5" name="Google Shape;10015;p33"/>
            <p:cNvSpPr/>
            <p:nvPr/>
          </p:nvSpPr>
          <p:spPr>
            <a:xfrm>
              <a:off x="2434328" y="49042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6" name="Google Shape;10016;p33"/>
            <p:cNvSpPr/>
            <p:nvPr/>
          </p:nvSpPr>
          <p:spPr>
            <a:xfrm>
              <a:off x="3870932" y="815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1" y="1073"/>
                    <a:pt x="1062" y="836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7" name="Google Shape;10017;p33"/>
            <p:cNvSpPr/>
            <p:nvPr/>
          </p:nvSpPr>
          <p:spPr>
            <a:xfrm>
              <a:off x="4337414" y="1215943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8" name="Google Shape;10018;p33"/>
            <p:cNvSpPr/>
            <p:nvPr/>
          </p:nvSpPr>
          <p:spPr>
            <a:xfrm>
              <a:off x="2434328" y="2294610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9" name="Google Shape;10019;p33"/>
            <p:cNvSpPr/>
            <p:nvPr/>
          </p:nvSpPr>
          <p:spPr>
            <a:xfrm>
              <a:off x="4477204" y="796784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42" y="1"/>
                    <a:pt x="1" y="237"/>
                    <a:pt x="1" y="532"/>
                  </a:cubicBezTo>
                  <a:cubicBezTo>
                    <a:pt x="1" y="831"/>
                    <a:pt x="242" y="1068"/>
                    <a:pt x="531" y="1068"/>
                  </a:cubicBezTo>
                  <a:cubicBezTo>
                    <a:pt x="826" y="1068"/>
                    <a:pt x="1062" y="831"/>
                    <a:pt x="1062" y="532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0" name="Google Shape;10020;p33"/>
            <p:cNvSpPr/>
            <p:nvPr/>
          </p:nvSpPr>
          <p:spPr>
            <a:xfrm>
              <a:off x="4813151" y="53757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1" name="Google Shape;10021;p33"/>
            <p:cNvSpPr/>
            <p:nvPr/>
          </p:nvSpPr>
          <p:spPr>
            <a:xfrm>
              <a:off x="4953117" y="1489225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26" y="1067"/>
                  </a:cubicBezTo>
                  <a:cubicBezTo>
                    <a:pt x="820" y="1067"/>
                    <a:pt x="1057" y="830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2" name="Google Shape;10022;p33"/>
            <p:cNvSpPr/>
            <p:nvPr/>
          </p:nvSpPr>
          <p:spPr>
            <a:xfrm>
              <a:off x="3625235" y="1877843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2"/>
                  </a:cubicBezTo>
                  <a:cubicBezTo>
                    <a:pt x="0" y="831"/>
                    <a:pt x="237" y="1068"/>
                    <a:pt x="531" y="1068"/>
                  </a:cubicBezTo>
                  <a:cubicBezTo>
                    <a:pt x="825" y="1068"/>
                    <a:pt x="1062" y="831"/>
                    <a:pt x="1062" y="532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3" name="Google Shape;10023;p33"/>
            <p:cNvSpPr/>
            <p:nvPr/>
          </p:nvSpPr>
          <p:spPr>
            <a:xfrm>
              <a:off x="4122751" y="240294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4" name="Google Shape;10024;p33"/>
            <p:cNvSpPr/>
            <p:nvPr/>
          </p:nvSpPr>
          <p:spPr>
            <a:xfrm>
              <a:off x="3077193" y="1293596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1"/>
                  </a:moveTo>
                  <a:cubicBezTo>
                    <a:pt x="799" y="1"/>
                    <a:pt x="1" y="810"/>
                    <a:pt x="1" y="1808"/>
                  </a:cubicBezTo>
                  <a:cubicBezTo>
                    <a:pt x="1" y="2807"/>
                    <a:pt x="799" y="3616"/>
                    <a:pt x="1793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5" name="Google Shape;10025;p33"/>
            <p:cNvSpPr/>
            <p:nvPr/>
          </p:nvSpPr>
          <p:spPr>
            <a:xfrm>
              <a:off x="2352593" y="1896527"/>
              <a:ext cx="126138" cy="127264"/>
            </a:xfrm>
            <a:custGeom>
              <a:avLst/>
              <a:gdLst/>
              <a:ahLst/>
              <a:cxnLst/>
              <a:rect l="l" t="t" r="r" b="b"/>
              <a:pathLst>
                <a:path w="3585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85" y="2807"/>
                    <a:pt x="3585" y="1808"/>
                  </a:cubicBezTo>
                  <a:cubicBezTo>
                    <a:pt x="3585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6" name="Google Shape;10026;p33"/>
            <p:cNvSpPr/>
            <p:nvPr/>
          </p:nvSpPr>
          <p:spPr>
            <a:xfrm>
              <a:off x="4880636" y="82916"/>
              <a:ext cx="126138" cy="127264"/>
            </a:xfrm>
            <a:custGeom>
              <a:avLst/>
              <a:gdLst/>
              <a:ahLst/>
              <a:cxnLst/>
              <a:rect l="l" t="t" r="r" b="b"/>
              <a:pathLst>
                <a:path w="3585" h="3617" extrusionOk="0">
                  <a:moveTo>
                    <a:pt x="1793" y="1"/>
                  </a:moveTo>
                  <a:cubicBezTo>
                    <a:pt x="805" y="1"/>
                    <a:pt x="1" y="815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85" y="2807"/>
                    <a:pt x="3585" y="1808"/>
                  </a:cubicBezTo>
                  <a:cubicBezTo>
                    <a:pt x="3585" y="815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7" name="Google Shape;10027;p33"/>
            <p:cNvSpPr/>
            <p:nvPr/>
          </p:nvSpPr>
          <p:spPr>
            <a:xfrm>
              <a:off x="4134432" y="959128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92" y="1"/>
                  </a:moveTo>
                  <a:cubicBezTo>
                    <a:pt x="804" y="1"/>
                    <a:pt x="0" y="810"/>
                    <a:pt x="0" y="1808"/>
                  </a:cubicBezTo>
                  <a:cubicBezTo>
                    <a:pt x="0" y="2807"/>
                    <a:pt x="804" y="3616"/>
                    <a:pt x="1792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1"/>
                    <a:pt x="179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8" name="Google Shape;10028;p33"/>
            <p:cNvSpPr/>
            <p:nvPr/>
          </p:nvSpPr>
          <p:spPr>
            <a:xfrm>
              <a:off x="2557827" y="631872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0"/>
                  </a:moveTo>
                  <a:cubicBezTo>
                    <a:pt x="805" y="0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0"/>
                    <a:pt x="1793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9" name="Google Shape;10029;p33"/>
            <p:cNvSpPr/>
            <p:nvPr/>
          </p:nvSpPr>
          <p:spPr>
            <a:xfrm>
              <a:off x="3779978" y="2016719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87" y="0"/>
                  </a:moveTo>
                  <a:cubicBezTo>
                    <a:pt x="799" y="0"/>
                    <a:pt x="0" y="810"/>
                    <a:pt x="0" y="1808"/>
                  </a:cubicBezTo>
                  <a:cubicBezTo>
                    <a:pt x="0" y="2806"/>
                    <a:pt x="799" y="3616"/>
                    <a:pt x="1787" y="3616"/>
                  </a:cubicBezTo>
                  <a:cubicBezTo>
                    <a:pt x="2780" y="3616"/>
                    <a:pt x="3579" y="2806"/>
                    <a:pt x="3579" y="1808"/>
                  </a:cubicBezTo>
                  <a:cubicBezTo>
                    <a:pt x="3579" y="810"/>
                    <a:pt x="2780" y="0"/>
                    <a:pt x="1787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0" name="Google Shape;10030;p33"/>
            <p:cNvSpPr/>
            <p:nvPr/>
          </p:nvSpPr>
          <p:spPr>
            <a:xfrm>
              <a:off x="3686597" y="-44102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1" name="Google Shape;10031;p33"/>
            <p:cNvSpPr/>
            <p:nvPr/>
          </p:nvSpPr>
          <p:spPr>
            <a:xfrm>
              <a:off x="3177400" y="10416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42"/>
                    <a:pt x="1" y="536"/>
                  </a:cubicBezTo>
                  <a:cubicBezTo>
                    <a:pt x="1" y="830"/>
                    <a:pt x="242" y="1072"/>
                    <a:pt x="531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2" name="Google Shape;10032;p33"/>
            <p:cNvSpPr/>
            <p:nvPr/>
          </p:nvSpPr>
          <p:spPr>
            <a:xfrm>
              <a:off x="2620879" y="10416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3" name="Google Shape;10033;p33"/>
            <p:cNvSpPr/>
            <p:nvPr/>
          </p:nvSpPr>
          <p:spPr>
            <a:xfrm>
              <a:off x="4122751" y="216277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4" name="Google Shape;10034;p33"/>
            <p:cNvSpPr/>
            <p:nvPr/>
          </p:nvSpPr>
          <p:spPr>
            <a:xfrm>
              <a:off x="2639562" y="1941458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5" name="Google Shape;10035;p33"/>
            <p:cNvSpPr/>
            <p:nvPr/>
          </p:nvSpPr>
          <p:spPr>
            <a:xfrm>
              <a:off x="3374119" y="242180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6" name="Google Shape;10036;p33"/>
            <p:cNvSpPr/>
            <p:nvPr/>
          </p:nvSpPr>
          <p:spPr>
            <a:xfrm>
              <a:off x="4374605" y="55643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42"/>
                    <a:pt x="0" y="536"/>
                  </a:cubicBezTo>
                  <a:cubicBezTo>
                    <a:pt x="0" y="831"/>
                    <a:pt x="242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7" name="Google Shape;10037;p33"/>
            <p:cNvSpPr/>
            <p:nvPr/>
          </p:nvSpPr>
          <p:spPr>
            <a:xfrm>
              <a:off x="4038834" y="101986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6"/>
                    <a:pt x="0" y="531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5" y="1067"/>
                    <a:pt x="1062" y="830"/>
                    <a:pt x="1062" y="531"/>
                  </a:cubicBezTo>
                  <a:cubicBezTo>
                    <a:pt x="1062" y="236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8" name="Google Shape;10038;p33"/>
            <p:cNvSpPr/>
            <p:nvPr/>
          </p:nvSpPr>
          <p:spPr>
            <a:xfrm>
              <a:off x="4635853" y="83127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6"/>
                    <a:pt x="0" y="531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5" y="1067"/>
                    <a:pt x="1062" y="830"/>
                    <a:pt x="1062" y="531"/>
                  </a:cubicBezTo>
                  <a:cubicBezTo>
                    <a:pt x="1062" y="236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9" name="Google Shape;10039;p33"/>
            <p:cNvSpPr/>
            <p:nvPr/>
          </p:nvSpPr>
          <p:spPr>
            <a:xfrm>
              <a:off x="4953117" y="759066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26" y="1068"/>
                  </a:cubicBezTo>
                  <a:cubicBezTo>
                    <a:pt x="820" y="1068"/>
                    <a:pt x="1057" y="831"/>
                    <a:pt x="1057" y="537"/>
                  </a:cubicBezTo>
                  <a:cubicBezTo>
                    <a:pt x="1057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0" name="Google Shape;10040;p33"/>
            <p:cNvSpPr/>
            <p:nvPr/>
          </p:nvSpPr>
          <p:spPr>
            <a:xfrm>
              <a:off x="3429430" y="19367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6" y="836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1" name="Google Shape;10041;p33"/>
            <p:cNvSpPr/>
            <p:nvPr/>
          </p:nvSpPr>
          <p:spPr>
            <a:xfrm>
              <a:off x="2737552" y="21253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2" name="Google Shape;10042;p33"/>
            <p:cNvSpPr/>
            <p:nvPr/>
          </p:nvSpPr>
          <p:spPr>
            <a:xfrm>
              <a:off x="4598487" y="1470366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32" y="1067"/>
                  </a:cubicBezTo>
                  <a:cubicBezTo>
                    <a:pt x="826" y="1067"/>
                    <a:pt x="1062" y="830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3" name="Google Shape;10043;p33"/>
            <p:cNvSpPr/>
            <p:nvPr/>
          </p:nvSpPr>
          <p:spPr>
            <a:xfrm>
              <a:off x="4794467" y="231346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62" y="831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4" name="Google Shape;10044;p33"/>
            <p:cNvSpPr/>
            <p:nvPr/>
          </p:nvSpPr>
          <p:spPr>
            <a:xfrm>
              <a:off x="3787015" y="163045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56" y="831"/>
                    <a:pt x="1056" y="537"/>
                  </a:cubicBezTo>
                  <a:cubicBezTo>
                    <a:pt x="1056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5" name="Google Shape;10045;p33"/>
            <p:cNvSpPr/>
            <p:nvPr/>
          </p:nvSpPr>
          <p:spPr>
            <a:xfrm>
              <a:off x="3936200" y="10416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6" name="Google Shape;10046;p33"/>
            <p:cNvSpPr/>
            <p:nvPr/>
          </p:nvSpPr>
          <p:spPr>
            <a:xfrm>
              <a:off x="3917552" y="575295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7" name="Google Shape;10047;p33"/>
            <p:cNvSpPr/>
            <p:nvPr/>
          </p:nvSpPr>
          <p:spPr>
            <a:xfrm>
              <a:off x="3667914" y="33973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8" name="Google Shape;10048;p33"/>
            <p:cNvSpPr/>
            <p:nvPr/>
          </p:nvSpPr>
          <p:spPr>
            <a:xfrm>
              <a:off x="4719770" y="123480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9" name="Google Shape;10049;p33"/>
            <p:cNvSpPr/>
            <p:nvPr/>
          </p:nvSpPr>
          <p:spPr>
            <a:xfrm>
              <a:off x="3121561" y="161159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2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3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0" name="Google Shape;10050;p33"/>
            <p:cNvSpPr/>
            <p:nvPr/>
          </p:nvSpPr>
          <p:spPr>
            <a:xfrm>
              <a:off x="4421366" y="244066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26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1" name="Google Shape;10051;p33"/>
            <p:cNvSpPr/>
            <p:nvPr/>
          </p:nvSpPr>
          <p:spPr>
            <a:xfrm>
              <a:off x="2956649" y="235118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2" name="Google Shape;10052;p33"/>
            <p:cNvSpPr/>
            <p:nvPr/>
          </p:nvSpPr>
          <p:spPr>
            <a:xfrm>
              <a:off x="4458732" y="179540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3" name="Google Shape;10053;p33"/>
            <p:cNvSpPr/>
            <p:nvPr/>
          </p:nvSpPr>
          <p:spPr>
            <a:xfrm>
              <a:off x="3805663" y="1281950"/>
              <a:ext cx="37226" cy="37578"/>
            </a:xfrm>
            <a:custGeom>
              <a:avLst/>
              <a:gdLst/>
              <a:ahLst/>
              <a:cxnLst/>
              <a:rect l="l" t="t" r="r" b="b"/>
              <a:pathLst>
                <a:path w="1058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57" y="831"/>
                    <a:pt x="1057" y="537"/>
                  </a:cubicBezTo>
                  <a:cubicBezTo>
                    <a:pt x="1057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4" name="Google Shape;10054;p33"/>
            <p:cNvSpPr/>
            <p:nvPr/>
          </p:nvSpPr>
          <p:spPr>
            <a:xfrm>
              <a:off x="2434328" y="100405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5" name="Google Shape;10055;p33"/>
            <p:cNvSpPr/>
            <p:nvPr/>
          </p:nvSpPr>
          <p:spPr>
            <a:xfrm>
              <a:off x="4337414" y="1573880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43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6" name="Google Shape;10056;p33"/>
            <p:cNvSpPr/>
            <p:nvPr/>
          </p:nvSpPr>
          <p:spPr>
            <a:xfrm>
              <a:off x="4990272" y="244066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7" name="Google Shape;10057;p33"/>
            <p:cNvSpPr/>
            <p:nvPr/>
          </p:nvSpPr>
          <p:spPr>
            <a:xfrm>
              <a:off x="3429430" y="1470366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26" y="1067"/>
                  </a:cubicBezTo>
                  <a:cubicBezTo>
                    <a:pt x="820" y="1067"/>
                    <a:pt x="1056" y="830"/>
                    <a:pt x="1056" y="536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8" name="Google Shape;10058;p33"/>
            <p:cNvSpPr/>
            <p:nvPr/>
          </p:nvSpPr>
          <p:spPr>
            <a:xfrm>
              <a:off x="2620879" y="130080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9" name="Google Shape;10059;p33"/>
            <p:cNvSpPr/>
            <p:nvPr/>
          </p:nvSpPr>
          <p:spPr>
            <a:xfrm>
              <a:off x="2854015" y="7213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0" name="Google Shape;10060;p33"/>
            <p:cNvSpPr/>
            <p:nvPr/>
          </p:nvSpPr>
          <p:spPr>
            <a:xfrm>
              <a:off x="2322264" y="74020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37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1" name="Google Shape;10061;p33"/>
            <p:cNvSpPr/>
            <p:nvPr/>
          </p:nvSpPr>
          <p:spPr>
            <a:xfrm>
              <a:off x="4020151" y="28315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2" name="Google Shape;10062;p33"/>
            <p:cNvSpPr/>
            <p:nvPr/>
          </p:nvSpPr>
          <p:spPr>
            <a:xfrm>
              <a:off x="3381156" y="7213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3" name="Google Shape;10063;p33"/>
            <p:cNvSpPr/>
            <p:nvPr/>
          </p:nvSpPr>
          <p:spPr>
            <a:xfrm>
              <a:off x="2521411" y="272024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4" name="Google Shape;10064;p33"/>
            <p:cNvSpPr/>
            <p:nvPr/>
          </p:nvSpPr>
          <p:spPr>
            <a:xfrm>
              <a:off x="3158928" y="280806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6" y="836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5" name="Google Shape;10065;p33"/>
            <p:cNvSpPr/>
            <p:nvPr/>
          </p:nvSpPr>
          <p:spPr>
            <a:xfrm>
              <a:off x="3870932" y="312845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6" name="Google Shape;10066;p33"/>
            <p:cNvSpPr/>
            <p:nvPr/>
          </p:nvSpPr>
          <p:spPr>
            <a:xfrm>
              <a:off x="3917552" y="259449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7" name="Google Shape;10067;p33"/>
            <p:cNvSpPr/>
            <p:nvPr/>
          </p:nvSpPr>
          <p:spPr>
            <a:xfrm>
              <a:off x="4561156" y="309074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8" name="Google Shape;10068;p33"/>
            <p:cNvSpPr/>
            <p:nvPr/>
          </p:nvSpPr>
          <p:spPr>
            <a:xfrm>
              <a:off x="4738453" y="257563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9" name="Google Shape;10069;p33"/>
            <p:cNvSpPr/>
            <p:nvPr/>
          </p:nvSpPr>
          <p:spPr>
            <a:xfrm>
              <a:off x="2872698" y="329801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0" name="Google Shape;10070;p33"/>
            <p:cNvSpPr/>
            <p:nvPr/>
          </p:nvSpPr>
          <p:spPr>
            <a:xfrm>
              <a:off x="4178800" y="356647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1" name="Google Shape;10071;p33"/>
            <p:cNvSpPr/>
            <p:nvPr/>
          </p:nvSpPr>
          <p:spPr>
            <a:xfrm>
              <a:off x="2993981" y="46216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2" name="Google Shape;10072;p33"/>
            <p:cNvSpPr/>
            <p:nvPr/>
          </p:nvSpPr>
          <p:spPr>
            <a:xfrm>
              <a:off x="4141434" y="424023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3" name="Google Shape;10073;p33"/>
            <p:cNvSpPr/>
            <p:nvPr/>
          </p:nvSpPr>
          <p:spPr>
            <a:xfrm>
              <a:off x="3587868" y="4419186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42" y="1"/>
                    <a:pt x="1" y="237"/>
                    <a:pt x="1" y="537"/>
                  </a:cubicBezTo>
                  <a:cubicBezTo>
                    <a:pt x="1" y="831"/>
                    <a:pt x="242" y="1068"/>
                    <a:pt x="531" y="1068"/>
                  </a:cubicBezTo>
                  <a:cubicBezTo>
                    <a:pt x="826" y="1068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4" name="Google Shape;10074;p33"/>
            <p:cNvSpPr/>
            <p:nvPr/>
          </p:nvSpPr>
          <p:spPr>
            <a:xfrm>
              <a:off x="4533219" y="502676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5" name="Google Shape;10075;p33"/>
            <p:cNvSpPr/>
            <p:nvPr/>
          </p:nvSpPr>
          <p:spPr>
            <a:xfrm>
              <a:off x="3503917" y="41082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6" name="Google Shape;10076;p33"/>
            <p:cNvSpPr/>
            <p:nvPr/>
          </p:nvSpPr>
          <p:spPr>
            <a:xfrm>
              <a:off x="3278557" y="474886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7" name="Google Shape;10077;p33"/>
            <p:cNvSpPr/>
            <p:nvPr/>
          </p:nvSpPr>
          <p:spPr>
            <a:xfrm>
              <a:off x="2816859" y="3773752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8" name="Google Shape;10078;p33"/>
            <p:cNvSpPr/>
            <p:nvPr/>
          </p:nvSpPr>
          <p:spPr>
            <a:xfrm>
              <a:off x="2816859" y="4381467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26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9" name="Google Shape;10079;p33"/>
            <p:cNvSpPr/>
            <p:nvPr/>
          </p:nvSpPr>
          <p:spPr>
            <a:xfrm>
              <a:off x="4794467" y="454641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62" y="831"/>
                    <a:pt x="1062" y="531"/>
                  </a:cubicBezTo>
                  <a:cubicBezTo>
                    <a:pt x="1062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0" name="Google Shape;10080;p33"/>
            <p:cNvSpPr/>
            <p:nvPr/>
          </p:nvSpPr>
          <p:spPr>
            <a:xfrm>
              <a:off x="2718869" y="50079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1" name="Google Shape;10081;p33"/>
            <p:cNvSpPr/>
            <p:nvPr/>
          </p:nvSpPr>
          <p:spPr>
            <a:xfrm>
              <a:off x="4617170" y="343928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2" name="Google Shape;10082;p33"/>
            <p:cNvSpPr/>
            <p:nvPr/>
          </p:nvSpPr>
          <p:spPr>
            <a:xfrm>
              <a:off x="4355922" y="295411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42"/>
                    <a:pt x="0" y="536"/>
                  </a:cubicBezTo>
                  <a:cubicBezTo>
                    <a:pt x="0" y="831"/>
                    <a:pt x="242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3" name="Google Shape;10083;p33"/>
            <p:cNvSpPr/>
            <p:nvPr/>
          </p:nvSpPr>
          <p:spPr>
            <a:xfrm>
              <a:off x="4287698" y="480544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4" name="Google Shape;10084;p33"/>
            <p:cNvSpPr/>
            <p:nvPr/>
          </p:nvSpPr>
          <p:spPr>
            <a:xfrm>
              <a:off x="4934433" y="4951499"/>
              <a:ext cx="37226" cy="37578"/>
            </a:xfrm>
            <a:custGeom>
              <a:avLst/>
              <a:gdLst/>
              <a:ahLst/>
              <a:cxnLst/>
              <a:rect l="l" t="t" r="r" b="b"/>
              <a:pathLst>
                <a:path w="1058" h="1068" extrusionOk="0">
                  <a:moveTo>
                    <a:pt x="526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1" y="1067"/>
                    <a:pt x="1057" y="831"/>
                    <a:pt x="1057" y="537"/>
                  </a:cubicBezTo>
                  <a:cubicBezTo>
                    <a:pt x="1057" y="237"/>
                    <a:pt x="821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5" name="Google Shape;10085;p33"/>
            <p:cNvSpPr/>
            <p:nvPr/>
          </p:nvSpPr>
          <p:spPr>
            <a:xfrm>
              <a:off x="4020151" y="4565274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6" name="Google Shape;10086;p33"/>
            <p:cNvSpPr/>
            <p:nvPr/>
          </p:nvSpPr>
          <p:spPr>
            <a:xfrm>
              <a:off x="4906356" y="4023530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7" name="Google Shape;10087;p33"/>
            <p:cNvSpPr/>
            <p:nvPr/>
          </p:nvSpPr>
          <p:spPr>
            <a:xfrm>
              <a:off x="2415645" y="302012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8" name="Google Shape;10088;p33"/>
            <p:cNvSpPr/>
            <p:nvPr/>
          </p:nvSpPr>
          <p:spPr>
            <a:xfrm>
              <a:off x="2737552" y="259449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26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9" name="Google Shape;10089;p33"/>
            <p:cNvSpPr/>
            <p:nvPr/>
          </p:nvSpPr>
          <p:spPr>
            <a:xfrm>
              <a:off x="3625235" y="3382882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0" name="Google Shape;10090;p33"/>
            <p:cNvSpPr/>
            <p:nvPr/>
          </p:nvSpPr>
          <p:spPr>
            <a:xfrm>
              <a:off x="3074801" y="309074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3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1" name="Google Shape;10091;p33"/>
            <p:cNvSpPr/>
            <p:nvPr/>
          </p:nvSpPr>
          <p:spPr>
            <a:xfrm>
              <a:off x="3606551" y="383032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2" name="Google Shape;10092;p33"/>
            <p:cNvSpPr/>
            <p:nvPr/>
          </p:nvSpPr>
          <p:spPr>
            <a:xfrm>
              <a:off x="3102913" y="350286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6" y="1"/>
                    <a:pt x="0" y="243"/>
                    <a:pt x="0" y="537"/>
                  </a:cubicBezTo>
                  <a:cubicBezTo>
                    <a:pt x="0" y="836"/>
                    <a:pt x="236" y="1073"/>
                    <a:pt x="531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3" name="Google Shape;10093;p33"/>
            <p:cNvSpPr/>
            <p:nvPr/>
          </p:nvSpPr>
          <p:spPr>
            <a:xfrm>
              <a:off x="3217898" y="506447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4" name="Google Shape;10094;p33"/>
            <p:cNvSpPr/>
            <p:nvPr/>
          </p:nvSpPr>
          <p:spPr>
            <a:xfrm>
              <a:off x="2322264" y="414593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43" y="0"/>
                    <a:pt x="1" y="242"/>
                    <a:pt x="1" y="536"/>
                  </a:cubicBezTo>
                  <a:cubicBezTo>
                    <a:pt x="1" y="831"/>
                    <a:pt x="243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5" name="Google Shape;10095;p33"/>
            <p:cNvSpPr/>
            <p:nvPr/>
          </p:nvSpPr>
          <p:spPr>
            <a:xfrm>
              <a:off x="3503917" y="502676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6" name="Google Shape;10096;p33"/>
            <p:cNvSpPr/>
            <p:nvPr/>
          </p:nvSpPr>
          <p:spPr>
            <a:xfrm>
              <a:off x="4719770" y="476772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7" name="Google Shape;10097;p33"/>
            <p:cNvSpPr/>
            <p:nvPr/>
          </p:nvSpPr>
          <p:spPr>
            <a:xfrm>
              <a:off x="2502728" y="4381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8" name="Google Shape;10098;p33"/>
            <p:cNvSpPr/>
            <p:nvPr/>
          </p:nvSpPr>
          <p:spPr>
            <a:xfrm>
              <a:off x="2975333" y="4906779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5" y="1067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9" name="Google Shape;10099;p33"/>
            <p:cNvSpPr/>
            <p:nvPr/>
          </p:nvSpPr>
          <p:spPr>
            <a:xfrm>
              <a:off x="3184437" y="3698491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0" name="Google Shape;10100;p33"/>
            <p:cNvSpPr/>
            <p:nvPr/>
          </p:nvSpPr>
          <p:spPr>
            <a:xfrm>
              <a:off x="3297205" y="33168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1" name="Google Shape;10101;p33"/>
            <p:cNvSpPr/>
            <p:nvPr/>
          </p:nvSpPr>
          <p:spPr>
            <a:xfrm>
              <a:off x="4495888" y="270138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2" name="Google Shape;10102;p33"/>
            <p:cNvSpPr/>
            <p:nvPr/>
          </p:nvSpPr>
          <p:spPr>
            <a:xfrm>
              <a:off x="4598487" y="383032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3" name="Google Shape;10103;p33"/>
            <p:cNvSpPr/>
            <p:nvPr/>
          </p:nvSpPr>
          <p:spPr>
            <a:xfrm>
              <a:off x="4757136" y="314731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4" name="Google Shape;10104;p33"/>
            <p:cNvSpPr/>
            <p:nvPr/>
          </p:nvSpPr>
          <p:spPr>
            <a:xfrm>
              <a:off x="4197448" y="320372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1" y="1073"/>
                    <a:pt x="1062" y="836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5" name="Google Shape;10105;p33"/>
            <p:cNvSpPr/>
            <p:nvPr/>
          </p:nvSpPr>
          <p:spPr>
            <a:xfrm>
              <a:off x="2956649" y="273910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6" name="Google Shape;10106;p33"/>
            <p:cNvSpPr/>
            <p:nvPr/>
          </p:nvSpPr>
          <p:spPr>
            <a:xfrm>
              <a:off x="2340947" y="2556984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1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0"/>
                    <a:pt x="237" y="1067"/>
                    <a:pt x="531" y="1067"/>
                  </a:cubicBezTo>
                  <a:cubicBezTo>
                    <a:pt x="826" y="1067"/>
                    <a:pt x="1062" y="830"/>
                    <a:pt x="1062" y="531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7" name="Google Shape;10107;p33"/>
            <p:cNvSpPr/>
            <p:nvPr/>
          </p:nvSpPr>
          <p:spPr>
            <a:xfrm>
              <a:off x="2434328" y="3316875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8" name="Google Shape;10108;p33"/>
            <p:cNvSpPr/>
            <p:nvPr/>
          </p:nvSpPr>
          <p:spPr>
            <a:xfrm>
              <a:off x="3870932" y="364191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9" name="Google Shape;10109;p33"/>
            <p:cNvSpPr/>
            <p:nvPr/>
          </p:nvSpPr>
          <p:spPr>
            <a:xfrm>
              <a:off x="4337414" y="4042389"/>
              <a:ext cx="37226" cy="37578"/>
            </a:xfrm>
            <a:custGeom>
              <a:avLst/>
              <a:gdLst/>
              <a:ahLst/>
              <a:cxnLst/>
              <a:rect l="l" t="t" r="r" b="b"/>
              <a:pathLst>
                <a:path w="1058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57" y="831"/>
                    <a:pt x="1057" y="531"/>
                  </a:cubicBezTo>
                  <a:cubicBezTo>
                    <a:pt x="1057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0" name="Google Shape;10110;p33"/>
            <p:cNvSpPr/>
            <p:nvPr/>
          </p:nvSpPr>
          <p:spPr>
            <a:xfrm>
              <a:off x="2434328" y="512105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1" name="Google Shape;10111;p33"/>
            <p:cNvSpPr/>
            <p:nvPr/>
          </p:nvSpPr>
          <p:spPr>
            <a:xfrm>
              <a:off x="4477204" y="362305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2" name="Google Shape;10112;p33"/>
            <p:cNvSpPr/>
            <p:nvPr/>
          </p:nvSpPr>
          <p:spPr>
            <a:xfrm>
              <a:off x="4813151" y="336402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57" y="831"/>
                    <a:pt x="1057" y="537"/>
                  </a:cubicBezTo>
                  <a:cubicBezTo>
                    <a:pt x="1057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3" name="Google Shape;10113;p33"/>
            <p:cNvSpPr/>
            <p:nvPr/>
          </p:nvSpPr>
          <p:spPr>
            <a:xfrm>
              <a:off x="4953117" y="4315495"/>
              <a:ext cx="37191" cy="37718"/>
            </a:xfrm>
            <a:custGeom>
              <a:avLst/>
              <a:gdLst/>
              <a:ahLst/>
              <a:cxnLst/>
              <a:rect l="l" t="t" r="r" b="b"/>
              <a:pathLst>
                <a:path w="1057" h="1072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26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4" name="Google Shape;10114;p33"/>
            <p:cNvSpPr/>
            <p:nvPr/>
          </p:nvSpPr>
          <p:spPr>
            <a:xfrm>
              <a:off x="3625235" y="470411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5" name="Google Shape;10115;p33"/>
            <p:cNvSpPr/>
            <p:nvPr/>
          </p:nvSpPr>
          <p:spPr>
            <a:xfrm>
              <a:off x="3077193" y="4120043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1"/>
                  </a:moveTo>
                  <a:cubicBezTo>
                    <a:pt x="799" y="1"/>
                    <a:pt x="1" y="810"/>
                    <a:pt x="1" y="1808"/>
                  </a:cubicBezTo>
                  <a:cubicBezTo>
                    <a:pt x="1" y="2807"/>
                    <a:pt x="799" y="3616"/>
                    <a:pt x="1793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6" name="Google Shape;10116;p33"/>
            <p:cNvSpPr/>
            <p:nvPr/>
          </p:nvSpPr>
          <p:spPr>
            <a:xfrm>
              <a:off x="2352593" y="4722973"/>
              <a:ext cx="126138" cy="127264"/>
            </a:xfrm>
            <a:custGeom>
              <a:avLst/>
              <a:gdLst/>
              <a:ahLst/>
              <a:cxnLst/>
              <a:rect l="l" t="t" r="r" b="b"/>
              <a:pathLst>
                <a:path w="3585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85" y="2807"/>
                    <a:pt x="3585" y="1808"/>
                  </a:cubicBezTo>
                  <a:cubicBezTo>
                    <a:pt x="3585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7" name="Google Shape;10117;p33"/>
            <p:cNvSpPr/>
            <p:nvPr/>
          </p:nvSpPr>
          <p:spPr>
            <a:xfrm>
              <a:off x="4880636" y="2909362"/>
              <a:ext cx="126138" cy="127264"/>
            </a:xfrm>
            <a:custGeom>
              <a:avLst/>
              <a:gdLst/>
              <a:ahLst/>
              <a:cxnLst/>
              <a:rect l="l" t="t" r="r" b="b"/>
              <a:pathLst>
                <a:path w="3585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85" y="2807"/>
                    <a:pt x="3585" y="1808"/>
                  </a:cubicBezTo>
                  <a:cubicBezTo>
                    <a:pt x="3585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8" name="Google Shape;10118;p33"/>
            <p:cNvSpPr/>
            <p:nvPr/>
          </p:nvSpPr>
          <p:spPr>
            <a:xfrm>
              <a:off x="4134432" y="3785574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92" y="1"/>
                  </a:moveTo>
                  <a:cubicBezTo>
                    <a:pt x="804" y="1"/>
                    <a:pt x="0" y="810"/>
                    <a:pt x="0" y="1808"/>
                  </a:cubicBezTo>
                  <a:cubicBezTo>
                    <a:pt x="0" y="2807"/>
                    <a:pt x="804" y="3616"/>
                    <a:pt x="1792" y="3616"/>
                  </a:cubicBezTo>
                  <a:cubicBezTo>
                    <a:pt x="2780" y="3616"/>
                    <a:pt x="3579" y="2807"/>
                    <a:pt x="3579" y="1808"/>
                  </a:cubicBezTo>
                  <a:cubicBezTo>
                    <a:pt x="3579" y="810"/>
                    <a:pt x="2780" y="1"/>
                    <a:pt x="179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9" name="Google Shape;10119;p33"/>
            <p:cNvSpPr/>
            <p:nvPr/>
          </p:nvSpPr>
          <p:spPr>
            <a:xfrm>
              <a:off x="2557827" y="3458142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0"/>
                  </a:moveTo>
                  <a:cubicBezTo>
                    <a:pt x="805" y="0"/>
                    <a:pt x="1" y="809"/>
                    <a:pt x="1" y="1808"/>
                  </a:cubicBezTo>
                  <a:cubicBezTo>
                    <a:pt x="1" y="2806"/>
                    <a:pt x="805" y="3616"/>
                    <a:pt x="1793" y="3616"/>
                  </a:cubicBezTo>
                  <a:cubicBezTo>
                    <a:pt x="2780" y="3616"/>
                    <a:pt x="3579" y="2806"/>
                    <a:pt x="3579" y="1808"/>
                  </a:cubicBezTo>
                  <a:cubicBezTo>
                    <a:pt x="3579" y="809"/>
                    <a:pt x="2780" y="0"/>
                    <a:pt x="1793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0" name="Google Shape;10120;p33"/>
            <p:cNvSpPr/>
            <p:nvPr/>
          </p:nvSpPr>
          <p:spPr>
            <a:xfrm>
              <a:off x="3779978" y="4843165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87" y="0"/>
                  </a:moveTo>
                  <a:cubicBezTo>
                    <a:pt x="799" y="0"/>
                    <a:pt x="0" y="810"/>
                    <a:pt x="0" y="1808"/>
                  </a:cubicBezTo>
                  <a:cubicBezTo>
                    <a:pt x="0" y="2806"/>
                    <a:pt x="799" y="3616"/>
                    <a:pt x="1787" y="3616"/>
                  </a:cubicBezTo>
                  <a:cubicBezTo>
                    <a:pt x="2780" y="3616"/>
                    <a:pt x="3579" y="2806"/>
                    <a:pt x="3579" y="1808"/>
                  </a:cubicBezTo>
                  <a:cubicBezTo>
                    <a:pt x="3579" y="810"/>
                    <a:pt x="2780" y="0"/>
                    <a:pt x="1787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1" name="Google Shape;10121;p33"/>
            <p:cNvSpPr/>
            <p:nvPr/>
          </p:nvSpPr>
          <p:spPr>
            <a:xfrm>
              <a:off x="3686597" y="2782168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93" y="0"/>
                  </a:moveTo>
                  <a:cubicBezTo>
                    <a:pt x="805" y="0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0"/>
                    <a:pt x="17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2" name="Google Shape;10122;p33"/>
            <p:cNvSpPr/>
            <p:nvPr/>
          </p:nvSpPr>
          <p:spPr>
            <a:xfrm>
              <a:off x="3177400" y="38680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37"/>
                    <a:pt x="1" y="536"/>
                  </a:cubicBezTo>
                  <a:cubicBezTo>
                    <a:pt x="1" y="831"/>
                    <a:pt x="242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3" name="Google Shape;10123;p33"/>
            <p:cNvSpPr/>
            <p:nvPr/>
          </p:nvSpPr>
          <p:spPr>
            <a:xfrm>
              <a:off x="2620879" y="38680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4" name="Google Shape;10124;p33"/>
            <p:cNvSpPr/>
            <p:nvPr/>
          </p:nvSpPr>
          <p:spPr>
            <a:xfrm>
              <a:off x="4122751" y="498904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5" name="Google Shape;10125;p33"/>
            <p:cNvSpPr/>
            <p:nvPr/>
          </p:nvSpPr>
          <p:spPr>
            <a:xfrm>
              <a:off x="2639562" y="476772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6" name="Google Shape;10126;p33"/>
            <p:cNvSpPr/>
            <p:nvPr/>
          </p:nvSpPr>
          <p:spPr>
            <a:xfrm>
              <a:off x="4374605" y="3382882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42" y="1"/>
                    <a:pt x="0" y="237"/>
                    <a:pt x="0" y="531"/>
                  </a:cubicBezTo>
                  <a:cubicBezTo>
                    <a:pt x="0" y="831"/>
                    <a:pt x="242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7" name="Google Shape;10127;p33"/>
            <p:cNvSpPr/>
            <p:nvPr/>
          </p:nvSpPr>
          <p:spPr>
            <a:xfrm>
              <a:off x="4038834" y="292822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8" name="Google Shape;10128;p33"/>
            <p:cNvSpPr/>
            <p:nvPr/>
          </p:nvSpPr>
          <p:spPr>
            <a:xfrm>
              <a:off x="4635853" y="290936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9" name="Google Shape;10129;p33"/>
            <p:cNvSpPr/>
            <p:nvPr/>
          </p:nvSpPr>
          <p:spPr>
            <a:xfrm>
              <a:off x="4160117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0" y="1072"/>
                    <a:pt x="1062" y="830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0" name="Google Shape;10130;p33"/>
            <p:cNvSpPr/>
            <p:nvPr/>
          </p:nvSpPr>
          <p:spPr>
            <a:xfrm>
              <a:off x="4953117" y="3585336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26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2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1" name="Google Shape;10131;p33"/>
            <p:cNvSpPr/>
            <p:nvPr/>
          </p:nvSpPr>
          <p:spPr>
            <a:xfrm>
              <a:off x="3429430" y="302012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2" name="Google Shape;10132;p33"/>
            <p:cNvSpPr/>
            <p:nvPr/>
          </p:nvSpPr>
          <p:spPr>
            <a:xfrm>
              <a:off x="3278557" y="257563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3" name="Google Shape;10133;p33"/>
            <p:cNvSpPr/>
            <p:nvPr/>
          </p:nvSpPr>
          <p:spPr>
            <a:xfrm>
              <a:off x="2737552" y="303898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4" name="Google Shape;10134;p33"/>
            <p:cNvSpPr/>
            <p:nvPr/>
          </p:nvSpPr>
          <p:spPr>
            <a:xfrm>
              <a:off x="4598487" y="4296636"/>
              <a:ext cx="37402" cy="37718"/>
            </a:xfrm>
            <a:custGeom>
              <a:avLst/>
              <a:gdLst/>
              <a:ahLst/>
              <a:cxnLst/>
              <a:rect l="l" t="t" r="r" b="b"/>
              <a:pathLst>
                <a:path w="1063" h="1072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5" name="Google Shape;10135;p33"/>
            <p:cNvSpPr/>
            <p:nvPr/>
          </p:nvSpPr>
          <p:spPr>
            <a:xfrm>
              <a:off x="4906356" y="270138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6" name="Google Shape;10136;p33"/>
            <p:cNvSpPr/>
            <p:nvPr/>
          </p:nvSpPr>
          <p:spPr>
            <a:xfrm>
              <a:off x="4794467" y="513991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62" y="831"/>
                    <a:pt x="1062" y="536"/>
                  </a:cubicBezTo>
                  <a:cubicBezTo>
                    <a:pt x="1062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7" name="Google Shape;10137;p33"/>
            <p:cNvSpPr/>
            <p:nvPr/>
          </p:nvSpPr>
          <p:spPr>
            <a:xfrm>
              <a:off x="3787015" y="445672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8" name="Google Shape;10138;p33"/>
            <p:cNvSpPr/>
            <p:nvPr/>
          </p:nvSpPr>
          <p:spPr>
            <a:xfrm>
              <a:off x="3936200" y="38680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9" name="Google Shape;10139;p33"/>
            <p:cNvSpPr/>
            <p:nvPr/>
          </p:nvSpPr>
          <p:spPr>
            <a:xfrm>
              <a:off x="3917552" y="3401741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0" name="Google Shape;10140;p33"/>
            <p:cNvSpPr/>
            <p:nvPr/>
          </p:nvSpPr>
          <p:spPr>
            <a:xfrm>
              <a:off x="3667914" y="3166177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43" y="1"/>
                    <a:pt x="1" y="237"/>
                    <a:pt x="1" y="537"/>
                  </a:cubicBezTo>
                  <a:cubicBezTo>
                    <a:pt x="1" y="831"/>
                    <a:pt x="243" y="1068"/>
                    <a:pt x="532" y="1068"/>
                  </a:cubicBezTo>
                  <a:cubicBezTo>
                    <a:pt x="826" y="1068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1" name="Google Shape;10141;p33"/>
            <p:cNvSpPr/>
            <p:nvPr/>
          </p:nvSpPr>
          <p:spPr>
            <a:xfrm>
              <a:off x="4719770" y="406107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2" name="Google Shape;10142;p33"/>
            <p:cNvSpPr/>
            <p:nvPr/>
          </p:nvSpPr>
          <p:spPr>
            <a:xfrm>
              <a:off x="3121561" y="4438045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32" y="1068"/>
                  </a:cubicBezTo>
                  <a:cubicBezTo>
                    <a:pt x="821" y="1068"/>
                    <a:pt x="1057" y="831"/>
                    <a:pt x="1057" y="537"/>
                  </a:cubicBezTo>
                  <a:cubicBezTo>
                    <a:pt x="1057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3" name="Google Shape;10143;p33"/>
            <p:cNvSpPr/>
            <p:nvPr/>
          </p:nvSpPr>
          <p:spPr>
            <a:xfrm>
              <a:off x="4458732" y="462167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26" y="1072"/>
                  </a:cubicBezTo>
                  <a:cubicBezTo>
                    <a:pt x="820" y="1072"/>
                    <a:pt x="1056" y="830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4" name="Google Shape;10144;p33"/>
            <p:cNvSpPr/>
            <p:nvPr/>
          </p:nvSpPr>
          <p:spPr>
            <a:xfrm>
              <a:off x="3805663" y="4108221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57" y="831"/>
                    <a:pt x="1057" y="536"/>
                  </a:cubicBezTo>
                  <a:cubicBezTo>
                    <a:pt x="1057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5" name="Google Shape;10145;p33"/>
            <p:cNvSpPr/>
            <p:nvPr/>
          </p:nvSpPr>
          <p:spPr>
            <a:xfrm>
              <a:off x="2434328" y="383032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6" name="Google Shape;10146;p33"/>
            <p:cNvSpPr/>
            <p:nvPr/>
          </p:nvSpPr>
          <p:spPr>
            <a:xfrm>
              <a:off x="3466586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42" y="0"/>
                    <a:pt x="0" y="237"/>
                    <a:pt x="0" y="536"/>
                  </a:cubicBezTo>
                  <a:cubicBezTo>
                    <a:pt x="0" y="830"/>
                    <a:pt x="242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7" name="Google Shape;10147;p33"/>
            <p:cNvSpPr/>
            <p:nvPr/>
          </p:nvSpPr>
          <p:spPr>
            <a:xfrm>
              <a:off x="4337414" y="4400326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57" y="831"/>
                    <a:pt x="1057" y="537"/>
                  </a:cubicBezTo>
                  <a:cubicBezTo>
                    <a:pt x="1057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8" name="Google Shape;10148;p33"/>
            <p:cNvSpPr/>
            <p:nvPr/>
          </p:nvSpPr>
          <p:spPr>
            <a:xfrm>
              <a:off x="3429430" y="4296636"/>
              <a:ext cx="37191" cy="37718"/>
            </a:xfrm>
            <a:custGeom>
              <a:avLst/>
              <a:gdLst/>
              <a:ahLst/>
              <a:cxnLst/>
              <a:rect l="l" t="t" r="r" b="b"/>
              <a:pathLst>
                <a:path w="1057" h="1072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26" y="1072"/>
                  </a:cubicBezTo>
                  <a:cubicBezTo>
                    <a:pt x="820" y="1072"/>
                    <a:pt x="1056" y="836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9" name="Google Shape;10149;p33"/>
            <p:cNvSpPr/>
            <p:nvPr/>
          </p:nvSpPr>
          <p:spPr>
            <a:xfrm>
              <a:off x="2620879" y="412708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0" name="Google Shape;10150;p33"/>
            <p:cNvSpPr/>
            <p:nvPr/>
          </p:nvSpPr>
          <p:spPr>
            <a:xfrm>
              <a:off x="2854015" y="354761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1" name="Google Shape;10151;p33"/>
            <p:cNvSpPr/>
            <p:nvPr/>
          </p:nvSpPr>
          <p:spPr>
            <a:xfrm>
              <a:off x="2322264" y="356647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2" name="Google Shape;10152;p33"/>
            <p:cNvSpPr/>
            <p:nvPr/>
          </p:nvSpPr>
          <p:spPr>
            <a:xfrm>
              <a:off x="4020151" y="3109600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3" name="Google Shape;10153;p33"/>
            <p:cNvSpPr/>
            <p:nvPr/>
          </p:nvSpPr>
          <p:spPr>
            <a:xfrm>
              <a:off x="4248678" y="2556984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1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0"/>
                    <a:pt x="237" y="1067"/>
                    <a:pt x="531" y="1067"/>
                  </a:cubicBezTo>
                  <a:cubicBezTo>
                    <a:pt x="826" y="1067"/>
                    <a:pt x="1062" y="830"/>
                    <a:pt x="1062" y="531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4" name="Google Shape;10154;p33"/>
            <p:cNvSpPr/>
            <p:nvPr/>
          </p:nvSpPr>
          <p:spPr>
            <a:xfrm>
              <a:off x="3749649" y="268252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0" y="1072"/>
                    <a:pt x="1062" y="830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5" name="Google Shape;10155;p33"/>
            <p:cNvSpPr/>
            <p:nvPr/>
          </p:nvSpPr>
          <p:spPr>
            <a:xfrm>
              <a:off x="3065547" y="259449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6" name="Google Shape;10156;p33"/>
            <p:cNvSpPr/>
            <p:nvPr/>
          </p:nvSpPr>
          <p:spPr>
            <a:xfrm>
              <a:off x="3381156" y="354761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7" name="Google Shape;10157;p33"/>
            <p:cNvSpPr/>
            <p:nvPr/>
          </p:nvSpPr>
          <p:spPr>
            <a:xfrm>
              <a:off x="360207" y="-1820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8" name="Google Shape;10158;p33"/>
            <p:cNvSpPr/>
            <p:nvPr/>
          </p:nvSpPr>
          <p:spPr>
            <a:xfrm>
              <a:off x="1072211" y="30201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6"/>
                    <a:pt x="242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9" name="Google Shape;10159;p33"/>
            <p:cNvSpPr/>
            <p:nvPr/>
          </p:nvSpPr>
          <p:spPr>
            <a:xfrm>
              <a:off x="1762611" y="26429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0" name="Google Shape;10160;p33"/>
            <p:cNvSpPr/>
            <p:nvPr/>
          </p:nvSpPr>
          <p:spPr>
            <a:xfrm>
              <a:off x="74153" y="47156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62" y="836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1" name="Google Shape;10161;p33"/>
            <p:cNvSpPr/>
            <p:nvPr/>
          </p:nvSpPr>
          <p:spPr>
            <a:xfrm>
              <a:off x="1380080" y="74020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37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2" name="Google Shape;10162;p33"/>
            <p:cNvSpPr/>
            <p:nvPr/>
          </p:nvSpPr>
          <p:spPr>
            <a:xfrm>
              <a:off x="195436" y="179540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1" y="1072"/>
                    <a:pt x="1062" y="831"/>
                    <a:pt x="1062" y="536"/>
                  </a:cubicBezTo>
                  <a:cubicBezTo>
                    <a:pt x="1062" y="237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3" name="Google Shape;10163;p33"/>
            <p:cNvSpPr/>
            <p:nvPr/>
          </p:nvSpPr>
          <p:spPr>
            <a:xfrm>
              <a:off x="1342889" y="1413788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1" y="1072"/>
                    <a:pt x="1057" y="831"/>
                    <a:pt x="1057" y="536"/>
                  </a:cubicBezTo>
                  <a:cubicBezTo>
                    <a:pt x="1057" y="242"/>
                    <a:pt x="821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4" name="Google Shape;10164;p33"/>
            <p:cNvSpPr/>
            <p:nvPr/>
          </p:nvSpPr>
          <p:spPr>
            <a:xfrm>
              <a:off x="789324" y="159273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5" name="Google Shape;10165;p33"/>
            <p:cNvSpPr/>
            <p:nvPr/>
          </p:nvSpPr>
          <p:spPr>
            <a:xfrm>
              <a:off x="1734674" y="220049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1" y="1067"/>
                    <a:pt x="1062" y="831"/>
                    <a:pt x="1062" y="537"/>
                  </a:cubicBezTo>
                  <a:cubicBezTo>
                    <a:pt x="1062" y="237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6" name="Google Shape;10166;p33"/>
            <p:cNvSpPr/>
            <p:nvPr/>
          </p:nvSpPr>
          <p:spPr>
            <a:xfrm>
              <a:off x="705372" y="128195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7" name="Google Shape;10167;p33"/>
            <p:cNvSpPr/>
            <p:nvPr/>
          </p:nvSpPr>
          <p:spPr>
            <a:xfrm>
              <a:off x="480012" y="1922599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26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8" name="Google Shape;10168;p33"/>
            <p:cNvSpPr/>
            <p:nvPr/>
          </p:nvSpPr>
          <p:spPr>
            <a:xfrm>
              <a:off x="18139" y="94748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9" name="Google Shape;10169;p33"/>
            <p:cNvSpPr/>
            <p:nvPr/>
          </p:nvSpPr>
          <p:spPr>
            <a:xfrm>
              <a:off x="18139" y="15550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0" name="Google Shape;10170;p33"/>
            <p:cNvSpPr/>
            <p:nvPr/>
          </p:nvSpPr>
          <p:spPr>
            <a:xfrm>
              <a:off x="1995747" y="171996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43" y="0"/>
                    <a:pt x="1" y="242"/>
                    <a:pt x="1" y="536"/>
                  </a:cubicBezTo>
                  <a:cubicBezTo>
                    <a:pt x="1" y="831"/>
                    <a:pt x="243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1" name="Google Shape;10171;p33"/>
            <p:cNvSpPr/>
            <p:nvPr/>
          </p:nvSpPr>
          <p:spPr>
            <a:xfrm>
              <a:off x="1818626" y="61301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2" name="Google Shape;10172;p33"/>
            <p:cNvSpPr/>
            <p:nvPr/>
          </p:nvSpPr>
          <p:spPr>
            <a:xfrm>
              <a:off x="1557377" y="127847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3" name="Google Shape;10173;p33"/>
            <p:cNvSpPr/>
            <p:nvPr/>
          </p:nvSpPr>
          <p:spPr>
            <a:xfrm>
              <a:off x="1488977" y="1979000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4" name="Google Shape;10174;p33"/>
            <p:cNvSpPr/>
            <p:nvPr/>
          </p:nvSpPr>
          <p:spPr>
            <a:xfrm>
              <a:off x="2135713" y="212505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5" name="Google Shape;10175;p33"/>
            <p:cNvSpPr/>
            <p:nvPr/>
          </p:nvSpPr>
          <p:spPr>
            <a:xfrm>
              <a:off x="1221607" y="173882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6" name="Google Shape;10176;p33"/>
            <p:cNvSpPr/>
            <p:nvPr/>
          </p:nvSpPr>
          <p:spPr>
            <a:xfrm>
              <a:off x="1006943" y="237004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7" name="Google Shape;10177;p33"/>
            <p:cNvSpPr/>
            <p:nvPr/>
          </p:nvSpPr>
          <p:spPr>
            <a:xfrm>
              <a:off x="2107811" y="119708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8" name="Google Shape;10178;p33"/>
            <p:cNvSpPr/>
            <p:nvPr/>
          </p:nvSpPr>
          <p:spPr>
            <a:xfrm>
              <a:off x="826690" y="55643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9" name="Google Shape;10179;p33"/>
            <p:cNvSpPr/>
            <p:nvPr/>
          </p:nvSpPr>
          <p:spPr>
            <a:xfrm>
              <a:off x="276256" y="26429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0" name="Google Shape;10180;p33"/>
            <p:cNvSpPr/>
            <p:nvPr/>
          </p:nvSpPr>
          <p:spPr>
            <a:xfrm>
              <a:off x="808007" y="1004059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1" name="Google Shape;10181;p33"/>
            <p:cNvSpPr/>
            <p:nvPr/>
          </p:nvSpPr>
          <p:spPr>
            <a:xfrm>
              <a:off x="304158" y="676627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2" y="0"/>
                  </a:moveTo>
                  <a:cubicBezTo>
                    <a:pt x="243" y="0"/>
                    <a:pt x="1" y="237"/>
                    <a:pt x="1" y="536"/>
                  </a:cubicBezTo>
                  <a:cubicBezTo>
                    <a:pt x="1" y="830"/>
                    <a:pt x="243" y="1067"/>
                    <a:pt x="532" y="1067"/>
                  </a:cubicBezTo>
                  <a:cubicBezTo>
                    <a:pt x="826" y="1067"/>
                    <a:pt x="1062" y="830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2" name="Google Shape;10182;p33"/>
            <p:cNvSpPr/>
            <p:nvPr/>
          </p:nvSpPr>
          <p:spPr>
            <a:xfrm>
              <a:off x="419353" y="2238208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26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0" y="1067"/>
                    <a:pt x="1057" y="831"/>
                    <a:pt x="1057" y="537"/>
                  </a:cubicBezTo>
                  <a:cubicBezTo>
                    <a:pt x="1057" y="237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3" name="Google Shape;10183;p33"/>
            <p:cNvSpPr/>
            <p:nvPr/>
          </p:nvSpPr>
          <p:spPr>
            <a:xfrm>
              <a:off x="705372" y="220049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4" name="Google Shape;10184;p33"/>
            <p:cNvSpPr/>
            <p:nvPr/>
          </p:nvSpPr>
          <p:spPr>
            <a:xfrm>
              <a:off x="1921260" y="1941458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5" name="Google Shape;10185;p33"/>
            <p:cNvSpPr/>
            <p:nvPr/>
          </p:nvSpPr>
          <p:spPr>
            <a:xfrm>
              <a:off x="176788" y="2080333"/>
              <a:ext cx="37366" cy="37718"/>
            </a:xfrm>
            <a:custGeom>
              <a:avLst/>
              <a:gdLst/>
              <a:ahLst/>
              <a:cxnLst/>
              <a:rect l="l" t="t" r="r" b="b"/>
              <a:pathLst>
                <a:path w="1062" h="1072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0" y="1072"/>
                    <a:pt x="1062" y="830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6" name="Google Shape;10186;p33"/>
            <p:cNvSpPr/>
            <p:nvPr/>
          </p:nvSpPr>
          <p:spPr>
            <a:xfrm>
              <a:off x="385892" y="87204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7" name="Google Shape;10187;p33"/>
            <p:cNvSpPr/>
            <p:nvPr/>
          </p:nvSpPr>
          <p:spPr>
            <a:xfrm>
              <a:off x="498484" y="49042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42"/>
                    <a:pt x="1" y="536"/>
                  </a:cubicBezTo>
                  <a:cubicBezTo>
                    <a:pt x="1" y="836"/>
                    <a:pt x="242" y="1072"/>
                    <a:pt x="531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8" name="Google Shape;10188;p33"/>
            <p:cNvSpPr/>
            <p:nvPr/>
          </p:nvSpPr>
          <p:spPr>
            <a:xfrm>
              <a:off x="1799942" y="100405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9" name="Google Shape;10189;p33"/>
            <p:cNvSpPr/>
            <p:nvPr/>
          </p:nvSpPr>
          <p:spPr>
            <a:xfrm>
              <a:off x="1958592" y="320872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0" name="Google Shape;10190;p33"/>
            <p:cNvSpPr/>
            <p:nvPr/>
          </p:nvSpPr>
          <p:spPr>
            <a:xfrm>
              <a:off x="1398728" y="37744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1"/>
                    <a:pt x="242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1" name="Google Shape;10191;p33"/>
            <p:cNvSpPr/>
            <p:nvPr/>
          </p:nvSpPr>
          <p:spPr>
            <a:xfrm>
              <a:off x="1072211" y="815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6"/>
                    <a:pt x="242" y="1073"/>
                    <a:pt x="531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2" name="Google Shape;10192;p33"/>
            <p:cNvSpPr/>
            <p:nvPr/>
          </p:nvSpPr>
          <p:spPr>
            <a:xfrm>
              <a:off x="1538694" y="121594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3" name="Google Shape;10193;p33"/>
            <p:cNvSpPr/>
            <p:nvPr/>
          </p:nvSpPr>
          <p:spPr>
            <a:xfrm>
              <a:off x="1678660" y="796784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2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6" y="1068"/>
                    <a:pt x="1062" y="831"/>
                    <a:pt x="1062" y="532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4" name="Google Shape;10194;p33"/>
            <p:cNvSpPr/>
            <p:nvPr/>
          </p:nvSpPr>
          <p:spPr>
            <a:xfrm>
              <a:off x="2014430" y="53757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42" y="0"/>
                    <a:pt x="1" y="242"/>
                    <a:pt x="1" y="536"/>
                  </a:cubicBezTo>
                  <a:cubicBezTo>
                    <a:pt x="1" y="831"/>
                    <a:pt x="242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5" name="Google Shape;10195;p33"/>
            <p:cNvSpPr/>
            <p:nvPr/>
          </p:nvSpPr>
          <p:spPr>
            <a:xfrm>
              <a:off x="2154396" y="1489225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5" y="1067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6" name="Google Shape;10196;p33"/>
            <p:cNvSpPr/>
            <p:nvPr/>
          </p:nvSpPr>
          <p:spPr>
            <a:xfrm>
              <a:off x="826690" y="1877843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2"/>
                  </a:cubicBezTo>
                  <a:cubicBezTo>
                    <a:pt x="0" y="831"/>
                    <a:pt x="237" y="1068"/>
                    <a:pt x="531" y="1068"/>
                  </a:cubicBezTo>
                  <a:cubicBezTo>
                    <a:pt x="820" y="1068"/>
                    <a:pt x="1062" y="831"/>
                    <a:pt x="1062" y="532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7" name="Google Shape;10197;p33"/>
            <p:cNvSpPr/>
            <p:nvPr/>
          </p:nvSpPr>
          <p:spPr>
            <a:xfrm>
              <a:off x="1324241" y="240294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8" name="Google Shape;10198;p33"/>
            <p:cNvSpPr/>
            <p:nvPr/>
          </p:nvSpPr>
          <p:spPr>
            <a:xfrm>
              <a:off x="278649" y="1293596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1"/>
                  </a:moveTo>
                  <a:cubicBezTo>
                    <a:pt x="799" y="1"/>
                    <a:pt x="1" y="810"/>
                    <a:pt x="1" y="1808"/>
                  </a:cubicBezTo>
                  <a:cubicBezTo>
                    <a:pt x="1" y="2807"/>
                    <a:pt x="799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7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9" name="Google Shape;10199;p33"/>
            <p:cNvSpPr/>
            <p:nvPr/>
          </p:nvSpPr>
          <p:spPr>
            <a:xfrm>
              <a:off x="2082091" y="82916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5" y="1"/>
                    <a:pt x="1" y="815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5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0" name="Google Shape;10200;p33"/>
            <p:cNvSpPr/>
            <p:nvPr/>
          </p:nvSpPr>
          <p:spPr>
            <a:xfrm>
              <a:off x="1335887" y="959128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87" y="1"/>
                  </a:moveTo>
                  <a:cubicBezTo>
                    <a:pt x="799" y="1"/>
                    <a:pt x="0" y="810"/>
                    <a:pt x="0" y="1808"/>
                  </a:cubicBezTo>
                  <a:cubicBezTo>
                    <a:pt x="0" y="2807"/>
                    <a:pt x="799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7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1" name="Google Shape;10201;p33"/>
            <p:cNvSpPr/>
            <p:nvPr/>
          </p:nvSpPr>
          <p:spPr>
            <a:xfrm>
              <a:off x="981258" y="2016719"/>
              <a:ext cx="126138" cy="127229"/>
            </a:xfrm>
            <a:custGeom>
              <a:avLst/>
              <a:gdLst/>
              <a:ahLst/>
              <a:cxnLst/>
              <a:rect l="l" t="t" r="r" b="b"/>
              <a:pathLst>
                <a:path w="3585" h="3616" extrusionOk="0">
                  <a:moveTo>
                    <a:pt x="1792" y="0"/>
                  </a:moveTo>
                  <a:cubicBezTo>
                    <a:pt x="804" y="0"/>
                    <a:pt x="0" y="810"/>
                    <a:pt x="0" y="1808"/>
                  </a:cubicBezTo>
                  <a:cubicBezTo>
                    <a:pt x="0" y="2806"/>
                    <a:pt x="804" y="3616"/>
                    <a:pt x="1792" y="3616"/>
                  </a:cubicBezTo>
                  <a:cubicBezTo>
                    <a:pt x="2780" y="3616"/>
                    <a:pt x="3584" y="2806"/>
                    <a:pt x="3584" y="1808"/>
                  </a:cubicBezTo>
                  <a:cubicBezTo>
                    <a:pt x="3584" y="810"/>
                    <a:pt x="2780" y="0"/>
                    <a:pt x="179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2" name="Google Shape;10202;p33"/>
            <p:cNvSpPr/>
            <p:nvPr/>
          </p:nvSpPr>
          <p:spPr>
            <a:xfrm>
              <a:off x="888053" y="-44102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87" y="1"/>
                  </a:moveTo>
                  <a:cubicBezTo>
                    <a:pt x="800" y="1"/>
                    <a:pt x="1" y="810"/>
                    <a:pt x="1" y="1808"/>
                  </a:cubicBezTo>
                  <a:cubicBezTo>
                    <a:pt x="1" y="2807"/>
                    <a:pt x="800" y="3616"/>
                    <a:pt x="1787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1"/>
                    <a:pt x="1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3" name="Google Shape;10203;p33"/>
            <p:cNvSpPr/>
            <p:nvPr/>
          </p:nvSpPr>
          <p:spPr>
            <a:xfrm>
              <a:off x="378855" y="104160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4" name="Google Shape;10204;p33"/>
            <p:cNvSpPr/>
            <p:nvPr/>
          </p:nvSpPr>
          <p:spPr>
            <a:xfrm>
              <a:off x="1324241" y="216277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5" name="Google Shape;10205;p33"/>
            <p:cNvSpPr/>
            <p:nvPr/>
          </p:nvSpPr>
          <p:spPr>
            <a:xfrm>
              <a:off x="575610" y="242180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6" y="1"/>
                    <a:pt x="0" y="242"/>
                    <a:pt x="0" y="537"/>
                  </a:cubicBezTo>
                  <a:cubicBezTo>
                    <a:pt x="0" y="831"/>
                    <a:pt x="236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6" name="Google Shape;10206;p33"/>
            <p:cNvSpPr/>
            <p:nvPr/>
          </p:nvSpPr>
          <p:spPr>
            <a:xfrm>
              <a:off x="1576060" y="55643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7" name="Google Shape;10207;p33"/>
            <p:cNvSpPr/>
            <p:nvPr/>
          </p:nvSpPr>
          <p:spPr>
            <a:xfrm>
              <a:off x="1240290" y="101986"/>
              <a:ext cx="37191" cy="37542"/>
            </a:xfrm>
            <a:custGeom>
              <a:avLst/>
              <a:gdLst/>
              <a:ahLst/>
              <a:cxnLst/>
              <a:rect l="l" t="t" r="r" b="b"/>
              <a:pathLst>
                <a:path w="1057" h="1067" extrusionOk="0">
                  <a:moveTo>
                    <a:pt x="531" y="0"/>
                  </a:moveTo>
                  <a:cubicBezTo>
                    <a:pt x="237" y="0"/>
                    <a:pt x="0" y="236"/>
                    <a:pt x="0" y="531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0" y="1067"/>
                    <a:pt x="1057" y="830"/>
                    <a:pt x="1057" y="531"/>
                  </a:cubicBezTo>
                  <a:cubicBezTo>
                    <a:pt x="1057" y="236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8" name="Google Shape;10208;p33"/>
            <p:cNvSpPr/>
            <p:nvPr/>
          </p:nvSpPr>
          <p:spPr>
            <a:xfrm>
              <a:off x="1837309" y="83127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6"/>
                    <a:pt x="0" y="531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0" y="1067"/>
                    <a:pt x="1062" y="830"/>
                    <a:pt x="1062" y="531"/>
                  </a:cubicBezTo>
                  <a:cubicBezTo>
                    <a:pt x="1062" y="236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9" name="Google Shape;10209;p33"/>
            <p:cNvSpPr/>
            <p:nvPr/>
          </p:nvSpPr>
          <p:spPr>
            <a:xfrm>
              <a:off x="2154396" y="759066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8"/>
                    <a:pt x="531" y="1068"/>
                  </a:cubicBezTo>
                  <a:cubicBezTo>
                    <a:pt x="825" y="1068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0" name="Google Shape;10210;p33"/>
            <p:cNvSpPr/>
            <p:nvPr/>
          </p:nvSpPr>
          <p:spPr>
            <a:xfrm>
              <a:off x="630675" y="19367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1" name="Google Shape;10211;p33"/>
            <p:cNvSpPr/>
            <p:nvPr/>
          </p:nvSpPr>
          <p:spPr>
            <a:xfrm>
              <a:off x="1799942" y="1470366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32" y="1067"/>
                  </a:cubicBezTo>
                  <a:cubicBezTo>
                    <a:pt x="826" y="1067"/>
                    <a:pt x="1062" y="830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2" name="Google Shape;10212;p33"/>
            <p:cNvSpPr/>
            <p:nvPr/>
          </p:nvSpPr>
          <p:spPr>
            <a:xfrm>
              <a:off x="1995747" y="231346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43" y="0"/>
                    <a:pt x="1" y="242"/>
                    <a:pt x="1" y="536"/>
                  </a:cubicBezTo>
                  <a:cubicBezTo>
                    <a:pt x="1" y="831"/>
                    <a:pt x="243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3" name="Google Shape;10213;p33"/>
            <p:cNvSpPr/>
            <p:nvPr/>
          </p:nvSpPr>
          <p:spPr>
            <a:xfrm>
              <a:off x="988260" y="163045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3"/>
                    <a:pt x="1" y="537"/>
                  </a:cubicBezTo>
                  <a:cubicBezTo>
                    <a:pt x="1" y="831"/>
                    <a:pt x="243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4" name="Google Shape;10214;p33"/>
            <p:cNvSpPr/>
            <p:nvPr/>
          </p:nvSpPr>
          <p:spPr>
            <a:xfrm>
              <a:off x="1137655" y="1041601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26" y="1072"/>
                  </a:cubicBezTo>
                  <a:cubicBezTo>
                    <a:pt x="821" y="1072"/>
                    <a:pt x="1057" y="830"/>
                    <a:pt x="1057" y="536"/>
                  </a:cubicBezTo>
                  <a:cubicBezTo>
                    <a:pt x="1057" y="242"/>
                    <a:pt x="821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5" name="Google Shape;10215;p33"/>
            <p:cNvSpPr/>
            <p:nvPr/>
          </p:nvSpPr>
          <p:spPr>
            <a:xfrm>
              <a:off x="1119007" y="575295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6" name="Google Shape;10216;p33"/>
            <p:cNvSpPr/>
            <p:nvPr/>
          </p:nvSpPr>
          <p:spPr>
            <a:xfrm>
              <a:off x="869405" y="33973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7" name="Google Shape;10217;p33"/>
            <p:cNvSpPr/>
            <p:nvPr/>
          </p:nvSpPr>
          <p:spPr>
            <a:xfrm>
              <a:off x="1921260" y="123480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8" name="Google Shape;10218;p33"/>
            <p:cNvSpPr/>
            <p:nvPr/>
          </p:nvSpPr>
          <p:spPr>
            <a:xfrm>
              <a:off x="322841" y="161159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9" name="Google Shape;10219;p33"/>
            <p:cNvSpPr/>
            <p:nvPr/>
          </p:nvSpPr>
          <p:spPr>
            <a:xfrm>
              <a:off x="1622645" y="244066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0" name="Google Shape;10220;p33"/>
            <p:cNvSpPr/>
            <p:nvPr/>
          </p:nvSpPr>
          <p:spPr>
            <a:xfrm>
              <a:off x="158105" y="235118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1" name="Google Shape;10221;p33"/>
            <p:cNvSpPr/>
            <p:nvPr/>
          </p:nvSpPr>
          <p:spPr>
            <a:xfrm>
              <a:off x="1659977" y="179540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2" name="Google Shape;10222;p33"/>
            <p:cNvSpPr/>
            <p:nvPr/>
          </p:nvSpPr>
          <p:spPr>
            <a:xfrm>
              <a:off x="1006943" y="1281950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3" name="Google Shape;10223;p33"/>
            <p:cNvSpPr/>
            <p:nvPr/>
          </p:nvSpPr>
          <p:spPr>
            <a:xfrm>
              <a:off x="1538694" y="157388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3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4" name="Google Shape;10224;p33"/>
            <p:cNvSpPr/>
            <p:nvPr/>
          </p:nvSpPr>
          <p:spPr>
            <a:xfrm>
              <a:off x="2191727" y="244066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5" name="Google Shape;10225;p33"/>
            <p:cNvSpPr/>
            <p:nvPr/>
          </p:nvSpPr>
          <p:spPr>
            <a:xfrm>
              <a:off x="630675" y="1470366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67"/>
                    <a:pt x="532" y="1067"/>
                  </a:cubicBezTo>
                  <a:cubicBezTo>
                    <a:pt x="826" y="1067"/>
                    <a:pt x="1062" y="830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6" name="Google Shape;10226;p33"/>
            <p:cNvSpPr/>
            <p:nvPr/>
          </p:nvSpPr>
          <p:spPr>
            <a:xfrm>
              <a:off x="55505" y="72134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7" name="Google Shape;10227;p33"/>
            <p:cNvSpPr/>
            <p:nvPr/>
          </p:nvSpPr>
          <p:spPr>
            <a:xfrm>
              <a:off x="1221607" y="28315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62" y="836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8" name="Google Shape;10228;p33"/>
            <p:cNvSpPr/>
            <p:nvPr/>
          </p:nvSpPr>
          <p:spPr>
            <a:xfrm>
              <a:off x="582612" y="72134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9" name="Google Shape;10229;p33"/>
            <p:cNvSpPr/>
            <p:nvPr/>
          </p:nvSpPr>
          <p:spPr>
            <a:xfrm>
              <a:off x="360207" y="280806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5" y="1072"/>
                    <a:pt x="1062" y="836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0" name="Google Shape;10230;p33"/>
            <p:cNvSpPr/>
            <p:nvPr/>
          </p:nvSpPr>
          <p:spPr>
            <a:xfrm>
              <a:off x="1072211" y="312845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37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1" name="Google Shape;10231;p33"/>
            <p:cNvSpPr/>
            <p:nvPr/>
          </p:nvSpPr>
          <p:spPr>
            <a:xfrm>
              <a:off x="1119007" y="259449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2" name="Google Shape;10232;p33"/>
            <p:cNvSpPr/>
            <p:nvPr/>
          </p:nvSpPr>
          <p:spPr>
            <a:xfrm>
              <a:off x="1762611" y="309074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3" name="Google Shape;10233;p33"/>
            <p:cNvSpPr/>
            <p:nvPr/>
          </p:nvSpPr>
          <p:spPr>
            <a:xfrm>
              <a:off x="1939908" y="2575632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32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6"/>
                    <a:pt x="237" y="1073"/>
                    <a:pt x="532" y="1073"/>
                  </a:cubicBezTo>
                  <a:cubicBezTo>
                    <a:pt x="821" y="1073"/>
                    <a:pt x="1057" y="836"/>
                    <a:pt x="1057" y="537"/>
                  </a:cubicBezTo>
                  <a:cubicBezTo>
                    <a:pt x="1057" y="243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4" name="Google Shape;10234;p33"/>
            <p:cNvSpPr/>
            <p:nvPr/>
          </p:nvSpPr>
          <p:spPr>
            <a:xfrm>
              <a:off x="74153" y="329801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2" y="1073"/>
                  </a:cubicBezTo>
                  <a:cubicBezTo>
                    <a:pt x="821" y="1073"/>
                    <a:pt x="1062" y="831"/>
                    <a:pt x="1062" y="537"/>
                  </a:cubicBezTo>
                  <a:cubicBezTo>
                    <a:pt x="1062" y="242"/>
                    <a:pt x="821" y="1"/>
                    <a:pt x="532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5" name="Google Shape;10235;p33"/>
            <p:cNvSpPr/>
            <p:nvPr/>
          </p:nvSpPr>
          <p:spPr>
            <a:xfrm>
              <a:off x="1380080" y="356647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42" y="1"/>
                    <a:pt x="0" y="242"/>
                    <a:pt x="0" y="537"/>
                  </a:cubicBezTo>
                  <a:cubicBezTo>
                    <a:pt x="0" y="831"/>
                    <a:pt x="242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6" name="Google Shape;10236;p33"/>
            <p:cNvSpPr/>
            <p:nvPr/>
          </p:nvSpPr>
          <p:spPr>
            <a:xfrm>
              <a:off x="195436" y="46216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1" y="1072"/>
                    <a:pt x="1062" y="830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7" name="Google Shape;10237;p33"/>
            <p:cNvSpPr/>
            <p:nvPr/>
          </p:nvSpPr>
          <p:spPr>
            <a:xfrm>
              <a:off x="1342889" y="4240235"/>
              <a:ext cx="37226" cy="37578"/>
            </a:xfrm>
            <a:custGeom>
              <a:avLst/>
              <a:gdLst/>
              <a:ahLst/>
              <a:cxnLst/>
              <a:rect l="l" t="t" r="r" b="b"/>
              <a:pathLst>
                <a:path w="1058" h="1068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67"/>
                    <a:pt x="526" y="1067"/>
                  </a:cubicBezTo>
                  <a:cubicBezTo>
                    <a:pt x="821" y="1067"/>
                    <a:pt x="1057" y="831"/>
                    <a:pt x="1057" y="536"/>
                  </a:cubicBezTo>
                  <a:cubicBezTo>
                    <a:pt x="1057" y="237"/>
                    <a:pt x="821" y="0"/>
                    <a:pt x="526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8" name="Google Shape;10238;p33"/>
            <p:cNvSpPr/>
            <p:nvPr/>
          </p:nvSpPr>
          <p:spPr>
            <a:xfrm>
              <a:off x="789324" y="4419186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6" y="1068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9" name="Google Shape;10239;p33"/>
            <p:cNvSpPr/>
            <p:nvPr/>
          </p:nvSpPr>
          <p:spPr>
            <a:xfrm>
              <a:off x="1734674" y="502676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1" y="1072"/>
                    <a:pt x="1062" y="836"/>
                    <a:pt x="1062" y="536"/>
                  </a:cubicBezTo>
                  <a:cubicBezTo>
                    <a:pt x="1062" y="242"/>
                    <a:pt x="821" y="0"/>
                    <a:pt x="532" y="0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0" name="Google Shape;10240;p33"/>
            <p:cNvSpPr/>
            <p:nvPr/>
          </p:nvSpPr>
          <p:spPr>
            <a:xfrm>
              <a:off x="705372" y="41082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1" name="Google Shape;10241;p33"/>
            <p:cNvSpPr/>
            <p:nvPr/>
          </p:nvSpPr>
          <p:spPr>
            <a:xfrm>
              <a:off x="480012" y="4748869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26" y="1072"/>
                  </a:cubicBezTo>
                  <a:cubicBezTo>
                    <a:pt x="820" y="1072"/>
                    <a:pt x="1056" y="831"/>
                    <a:pt x="1056" y="536"/>
                  </a:cubicBezTo>
                  <a:cubicBezTo>
                    <a:pt x="1056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2" name="Google Shape;10242;p33"/>
            <p:cNvSpPr/>
            <p:nvPr/>
          </p:nvSpPr>
          <p:spPr>
            <a:xfrm>
              <a:off x="18139" y="3773752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3" name="Google Shape;10243;p33"/>
            <p:cNvSpPr/>
            <p:nvPr/>
          </p:nvSpPr>
          <p:spPr>
            <a:xfrm>
              <a:off x="18139" y="4381467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4" name="Google Shape;10244;p33"/>
            <p:cNvSpPr/>
            <p:nvPr/>
          </p:nvSpPr>
          <p:spPr>
            <a:xfrm>
              <a:off x="1995747" y="454641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43" y="0"/>
                    <a:pt x="1" y="237"/>
                    <a:pt x="1" y="531"/>
                  </a:cubicBezTo>
                  <a:cubicBezTo>
                    <a:pt x="1" y="831"/>
                    <a:pt x="243" y="1067"/>
                    <a:pt x="532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5" name="Google Shape;10245;p33"/>
            <p:cNvSpPr/>
            <p:nvPr/>
          </p:nvSpPr>
          <p:spPr>
            <a:xfrm>
              <a:off x="1818626" y="343928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6" name="Google Shape;10246;p33"/>
            <p:cNvSpPr/>
            <p:nvPr/>
          </p:nvSpPr>
          <p:spPr>
            <a:xfrm>
              <a:off x="1557377" y="2954117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7" name="Google Shape;10247;p33"/>
            <p:cNvSpPr/>
            <p:nvPr/>
          </p:nvSpPr>
          <p:spPr>
            <a:xfrm>
              <a:off x="1488977" y="480544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8" name="Google Shape;10248;p33"/>
            <p:cNvSpPr/>
            <p:nvPr/>
          </p:nvSpPr>
          <p:spPr>
            <a:xfrm>
              <a:off x="2135713" y="495149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9" name="Google Shape;10249;p33"/>
            <p:cNvSpPr/>
            <p:nvPr/>
          </p:nvSpPr>
          <p:spPr>
            <a:xfrm>
              <a:off x="1221607" y="4565274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0" name="Google Shape;10250;p33"/>
            <p:cNvSpPr/>
            <p:nvPr/>
          </p:nvSpPr>
          <p:spPr>
            <a:xfrm>
              <a:off x="2107811" y="4023530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1" name="Google Shape;10251;p33"/>
            <p:cNvSpPr/>
            <p:nvPr/>
          </p:nvSpPr>
          <p:spPr>
            <a:xfrm>
              <a:off x="826690" y="3382882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1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2" name="Google Shape;10252;p33"/>
            <p:cNvSpPr/>
            <p:nvPr/>
          </p:nvSpPr>
          <p:spPr>
            <a:xfrm>
              <a:off x="276256" y="3090741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3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3" name="Google Shape;10253;p33"/>
            <p:cNvSpPr/>
            <p:nvPr/>
          </p:nvSpPr>
          <p:spPr>
            <a:xfrm>
              <a:off x="808007" y="3830329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5" y="1072"/>
                    <a:pt x="1062" y="831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4" name="Google Shape;10254;p33"/>
            <p:cNvSpPr/>
            <p:nvPr/>
          </p:nvSpPr>
          <p:spPr>
            <a:xfrm>
              <a:off x="304158" y="350286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3"/>
                    <a:pt x="1" y="537"/>
                  </a:cubicBezTo>
                  <a:cubicBezTo>
                    <a:pt x="1" y="836"/>
                    <a:pt x="243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3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5" name="Google Shape;10255;p33"/>
            <p:cNvSpPr/>
            <p:nvPr/>
          </p:nvSpPr>
          <p:spPr>
            <a:xfrm>
              <a:off x="419353" y="506447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0" y="1072"/>
                    <a:pt x="1057" y="831"/>
                    <a:pt x="1057" y="536"/>
                  </a:cubicBezTo>
                  <a:cubicBezTo>
                    <a:pt x="1057" y="242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6C3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6" name="Google Shape;10256;p33"/>
            <p:cNvSpPr/>
            <p:nvPr/>
          </p:nvSpPr>
          <p:spPr>
            <a:xfrm>
              <a:off x="705372" y="502676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7" name="Google Shape;10257;p33"/>
            <p:cNvSpPr/>
            <p:nvPr/>
          </p:nvSpPr>
          <p:spPr>
            <a:xfrm>
              <a:off x="1921260" y="476772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1"/>
                    <a:pt x="237" y="1072"/>
                    <a:pt x="531" y="1072"/>
                  </a:cubicBezTo>
                  <a:cubicBezTo>
                    <a:pt x="820" y="1072"/>
                    <a:pt x="1062" y="831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8" name="Google Shape;10258;p33"/>
            <p:cNvSpPr/>
            <p:nvPr/>
          </p:nvSpPr>
          <p:spPr>
            <a:xfrm>
              <a:off x="176788" y="4906779"/>
              <a:ext cx="37366" cy="37542"/>
            </a:xfrm>
            <a:custGeom>
              <a:avLst/>
              <a:gdLst/>
              <a:ahLst/>
              <a:cxnLst/>
              <a:rect l="l" t="t" r="r" b="b"/>
              <a:pathLst>
                <a:path w="1062" h="1067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67"/>
                    <a:pt x="531" y="1067"/>
                  </a:cubicBezTo>
                  <a:cubicBezTo>
                    <a:pt x="820" y="1067"/>
                    <a:pt x="1062" y="830"/>
                    <a:pt x="1062" y="536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9" name="Google Shape;10259;p33"/>
            <p:cNvSpPr/>
            <p:nvPr/>
          </p:nvSpPr>
          <p:spPr>
            <a:xfrm>
              <a:off x="385892" y="3698491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0" y="1067"/>
                    <a:pt x="1062" y="831"/>
                    <a:pt x="1062" y="537"/>
                  </a:cubicBezTo>
                  <a:cubicBezTo>
                    <a:pt x="1062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0" name="Google Shape;10260;p33"/>
            <p:cNvSpPr/>
            <p:nvPr/>
          </p:nvSpPr>
          <p:spPr>
            <a:xfrm>
              <a:off x="498484" y="33168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1" name="Google Shape;10261;p33"/>
            <p:cNvSpPr/>
            <p:nvPr/>
          </p:nvSpPr>
          <p:spPr>
            <a:xfrm>
              <a:off x="1697343" y="270138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2" name="Google Shape;10262;p33"/>
            <p:cNvSpPr/>
            <p:nvPr/>
          </p:nvSpPr>
          <p:spPr>
            <a:xfrm>
              <a:off x="1799942" y="3830329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3" name="Google Shape;10263;p33"/>
            <p:cNvSpPr/>
            <p:nvPr/>
          </p:nvSpPr>
          <p:spPr>
            <a:xfrm>
              <a:off x="1958592" y="314731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37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4" name="Google Shape;10264;p33"/>
            <p:cNvSpPr/>
            <p:nvPr/>
          </p:nvSpPr>
          <p:spPr>
            <a:xfrm>
              <a:off x="1398728" y="320372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2" y="1"/>
                    <a:pt x="1" y="242"/>
                    <a:pt x="1" y="537"/>
                  </a:cubicBezTo>
                  <a:cubicBezTo>
                    <a:pt x="1" y="836"/>
                    <a:pt x="242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5" name="Google Shape;10265;p33"/>
            <p:cNvSpPr/>
            <p:nvPr/>
          </p:nvSpPr>
          <p:spPr>
            <a:xfrm>
              <a:off x="158105" y="273910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37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6" name="Google Shape;10266;p33"/>
            <p:cNvSpPr/>
            <p:nvPr/>
          </p:nvSpPr>
          <p:spPr>
            <a:xfrm>
              <a:off x="1072211" y="364191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37"/>
                    <a:pt x="1" y="537"/>
                  </a:cubicBezTo>
                  <a:cubicBezTo>
                    <a:pt x="1" y="831"/>
                    <a:pt x="242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7" name="Google Shape;10267;p33"/>
            <p:cNvSpPr/>
            <p:nvPr/>
          </p:nvSpPr>
          <p:spPr>
            <a:xfrm>
              <a:off x="1538694" y="4042389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1"/>
                  </a:cubicBezTo>
                  <a:cubicBezTo>
                    <a:pt x="1" y="831"/>
                    <a:pt x="237" y="1067"/>
                    <a:pt x="531" y="1067"/>
                  </a:cubicBezTo>
                  <a:cubicBezTo>
                    <a:pt x="826" y="1067"/>
                    <a:pt x="1062" y="831"/>
                    <a:pt x="1062" y="531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8" name="Google Shape;10268;p33"/>
            <p:cNvSpPr/>
            <p:nvPr/>
          </p:nvSpPr>
          <p:spPr>
            <a:xfrm>
              <a:off x="1678660" y="362305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42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9" name="Google Shape;10269;p33"/>
            <p:cNvSpPr/>
            <p:nvPr/>
          </p:nvSpPr>
          <p:spPr>
            <a:xfrm>
              <a:off x="2014430" y="3364023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42" y="1"/>
                    <a:pt x="1" y="237"/>
                    <a:pt x="1" y="537"/>
                  </a:cubicBezTo>
                  <a:cubicBezTo>
                    <a:pt x="1" y="831"/>
                    <a:pt x="242" y="1072"/>
                    <a:pt x="531" y="1072"/>
                  </a:cubicBezTo>
                  <a:cubicBezTo>
                    <a:pt x="826" y="1072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0" name="Google Shape;10270;p33"/>
            <p:cNvSpPr/>
            <p:nvPr/>
          </p:nvSpPr>
          <p:spPr>
            <a:xfrm>
              <a:off x="2154396" y="4315495"/>
              <a:ext cx="37366" cy="37718"/>
            </a:xfrm>
            <a:custGeom>
              <a:avLst/>
              <a:gdLst/>
              <a:ahLst/>
              <a:cxnLst/>
              <a:rect l="l" t="t" r="r" b="b"/>
              <a:pathLst>
                <a:path w="1062" h="1072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42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1" name="Google Shape;10271;p33"/>
            <p:cNvSpPr/>
            <p:nvPr/>
          </p:nvSpPr>
          <p:spPr>
            <a:xfrm>
              <a:off x="826690" y="4704114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2" name="Google Shape;10272;p33"/>
            <p:cNvSpPr/>
            <p:nvPr/>
          </p:nvSpPr>
          <p:spPr>
            <a:xfrm>
              <a:off x="278649" y="4120043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1"/>
                  </a:moveTo>
                  <a:cubicBezTo>
                    <a:pt x="799" y="1"/>
                    <a:pt x="1" y="810"/>
                    <a:pt x="1" y="1808"/>
                  </a:cubicBezTo>
                  <a:cubicBezTo>
                    <a:pt x="1" y="2807"/>
                    <a:pt x="799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7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3" name="Google Shape;10273;p33"/>
            <p:cNvSpPr/>
            <p:nvPr/>
          </p:nvSpPr>
          <p:spPr>
            <a:xfrm>
              <a:off x="2082091" y="2909362"/>
              <a:ext cx="125962" cy="127264"/>
            </a:xfrm>
            <a:custGeom>
              <a:avLst/>
              <a:gdLst/>
              <a:ahLst/>
              <a:cxnLst/>
              <a:rect l="l" t="t" r="r" b="b"/>
              <a:pathLst>
                <a:path w="3580" h="3617" extrusionOk="0">
                  <a:moveTo>
                    <a:pt x="1793" y="1"/>
                  </a:moveTo>
                  <a:cubicBezTo>
                    <a:pt x="805" y="1"/>
                    <a:pt x="1" y="810"/>
                    <a:pt x="1" y="1808"/>
                  </a:cubicBezTo>
                  <a:cubicBezTo>
                    <a:pt x="1" y="2807"/>
                    <a:pt x="805" y="3616"/>
                    <a:pt x="1793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1"/>
                    <a:pt x="1793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4" name="Google Shape;10274;p33"/>
            <p:cNvSpPr/>
            <p:nvPr/>
          </p:nvSpPr>
          <p:spPr>
            <a:xfrm>
              <a:off x="1335887" y="3785574"/>
              <a:ext cx="125927" cy="127229"/>
            </a:xfrm>
            <a:custGeom>
              <a:avLst/>
              <a:gdLst/>
              <a:ahLst/>
              <a:cxnLst/>
              <a:rect l="l" t="t" r="r" b="b"/>
              <a:pathLst>
                <a:path w="3579" h="3616" extrusionOk="0">
                  <a:moveTo>
                    <a:pt x="1787" y="1"/>
                  </a:moveTo>
                  <a:cubicBezTo>
                    <a:pt x="799" y="1"/>
                    <a:pt x="0" y="810"/>
                    <a:pt x="0" y="1808"/>
                  </a:cubicBezTo>
                  <a:cubicBezTo>
                    <a:pt x="0" y="2807"/>
                    <a:pt x="799" y="3616"/>
                    <a:pt x="1787" y="3616"/>
                  </a:cubicBezTo>
                  <a:cubicBezTo>
                    <a:pt x="2775" y="3616"/>
                    <a:pt x="3579" y="2807"/>
                    <a:pt x="3579" y="1808"/>
                  </a:cubicBezTo>
                  <a:cubicBezTo>
                    <a:pt x="3579" y="810"/>
                    <a:pt x="2775" y="1"/>
                    <a:pt x="1787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5" name="Google Shape;10275;p33"/>
            <p:cNvSpPr/>
            <p:nvPr/>
          </p:nvSpPr>
          <p:spPr>
            <a:xfrm>
              <a:off x="981258" y="4843165"/>
              <a:ext cx="126138" cy="127229"/>
            </a:xfrm>
            <a:custGeom>
              <a:avLst/>
              <a:gdLst/>
              <a:ahLst/>
              <a:cxnLst/>
              <a:rect l="l" t="t" r="r" b="b"/>
              <a:pathLst>
                <a:path w="3585" h="3616" extrusionOk="0">
                  <a:moveTo>
                    <a:pt x="1792" y="0"/>
                  </a:moveTo>
                  <a:cubicBezTo>
                    <a:pt x="804" y="0"/>
                    <a:pt x="0" y="810"/>
                    <a:pt x="0" y="1808"/>
                  </a:cubicBezTo>
                  <a:cubicBezTo>
                    <a:pt x="0" y="2806"/>
                    <a:pt x="804" y="3616"/>
                    <a:pt x="1792" y="3616"/>
                  </a:cubicBezTo>
                  <a:cubicBezTo>
                    <a:pt x="2780" y="3616"/>
                    <a:pt x="3584" y="2806"/>
                    <a:pt x="3584" y="1808"/>
                  </a:cubicBezTo>
                  <a:cubicBezTo>
                    <a:pt x="3584" y="810"/>
                    <a:pt x="2780" y="0"/>
                    <a:pt x="179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6" name="Google Shape;10276;p33"/>
            <p:cNvSpPr/>
            <p:nvPr/>
          </p:nvSpPr>
          <p:spPr>
            <a:xfrm>
              <a:off x="888053" y="2782168"/>
              <a:ext cx="125962" cy="127229"/>
            </a:xfrm>
            <a:custGeom>
              <a:avLst/>
              <a:gdLst/>
              <a:ahLst/>
              <a:cxnLst/>
              <a:rect l="l" t="t" r="r" b="b"/>
              <a:pathLst>
                <a:path w="3580" h="3616" extrusionOk="0">
                  <a:moveTo>
                    <a:pt x="1787" y="0"/>
                  </a:moveTo>
                  <a:cubicBezTo>
                    <a:pt x="800" y="0"/>
                    <a:pt x="1" y="810"/>
                    <a:pt x="1" y="1808"/>
                  </a:cubicBezTo>
                  <a:cubicBezTo>
                    <a:pt x="1" y="2807"/>
                    <a:pt x="800" y="3616"/>
                    <a:pt x="1787" y="3616"/>
                  </a:cubicBezTo>
                  <a:cubicBezTo>
                    <a:pt x="2781" y="3616"/>
                    <a:pt x="3579" y="2807"/>
                    <a:pt x="3579" y="1808"/>
                  </a:cubicBezTo>
                  <a:cubicBezTo>
                    <a:pt x="3579" y="810"/>
                    <a:pt x="2781" y="0"/>
                    <a:pt x="1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7" name="Google Shape;10277;p33"/>
            <p:cNvSpPr/>
            <p:nvPr/>
          </p:nvSpPr>
          <p:spPr>
            <a:xfrm>
              <a:off x="378855" y="386804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8" name="Google Shape;10278;p33"/>
            <p:cNvSpPr/>
            <p:nvPr/>
          </p:nvSpPr>
          <p:spPr>
            <a:xfrm>
              <a:off x="1324241" y="498904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9" name="Google Shape;10279;p33"/>
            <p:cNvSpPr/>
            <p:nvPr/>
          </p:nvSpPr>
          <p:spPr>
            <a:xfrm>
              <a:off x="1576060" y="3382882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5" y="1067"/>
                    <a:pt x="1062" y="831"/>
                    <a:pt x="1062" y="531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0" name="Google Shape;10280;p33"/>
            <p:cNvSpPr/>
            <p:nvPr/>
          </p:nvSpPr>
          <p:spPr>
            <a:xfrm>
              <a:off x="1240290" y="292822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57" y="831"/>
                    <a:pt x="1057" y="537"/>
                  </a:cubicBezTo>
                  <a:cubicBezTo>
                    <a:pt x="1057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1" name="Google Shape;10281;p33"/>
            <p:cNvSpPr/>
            <p:nvPr/>
          </p:nvSpPr>
          <p:spPr>
            <a:xfrm>
              <a:off x="1837309" y="2909362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2" name="Google Shape;10282;p33"/>
            <p:cNvSpPr/>
            <p:nvPr/>
          </p:nvSpPr>
          <p:spPr>
            <a:xfrm>
              <a:off x="1361573" y="2720243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0"/>
                    <a:pt x="237" y="1072"/>
                    <a:pt x="526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37"/>
                    <a:pt x="820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3" name="Google Shape;10283;p33"/>
            <p:cNvSpPr/>
            <p:nvPr/>
          </p:nvSpPr>
          <p:spPr>
            <a:xfrm>
              <a:off x="2154396" y="3585336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1"/>
                    <a:pt x="237" y="1073"/>
                    <a:pt x="531" y="1073"/>
                  </a:cubicBezTo>
                  <a:cubicBezTo>
                    <a:pt x="825" y="1073"/>
                    <a:pt x="1062" y="831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4" name="Google Shape;10284;p33"/>
            <p:cNvSpPr/>
            <p:nvPr/>
          </p:nvSpPr>
          <p:spPr>
            <a:xfrm>
              <a:off x="630675" y="3020124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32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5" name="Google Shape;10285;p33"/>
            <p:cNvSpPr/>
            <p:nvPr/>
          </p:nvSpPr>
          <p:spPr>
            <a:xfrm>
              <a:off x="480012" y="2575632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26" y="1"/>
                  </a:moveTo>
                  <a:cubicBezTo>
                    <a:pt x="237" y="1"/>
                    <a:pt x="0" y="243"/>
                    <a:pt x="0" y="537"/>
                  </a:cubicBezTo>
                  <a:cubicBezTo>
                    <a:pt x="0" y="836"/>
                    <a:pt x="237" y="1073"/>
                    <a:pt x="526" y="1073"/>
                  </a:cubicBezTo>
                  <a:cubicBezTo>
                    <a:pt x="820" y="1073"/>
                    <a:pt x="1056" y="836"/>
                    <a:pt x="1056" y="537"/>
                  </a:cubicBezTo>
                  <a:cubicBezTo>
                    <a:pt x="1056" y="243"/>
                    <a:pt x="820" y="1"/>
                    <a:pt x="526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6" name="Google Shape;10286;p33"/>
            <p:cNvSpPr/>
            <p:nvPr/>
          </p:nvSpPr>
          <p:spPr>
            <a:xfrm>
              <a:off x="1799942" y="4296636"/>
              <a:ext cx="37402" cy="37718"/>
            </a:xfrm>
            <a:custGeom>
              <a:avLst/>
              <a:gdLst/>
              <a:ahLst/>
              <a:cxnLst/>
              <a:rect l="l" t="t" r="r" b="b"/>
              <a:pathLst>
                <a:path w="1063" h="1072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7" name="Google Shape;10287;p33"/>
            <p:cNvSpPr/>
            <p:nvPr/>
          </p:nvSpPr>
          <p:spPr>
            <a:xfrm>
              <a:off x="2107811" y="270138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8" name="Google Shape;10288;p33"/>
            <p:cNvSpPr/>
            <p:nvPr/>
          </p:nvSpPr>
          <p:spPr>
            <a:xfrm>
              <a:off x="1995747" y="513991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2" y="0"/>
                  </a:moveTo>
                  <a:cubicBezTo>
                    <a:pt x="243" y="0"/>
                    <a:pt x="1" y="237"/>
                    <a:pt x="1" y="536"/>
                  </a:cubicBezTo>
                  <a:cubicBezTo>
                    <a:pt x="1" y="831"/>
                    <a:pt x="243" y="1067"/>
                    <a:pt x="532" y="1067"/>
                  </a:cubicBezTo>
                  <a:cubicBezTo>
                    <a:pt x="826" y="1067"/>
                    <a:pt x="1062" y="831"/>
                    <a:pt x="1062" y="536"/>
                  </a:cubicBezTo>
                  <a:cubicBezTo>
                    <a:pt x="1062" y="237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9" name="Google Shape;10289;p33"/>
            <p:cNvSpPr/>
            <p:nvPr/>
          </p:nvSpPr>
          <p:spPr>
            <a:xfrm>
              <a:off x="988260" y="4456728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1"/>
                  </a:moveTo>
                  <a:cubicBezTo>
                    <a:pt x="243" y="1"/>
                    <a:pt x="1" y="242"/>
                    <a:pt x="1" y="537"/>
                  </a:cubicBezTo>
                  <a:cubicBezTo>
                    <a:pt x="1" y="836"/>
                    <a:pt x="243" y="1073"/>
                    <a:pt x="532" y="1073"/>
                  </a:cubicBezTo>
                  <a:cubicBezTo>
                    <a:pt x="826" y="1073"/>
                    <a:pt x="1062" y="836"/>
                    <a:pt x="1062" y="537"/>
                  </a:cubicBezTo>
                  <a:cubicBezTo>
                    <a:pt x="1062" y="242"/>
                    <a:pt x="826" y="1"/>
                    <a:pt x="532" y="1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0" name="Google Shape;10290;p33"/>
            <p:cNvSpPr/>
            <p:nvPr/>
          </p:nvSpPr>
          <p:spPr>
            <a:xfrm>
              <a:off x="1137655" y="3868048"/>
              <a:ext cx="37226" cy="37754"/>
            </a:xfrm>
            <a:custGeom>
              <a:avLst/>
              <a:gdLst/>
              <a:ahLst/>
              <a:cxnLst/>
              <a:rect l="l" t="t" r="r" b="b"/>
              <a:pathLst>
                <a:path w="1058" h="1073" extrusionOk="0">
                  <a:moveTo>
                    <a:pt x="526" y="0"/>
                  </a:moveTo>
                  <a:cubicBezTo>
                    <a:pt x="237" y="0"/>
                    <a:pt x="1" y="237"/>
                    <a:pt x="1" y="536"/>
                  </a:cubicBezTo>
                  <a:cubicBezTo>
                    <a:pt x="1" y="831"/>
                    <a:pt x="237" y="1072"/>
                    <a:pt x="526" y="1072"/>
                  </a:cubicBezTo>
                  <a:cubicBezTo>
                    <a:pt x="821" y="1072"/>
                    <a:pt x="1057" y="831"/>
                    <a:pt x="1057" y="536"/>
                  </a:cubicBezTo>
                  <a:cubicBezTo>
                    <a:pt x="1057" y="237"/>
                    <a:pt x="821" y="0"/>
                    <a:pt x="526" y="0"/>
                  </a:cubicBezTo>
                  <a:close/>
                </a:path>
              </a:pathLst>
            </a:custGeom>
            <a:solidFill>
              <a:srgbClr val="F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1" name="Google Shape;10291;p33"/>
            <p:cNvSpPr/>
            <p:nvPr/>
          </p:nvSpPr>
          <p:spPr>
            <a:xfrm>
              <a:off x="1119007" y="3401741"/>
              <a:ext cx="37191" cy="37578"/>
            </a:xfrm>
            <a:custGeom>
              <a:avLst/>
              <a:gdLst/>
              <a:ahLst/>
              <a:cxnLst/>
              <a:rect l="l" t="t" r="r" b="b"/>
              <a:pathLst>
                <a:path w="1057" h="1068" extrusionOk="0">
                  <a:moveTo>
                    <a:pt x="531" y="0"/>
                  </a:moveTo>
                  <a:cubicBezTo>
                    <a:pt x="237" y="0"/>
                    <a:pt x="0" y="237"/>
                    <a:pt x="0" y="531"/>
                  </a:cubicBezTo>
                  <a:cubicBezTo>
                    <a:pt x="0" y="831"/>
                    <a:pt x="237" y="1067"/>
                    <a:pt x="531" y="1067"/>
                  </a:cubicBezTo>
                  <a:cubicBezTo>
                    <a:pt x="820" y="1067"/>
                    <a:pt x="1056" y="831"/>
                    <a:pt x="1056" y="531"/>
                  </a:cubicBezTo>
                  <a:cubicBezTo>
                    <a:pt x="1056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2" name="Google Shape;10292;p33"/>
            <p:cNvSpPr/>
            <p:nvPr/>
          </p:nvSpPr>
          <p:spPr>
            <a:xfrm>
              <a:off x="869405" y="3166177"/>
              <a:ext cx="37366" cy="37578"/>
            </a:xfrm>
            <a:custGeom>
              <a:avLst/>
              <a:gdLst/>
              <a:ahLst/>
              <a:cxnLst/>
              <a:rect l="l" t="t" r="r" b="b"/>
              <a:pathLst>
                <a:path w="1062" h="1068" extrusionOk="0">
                  <a:moveTo>
                    <a:pt x="531" y="1"/>
                  </a:moveTo>
                  <a:cubicBezTo>
                    <a:pt x="237" y="1"/>
                    <a:pt x="0" y="237"/>
                    <a:pt x="0" y="537"/>
                  </a:cubicBezTo>
                  <a:cubicBezTo>
                    <a:pt x="0" y="831"/>
                    <a:pt x="237" y="1068"/>
                    <a:pt x="531" y="1068"/>
                  </a:cubicBezTo>
                  <a:cubicBezTo>
                    <a:pt x="825" y="1068"/>
                    <a:pt x="1062" y="831"/>
                    <a:pt x="1062" y="537"/>
                  </a:cubicBezTo>
                  <a:cubicBezTo>
                    <a:pt x="1062" y="237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3" name="Google Shape;10293;p33"/>
            <p:cNvSpPr/>
            <p:nvPr/>
          </p:nvSpPr>
          <p:spPr>
            <a:xfrm>
              <a:off x="1921260" y="406107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42"/>
                    <a:pt x="0" y="536"/>
                  </a:cubicBezTo>
                  <a:cubicBezTo>
                    <a:pt x="0" y="836"/>
                    <a:pt x="237" y="1072"/>
                    <a:pt x="531" y="1072"/>
                  </a:cubicBezTo>
                  <a:cubicBezTo>
                    <a:pt x="820" y="1072"/>
                    <a:pt x="1062" y="836"/>
                    <a:pt x="1062" y="536"/>
                  </a:cubicBezTo>
                  <a:cubicBezTo>
                    <a:pt x="1062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4" name="Google Shape;10294;p33"/>
            <p:cNvSpPr/>
            <p:nvPr/>
          </p:nvSpPr>
          <p:spPr>
            <a:xfrm>
              <a:off x="322841" y="4438045"/>
              <a:ext cx="37402" cy="37578"/>
            </a:xfrm>
            <a:custGeom>
              <a:avLst/>
              <a:gdLst/>
              <a:ahLst/>
              <a:cxnLst/>
              <a:rect l="l" t="t" r="r" b="b"/>
              <a:pathLst>
                <a:path w="1063" h="1068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68"/>
                    <a:pt x="531" y="1068"/>
                  </a:cubicBezTo>
                  <a:cubicBezTo>
                    <a:pt x="826" y="1068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5" name="Google Shape;10295;p33"/>
            <p:cNvSpPr/>
            <p:nvPr/>
          </p:nvSpPr>
          <p:spPr>
            <a:xfrm>
              <a:off x="1659977" y="4621675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2" y="1072"/>
                  </a:cubicBezTo>
                  <a:cubicBezTo>
                    <a:pt x="826" y="1072"/>
                    <a:pt x="1062" y="830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6" name="Google Shape;10296;p33"/>
            <p:cNvSpPr/>
            <p:nvPr/>
          </p:nvSpPr>
          <p:spPr>
            <a:xfrm>
              <a:off x="1006943" y="4108221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1"/>
                    <a:pt x="237" y="1072"/>
                    <a:pt x="531" y="1072"/>
                  </a:cubicBezTo>
                  <a:cubicBezTo>
                    <a:pt x="826" y="1072"/>
                    <a:pt x="1062" y="831"/>
                    <a:pt x="1062" y="536"/>
                  </a:cubicBezTo>
                  <a:cubicBezTo>
                    <a:pt x="1062" y="242"/>
                    <a:pt x="826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7" name="Google Shape;10297;p33"/>
            <p:cNvSpPr/>
            <p:nvPr/>
          </p:nvSpPr>
          <p:spPr>
            <a:xfrm>
              <a:off x="668041" y="2720243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0"/>
                  </a:moveTo>
                  <a:cubicBezTo>
                    <a:pt x="237" y="0"/>
                    <a:pt x="0" y="237"/>
                    <a:pt x="0" y="536"/>
                  </a:cubicBezTo>
                  <a:cubicBezTo>
                    <a:pt x="0" y="830"/>
                    <a:pt x="237" y="1072"/>
                    <a:pt x="531" y="1072"/>
                  </a:cubicBezTo>
                  <a:cubicBezTo>
                    <a:pt x="825" y="1072"/>
                    <a:pt x="1062" y="830"/>
                    <a:pt x="1062" y="536"/>
                  </a:cubicBezTo>
                  <a:cubicBezTo>
                    <a:pt x="1062" y="237"/>
                    <a:pt x="825" y="0"/>
                    <a:pt x="531" y="0"/>
                  </a:cubicBezTo>
                  <a:close/>
                </a:path>
              </a:pathLst>
            </a:custGeom>
            <a:solidFill>
              <a:srgbClr val="FFC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8" name="Google Shape;10298;p33"/>
            <p:cNvSpPr/>
            <p:nvPr/>
          </p:nvSpPr>
          <p:spPr>
            <a:xfrm>
              <a:off x="1538694" y="4400326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37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6" y="1073"/>
                    <a:pt x="1062" y="831"/>
                    <a:pt x="1062" y="537"/>
                  </a:cubicBezTo>
                  <a:cubicBezTo>
                    <a:pt x="1062" y="237"/>
                    <a:pt x="826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9" name="Google Shape;10299;p33"/>
            <p:cNvSpPr/>
            <p:nvPr/>
          </p:nvSpPr>
          <p:spPr>
            <a:xfrm>
              <a:off x="630675" y="4296636"/>
              <a:ext cx="37402" cy="37718"/>
            </a:xfrm>
            <a:custGeom>
              <a:avLst/>
              <a:gdLst/>
              <a:ahLst/>
              <a:cxnLst/>
              <a:rect l="l" t="t" r="r" b="b"/>
              <a:pathLst>
                <a:path w="1063" h="1072" extrusionOk="0">
                  <a:moveTo>
                    <a:pt x="532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6"/>
                    <a:pt x="237" y="1072"/>
                    <a:pt x="532" y="1072"/>
                  </a:cubicBezTo>
                  <a:cubicBezTo>
                    <a:pt x="826" y="1072"/>
                    <a:pt x="1062" y="836"/>
                    <a:pt x="1062" y="536"/>
                  </a:cubicBezTo>
                  <a:cubicBezTo>
                    <a:pt x="1062" y="242"/>
                    <a:pt x="826" y="0"/>
                    <a:pt x="532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0" name="Google Shape;10300;p33"/>
            <p:cNvSpPr/>
            <p:nvPr/>
          </p:nvSpPr>
          <p:spPr>
            <a:xfrm>
              <a:off x="55505" y="3547618"/>
              <a:ext cx="37366" cy="37754"/>
            </a:xfrm>
            <a:custGeom>
              <a:avLst/>
              <a:gdLst/>
              <a:ahLst/>
              <a:cxnLst/>
              <a:rect l="l" t="t" r="r" b="b"/>
              <a:pathLst>
                <a:path w="1062" h="1073" extrusionOk="0">
                  <a:moveTo>
                    <a:pt x="531" y="1"/>
                  </a:moveTo>
                  <a:cubicBezTo>
                    <a:pt x="237" y="1"/>
                    <a:pt x="0" y="242"/>
                    <a:pt x="0" y="537"/>
                  </a:cubicBezTo>
                  <a:cubicBezTo>
                    <a:pt x="0" y="836"/>
                    <a:pt x="237" y="1073"/>
                    <a:pt x="531" y="1073"/>
                  </a:cubicBezTo>
                  <a:cubicBezTo>
                    <a:pt x="825" y="1073"/>
                    <a:pt x="1062" y="836"/>
                    <a:pt x="1062" y="537"/>
                  </a:cubicBezTo>
                  <a:cubicBezTo>
                    <a:pt x="1062" y="242"/>
                    <a:pt x="825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1" name="Google Shape;10301;p33"/>
            <p:cNvSpPr/>
            <p:nvPr/>
          </p:nvSpPr>
          <p:spPr>
            <a:xfrm>
              <a:off x="1221607" y="3109600"/>
              <a:ext cx="37402" cy="37754"/>
            </a:xfrm>
            <a:custGeom>
              <a:avLst/>
              <a:gdLst/>
              <a:ahLst/>
              <a:cxnLst/>
              <a:rect l="l" t="t" r="r" b="b"/>
              <a:pathLst>
                <a:path w="1063" h="1073" extrusionOk="0">
                  <a:moveTo>
                    <a:pt x="531" y="1"/>
                  </a:moveTo>
                  <a:cubicBezTo>
                    <a:pt x="237" y="1"/>
                    <a:pt x="1" y="243"/>
                    <a:pt x="1" y="537"/>
                  </a:cubicBezTo>
                  <a:cubicBezTo>
                    <a:pt x="1" y="831"/>
                    <a:pt x="237" y="1073"/>
                    <a:pt x="531" y="1073"/>
                  </a:cubicBezTo>
                  <a:cubicBezTo>
                    <a:pt x="820" y="1073"/>
                    <a:pt x="1062" y="831"/>
                    <a:pt x="1062" y="537"/>
                  </a:cubicBezTo>
                  <a:cubicBezTo>
                    <a:pt x="1062" y="243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2" name="Google Shape;10302;p33"/>
            <p:cNvSpPr/>
            <p:nvPr/>
          </p:nvSpPr>
          <p:spPr>
            <a:xfrm>
              <a:off x="1450133" y="2556984"/>
              <a:ext cx="37402" cy="37542"/>
            </a:xfrm>
            <a:custGeom>
              <a:avLst/>
              <a:gdLst/>
              <a:ahLst/>
              <a:cxnLst/>
              <a:rect l="l" t="t" r="r" b="b"/>
              <a:pathLst>
                <a:path w="1063" h="1067" extrusionOk="0">
                  <a:moveTo>
                    <a:pt x="531" y="0"/>
                  </a:moveTo>
                  <a:cubicBezTo>
                    <a:pt x="237" y="0"/>
                    <a:pt x="1" y="237"/>
                    <a:pt x="1" y="531"/>
                  </a:cubicBezTo>
                  <a:cubicBezTo>
                    <a:pt x="1" y="830"/>
                    <a:pt x="237" y="1067"/>
                    <a:pt x="531" y="1067"/>
                  </a:cubicBezTo>
                  <a:cubicBezTo>
                    <a:pt x="820" y="1067"/>
                    <a:pt x="1062" y="830"/>
                    <a:pt x="1062" y="531"/>
                  </a:cubicBezTo>
                  <a:cubicBezTo>
                    <a:pt x="1062" y="237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3" name="Google Shape;10303;p33"/>
            <p:cNvSpPr/>
            <p:nvPr/>
          </p:nvSpPr>
          <p:spPr>
            <a:xfrm>
              <a:off x="951104" y="2682524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0"/>
                  </a:moveTo>
                  <a:cubicBezTo>
                    <a:pt x="237" y="0"/>
                    <a:pt x="1" y="242"/>
                    <a:pt x="1" y="536"/>
                  </a:cubicBezTo>
                  <a:cubicBezTo>
                    <a:pt x="1" y="830"/>
                    <a:pt x="237" y="1072"/>
                    <a:pt x="531" y="1072"/>
                  </a:cubicBezTo>
                  <a:cubicBezTo>
                    <a:pt x="820" y="1072"/>
                    <a:pt x="1057" y="830"/>
                    <a:pt x="1057" y="536"/>
                  </a:cubicBezTo>
                  <a:cubicBezTo>
                    <a:pt x="1057" y="242"/>
                    <a:pt x="820" y="0"/>
                    <a:pt x="531" y="0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4" name="Google Shape;10304;p33"/>
            <p:cNvSpPr/>
            <p:nvPr/>
          </p:nvSpPr>
          <p:spPr>
            <a:xfrm>
              <a:off x="267002" y="2594491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00BC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5" name="Google Shape;10305;p33"/>
            <p:cNvSpPr/>
            <p:nvPr/>
          </p:nvSpPr>
          <p:spPr>
            <a:xfrm>
              <a:off x="582612" y="3547618"/>
              <a:ext cx="37191" cy="37754"/>
            </a:xfrm>
            <a:custGeom>
              <a:avLst/>
              <a:gdLst/>
              <a:ahLst/>
              <a:cxnLst/>
              <a:rect l="l" t="t" r="r" b="b"/>
              <a:pathLst>
                <a:path w="1057" h="1073" extrusionOk="0">
                  <a:moveTo>
                    <a:pt x="531" y="1"/>
                  </a:moveTo>
                  <a:cubicBezTo>
                    <a:pt x="237" y="1"/>
                    <a:pt x="1" y="242"/>
                    <a:pt x="1" y="537"/>
                  </a:cubicBezTo>
                  <a:cubicBezTo>
                    <a:pt x="1" y="836"/>
                    <a:pt x="237" y="1073"/>
                    <a:pt x="531" y="1073"/>
                  </a:cubicBezTo>
                  <a:cubicBezTo>
                    <a:pt x="820" y="1073"/>
                    <a:pt x="1057" y="836"/>
                    <a:pt x="1057" y="537"/>
                  </a:cubicBezTo>
                  <a:cubicBezTo>
                    <a:pt x="1057" y="242"/>
                    <a:pt x="820" y="1"/>
                    <a:pt x="531" y="1"/>
                  </a:cubicBezTo>
                  <a:close/>
                </a:path>
              </a:pathLst>
            </a:custGeom>
            <a:solidFill>
              <a:srgbClr val="FF3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08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56D97-1899-467E-85DB-573645AC3AA2}" type="datetimeFigureOut">
              <a:rPr lang="cs-CZ"/>
              <a:pPr>
                <a:defRPr/>
              </a:pPr>
              <a:t>23.04.2024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2FB64-6648-4DC1-9892-F3EE51930A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4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1_Section title and descri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9"/>
          <p:cNvSpPr txBox="1">
            <a:spLocks noGrp="1"/>
          </p:cNvSpPr>
          <p:nvPr>
            <p:ph type="subTitle" idx="1"/>
          </p:nvPr>
        </p:nvSpPr>
        <p:spPr>
          <a:xfrm>
            <a:off x="1866900" y="2571750"/>
            <a:ext cx="3853800" cy="140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/>
          <p:nvPr/>
        </p:nvSpPr>
        <p:spPr>
          <a:xfrm>
            <a:off x="-374400" y="-700446"/>
            <a:ext cx="2798389" cy="3195992"/>
          </a:xfrm>
          <a:custGeom>
            <a:avLst/>
            <a:gdLst/>
            <a:ahLst/>
            <a:cxnLst/>
            <a:rect l="l" t="t" r="r" b="b"/>
            <a:pathLst>
              <a:path w="86893" h="99239" extrusionOk="0">
                <a:moveTo>
                  <a:pt x="0" y="0"/>
                </a:moveTo>
                <a:lnTo>
                  <a:pt x="0" y="98012"/>
                </a:lnTo>
                <a:cubicBezTo>
                  <a:pt x="84" y="98036"/>
                  <a:pt x="191" y="98072"/>
                  <a:pt x="298" y="98096"/>
                </a:cubicBezTo>
                <a:cubicBezTo>
                  <a:pt x="369" y="98132"/>
                  <a:pt x="441" y="98143"/>
                  <a:pt x="500" y="98155"/>
                </a:cubicBezTo>
                <a:cubicBezTo>
                  <a:pt x="667" y="98215"/>
                  <a:pt x="846" y="98263"/>
                  <a:pt x="1024" y="98310"/>
                </a:cubicBezTo>
                <a:cubicBezTo>
                  <a:pt x="2810" y="98798"/>
                  <a:pt x="4608" y="99096"/>
                  <a:pt x="6275" y="99203"/>
                </a:cubicBezTo>
                <a:cubicBezTo>
                  <a:pt x="6394" y="99203"/>
                  <a:pt x="6513" y="99215"/>
                  <a:pt x="6632" y="99215"/>
                </a:cubicBezTo>
                <a:cubicBezTo>
                  <a:pt x="7037" y="99239"/>
                  <a:pt x="7406" y="99239"/>
                  <a:pt x="7775" y="99239"/>
                </a:cubicBezTo>
                <a:cubicBezTo>
                  <a:pt x="9966" y="99239"/>
                  <a:pt x="12157" y="98870"/>
                  <a:pt x="14228" y="98167"/>
                </a:cubicBezTo>
                <a:cubicBezTo>
                  <a:pt x="14300" y="98143"/>
                  <a:pt x="14371" y="98132"/>
                  <a:pt x="14443" y="98096"/>
                </a:cubicBezTo>
                <a:lnTo>
                  <a:pt x="14585" y="98048"/>
                </a:lnTo>
                <a:cubicBezTo>
                  <a:pt x="14847" y="97965"/>
                  <a:pt x="15133" y="97858"/>
                  <a:pt x="15395" y="97739"/>
                </a:cubicBezTo>
                <a:cubicBezTo>
                  <a:pt x="16217" y="97417"/>
                  <a:pt x="17002" y="97036"/>
                  <a:pt x="17764" y="96608"/>
                </a:cubicBezTo>
                <a:cubicBezTo>
                  <a:pt x="18169" y="96405"/>
                  <a:pt x="18550" y="96143"/>
                  <a:pt x="18931" y="95905"/>
                </a:cubicBezTo>
                <a:cubicBezTo>
                  <a:pt x="20098" y="95155"/>
                  <a:pt x="21193" y="94262"/>
                  <a:pt x="22158" y="93262"/>
                </a:cubicBezTo>
                <a:cubicBezTo>
                  <a:pt x="22277" y="93131"/>
                  <a:pt x="22396" y="93012"/>
                  <a:pt x="22515" y="92869"/>
                </a:cubicBezTo>
                <a:cubicBezTo>
                  <a:pt x="23098" y="92250"/>
                  <a:pt x="23610" y="91583"/>
                  <a:pt x="24087" y="90869"/>
                </a:cubicBezTo>
                <a:cubicBezTo>
                  <a:pt x="24182" y="90750"/>
                  <a:pt x="24253" y="90631"/>
                  <a:pt x="24325" y="90512"/>
                </a:cubicBezTo>
                <a:cubicBezTo>
                  <a:pt x="24622" y="90035"/>
                  <a:pt x="24908" y="89535"/>
                  <a:pt x="25158" y="89035"/>
                </a:cubicBezTo>
                <a:cubicBezTo>
                  <a:pt x="26015" y="87321"/>
                  <a:pt x="26551" y="85523"/>
                  <a:pt x="26873" y="83677"/>
                </a:cubicBezTo>
                <a:lnTo>
                  <a:pt x="26873" y="83665"/>
                </a:lnTo>
                <a:cubicBezTo>
                  <a:pt x="26908" y="83546"/>
                  <a:pt x="26920" y="83427"/>
                  <a:pt x="26932" y="83308"/>
                </a:cubicBezTo>
                <a:cubicBezTo>
                  <a:pt x="26944" y="83165"/>
                  <a:pt x="26980" y="83034"/>
                  <a:pt x="26992" y="82903"/>
                </a:cubicBezTo>
                <a:cubicBezTo>
                  <a:pt x="27325" y="80784"/>
                  <a:pt x="27408" y="78629"/>
                  <a:pt x="27408" y="76438"/>
                </a:cubicBezTo>
                <a:lnTo>
                  <a:pt x="27408" y="76081"/>
                </a:lnTo>
                <a:cubicBezTo>
                  <a:pt x="27408" y="73902"/>
                  <a:pt x="27349" y="71700"/>
                  <a:pt x="27361" y="69533"/>
                </a:cubicBezTo>
                <a:lnTo>
                  <a:pt x="27361" y="69223"/>
                </a:lnTo>
                <a:lnTo>
                  <a:pt x="27361" y="68866"/>
                </a:lnTo>
                <a:cubicBezTo>
                  <a:pt x="27420" y="66604"/>
                  <a:pt x="27658" y="64235"/>
                  <a:pt x="28182" y="62008"/>
                </a:cubicBezTo>
                <a:lnTo>
                  <a:pt x="28278" y="61651"/>
                </a:lnTo>
                <a:cubicBezTo>
                  <a:pt x="28694" y="59996"/>
                  <a:pt x="29266" y="58400"/>
                  <a:pt x="30040" y="56960"/>
                </a:cubicBezTo>
                <a:cubicBezTo>
                  <a:pt x="30159" y="56757"/>
                  <a:pt x="30266" y="56531"/>
                  <a:pt x="30397" y="56317"/>
                </a:cubicBezTo>
                <a:cubicBezTo>
                  <a:pt x="30718" y="55805"/>
                  <a:pt x="31076" y="55293"/>
                  <a:pt x="31457" y="54805"/>
                </a:cubicBezTo>
                <a:cubicBezTo>
                  <a:pt x="31552" y="54686"/>
                  <a:pt x="31647" y="54567"/>
                  <a:pt x="31754" y="54448"/>
                </a:cubicBezTo>
                <a:cubicBezTo>
                  <a:pt x="32183" y="53936"/>
                  <a:pt x="32659" y="53483"/>
                  <a:pt x="33171" y="53043"/>
                </a:cubicBezTo>
                <a:lnTo>
                  <a:pt x="33397" y="52864"/>
                </a:lnTo>
                <a:cubicBezTo>
                  <a:pt x="33766" y="52566"/>
                  <a:pt x="34147" y="52293"/>
                  <a:pt x="34564" y="52031"/>
                </a:cubicBezTo>
                <a:cubicBezTo>
                  <a:pt x="35267" y="51602"/>
                  <a:pt x="35993" y="51245"/>
                  <a:pt x="36743" y="50983"/>
                </a:cubicBezTo>
                <a:cubicBezTo>
                  <a:pt x="36802" y="50947"/>
                  <a:pt x="36874" y="50923"/>
                  <a:pt x="36933" y="50900"/>
                </a:cubicBezTo>
                <a:cubicBezTo>
                  <a:pt x="37279" y="50780"/>
                  <a:pt x="37624" y="50685"/>
                  <a:pt x="37981" y="50590"/>
                </a:cubicBezTo>
                <a:lnTo>
                  <a:pt x="38338" y="50507"/>
                </a:lnTo>
                <a:cubicBezTo>
                  <a:pt x="39599" y="50206"/>
                  <a:pt x="40908" y="50083"/>
                  <a:pt x="42247" y="50083"/>
                </a:cubicBezTo>
                <a:cubicBezTo>
                  <a:pt x="43450" y="50083"/>
                  <a:pt x="44676" y="50182"/>
                  <a:pt x="45911" y="50340"/>
                </a:cubicBezTo>
                <a:lnTo>
                  <a:pt x="46268" y="50388"/>
                </a:lnTo>
                <a:cubicBezTo>
                  <a:pt x="48792" y="50745"/>
                  <a:pt x="51352" y="51304"/>
                  <a:pt x="53840" y="51793"/>
                </a:cubicBezTo>
                <a:cubicBezTo>
                  <a:pt x="53959" y="51828"/>
                  <a:pt x="54078" y="51840"/>
                  <a:pt x="54197" y="51876"/>
                </a:cubicBezTo>
                <a:lnTo>
                  <a:pt x="54912" y="52007"/>
                </a:lnTo>
                <a:cubicBezTo>
                  <a:pt x="57162" y="52412"/>
                  <a:pt x="59472" y="52674"/>
                  <a:pt x="61770" y="52733"/>
                </a:cubicBezTo>
                <a:lnTo>
                  <a:pt x="62127" y="52733"/>
                </a:lnTo>
                <a:cubicBezTo>
                  <a:pt x="62378" y="52738"/>
                  <a:pt x="62629" y="52740"/>
                  <a:pt x="62880" y="52740"/>
                </a:cubicBezTo>
                <a:cubicBezTo>
                  <a:pt x="65186" y="52740"/>
                  <a:pt x="67478" y="52539"/>
                  <a:pt x="69711" y="52066"/>
                </a:cubicBezTo>
                <a:cubicBezTo>
                  <a:pt x="69830" y="52054"/>
                  <a:pt x="69949" y="52019"/>
                  <a:pt x="70069" y="51995"/>
                </a:cubicBezTo>
                <a:cubicBezTo>
                  <a:pt x="71521" y="51673"/>
                  <a:pt x="72938" y="51245"/>
                  <a:pt x="74319" y="50685"/>
                </a:cubicBezTo>
                <a:lnTo>
                  <a:pt x="74545" y="50590"/>
                </a:lnTo>
                <a:cubicBezTo>
                  <a:pt x="75438" y="50221"/>
                  <a:pt x="76295" y="49804"/>
                  <a:pt x="77129" y="49316"/>
                </a:cubicBezTo>
                <a:cubicBezTo>
                  <a:pt x="77308" y="49221"/>
                  <a:pt x="77474" y="49102"/>
                  <a:pt x="77653" y="48995"/>
                </a:cubicBezTo>
                <a:lnTo>
                  <a:pt x="78010" y="48768"/>
                </a:lnTo>
                <a:cubicBezTo>
                  <a:pt x="78558" y="48411"/>
                  <a:pt x="79093" y="48030"/>
                  <a:pt x="79617" y="47613"/>
                </a:cubicBezTo>
                <a:cubicBezTo>
                  <a:pt x="79772" y="47494"/>
                  <a:pt x="79903" y="47375"/>
                  <a:pt x="80046" y="47256"/>
                </a:cubicBezTo>
                <a:cubicBezTo>
                  <a:pt x="80213" y="47125"/>
                  <a:pt x="80367" y="47006"/>
                  <a:pt x="80510" y="46851"/>
                </a:cubicBezTo>
                <a:cubicBezTo>
                  <a:pt x="80570" y="46816"/>
                  <a:pt x="80617" y="46768"/>
                  <a:pt x="80665" y="46720"/>
                </a:cubicBezTo>
                <a:cubicBezTo>
                  <a:pt x="82606" y="44935"/>
                  <a:pt x="84201" y="42756"/>
                  <a:pt x="85285" y="40398"/>
                </a:cubicBezTo>
                <a:cubicBezTo>
                  <a:pt x="85344" y="40279"/>
                  <a:pt x="85404" y="40160"/>
                  <a:pt x="85451" y="40041"/>
                </a:cubicBezTo>
                <a:cubicBezTo>
                  <a:pt x="85511" y="39934"/>
                  <a:pt x="85559" y="39815"/>
                  <a:pt x="85606" y="39696"/>
                </a:cubicBezTo>
                <a:cubicBezTo>
                  <a:pt x="85725" y="39386"/>
                  <a:pt x="85856" y="39053"/>
                  <a:pt x="85963" y="38743"/>
                </a:cubicBezTo>
                <a:cubicBezTo>
                  <a:pt x="86582" y="36922"/>
                  <a:pt x="86892" y="35052"/>
                  <a:pt x="86833" y="33159"/>
                </a:cubicBezTo>
                <a:cubicBezTo>
                  <a:pt x="86833" y="33040"/>
                  <a:pt x="86821" y="32921"/>
                  <a:pt x="86821" y="32802"/>
                </a:cubicBezTo>
                <a:cubicBezTo>
                  <a:pt x="86773" y="31909"/>
                  <a:pt x="86642" y="31052"/>
                  <a:pt x="86416" y="30171"/>
                </a:cubicBezTo>
                <a:cubicBezTo>
                  <a:pt x="86285" y="29671"/>
                  <a:pt x="86118" y="29159"/>
                  <a:pt x="85940" y="28671"/>
                </a:cubicBezTo>
                <a:cubicBezTo>
                  <a:pt x="85844" y="28373"/>
                  <a:pt x="85725" y="28075"/>
                  <a:pt x="85582" y="27790"/>
                </a:cubicBezTo>
                <a:cubicBezTo>
                  <a:pt x="85320" y="27147"/>
                  <a:pt x="84987" y="26539"/>
                  <a:pt x="84654" y="25944"/>
                </a:cubicBezTo>
                <a:lnTo>
                  <a:pt x="84427" y="25587"/>
                </a:lnTo>
                <a:cubicBezTo>
                  <a:pt x="82868" y="23039"/>
                  <a:pt x="80701" y="20824"/>
                  <a:pt x="78427" y="18729"/>
                </a:cubicBezTo>
                <a:cubicBezTo>
                  <a:pt x="78296" y="18610"/>
                  <a:pt x="78177" y="18491"/>
                  <a:pt x="78046" y="18372"/>
                </a:cubicBezTo>
                <a:lnTo>
                  <a:pt x="78010" y="18336"/>
                </a:lnTo>
                <a:cubicBezTo>
                  <a:pt x="77891" y="18241"/>
                  <a:pt x="77772" y="18134"/>
                  <a:pt x="77653" y="18015"/>
                </a:cubicBezTo>
                <a:cubicBezTo>
                  <a:pt x="77117" y="17526"/>
                  <a:pt x="76581" y="17050"/>
                  <a:pt x="76045" y="16574"/>
                </a:cubicBezTo>
                <a:cubicBezTo>
                  <a:pt x="75986" y="16526"/>
                  <a:pt x="75938" y="16479"/>
                  <a:pt x="75903" y="16431"/>
                </a:cubicBezTo>
                <a:cubicBezTo>
                  <a:pt x="75629" y="16193"/>
                  <a:pt x="75367" y="15955"/>
                  <a:pt x="75105" y="15717"/>
                </a:cubicBezTo>
                <a:cubicBezTo>
                  <a:pt x="73914" y="14645"/>
                  <a:pt x="72712" y="13514"/>
                  <a:pt x="71593" y="12311"/>
                </a:cubicBezTo>
                <a:cubicBezTo>
                  <a:pt x="71557" y="12264"/>
                  <a:pt x="71509" y="12228"/>
                  <a:pt x="71473" y="12181"/>
                </a:cubicBezTo>
                <a:cubicBezTo>
                  <a:pt x="71271" y="11966"/>
                  <a:pt x="71081" y="11728"/>
                  <a:pt x="70866" y="11514"/>
                </a:cubicBezTo>
                <a:lnTo>
                  <a:pt x="70557" y="11157"/>
                </a:lnTo>
                <a:cubicBezTo>
                  <a:pt x="70390" y="10978"/>
                  <a:pt x="70223" y="10776"/>
                  <a:pt x="70080" y="10585"/>
                </a:cubicBezTo>
                <a:cubicBezTo>
                  <a:pt x="69961" y="10418"/>
                  <a:pt x="69830" y="10276"/>
                  <a:pt x="69723" y="10121"/>
                </a:cubicBezTo>
                <a:cubicBezTo>
                  <a:pt x="68294" y="8323"/>
                  <a:pt x="67116" y="6370"/>
                  <a:pt x="66437" y="4287"/>
                </a:cubicBezTo>
                <a:cubicBezTo>
                  <a:pt x="66389" y="4168"/>
                  <a:pt x="66342" y="4049"/>
                  <a:pt x="66318" y="3929"/>
                </a:cubicBezTo>
                <a:cubicBezTo>
                  <a:pt x="65961" y="2763"/>
                  <a:pt x="65747" y="1524"/>
                  <a:pt x="65735" y="262"/>
                </a:cubicBezTo>
                <a:lnTo>
                  <a:pt x="65735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9"/>
          <p:cNvSpPr/>
          <p:nvPr/>
        </p:nvSpPr>
        <p:spPr>
          <a:xfrm>
            <a:off x="5943601" y="543725"/>
            <a:ext cx="3200433" cy="4599776"/>
          </a:xfrm>
          <a:custGeom>
            <a:avLst/>
            <a:gdLst/>
            <a:ahLst/>
            <a:cxnLst/>
            <a:rect l="l" t="t" r="r" b="b"/>
            <a:pathLst>
              <a:path w="73832" h="142828" extrusionOk="0">
                <a:moveTo>
                  <a:pt x="73831" y="0"/>
                </a:moveTo>
                <a:cubicBezTo>
                  <a:pt x="73617" y="215"/>
                  <a:pt x="73427" y="441"/>
                  <a:pt x="73212" y="774"/>
                </a:cubicBezTo>
                <a:cubicBezTo>
                  <a:pt x="72998" y="1036"/>
                  <a:pt x="72796" y="1310"/>
                  <a:pt x="72593" y="1596"/>
                </a:cubicBezTo>
                <a:cubicBezTo>
                  <a:pt x="72510" y="1715"/>
                  <a:pt x="72415" y="1834"/>
                  <a:pt x="72343" y="1953"/>
                </a:cubicBezTo>
                <a:cubicBezTo>
                  <a:pt x="70974" y="4013"/>
                  <a:pt x="70129" y="6382"/>
                  <a:pt x="69379" y="8811"/>
                </a:cubicBezTo>
                <a:cubicBezTo>
                  <a:pt x="69343" y="8930"/>
                  <a:pt x="69307" y="9049"/>
                  <a:pt x="69259" y="9168"/>
                </a:cubicBezTo>
                <a:cubicBezTo>
                  <a:pt x="68581" y="11478"/>
                  <a:pt x="67950" y="13824"/>
                  <a:pt x="67057" y="16026"/>
                </a:cubicBezTo>
                <a:cubicBezTo>
                  <a:pt x="67021" y="16145"/>
                  <a:pt x="66962" y="16264"/>
                  <a:pt x="66914" y="16383"/>
                </a:cubicBezTo>
                <a:cubicBezTo>
                  <a:pt x="66747" y="16753"/>
                  <a:pt x="66581" y="17134"/>
                  <a:pt x="66402" y="17503"/>
                </a:cubicBezTo>
                <a:cubicBezTo>
                  <a:pt x="66283" y="17729"/>
                  <a:pt x="66188" y="17967"/>
                  <a:pt x="66045" y="18181"/>
                </a:cubicBezTo>
                <a:cubicBezTo>
                  <a:pt x="65628" y="18943"/>
                  <a:pt x="65176" y="19670"/>
                  <a:pt x="64640" y="20372"/>
                </a:cubicBezTo>
                <a:cubicBezTo>
                  <a:pt x="63771" y="21479"/>
                  <a:pt x="62794" y="22408"/>
                  <a:pt x="61723" y="23230"/>
                </a:cubicBezTo>
                <a:lnTo>
                  <a:pt x="61223" y="23587"/>
                </a:lnTo>
                <a:cubicBezTo>
                  <a:pt x="60365" y="24230"/>
                  <a:pt x="59425" y="24777"/>
                  <a:pt x="58460" y="25289"/>
                </a:cubicBezTo>
                <a:cubicBezTo>
                  <a:pt x="58341" y="25361"/>
                  <a:pt x="58222" y="25420"/>
                  <a:pt x="58103" y="25480"/>
                </a:cubicBezTo>
                <a:cubicBezTo>
                  <a:pt x="55722" y="26694"/>
                  <a:pt x="53115" y="27647"/>
                  <a:pt x="50531" y="28635"/>
                </a:cubicBezTo>
                <a:lnTo>
                  <a:pt x="50174" y="28766"/>
                </a:lnTo>
                <a:cubicBezTo>
                  <a:pt x="48805" y="29302"/>
                  <a:pt x="47435" y="29849"/>
                  <a:pt x="46102" y="30468"/>
                </a:cubicBezTo>
                <a:cubicBezTo>
                  <a:pt x="45852" y="30588"/>
                  <a:pt x="45602" y="30707"/>
                  <a:pt x="45364" y="30826"/>
                </a:cubicBezTo>
                <a:cubicBezTo>
                  <a:pt x="44733" y="31123"/>
                  <a:pt x="44113" y="31457"/>
                  <a:pt x="43518" y="31802"/>
                </a:cubicBezTo>
                <a:cubicBezTo>
                  <a:pt x="43209" y="31981"/>
                  <a:pt x="42887" y="32171"/>
                  <a:pt x="42589" y="32373"/>
                </a:cubicBezTo>
                <a:cubicBezTo>
                  <a:pt x="42470" y="32445"/>
                  <a:pt x="42351" y="32516"/>
                  <a:pt x="42232" y="32612"/>
                </a:cubicBezTo>
                <a:cubicBezTo>
                  <a:pt x="40149" y="34017"/>
                  <a:pt x="38279" y="35731"/>
                  <a:pt x="36696" y="37684"/>
                </a:cubicBezTo>
                <a:cubicBezTo>
                  <a:pt x="36613" y="37803"/>
                  <a:pt x="36505" y="37922"/>
                  <a:pt x="36422" y="38041"/>
                </a:cubicBezTo>
                <a:cubicBezTo>
                  <a:pt x="35791" y="38839"/>
                  <a:pt x="35196" y="39696"/>
                  <a:pt x="34660" y="40565"/>
                </a:cubicBezTo>
                <a:cubicBezTo>
                  <a:pt x="34541" y="40767"/>
                  <a:pt x="34422" y="40970"/>
                  <a:pt x="34303" y="41184"/>
                </a:cubicBezTo>
                <a:cubicBezTo>
                  <a:pt x="33624" y="42351"/>
                  <a:pt x="33041" y="43601"/>
                  <a:pt x="32552" y="44887"/>
                </a:cubicBezTo>
                <a:cubicBezTo>
                  <a:pt x="32493" y="45006"/>
                  <a:pt x="32445" y="45125"/>
                  <a:pt x="32410" y="45244"/>
                </a:cubicBezTo>
                <a:cubicBezTo>
                  <a:pt x="31743" y="47078"/>
                  <a:pt x="31279" y="48995"/>
                  <a:pt x="31064" y="50923"/>
                </a:cubicBezTo>
                <a:cubicBezTo>
                  <a:pt x="31017" y="51328"/>
                  <a:pt x="30969" y="51721"/>
                  <a:pt x="30957" y="52102"/>
                </a:cubicBezTo>
                <a:cubicBezTo>
                  <a:pt x="30945" y="52221"/>
                  <a:pt x="30945" y="52340"/>
                  <a:pt x="30945" y="52459"/>
                </a:cubicBezTo>
                <a:cubicBezTo>
                  <a:pt x="30802" y="54733"/>
                  <a:pt x="30969" y="57031"/>
                  <a:pt x="31219" y="59317"/>
                </a:cubicBezTo>
                <a:lnTo>
                  <a:pt x="31267" y="59674"/>
                </a:lnTo>
                <a:cubicBezTo>
                  <a:pt x="31540" y="61972"/>
                  <a:pt x="31921" y="64258"/>
                  <a:pt x="32255" y="66544"/>
                </a:cubicBezTo>
                <a:cubicBezTo>
                  <a:pt x="32279" y="66663"/>
                  <a:pt x="32291" y="66782"/>
                  <a:pt x="32314" y="66902"/>
                </a:cubicBezTo>
                <a:cubicBezTo>
                  <a:pt x="32636" y="69188"/>
                  <a:pt x="32922" y="71485"/>
                  <a:pt x="32969" y="73760"/>
                </a:cubicBezTo>
                <a:lnTo>
                  <a:pt x="32969" y="74117"/>
                </a:lnTo>
                <a:cubicBezTo>
                  <a:pt x="32993" y="76141"/>
                  <a:pt x="32850" y="78177"/>
                  <a:pt x="32398" y="80189"/>
                </a:cubicBezTo>
                <a:cubicBezTo>
                  <a:pt x="32338" y="80439"/>
                  <a:pt x="32267" y="80713"/>
                  <a:pt x="32207" y="80963"/>
                </a:cubicBezTo>
                <a:lnTo>
                  <a:pt x="32112" y="81320"/>
                </a:lnTo>
                <a:cubicBezTo>
                  <a:pt x="31445" y="83785"/>
                  <a:pt x="30362" y="86047"/>
                  <a:pt x="29016" y="88178"/>
                </a:cubicBezTo>
                <a:cubicBezTo>
                  <a:pt x="28957" y="88297"/>
                  <a:pt x="28873" y="88416"/>
                  <a:pt x="28790" y="88535"/>
                </a:cubicBezTo>
                <a:cubicBezTo>
                  <a:pt x="28159" y="89535"/>
                  <a:pt x="27445" y="90500"/>
                  <a:pt x="26695" y="91440"/>
                </a:cubicBezTo>
                <a:cubicBezTo>
                  <a:pt x="26576" y="91583"/>
                  <a:pt x="26468" y="91738"/>
                  <a:pt x="26337" y="91881"/>
                </a:cubicBezTo>
                <a:cubicBezTo>
                  <a:pt x="25373" y="93095"/>
                  <a:pt x="24325" y="94250"/>
                  <a:pt x="23242" y="95393"/>
                </a:cubicBezTo>
                <a:cubicBezTo>
                  <a:pt x="23123" y="95512"/>
                  <a:pt x="23004" y="95631"/>
                  <a:pt x="22897" y="95750"/>
                </a:cubicBezTo>
                <a:cubicBezTo>
                  <a:pt x="21563" y="97155"/>
                  <a:pt x="20182" y="98513"/>
                  <a:pt x="18765" y="99858"/>
                </a:cubicBezTo>
                <a:cubicBezTo>
                  <a:pt x="18646" y="99965"/>
                  <a:pt x="18527" y="100084"/>
                  <a:pt x="18408" y="100203"/>
                </a:cubicBezTo>
                <a:cubicBezTo>
                  <a:pt x="17586" y="101013"/>
                  <a:pt x="16741" y="101811"/>
                  <a:pt x="15919" y="102620"/>
                </a:cubicBezTo>
                <a:cubicBezTo>
                  <a:pt x="15788" y="102739"/>
                  <a:pt x="15669" y="102858"/>
                  <a:pt x="15550" y="102977"/>
                </a:cubicBezTo>
                <a:cubicBezTo>
                  <a:pt x="14241" y="104251"/>
                  <a:pt x="12943" y="105549"/>
                  <a:pt x="11740" y="106871"/>
                </a:cubicBezTo>
                <a:cubicBezTo>
                  <a:pt x="11431" y="107204"/>
                  <a:pt x="11109" y="107561"/>
                  <a:pt x="10812" y="107895"/>
                </a:cubicBezTo>
                <a:cubicBezTo>
                  <a:pt x="10693" y="108038"/>
                  <a:pt x="10574" y="108180"/>
                  <a:pt x="10454" y="108311"/>
                </a:cubicBezTo>
                <a:cubicBezTo>
                  <a:pt x="10038" y="108811"/>
                  <a:pt x="9621" y="109312"/>
                  <a:pt x="9228" y="109823"/>
                </a:cubicBezTo>
                <a:cubicBezTo>
                  <a:pt x="9121" y="109943"/>
                  <a:pt x="9026" y="110062"/>
                  <a:pt x="8942" y="110181"/>
                </a:cubicBezTo>
                <a:cubicBezTo>
                  <a:pt x="7240" y="112336"/>
                  <a:pt x="5716" y="114622"/>
                  <a:pt x="4430" y="117039"/>
                </a:cubicBezTo>
                <a:cubicBezTo>
                  <a:pt x="4358" y="117158"/>
                  <a:pt x="4299" y="117277"/>
                  <a:pt x="4239" y="117396"/>
                </a:cubicBezTo>
                <a:cubicBezTo>
                  <a:pt x="3751" y="118336"/>
                  <a:pt x="3299" y="119289"/>
                  <a:pt x="2882" y="120253"/>
                </a:cubicBezTo>
                <a:cubicBezTo>
                  <a:pt x="2763" y="120539"/>
                  <a:pt x="2644" y="120837"/>
                  <a:pt x="2525" y="121111"/>
                </a:cubicBezTo>
                <a:cubicBezTo>
                  <a:pt x="2120" y="122146"/>
                  <a:pt x="1751" y="123194"/>
                  <a:pt x="1441" y="124254"/>
                </a:cubicBezTo>
                <a:cubicBezTo>
                  <a:pt x="1394" y="124373"/>
                  <a:pt x="1370" y="124492"/>
                  <a:pt x="1334" y="124611"/>
                </a:cubicBezTo>
                <a:cubicBezTo>
                  <a:pt x="858" y="126290"/>
                  <a:pt x="513" y="128004"/>
                  <a:pt x="310" y="129766"/>
                </a:cubicBezTo>
                <a:cubicBezTo>
                  <a:pt x="251" y="130326"/>
                  <a:pt x="191" y="130909"/>
                  <a:pt x="156" y="131457"/>
                </a:cubicBezTo>
                <a:cubicBezTo>
                  <a:pt x="144" y="131576"/>
                  <a:pt x="144" y="131695"/>
                  <a:pt x="144" y="131814"/>
                </a:cubicBezTo>
                <a:cubicBezTo>
                  <a:pt x="1" y="134303"/>
                  <a:pt x="132" y="136577"/>
                  <a:pt x="537" y="138672"/>
                </a:cubicBezTo>
                <a:cubicBezTo>
                  <a:pt x="548" y="138791"/>
                  <a:pt x="560" y="138910"/>
                  <a:pt x="596" y="139029"/>
                </a:cubicBezTo>
                <a:cubicBezTo>
                  <a:pt x="858" y="140387"/>
                  <a:pt x="1227" y="141637"/>
                  <a:pt x="1703" y="142828"/>
                </a:cubicBezTo>
                <a:lnTo>
                  <a:pt x="73831" y="142828"/>
                </a:lnTo>
                <a:lnTo>
                  <a:pt x="73831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1866900" y="1016400"/>
            <a:ext cx="3029100" cy="94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1283225"/>
            <a:ext cx="93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None/>
              <a:defRPr sz="36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None/>
              <a:defRPr sz="36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None/>
              <a:defRPr sz="36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None/>
              <a:defRPr sz="36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None/>
              <a:defRPr sz="36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None/>
              <a:defRPr sz="36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None/>
              <a:defRPr sz="36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None/>
              <a:defRPr sz="36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None/>
              <a:defRPr sz="36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0" name="Google Shape;70;p9"/>
          <p:cNvSpPr txBox="1">
            <a:spLocks noGrp="1"/>
          </p:cNvSpPr>
          <p:nvPr>
            <p:ph type="subTitle" idx="3"/>
          </p:nvPr>
        </p:nvSpPr>
        <p:spPr>
          <a:xfrm>
            <a:off x="1866900" y="2247900"/>
            <a:ext cx="3853800" cy="32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latin typeface="Quicksand"/>
                <a:ea typeface="Quicksand"/>
                <a:cs typeface="Quicksand"/>
                <a:sym typeface="Quicksan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latin typeface="Quicksand"/>
                <a:ea typeface="Quicksand"/>
                <a:cs typeface="Quicksand"/>
                <a:sym typeface="Quicksan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latin typeface="Quicksand"/>
                <a:ea typeface="Quicksand"/>
                <a:cs typeface="Quicksand"/>
                <a:sym typeface="Quicksan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latin typeface="Quicksand"/>
                <a:ea typeface="Quicksand"/>
                <a:cs typeface="Quicksand"/>
                <a:sym typeface="Quicksan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latin typeface="Quicksand"/>
                <a:ea typeface="Quicksand"/>
                <a:cs typeface="Quicksand"/>
                <a:sym typeface="Quicksan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latin typeface="Quicksand"/>
                <a:ea typeface="Quicksand"/>
                <a:cs typeface="Quicksand"/>
                <a:sym typeface="Quicksan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latin typeface="Quicksand"/>
                <a:ea typeface="Quicksand"/>
                <a:cs typeface="Quicksand"/>
                <a:sym typeface="Quicksan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grpSp>
        <p:nvGrpSpPr>
          <p:cNvPr id="71" name="Google Shape;71;p9"/>
          <p:cNvGrpSpPr/>
          <p:nvPr/>
        </p:nvGrpSpPr>
        <p:grpSpPr>
          <a:xfrm>
            <a:off x="6150093" y="1643660"/>
            <a:ext cx="2793496" cy="3345214"/>
            <a:chOff x="6150093" y="1643660"/>
            <a:chExt cx="2793496" cy="3345214"/>
          </a:xfrm>
        </p:grpSpPr>
        <p:sp>
          <p:nvSpPr>
            <p:cNvPr id="72" name="Google Shape;72;p9"/>
            <p:cNvSpPr/>
            <p:nvPr/>
          </p:nvSpPr>
          <p:spPr>
            <a:xfrm>
              <a:off x="7712409" y="2356274"/>
              <a:ext cx="93145" cy="106959"/>
            </a:xfrm>
            <a:custGeom>
              <a:avLst/>
              <a:gdLst/>
              <a:ahLst/>
              <a:cxnLst/>
              <a:rect l="l" t="t" r="r" b="b"/>
              <a:pathLst>
                <a:path w="2906" h="3337" extrusionOk="0">
                  <a:moveTo>
                    <a:pt x="1298" y="1"/>
                  </a:moveTo>
                  <a:cubicBezTo>
                    <a:pt x="1191" y="1"/>
                    <a:pt x="953" y="1323"/>
                    <a:pt x="953" y="1323"/>
                  </a:cubicBezTo>
                  <a:cubicBezTo>
                    <a:pt x="953" y="1323"/>
                    <a:pt x="119" y="1727"/>
                    <a:pt x="60" y="1834"/>
                  </a:cubicBezTo>
                  <a:cubicBezTo>
                    <a:pt x="0" y="1930"/>
                    <a:pt x="965" y="2132"/>
                    <a:pt x="965" y="2132"/>
                  </a:cubicBezTo>
                  <a:cubicBezTo>
                    <a:pt x="965" y="2132"/>
                    <a:pt x="1417" y="3275"/>
                    <a:pt x="1488" y="3335"/>
                  </a:cubicBezTo>
                  <a:cubicBezTo>
                    <a:pt x="1490" y="3336"/>
                    <a:pt x="1492" y="3337"/>
                    <a:pt x="1494" y="3337"/>
                  </a:cubicBezTo>
                  <a:cubicBezTo>
                    <a:pt x="1575" y="3337"/>
                    <a:pt x="1883" y="2153"/>
                    <a:pt x="1953" y="2049"/>
                  </a:cubicBezTo>
                  <a:cubicBezTo>
                    <a:pt x="2024" y="1954"/>
                    <a:pt x="2667" y="1799"/>
                    <a:pt x="2786" y="1632"/>
                  </a:cubicBezTo>
                  <a:cubicBezTo>
                    <a:pt x="2905" y="1477"/>
                    <a:pt x="1941" y="1323"/>
                    <a:pt x="1846" y="1215"/>
                  </a:cubicBezTo>
                  <a:cubicBezTo>
                    <a:pt x="1774" y="1144"/>
                    <a:pt x="1405" y="1"/>
                    <a:pt x="129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9"/>
            <p:cNvSpPr/>
            <p:nvPr/>
          </p:nvSpPr>
          <p:spPr>
            <a:xfrm>
              <a:off x="7057643" y="4461410"/>
              <a:ext cx="124043" cy="142089"/>
            </a:xfrm>
            <a:custGeom>
              <a:avLst/>
              <a:gdLst/>
              <a:ahLst/>
              <a:cxnLst/>
              <a:rect l="l" t="t" r="r" b="b"/>
              <a:pathLst>
                <a:path w="3870" h="4433" extrusionOk="0">
                  <a:moveTo>
                    <a:pt x="1739" y="0"/>
                  </a:moveTo>
                  <a:cubicBezTo>
                    <a:pt x="1596" y="0"/>
                    <a:pt x="1274" y="1774"/>
                    <a:pt x="1274" y="1774"/>
                  </a:cubicBezTo>
                  <a:cubicBezTo>
                    <a:pt x="1274" y="1774"/>
                    <a:pt x="167" y="2310"/>
                    <a:pt x="84" y="2429"/>
                  </a:cubicBezTo>
                  <a:cubicBezTo>
                    <a:pt x="0" y="2560"/>
                    <a:pt x="1298" y="2822"/>
                    <a:pt x="1298" y="2822"/>
                  </a:cubicBezTo>
                  <a:cubicBezTo>
                    <a:pt x="1298" y="2822"/>
                    <a:pt x="1870" y="4334"/>
                    <a:pt x="1977" y="4430"/>
                  </a:cubicBezTo>
                  <a:cubicBezTo>
                    <a:pt x="1979" y="4432"/>
                    <a:pt x="1982" y="4433"/>
                    <a:pt x="1985" y="4433"/>
                  </a:cubicBezTo>
                  <a:cubicBezTo>
                    <a:pt x="2104" y="4433"/>
                    <a:pt x="2503" y="2855"/>
                    <a:pt x="2608" y="2727"/>
                  </a:cubicBezTo>
                  <a:cubicBezTo>
                    <a:pt x="2703" y="2596"/>
                    <a:pt x="3572" y="2382"/>
                    <a:pt x="3715" y="2179"/>
                  </a:cubicBezTo>
                  <a:cubicBezTo>
                    <a:pt x="3870" y="1965"/>
                    <a:pt x="2584" y="1774"/>
                    <a:pt x="2465" y="1632"/>
                  </a:cubicBezTo>
                  <a:cubicBezTo>
                    <a:pt x="2382" y="1536"/>
                    <a:pt x="1893" y="0"/>
                    <a:pt x="17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9"/>
            <p:cNvSpPr/>
            <p:nvPr/>
          </p:nvSpPr>
          <p:spPr>
            <a:xfrm>
              <a:off x="8819546" y="2201404"/>
              <a:ext cx="124043" cy="141736"/>
            </a:xfrm>
            <a:custGeom>
              <a:avLst/>
              <a:gdLst/>
              <a:ahLst/>
              <a:cxnLst/>
              <a:rect l="l" t="t" r="r" b="b"/>
              <a:pathLst>
                <a:path w="3870" h="4422" extrusionOk="0">
                  <a:moveTo>
                    <a:pt x="2119" y="1"/>
                  </a:moveTo>
                  <a:cubicBezTo>
                    <a:pt x="1977" y="1"/>
                    <a:pt x="1488" y="1525"/>
                    <a:pt x="1393" y="1620"/>
                  </a:cubicBezTo>
                  <a:cubicBezTo>
                    <a:pt x="1274" y="1763"/>
                    <a:pt x="0" y="1965"/>
                    <a:pt x="143" y="2168"/>
                  </a:cubicBezTo>
                  <a:cubicBezTo>
                    <a:pt x="298" y="2382"/>
                    <a:pt x="1155" y="2584"/>
                    <a:pt x="1262" y="2727"/>
                  </a:cubicBezTo>
                  <a:cubicBezTo>
                    <a:pt x="1366" y="2854"/>
                    <a:pt x="1763" y="4422"/>
                    <a:pt x="1873" y="4422"/>
                  </a:cubicBezTo>
                  <a:cubicBezTo>
                    <a:pt x="1876" y="4422"/>
                    <a:pt x="1879" y="4420"/>
                    <a:pt x="1881" y="4418"/>
                  </a:cubicBezTo>
                  <a:cubicBezTo>
                    <a:pt x="1988" y="4334"/>
                    <a:pt x="2572" y="2810"/>
                    <a:pt x="2572" y="2810"/>
                  </a:cubicBezTo>
                  <a:cubicBezTo>
                    <a:pt x="2572" y="2810"/>
                    <a:pt x="3870" y="2560"/>
                    <a:pt x="3774" y="2429"/>
                  </a:cubicBezTo>
                  <a:cubicBezTo>
                    <a:pt x="3703" y="2298"/>
                    <a:pt x="2584" y="1763"/>
                    <a:pt x="2584" y="1763"/>
                  </a:cubicBezTo>
                  <a:cubicBezTo>
                    <a:pt x="2584" y="1763"/>
                    <a:pt x="2274" y="1"/>
                    <a:pt x="21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9"/>
            <p:cNvSpPr/>
            <p:nvPr/>
          </p:nvSpPr>
          <p:spPr>
            <a:xfrm>
              <a:off x="6379580" y="4133852"/>
              <a:ext cx="124043" cy="141736"/>
            </a:xfrm>
            <a:custGeom>
              <a:avLst/>
              <a:gdLst/>
              <a:ahLst/>
              <a:cxnLst/>
              <a:rect l="l" t="t" r="r" b="b"/>
              <a:pathLst>
                <a:path w="3870" h="4422" extrusionOk="0">
                  <a:moveTo>
                    <a:pt x="2132" y="1"/>
                  </a:moveTo>
                  <a:cubicBezTo>
                    <a:pt x="1977" y="1"/>
                    <a:pt x="1489" y="1537"/>
                    <a:pt x="1405" y="1620"/>
                  </a:cubicBezTo>
                  <a:cubicBezTo>
                    <a:pt x="1286" y="1775"/>
                    <a:pt x="0" y="1965"/>
                    <a:pt x="155" y="2168"/>
                  </a:cubicBezTo>
                  <a:cubicBezTo>
                    <a:pt x="298" y="2382"/>
                    <a:pt x="1167" y="2584"/>
                    <a:pt x="1274" y="2727"/>
                  </a:cubicBezTo>
                  <a:cubicBezTo>
                    <a:pt x="1367" y="2855"/>
                    <a:pt x="1763" y="4422"/>
                    <a:pt x="1884" y="4422"/>
                  </a:cubicBezTo>
                  <a:cubicBezTo>
                    <a:pt x="1887" y="4422"/>
                    <a:pt x="1891" y="4421"/>
                    <a:pt x="1894" y="4418"/>
                  </a:cubicBezTo>
                  <a:cubicBezTo>
                    <a:pt x="2001" y="4335"/>
                    <a:pt x="2584" y="2811"/>
                    <a:pt x="2584" y="2811"/>
                  </a:cubicBezTo>
                  <a:cubicBezTo>
                    <a:pt x="2584" y="2811"/>
                    <a:pt x="3870" y="2561"/>
                    <a:pt x="3787" y="2430"/>
                  </a:cubicBezTo>
                  <a:cubicBezTo>
                    <a:pt x="3691" y="2287"/>
                    <a:pt x="2596" y="1775"/>
                    <a:pt x="2596" y="1775"/>
                  </a:cubicBezTo>
                  <a:cubicBezTo>
                    <a:pt x="2596" y="1775"/>
                    <a:pt x="2275" y="1"/>
                    <a:pt x="213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9"/>
            <p:cNvSpPr/>
            <p:nvPr/>
          </p:nvSpPr>
          <p:spPr>
            <a:xfrm>
              <a:off x="8404568" y="1643660"/>
              <a:ext cx="124043" cy="142089"/>
            </a:xfrm>
            <a:custGeom>
              <a:avLst/>
              <a:gdLst/>
              <a:ahLst/>
              <a:cxnLst/>
              <a:rect l="l" t="t" r="r" b="b"/>
              <a:pathLst>
                <a:path w="3870" h="4433" extrusionOk="0">
                  <a:moveTo>
                    <a:pt x="1739" y="0"/>
                  </a:moveTo>
                  <a:cubicBezTo>
                    <a:pt x="1596" y="0"/>
                    <a:pt x="1274" y="1774"/>
                    <a:pt x="1274" y="1774"/>
                  </a:cubicBezTo>
                  <a:cubicBezTo>
                    <a:pt x="1274" y="1774"/>
                    <a:pt x="167" y="2310"/>
                    <a:pt x="84" y="2429"/>
                  </a:cubicBezTo>
                  <a:cubicBezTo>
                    <a:pt x="0" y="2560"/>
                    <a:pt x="1298" y="2822"/>
                    <a:pt x="1298" y="2822"/>
                  </a:cubicBezTo>
                  <a:cubicBezTo>
                    <a:pt x="1298" y="2822"/>
                    <a:pt x="1870" y="4334"/>
                    <a:pt x="1977" y="4430"/>
                  </a:cubicBezTo>
                  <a:cubicBezTo>
                    <a:pt x="1979" y="4432"/>
                    <a:pt x="1982" y="4433"/>
                    <a:pt x="1985" y="4433"/>
                  </a:cubicBezTo>
                  <a:cubicBezTo>
                    <a:pt x="2104" y="4433"/>
                    <a:pt x="2503" y="2855"/>
                    <a:pt x="2608" y="2727"/>
                  </a:cubicBezTo>
                  <a:cubicBezTo>
                    <a:pt x="2703" y="2596"/>
                    <a:pt x="3572" y="2382"/>
                    <a:pt x="3715" y="2179"/>
                  </a:cubicBezTo>
                  <a:cubicBezTo>
                    <a:pt x="3870" y="1965"/>
                    <a:pt x="2584" y="1774"/>
                    <a:pt x="2465" y="1632"/>
                  </a:cubicBezTo>
                  <a:cubicBezTo>
                    <a:pt x="2382" y="1536"/>
                    <a:pt x="1893" y="0"/>
                    <a:pt x="17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9"/>
            <p:cNvSpPr/>
            <p:nvPr/>
          </p:nvSpPr>
          <p:spPr>
            <a:xfrm>
              <a:off x="6150093" y="4846785"/>
              <a:ext cx="124043" cy="142089"/>
            </a:xfrm>
            <a:custGeom>
              <a:avLst/>
              <a:gdLst/>
              <a:ahLst/>
              <a:cxnLst/>
              <a:rect l="l" t="t" r="r" b="b"/>
              <a:pathLst>
                <a:path w="3870" h="4433" extrusionOk="0">
                  <a:moveTo>
                    <a:pt x="1739" y="0"/>
                  </a:moveTo>
                  <a:cubicBezTo>
                    <a:pt x="1596" y="0"/>
                    <a:pt x="1274" y="1774"/>
                    <a:pt x="1274" y="1774"/>
                  </a:cubicBezTo>
                  <a:cubicBezTo>
                    <a:pt x="1274" y="1774"/>
                    <a:pt x="167" y="2310"/>
                    <a:pt x="84" y="2429"/>
                  </a:cubicBezTo>
                  <a:cubicBezTo>
                    <a:pt x="0" y="2560"/>
                    <a:pt x="1298" y="2822"/>
                    <a:pt x="1298" y="2822"/>
                  </a:cubicBezTo>
                  <a:cubicBezTo>
                    <a:pt x="1298" y="2822"/>
                    <a:pt x="1870" y="4334"/>
                    <a:pt x="1977" y="4430"/>
                  </a:cubicBezTo>
                  <a:cubicBezTo>
                    <a:pt x="1979" y="4432"/>
                    <a:pt x="1982" y="4433"/>
                    <a:pt x="1985" y="4433"/>
                  </a:cubicBezTo>
                  <a:cubicBezTo>
                    <a:pt x="2104" y="4433"/>
                    <a:pt x="2503" y="2855"/>
                    <a:pt x="2608" y="2727"/>
                  </a:cubicBezTo>
                  <a:cubicBezTo>
                    <a:pt x="2703" y="2596"/>
                    <a:pt x="3572" y="2382"/>
                    <a:pt x="3715" y="2179"/>
                  </a:cubicBezTo>
                  <a:cubicBezTo>
                    <a:pt x="3870" y="1965"/>
                    <a:pt x="2584" y="1774"/>
                    <a:pt x="2465" y="1632"/>
                  </a:cubicBezTo>
                  <a:cubicBezTo>
                    <a:pt x="2382" y="1536"/>
                    <a:pt x="1893" y="0"/>
                    <a:pt x="17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809342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ssistant"/>
              <a:buChar char="●"/>
              <a:defRPr sz="1800">
                <a:solidFill>
                  <a:schemeClr val="dk2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ssistant"/>
              <a:buChar char="○"/>
              <a:defRPr>
                <a:solidFill>
                  <a:schemeClr val="dk2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ssistant"/>
              <a:buChar char="■"/>
              <a:defRPr sz="1200">
                <a:solidFill>
                  <a:schemeClr val="dk2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ssistant"/>
              <a:buChar char="●"/>
              <a:defRPr sz="1200">
                <a:solidFill>
                  <a:schemeClr val="dk2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ssistant"/>
              <a:buChar char="○"/>
              <a:defRPr sz="1200">
                <a:solidFill>
                  <a:schemeClr val="dk2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ssistant"/>
              <a:buChar char="■"/>
              <a:defRPr sz="1200">
                <a:solidFill>
                  <a:schemeClr val="dk2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ssistant"/>
              <a:buChar char="●"/>
              <a:defRPr sz="1200">
                <a:solidFill>
                  <a:schemeClr val="dk2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ssistant"/>
              <a:buChar char="○"/>
              <a:defRPr sz="1200">
                <a:solidFill>
                  <a:schemeClr val="dk2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ssistant"/>
              <a:buChar char="■"/>
              <a:defRPr sz="1200">
                <a:solidFill>
                  <a:schemeClr val="dk2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76" r:id="rId2"/>
    <p:sldLayoutId id="2147483677" r:id="rId3"/>
    <p:sldLayoutId id="2147483679" r:id="rId4"/>
    <p:sldLayoutId id="2147483681" r:id="rId5"/>
    <p:sldLayoutId id="2147483684" r:id="rId6"/>
    <p:sldLayoutId id="214748368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resource/4545593/aufforderung-oder-frage" TargetMode="External"/><Relationship Id="rId2" Type="http://schemas.openxmlformats.org/officeDocument/2006/relationships/hyperlink" Target="https://www.youtube.com/watch?v=Ng4K5Y_NP2Q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10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9" name="Google Shape;10949;p40"/>
          <p:cNvSpPr/>
          <p:nvPr/>
        </p:nvSpPr>
        <p:spPr>
          <a:xfrm>
            <a:off x="5859175" y="1853100"/>
            <a:ext cx="1748100" cy="1438800"/>
          </a:xfrm>
          <a:prstGeom prst="roundRect">
            <a:avLst>
              <a:gd name="adj" fmla="val 27731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55" name="Google Shape;10955;p40"/>
          <p:cNvSpPr txBox="1">
            <a:spLocks noGrp="1"/>
          </p:cNvSpPr>
          <p:nvPr>
            <p:ph type="title"/>
          </p:nvPr>
        </p:nvSpPr>
        <p:spPr>
          <a:xfrm>
            <a:off x="892102" y="2010382"/>
            <a:ext cx="6415963" cy="11395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IMPERATIV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9CEFAC3B-7436-49EC-6D34-DEBD06C2D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467" y="363555"/>
            <a:ext cx="2573564" cy="685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1A97F42-0FF4-59C0-F132-2DD0085BD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6725" y="1206769"/>
            <a:ext cx="281115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FF00"/>
                </a:solidFill>
                <a:latin typeface="Algerian" panose="04020705040A02060702" pitchFamily="82" charset="0"/>
              </a:rPr>
              <a:t>7. </a:t>
            </a:r>
            <a:r>
              <a:rPr lang="en-US" altLang="en-US" sz="1800" dirty="0" err="1">
                <a:solidFill>
                  <a:srgbClr val="FFFF00"/>
                </a:solidFill>
                <a:latin typeface="Algerian" panose="04020705040A02060702" pitchFamily="82" charset="0"/>
              </a:rPr>
              <a:t>Klasse</a:t>
            </a:r>
            <a:r>
              <a:rPr lang="en-US" altLang="en-US" sz="1800" dirty="0">
                <a:solidFill>
                  <a:srgbClr val="FFFF00"/>
                </a:solidFill>
                <a:latin typeface="Algerian" panose="04020705040A02060702" pitchFamily="82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>
                <a:solidFill>
                  <a:srgbClr val="FFFF00"/>
                </a:solidFill>
                <a:latin typeface="Algerian" panose="04020705040A02060702" pitchFamily="82" charset="0"/>
              </a:rPr>
              <a:t>Lektion</a:t>
            </a:r>
            <a:r>
              <a:rPr lang="en-US" altLang="en-US" sz="1800" dirty="0">
                <a:solidFill>
                  <a:srgbClr val="FFFF00"/>
                </a:solidFill>
                <a:latin typeface="Algerian" panose="04020705040A02060702" pitchFamily="82" charset="0"/>
              </a:rPr>
              <a:t> 34: Zu </a:t>
            </a:r>
            <a:r>
              <a:rPr lang="en-US" altLang="en-US" sz="1800" dirty="0" err="1">
                <a:solidFill>
                  <a:srgbClr val="FFFF00"/>
                </a:solidFill>
                <a:latin typeface="Algerian" panose="04020705040A02060702" pitchFamily="82" charset="0"/>
              </a:rPr>
              <a:t>Hause</a:t>
            </a:r>
            <a:endParaRPr lang="de-DE" altLang="en-US" sz="1800" dirty="0">
              <a:solidFill>
                <a:srgbClr val="FFFF00"/>
              </a:solidFill>
              <a:latin typeface="Algerian" panose="04020705040A02060702" pitchFamily="8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2F5015-AE2D-0063-C217-C940FA707D01}"/>
              </a:ext>
            </a:extLst>
          </p:cNvPr>
          <p:cNvSpPr txBox="1"/>
          <p:nvPr/>
        </p:nvSpPr>
        <p:spPr>
          <a:xfrm>
            <a:off x="815787" y="4370458"/>
            <a:ext cx="633804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200" dirty="0"/>
              <a:t>https://www.youtube.com/watch?v=Y0aJdvJfG-0&amp;pp=ygUIaW1wcmF0aXY%3D</a:t>
            </a:r>
          </a:p>
        </p:txBody>
      </p:sp>
      <p:pic>
        <p:nvPicPr>
          <p:cNvPr id="1026" name="Picture 2" descr="Play Video-Taste – Stockfoto © kikkerdirk #41716537">
            <a:extLst>
              <a:ext uri="{FF2B5EF4-FFF2-40B4-BE49-F238E27FC236}">
                <a16:creationId xmlns:a16="http://schemas.microsoft.com/office/drawing/2014/main" id="{E12A69E1-0FD4-872A-4B1C-D94B951E4D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467" y="3291900"/>
            <a:ext cx="1112345" cy="930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9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73064" y="423025"/>
            <a:ext cx="4098936" cy="572700"/>
          </a:xfrm>
        </p:spPr>
        <p:txBody>
          <a:bodyPr/>
          <a:lstStyle/>
          <a:p>
            <a:r>
              <a:rPr lang="tr-TR" sz="3200" b="1" u="sng" dirty="0">
                <a:solidFill>
                  <a:schemeClr val="accent1"/>
                </a:solidFill>
                <a:latin typeface="Calibri" pitchFamily="34" charset="0"/>
              </a:rPr>
              <a:t>LESEN</a:t>
            </a:r>
            <a:br>
              <a:rPr lang="de-DE" sz="2400" b="1" u="sng" dirty="0">
                <a:solidFill>
                  <a:schemeClr val="accent1"/>
                </a:solidFill>
                <a:latin typeface="Calibri" pitchFamily="34" charset="0"/>
              </a:rPr>
            </a:br>
            <a:endParaRPr lang="sl-SI" u="sng" dirty="0">
              <a:solidFill>
                <a:schemeClr val="accent1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082391" y="1184628"/>
            <a:ext cx="7207623" cy="1516214"/>
          </a:xfrm>
        </p:spPr>
        <p:txBody>
          <a:bodyPr>
            <a:normAutofit/>
          </a:bodyPr>
          <a:lstStyle/>
          <a:p>
            <a:r>
              <a:rPr lang="tr-TR" sz="3200" b="1" dirty="0" err="1">
                <a:latin typeface="Calibri" pitchFamily="34" charset="0"/>
              </a:rPr>
              <a:t>Lies</a:t>
            </a:r>
            <a:r>
              <a:rPr lang="de-DE" sz="3200" dirty="0">
                <a:latin typeface="Calibri" pitchFamily="34" charset="0"/>
              </a:rPr>
              <a:t> </a:t>
            </a:r>
            <a:r>
              <a:rPr lang="tr-TR" sz="3200" dirty="0">
                <a:latin typeface="Calibri" pitchFamily="34" charset="0"/>
              </a:rPr>
              <a:t>den </a:t>
            </a:r>
            <a:r>
              <a:rPr lang="tr-TR" sz="3200" dirty="0" err="1">
                <a:latin typeface="Calibri" pitchFamily="34" charset="0"/>
              </a:rPr>
              <a:t>Text</a:t>
            </a:r>
            <a:r>
              <a:rPr lang="tr-TR" sz="3200" dirty="0">
                <a:latin typeface="Calibri" pitchFamily="34" charset="0"/>
              </a:rPr>
              <a:t>!</a:t>
            </a:r>
            <a:endParaRPr lang="de-DE" sz="3200" dirty="0">
              <a:latin typeface="Calibri" pitchFamily="34" charset="0"/>
            </a:endParaRPr>
          </a:p>
          <a:p>
            <a:r>
              <a:rPr lang="tr-TR" sz="3200" b="1" dirty="0" err="1">
                <a:latin typeface="Calibri" pitchFamily="34" charset="0"/>
              </a:rPr>
              <a:t>Lest</a:t>
            </a:r>
            <a:r>
              <a:rPr lang="tr-TR" sz="3200" b="1" dirty="0">
                <a:latin typeface="Calibri" pitchFamily="34" charset="0"/>
              </a:rPr>
              <a:t> </a:t>
            </a:r>
            <a:r>
              <a:rPr lang="tr-TR" sz="3200" dirty="0">
                <a:latin typeface="Calibri" pitchFamily="34" charset="0"/>
              </a:rPr>
              <a:t>den </a:t>
            </a:r>
            <a:r>
              <a:rPr lang="tr-TR" sz="3200" dirty="0" err="1">
                <a:latin typeface="Calibri" pitchFamily="34" charset="0"/>
              </a:rPr>
              <a:t>Text</a:t>
            </a:r>
            <a:r>
              <a:rPr lang="tr-TR" sz="3200" dirty="0">
                <a:latin typeface="Calibri" pitchFamily="34" charset="0"/>
              </a:rPr>
              <a:t>!</a:t>
            </a:r>
            <a:endParaRPr lang="de-DE" sz="3200" dirty="0">
              <a:latin typeface="Calibri" pitchFamily="34" charset="0"/>
            </a:endParaRPr>
          </a:p>
          <a:p>
            <a:endParaRPr lang="sl-SI" sz="2100" dirty="0">
              <a:latin typeface="Calibri" pitchFamily="34" charset="0"/>
            </a:endParaRPr>
          </a:p>
          <a:p>
            <a:endParaRPr lang="sl-SI" sz="2100" dirty="0">
              <a:latin typeface="Comic Sans MS" pitchFamily="66" charset="0"/>
            </a:endParaRPr>
          </a:p>
          <a:p>
            <a:endParaRPr lang="sl-SI" sz="2100" dirty="0">
              <a:latin typeface="Comic Sans MS" pitchFamily="66" charset="0"/>
            </a:endParaRPr>
          </a:p>
          <a:p>
            <a:endParaRPr lang="sl-SI" sz="2100" dirty="0">
              <a:latin typeface="Comic Sans MS" pitchFamily="66" charset="0"/>
            </a:endParaRPr>
          </a:p>
          <a:p>
            <a:endParaRPr lang="sl-SI" sz="2100" dirty="0">
              <a:latin typeface="Comic Sans MS" pitchFamily="66" charset="0"/>
            </a:endParaRP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D42263FC-0D9D-42A2-A567-CABDA0C62445}"/>
              </a:ext>
            </a:extLst>
          </p:cNvPr>
          <p:cNvSpPr txBox="1">
            <a:spLocks/>
          </p:cNvSpPr>
          <p:nvPr/>
        </p:nvSpPr>
        <p:spPr>
          <a:xfrm>
            <a:off x="3592782" y="1282597"/>
            <a:ext cx="979218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9pPr>
          </a:lstStyle>
          <a:p>
            <a:r>
              <a:rPr lang="tr-TR" sz="3200" dirty="0" err="1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du</a:t>
            </a:r>
            <a:endParaRPr lang="tr-TR" sz="32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tr-TR" sz="3200" dirty="0" err="1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ihr</a:t>
            </a:r>
            <a:endParaRPr lang="tr-TR" sz="32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br>
              <a:rPr lang="de-DE" dirty="0">
                <a:latin typeface="Calibri" pitchFamily="34" charset="0"/>
              </a:rPr>
            </a:br>
            <a:endParaRPr lang="sl-SI" dirty="0"/>
          </a:p>
        </p:txBody>
      </p:sp>
      <p:sp>
        <p:nvSpPr>
          <p:cNvPr id="5" name="Naslov 1">
            <a:extLst>
              <a:ext uri="{FF2B5EF4-FFF2-40B4-BE49-F238E27FC236}">
                <a16:creationId xmlns:a16="http://schemas.microsoft.com/office/drawing/2014/main" id="{0D48DEE3-A6E9-4B40-AB41-E4E11FF52566}"/>
              </a:ext>
            </a:extLst>
          </p:cNvPr>
          <p:cNvSpPr txBox="1">
            <a:spLocks/>
          </p:cNvSpPr>
          <p:nvPr/>
        </p:nvSpPr>
        <p:spPr>
          <a:xfrm>
            <a:off x="473064" y="1282597"/>
            <a:ext cx="4098936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9pPr>
          </a:lstStyle>
          <a:p>
            <a:r>
              <a:rPr lang="tr-TR" sz="3200" dirty="0" err="1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du</a:t>
            </a:r>
            <a:r>
              <a:rPr lang="tr-TR" sz="3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tr-TR" sz="3200" dirty="0" err="1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liest</a:t>
            </a:r>
            <a:r>
              <a:rPr lang="tr-TR" sz="3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r>
              <a:rPr lang="tr-TR" sz="3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İhr lest </a:t>
            </a:r>
          </a:p>
        </p:txBody>
      </p:sp>
      <p:sp>
        <p:nvSpPr>
          <p:cNvPr id="6" name="Naslov 1">
            <a:extLst>
              <a:ext uri="{FF2B5EF4-FFF2-40B4-BE49-F238E27FC236}">
                <a16:creationId xmlns:a16="http://schemas.microsoft.com/office/drawing/2014/main" id="{AD859414-365D-DEE5-52C2-28A53163E05E}"/>
              </a:ext>
            </a:extLst>
          </p:cNvPr>
          <p:cNvSpPr txBox="1">
            <a:spLocks/>
          </p:cNvSpPr>
          <p:nvPr/>
        </p:nvSpPr>
        <p:spPr>
          <a:xfrm>
            <a:off x="553746" y="2700842"/>
            <a:ext cx="4098936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9pPr>
          </a:lstStyle>
          <a:p>
            <a:r>
              <a:rPr lang="de-DE" sz="3200" u="sng" dirty="0">
                <a:solidFill>
                  <a:schemeClr val="accent1"/>
                </a:solidFill>
                <a:latin typeface="Calibri" pitchFamily="34" charset="0"/>
              </a:rPr>
              <a:t>Sprechen</a:t>
            </a:r>
            <a:br>
              <a:rPr lang="de-DE" dirty="0">
                <a:solidFill>
                  <a:srgbClr val="0070C0"/>
                </a:solidFill>
                <a:latin typeface="Calibri" pitchFamily="34" charset="0"/>
              </a:rPr>
            </a:br>
            <a:endParaRPr lang="sl-SI" dirty="0">
              <a:solidFill>
                <a:srgbClr val="0070C0"/>
              </a:solidFill>
            </a:endParaRPr>
          </a:p>
        </p:txBody>
      </p:sp>
      <p:sp>
        <p:nvSpPr>
          <p:cNvPr id="7" name="Naslov 1">
            <a:extLst>
              <a:ext uri="{FF2B5EF4-FFF2-40B4-BE49-F238E27FC236}">
                <a16:creationId xmlns:a16="http://schemas.microsoft.com/office/drawing/2014/main" id="{F492CA60-6B89-7BF5-DC21-4CBED454C093}"/>
              </a:ext>
            </a:extLst>
          </p:cNvPr>
          <p:cNvSpPr txBox="1">
            <a:spLocks/>
          </p:cNvSpPr>
          <p:nvPr/>
        </p:nvSpPr>
        <p:spPr>
          <a:xfrm>
            <a:off x="473064" y="3150523"/>
            <a:ext cx="4098936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9pPr>
          </a:lstStyle>
          <a:p>
            <a:r>
              <a:rPr lang="tr-TR" sz="3200" dirty="0">
                <a:solidFill>
                  <a:srgbClr val="0070C0"/>
                </a:solidFill>
                <a:latin typeface="Calibri" pitchFamily="34" charset="0"/>
              </a:rPr>
              <a:t>du </a:t>
            </a:r>
            <a:r>
              <a:rPr lang="de-DE" sz="3200" dirty="0">
                <a:solidFill>
                  <a:srgbClr val="0070C0"/>
                </a:solidFill>
                <a:latin typeface="Calibri" pitchFamily="34" charset="0"/>
              </a:rPr>
              <a:t>sprichst</a:t>
            </a:r>
            <a:endParaRPr lang="tr-TR" sz="3200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tr-TR" sz="3200" dirty="0">
                <a:solidFill>
                  <a:srgbClr val="0070C0"/>
                </a:solidFill>
                <a:latin typeface="Calibri" pitchFamily="34" charset="0"/>
              </a:rPr>
              <a:t>İhr </a:t>
            </a:r>
            <a:r>
              <a:rPr lang="de-DE" sz="3200" dirty="0">
                <a:solidFill>
                  <a:srgbClr val="0070C0"/>
                </a:solidFill>
                <a:latin typeface="Calibri" pitchFamily="34" charset="0"/>
              </a:rPr>
              <a:t>sprecht</a:t>
            </a:r>
            <a:r>
              <a:rPr lang="tr-TR" sz="3200" dirty="0">
                <a:solidFill>
                  <a:srgbClr val="0070C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8" name="Naslov 1">
            <a:extLst>
              <a:ext uri="{FF2B5EF4-FFF2-40B4-BE49-F238E27FC236}">
                <a16:creationId xmlns:a16="http://schemas.microsoft.com/office/drawing/2014/main" id="{9D6B4647-16F0-8655-A6F0-84ABF2118A52}"/>
              </a:ext>
            </a:extLst>
          </p:cNvPr>
          <p:cNvSpPr txBox="1">
            <a:spLocks/>
          </p:cNvSpPr>
          <p:nvPr/>
        </p:nvSpPr>
        <p:spPr>
          <a:xfrm>
            <a:off x="3673464" y="3120003"/>
            <a:ext cx="979218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9pPr>
          </a:lstStyle>
          <a:p>
            <a:r>
              <a:rPr lang="tr-TR" sz="3200" dirty="0" err="1">
                <a:solidFill>
                  <a:srgbClr val="0070C0"/>
                </a:solidFill>
                <a:latin typeface="Calibri" pitchFamily="34" charset="0"/>
              </a:rPr>
              <a:t>du</a:t>
            </a:r>
            <a:endParaRPr lang="tr-TR" sz="3200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tr-TR" sz="3200" dirty="0" err="1">
                <a:solidFill>
                  <a:srgbClr val="0070C0"/>
                </a:solidFill>
                <a:latin typeface="Calibri" pitchFamily="34" charset="0"/>
              </a:rPr>
              <a:t>ihr</a:t>
            </a:r>
            <a:endParaRPr lang="tr-TR" sz="3200" dirty="0">
              <a:solidFill>
                <a:srgbClr val="0070C0"/>
              </a:solidFill>
              <a:latin typeface="Calibri" pitchFamily="34" charset="0"/>
            </a:endParaRPr>
          </a:p>
          <a:p>
            <a:br>
              <a:rPr lang="de-DE" dirty="0">
                <a:latin typeface="Calibri" pitchFamily="34" charset="0"/>
              </a:rPr>
            </a:br>
            <a:endParaRPr lang="sl-SI" dirty="0"/>
          </a:p>
        </p:txBody>
      </p:sp>
      <p:sp>
        <p:nvSpPr>
          <p:cNvPr id="9" name="Ograda vsebine 2">
            <a:extLst>
              <a:ext uri="{FF2B5EF4-FFF2-40B4-BE49-F238E27FC236}">
                <a16:creationId xmlns:a16="http://schemas.microsoft.com/office/drawing/2014/main" id="{4252A4D6-7355-1047-2830-06F4D9A98F36}"/>
              </a:ext>
            </a:extLst>
          </p:cNvPr>
          <p:cNvSpPr txBox="1">
            <a:spLocks/>
          </p:cNvSpPr>
          <p:nvPr/>
        </p:nvSpPr>
        <p:spPr>
          <a:xfrm>
            <a:off x="4360297" y="3157277"/>
            <a:ext cx="3259703" cy="1070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ssistant"/>
              <a:buChar char="●"/>
              <a:defRPr sz="1800" b="0" i="0" u="none" strike="noStrike" cap="none">
                <a:solidFill>
                  <a:schemeClr val="dk2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ssistant"/>
              <a:buChar char="○"/>
              <a:defRPr sz="1400" b="0" i="0" u="none" strike="noStrike" cap="none">
                <a:solidFill>
                  <a:schemeClr val="dk2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ssistant"/>
              <a:buChar char="■"/>
              <a:defRPr sz="1200" b="0" i="0" u="none" strike="noStrike" cap="none">
                <a:solidFill>
                  <a:schemeClr val="dk2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ssistant"/>
              <a:buChar char="●"/>
              <a:defRPr sz="1200" b="0" i="0" u="none" strike="noStrike" cap="none">
                <a:solidFill>
                  <a:schemeClr val="dk2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ssistant"/>
              <a:buChar char="○"/>
              <a:defRPr sz="1200" b="0" i="0" u="none" strike="noStrike" cap="none">
                <a:solidFill>
                  <a:schemeClr val="dk2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ssistant"/>
              <a:buChar char="■"/>
              <a:defRPr sz="1200" b="0" i="0" u="none" strike="noStrike" cap="none">
                <a:solidFill>
                  <a:schemeClr val="dk2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ssistant"/>
              <a:buChar char="●"/>
              <a:defRPr sz="1200" b="0" i="0" u="none" strike="noStrike" cap="none">
                <a:solidFill>
                  <a:schemeClr val="dk2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ssistant"/>
              <a:buChar char="○"/>
              <a:defRPr sz="1200" b="0" i="0" u="none" strike="noStrike" cap="none">
                <a:solidFill>
                  <a:schemeClr val="dk2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ssistant"/>
              <a:buChar char="■"/>
              <a:defRPr sz="1200" b="0" i="0" u="none" strike="noStrike" cap="none">
                <a:solidFill>
                  <a:schemeClr val="dk2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r>
              <a:rPr lang="de-DE" sz="3200" b="1" dirty="0">
                <a:solidFill>
                  <a:srgbClr val="0070C0"/>
                </a:solidFill>
                <a:latin typeface="Calibri" pitchFamily="34" charset="0"/>
              </a:rPr>
              <a:t>Sprich</a:t>
            </a:r>
            <a:r>
              <a:rPr lang="de-DE" sz="3200" dirty="0">
                <a:solidFill>
                  <a:srgbClr val="0070C0"/>
                </a:solidFill>
                <a:latin typeface="Calibri" pitchFamily="34" charset="0"/>
              </a:rPr>
              <a:t> Deutsch</a:t>
            </a:r>
            <a:r>
              <a:rPr lang="tr-TR" sz="3200" dirty="0">
                <a:solidFill>
                  <a:srgbClr val="0070C0"/>
                </a:solidFill>
                <a:latin typeface="Calibri" pitchFamily="34" charset="0"/>
              </a:rPr>
              <a:t>!</a:t>
            </a:r>
            <a:endParaRPr lang="de-DE" sz="3200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de-DE" sz="3200" b="1" dirty="0">
                <a:solidFill>
                  <a:srgbClr val="0070C0"/>
                </a:solidFill>
                <a:latin typeface="Calibri" pitchFamily="34" charset="0"/>
              </a:rPr>
              <a:t>Sprecht</a:t>
            </a:r>
            <a:r>
              <a:rPr lang="tr-TR" sz="3200" b="1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de-DE" sz="3200" dirty="0">
                <a:solidFill>
                  <a:srgbClr val="0070C0"/>
                </a:solidFill>
                <a:latin typeface="Calibri" pitchFamily="34" charset="0"/>
              </a:rPr>
              <a:t>Deutsch</a:t>
            </a:r>
            <a:r>
              <a:rPr lang="tr-TR" sz="3200" dirty="0">
                <a:solidFill>
                  <a:srgbClr val="0070C0"/>
                </a:solidFill>
                <a:latin typeface="Calibri" pitchFamily="34" charset="0"/>
              </a:rPr>
              <a:t>!</a:t>
            </a:r>
            <a:endParaRPr lang="de-DE" sz="3200" dirty="0">
              <a:solidFill>
                <a:srgbClr val="0070C0"/>
              </a:solidFill>
              <a:latin typeface="Calibri" pitchFamily="34" charset="0"/>
            </a:endParaRPr>
          </a:p>
          <a:p>
            <a:endParaRPr lang="sl-SI" sz="2100" dirty="0">
              <a:solidFill>
                <a:srgbClr val="0070C0"/>
              </a:solidFill>
              <a:latin typeface="Calibri" pitchFamily="34" charset="0"/>
            </a:endParaRPr>
          </a:p>
          <a:p>
            <a:endParaRPr lang="sl-SI" sz="2100" dirty="0">
              <a:latin typeface="Comic Sans MS" pitchFamily="66" charset="0"/>
            </a:endParaRPr>
          </a:p>
          <a:p>
            <a:endParaRPr lang="sl-SI" sz="2100" dirty="0">
              <a:latin typeface="Comic Sans MS" pitchFamily="66" charset="0"/>
            </a:endParaRPr>
          </a:p>
          <a:p>
            <a:endParaRPr lang="sl-SI" sz="2100" dirty="0">
              <a:latin typeface="Comic Sans MS" pitchFamily="66" charset="0"/>
            </a:endParaRPr>
          </a:p>
          <a:p>
            <a:endParaRPr lang="sl-SI" sz="21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83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1060C6A-7526-F7A1-F3D4-089FC41D407A}"/>
              </a:ext>
            </a:extLst>
          </p:cNvPr>
          <p:cNvSpPr/>
          <p:nvPr/>
        </p:nvSpPr>
        <p:spPr>
          <a:xfrm>
            <a:off x="1904947" y="1593106"/>
            <a:ext cx="563006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Trennbare</a:t>
            </a:r>
            <a:r>
              <a:rPr lang="en-US" sz="4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48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Verben</a:t>
            </a:r>
            <a:r>
              <a:rPr lang="en-US" sz="4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</p:txBody>
      </p:sp>
      <p:pic>
        <p:nvPicPr>
          <p:cNvPr id="5122" name="Picture 2" descr="Karaloon Shop | 5 Foil Balloons number 3 Rainbow glitter holographic 102cm">
            <a:extLst>
              <a:ext uri="{FF2B5EF4-FFF2-40B4-BE49-F238E27FC236}">
                <a16:creationId xmlns:a16="http://schemas.microsoft.com/office/drawing/2014/main" id="{298AB024-B81A-505B-353E-EC043AD16E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63" y="1490862"/>
            <a:ext cx="1278870" cy="1278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762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>
            <a:extLst>
              <a:ext uri="{FF2B5EF4-FFF2-40B4-BE49-F238E27FC236}">
                <a16:creationId xmlns:a16="http://schemas.microsoft.com/office/drawing/2014/main" id="{D42263FC-0D9D-42A2-A567-CABDA0C62445}"/>
              </a:ext>
            </a:extLst>
          </p:cNvPr>
          <p:cNvSpPr txBox="1">
            <a:spLocks/>
          </p:cNvSpPr>
          <p:nvPr/>
        </p:nvSpPr>
        <p:spPr>
          <a:xfrm>
            <a:off x="2749888" y="1005676"/>
            <a:ext cx="3840951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9pPr>
          </a:lstStyle>
          <a:p>
            <a:r>
              <a:rPr lang="tr-TR" sz="54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de-DE" sz="54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räum</a:t>
            </a:r>
            <a:endParaRPr lang="tr-TR" sz="54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endParaRPr lang="tr-TR" sz="32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br>
              <a:rPr lang="de-DE" dirty="0">
                <a:latin typeface="Calibri" pitchFamily="34" charset="0"/>
              </a:rPr>
            </a:br>
            <a:endParaRPr lang="sl-SI" dirty="0"/>
          </a:p>
        </p:txBody>
      </p:sp>
      <p:sp>
        <p:nvSpPr>
          <p:cNvPr id="7" name="Başlık 6">
            <a:extLst>
              <a:ext uri="{FF2B5EF4-FFF2-40B4-BE49-F238E27FC236}">
                <a16:creationId xmlns:a16="http://schemas.microsoft.com/office/drawing/2014/main" id="{33DA091D-1538-4ABA-B079-AC52C95D5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7" y="432976"/>
            <a:ext cx="2451496" cy="572700"/>
          </a:xfrm>
        </p:spPr>
        <p:txBody>
          <a:bodyPr/>
          <a:lstStyle/>
          <a:p>
            <a:r>
              <a:rPr lang="de-DE" sz="3200" dirty="0">
                <a:solidFill>
                  <a:schemeClr val="accent6">
                    <a:lumMod val="50000"/>
                  </a:schemeClr>
                </a:solidFill>
              </a:rPr>
              <a:t>Aufräumen </a:t>
            </a:r>
            <a:endParaRPr lang="tr-TR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Naslov 1">
            <a:extLst>
              <a:ext uri="{FF2B5EF4-FFF2-40B4-BE49-F238E27FC236}">
                <a16:creationId xmlns:a16="http://schemas.microsoft.com/office/drawing/2014/main" id="{CDF35363-AD75-4038-AD14-3E7B6AC9AA85}"/>
              </a:ext>
            </a:extLst>
          </p:cNvPr>
          <p:cNvSpPr txBox="1">
            <a:spLocks/>
          </p:cNvSpPr>
          <p:nvPr/>
        </p:nvSpPr>
        <p:spPr>
          <a:xfrm>
            <a:off x="1456406" y="1005676"/>
            <a:ext cx="1220767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9pPr>
          </a:lstStyle>
          <a:p>
            <a:r>
              <a:rPr lang="tr-TR" sz="4800" u="sng" dirty="0" err="1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Du</a:t>
            </a:r>
            <a:r>
              <a:rPr lang="tr-TR" sz="3200" u="sng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endParaRPr lang="tr-TR" sz="32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br>
              <a:rPr lang="de-DE" dirty="0">
                <a:latin typeface="Calibri" pitchFamily="34" charset="0"/>
              </a:rPr>
            </a:br>
            <a:endParaRPr lang="sl-SI" dirty="0"/>
          </a:p>
        </p:txBody>
      </p:sp>
      <p:sp>
        <p:nvSpPr>
          <p:cNvPr id="11" name="Naslov 1">
            <a:extLst>
              <a:ext uri="{FF2B5EF4-FFF2-40B4-BE49-F238E27FC236}">
                <a16:creationId xmlns:a16="http://schemas.microsoft.com/office/drawing/2014/main" id="{66808E9F-3302-44B2-81C6-4C4C83D882B1}"/>
              </a:ext>
            </a:extLst>
          </p:cNvPr>
          <p:cNvSpPr txBox="1">
            <a:spLocks/>
          </p:cNvSpPr>
          <p:nvPr/>
        </p:nvSpPr>
        <p:spPr>
          <a:xfrm>
            <a:off x="4572000" y="1005676"/>
            <a:ext cx="82682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9pPr>
          </a:lstStyle>
          <a:p>
            <a:r>
              <a:rPr lang="tr-TR" sz="54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st</a:t>
            </a:r>
            <a:endParaRPr lang="tr-TR" sz="5400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endParaRPr lang="tr-TR" sz="54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br>
              <a:rPr lang="de-DE" sz="5400" dirty="0">
                <a:latin typeface="Calibri" pitchFamily="34" charset="0"/>
              </a:rPr>
            </a:br>
            <a:endParaRPr lang="sl-SI" sz="5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814B57-74CE-A4D2-54F6-69BB8D9DDD25}"/>
              </a:ext>
            </a:extLst>
          </p:cNvPr>
          <p:cNvSpPr/>
          <p:nvPr/>
        </p:nvSpPr>
        <p:spPr>
          <a:xfrm>
            <a:off x="5243416" y="1009055"/>
            <a:ext cx="12234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rgbClr val="C00000"/>
                </a:solidFill>
                <a:effectLst/>
              </a:rPr>
              <a:t>auf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8F15A1-DD13-0F7B-77F5-3B5C97B07904}"/>
              </a:ext>
            </a:extLst>
          </p:cNvPr>
          <p:cNvSpPr/>
          <p:nvPr/>
        </p:nvSpPr>
        <p:spPr>
          <a:xfrm>
            <a:off x="1971149" y="2110085"/>
            <a:ext cx="35702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 err="1">
                <a:ln/>
                <a:solidFill>
                  <a:schemeClr val="accent4"/>
                </a:solidFill>
                <a:effectLst/>
              </a:rPr>
              <a:t>Räum</a:t>
            </a:r>
            <a:r>
              <a:rPr lang="en-US" sz="5400" b="1" cap="none" spc="0" dirty="0">
                <a:ln/>
                <a:solidFill>
                  <a:schemeClr val="accent4"/>
                </a:solidFill>
                <a:effectLst/>
              </a:rPr>
              <a:t> auf!</a:t>
            </a:r>
          </a:p>
        </p:txBody>
      </p:sp>
      <p:sp>
        <p:nvSpPr>
          <p:cNvPr id="10" name="Naslov 1">
            <a:extLst>
              <a:ext uri="{FF2B5EF4-FFF2-40B4-BE49-F238E27FC236}">
                <a16:creationId xmlns:a16="http://schemas.microsoft.com/office/drawing/2014/main" id="{016718D7-09CB-31DD-F7D9-92BDF722D85F}"/>
              </a:ext>
            </a:extLst>
          </p:cNvPr>
          <p:cNvSpPr txBox="1">
            <a:spLocks/>
          </p:cNvSpPr>
          <p:nvPr/>
        </p:nvSpPr>
        <p:spPr>
          <a:xfrm>
            <a:off x="1227521" y="2877172"/>
            <a:ext cx="1220767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9pPr>
          </a:lstStyle>
          <a:p>
            <a:r>
              <a:rPr lang="de-DE" sz="4800" u="sng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Ihr</a:t>
            </a:r>
            <a:r>
              <a:rPr lang="tr-TR" sz="3200" u="sng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endParaRPr lang="tr-TR" sz="32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br>
              <a:rPr lang="de-DE" dirty="0">
                <a:latin typeface="Calibri" pitchFamily="34" charset="0"/>
              </a:rPr>
            </a:br>
            <a:endParaRPr lang="sl-SI" dirty="0"/>
          </a:p>
        </p:txBody>
      </p:sp>
      <p:sp>
        <p:nvSpPr>
          <p:cNvPr id="12" name="Naslov 1">
            <a:extLst>
              <a:ext uri="{FF2B5EF4-FFF2-40B4-BE49-F238E27FC236}">
                <a16:creationId xmlns:a16="http://schemas.microsoft.com/office/drawing/2014/main" id="{B37D0B1A-592E-F94D-4C91-8FC58D05475A}"/>
              </a:ext>
            </a:extLst>
          </p:cNvPr>
          <p:cNvSpPr txBox="1">
            <a:spLocks/>
          </p:cNvSpPr>
          <p:nvPr/>
        </p:nvSpPr>
        <p:spPr>
          <a:xfrm>
            <a:off x="2744199" y="2924765"/>
            <a:ext cx="3840951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9pPr>
          </a:lstStyle>
          <a:p>
            <a:r>
              <a:rPr lang="tr-TR" sz="54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de-DE" sz="54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räum</a:t>
            </a:r>
            <a:endParaRPr lang="tr-TR" sz="54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endParaRPr lang="tr-TR" sz="32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br>
              <a:rPr lang="de-DE" dirty="0">
                <a:latin typeface="Calibri" pitchFamily="34" charset="0"/>
              </a:rPr>
            </a:br>
            <a:endParaRPr lang="sl-SI" dirty="0"/>
          </a:p>
        </p:txBody>
      </p:sp>
      <p:sp>
        <p:nvSpPr>
          <p:cNvPr id="13" name="Naslov 1">
            <a:extLst>
              <a:ext uri="{FF2B5EF4-FFF2-40B4-BE49-F238E27FC236}">
                <a16:creationId xmlns:a16="http://schemas.microsoft.com/office/drawing/2014/main" id="{D7345B18-2DF4-2B3F-2E39-01004E96CD56}"/>
              </a:ext>
            </a:extLst>
          </p:cNvPr>
          <p:cNvSpPr txBox="1">
            <a:spLocks/>
          </p:cNvSpPr>
          <p:nvPr/>
        </p:nvSpPr>
        <p:spPr>
          <a:xfrm>
            <a:off x="4572000" y="2924765"/>
            <a:ext cx="82682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9pPr>
          </a:lstStyle>
          <a:p>
            <a:r>
              <a:rPr lang="tr-TR" sz="5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t</a:t>
            </a:r>
          </a:p>
          <a:p>
            <a:endParaRPr lang="tr-TR" sz="54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br>
              <a:rPr lang="de-DE" sz="5400" dirty="0">
                <a:latin typeface="Calibri" pitchFamily="34" charset="0"/>
              </a:rPr>
            </a:br>
            <a:endParaRPr lang="sl-SI" sz="5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C0E804-898F-CAE0-3EE6-A5FC87F968B1}"/>
              </a:ext>
            </a:extLst>
          </p:cNvPr>
          <p:cNvSpPr/>
          <p:nvPr/>
        </p:nvSpPr>
        <p:spPr>
          <a:xfrm>
            <a:off x="5158939" y="2988207"/>
            <a:ext cx="12234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rgbClr val="C00000"/>
                </a:solidFill>
                <a:effectLst/>
              </a:rPr>
              <a:t>auf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56226C-1494-FCC2-905A-4F4D3A28190D}"/>
              </a:ext>
            </a:extLst>
          </p:cNvPr>
          <p:cNvSpPr/>
          <p:nvPr/>
        </p:nvSpPr>
        <p:spPr>
          <a:xfrm>
            <a:off x="1855732" y="3848095"/>
            <a:ext cx="38010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 err="1">
                <a:ln/>
                <a:solidFill>
                  <a:schemeClr val="accent4"/>
                </a:solidFill>
                <a:effectLst/>
              </a:rPr>
              <a:t>Räumt</a:t>
            </a:r>
            <a:r>
              <a:rPr lang="en-US" sz="5400" b="1" cap="none" spc="0" dirty="0">
                <a:ln/>
                <a:solidFill>
                  <a:schemeClr val="accent4"/>
                </a:solidFill>
                <a:effectLst/>
              </a:rPr>
              <a:t> auf!</a:t>
            </a:r>
          </a:p>
        </p:txBody>
      </p:sp>
    </p:spTree>
    <p:extLst>
      <p:ext uri="{BB962C8B-B14F-4D97-AF65-F5344CB8AC3E}">
        <p14:creationId xmlns:p14="http://schemas.microsoft.com/office/powerpoint/2010/main" val="313509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0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562BB20-4A20-D03D-2494-F0B0892E8D09}"/>
              </a:ext>
            </a:extLst>
          </p:cNvPr>
          <p:cNvSpPr/>
          <p:nvPr/>
        </p:nvSpPr>
        <p:spPr>
          <a:xfrm>
            <a:off x="129026" y="161364"/>
            <a:ext cx="237757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Übung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6146" name="Picture 2" descr="Das sind die Aufgaben eines Botschafters - Kleine Kinderzeitung">
            <a:extLst>
              <a:ext uri="{FF2B5EF4-FFF2-40B4-BE49-F238E27FC236}">
                <a16:creationId xmlns:a16="http://schemas.microsoft.com/office/drawing/2014/main" id="{6F14EC0A-9075-CDCD-C696-53C4BE9FE1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823" y="385483"/>
            <a:ext cx="2630176" cy="99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C12D144-FB69-8809-1724-5BAFD20AE1F0}"/>
              </a:ext>
            </a:extLst>
          </p:cNvPr>
          <p:cNvSpPr txBox="1"/>
          <p:nvPr/>
        </p:nvSpPr>
        <p:spPr>
          <a:xfrm>
            <a:off x="1093694" y="1617578"/>
            <a:ext cx="652630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sr-Latn-RS" altLang="en-US" sz="1800" dirty="0">
                <a:solidFill>
                  <a:srgbClr val="FFFF00"/>
                </a:solidFill>
              </a:rPr>
              <a:t>Mach bitte die T</a:t>
            </a:r>
            <a:r>
              <a:rPr lang="hu-HU" altLang="en-US" sz="1800" dirty="0">
                <a:solidFill>
                  <a:srgbClr val="FFFF00"/>
                </a:solidFill>
              </a:rPr>
              <a:t>ür zu!</a:t>
            </a:r>
            <a:endParaRPr lang="de-DE" altLang="en-US" sz="1800" dirty="0">
              <a:solidFill>
                <a:srgbClr val="FFFF00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hu-HU" altLang="en-US" sz="1800" dirty="0">
                <a:solidFill>
                  <a:srgbClr val="FFFF00"/>
                </a:solidFill>
              </a:rPr>
              <a:t>Antworte auf die Frage!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hu-HU" altLang="en-US" sz="1800" dirty="0">
                <a:solidFill>
                  <a:srgbClr val="FFFF00"/>
                </a:solidFill>
              </a:rPr>
              <a:t>Macht eure Bücher auf!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hu-HU" altLang="en-US" sz="1800" dirty="0">
                <a:solidFill>
                  <a:srgbClr val="FFFF00"/>
                </a:solidFill>
              </a:rPr>
              <a:t>Sag mal! Guck mal!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hu-HU" altLang="en-US" sz="1800" dirty="0">
                <a:solidFill>
                  <a:srgbClr val="FFFF00"/>
                </a:solidFill>
              </a:rPr>
              <a:t>Bring mir bitte ein Glas Wasser!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hu-HU" altLang="en-US" sz="1800" dirty="0">
                <a:solidFill>
                  <a:srgbClr val="FFFF00"/>
                </a:solidFill>
              </a:rPr>
              <a:t>Lies mal bitte lauter!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hu-HU" altLang="en-US" sz="1800" dirty="0">
                <a:solidFill>
                  <a:srgbClr val="FFFF00"/>
                </a:solidFill>
              </a:rPr>
              <a:t>Nehmen Sie Platz!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hu-HU" altLang="en-US" sz="1800" dirty="0">
                <a:solidFill>
                  <a:srgbClr val="FFFF00"/>
                </a:solidFill>
              </a:rPr>
              <a:t>Nimm ein Stück Torte!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800" dirty="0" err="1">
                <a:solidFill>
                  <a:srgbClr val="FFFF00"/>
                </a:solidFill>
              </a:rPr>
              <a:t>Hört</a:t>
            </a:r>
            <a:r>
              <a:rPr lang="en-US" altLang="en-US" sz="1800" dirty="0">
                <a:solidFill>
                  <a:srgbClr val="FFFF00"/>
                </a:solidFill>
              </a:rPr>
              <a:t> </a:t>
            </a:r>
            <a:r>
              <a:rPr lang="en-US" altLang="en-US" sz="1800" dirty="0" err="1">
                <a:solidFill>
                  <a:srgbClr val="FFFF00"/>
                </a:solidFill>
              </a:rPr>
              <a:t>aufmerksam</a:t>
            </a:r>
            <a:r>
              <a:rPr lang="en-US" altLang="en-US" sz="1800" dirty="0">
                <a:solidFill>
                  <a:srgbClr val="FFFF00"/>
                </a:solidFill>
              </a:rPr>
              <a:t> </a:t>
            </a:r>
            <a:r>
              <a:rPr lang="en-US" altLang="en-US" sz="1800" dirty="0" err="1">
                <a:solidFill>
                  <a:srgbClr val="FFFF00"/>
                </a:solidFill>
              </a:rPr>
              <a:t>zu</a:t>
            </a:r>
            <a:r>
              <a:rPr lang="hu-HU" altLang="en-US" sz="1800" dirty="0">
                <a:solidFill>
                  <a:srgbClr val="FFFF00"/>
                </a:solidFill>
              </a:rPr>
              <a:t>!</a:t>
            </a:r>
            <a:endParaRPr lang="en-US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609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4F2490-D5BF-0147-B5DE-D3E867C71FC6}"/>
              </a:ext>
            </a:extLst>
          </p:cNvPr>
          <p:cNvSpPr/>
          <p:nvPr/>
        </p:nvSpPr>
        <p:spPr>
          <a:xfrm>
            <a:off x="559332" y="340659"/>
            <a:ext cx="237757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Übung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5" name="Picture 2" descr="Das sind die Aufgaben eines Botschafters - Kleine Kinderzeitung">
            <a:extLst>
              <a:ext uri="{FF2B5EF4-FFF2-40B4-BE49-F238E27FC236}">
                <a16:creationId xmlns:a16="http://schemas.microsoft.com/office/drawing/2014/main" id="{3C06E1B8-4F1E-A7DB-6E7D-C56D64C68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912" y="71718"/>
            <a:ext cx="2630176" cy="1321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BF6F12-E782-0408-1679-9DC1ABFBDE93}"/>
              </a:ext>
            </a:extLst>
          </p:cNvPr>
          <p:cNvSpPr txBox="1"/>
          <p:nvPr/>
        </p:nvSpPr>
        <p:spPr>
          <a:xfrm>
            <a:off x="657943" y="1482378"/>
            <a:ext cx="652630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de-DE" altLang="en-US" sz="1800" dirty="0">
                <a:solidFill>
                  <a:schemeClr val="accent3">
                    <a:lumMod val="75000"/>
                  </a:schemeClr>
                </a:solidFill>
              </a:rPr>
              <a:t>___________ </a:t>
            </a:r>
            <a:r>
              <a:rPr lang="sr-Latn-RS" altLang="en-US" sz="1800" dirty="0">
                <a:solidFill>
                  <a:schemeClr val="accent3">
                    <a:lumMod val="75000"/>
                  </a:schemeClr>
                </a:solidFill>
              </a:rPr>
              <a:t>bitte die T</a:t>
            </a:r>
            <a:r>
              <a:rPr lang="hu-HU" altLang="en-US" sz="1800" dirty="0">
                <a:solidFill>
                  <a:schemeClr val="accent3">
                    <a:lumMod val="75000"/>
                  </a:schemeClr>
                </a:solidFill>
              </a:rPr>
              <a:t>ür zu!</a:t>
            </a:r>
            <a:r>
              <a:rPr lang="de-DE" altLang="en-US" sz="1800" dirty="0">
                <a:solidFill>
                  <a:schemeClr val="accent3">
                    <a:lumMod val="75000"/>
                  </a:schemeClr>
                </a:solidFill>
              </a:rPr>
              <a:t>                      ( machen- Du )</a:t>
            </a:r>
          </a:p>
          <a:p>
            <a:pPr eaLnBrk="1" hangingPunct="1"/>
            <a:r>
              <a:rPr lang="de-DE" altLang="en-US" sz="1800" dirty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eaLnBrk="1" hangingPunct="1"/>
            <a:r>
              <a:rPr lang="de-DE" altLang="en-US" sz="1800" dirty="0">
                <a:solidFill>
                  <a:schemeClr val="accent3">
                    <a:lumMod val="75000"/>
                  </a:schemeClr>
                </a:solidFill>
              </a:rPr>
              <a:t>___________ </a:t>
            </a:r>
            <a:r>
              <a:rPr lang="hu-HU" altLang="en-US" sz="1800" dirty="0">
                <a:solidFill>
                  <a:schemeClr val="accent3">
                    <a:lumMod val="75000"/>
                  </a:schemeClr>
                </a:solidFill>
              </a:rPr>
              <a:t>auf die Frage!</a:t>
            </a:r>
            <a:r>
              <a:rPr lang="de-DE" altLang="en-US" sz="1800" dirty="0">
                <a:solidFill>
                  <a:schemeClr val="accent3">
                    <a:lumMod val="75000"/>
                  </a:schemeClr>
                </a:solidFill>
              </a:rPr>
              <a:t>                          ( antworten-ihr) </a:t>
            </a:r>
          </a:p>
          <a:p>
            <a:pPr eaLnBrk="1" hangingPunct="1"/>
            <a:endParaRPr lang="hu-HU" altLang="en-US" sz="1800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/>
            <a:r>
              <a:rPr lang="de-DE" altLang="en-US" sz="1800" dirty="0">
                <a:solidFill>
                  <a:schemeClr val="accent3">
                    <a:lumMod val="75000"/>
                  </a:schemeClr>
                </a:solidFill>
              </a:rPr>
              <a:t>________</a:t>
            </a:r>
            <a:r>
              <a:rPr lang="hu-HU" altLang="en-US" sz="1800" dirty="0">
                <a:solidFill>
                  <a:schemeClr val="accent3">
                    <a:lumMod val="75000"/>
                  </a:schemeClr>
                </a:solidFill>
              </a:rPr>
              <a:t>mir bitte ein Glas Wasser</a:t>
            </a:r>
            <a:r>
              <a:rPr lang="de-DE" altLang="en-US" sz="1800" dirty="0">
                <a:solidFill>
                  <a:schemeClr val="accent3">
                    <a:lumMod val="75000"/>
                  </a:schemeClr>
                </a:solidFill>
              </a:rPr>
              <a:t>______</a:t>
            </a:r>
            <a:r>
              <a:rPr lang="hu-HU" altLang="en-US" sz="1800" dirty="0">
                <a:solidFill>
                  <a:schemeClr val="accent3">
                    <a:lumMod val="75000"/>
                  </a:schemeClr>
                </a:solidFill>
              </a:rPr>
              <a:t>!</a:t>
            </a:r>
            <a:r>
              <a:rPr lang="de-DE" altLang="en-US" sz="1800" dirty="0">
                <a:solidFill>
                  <a:schemeClr val="accent3">
                    <a:lumMod val="75000"/>
                  </a:schemeClr>
                </a:solidFill>
              </a:rPr>
              <a:t>  ( mitbringen- du)</a:t>
            </a:r>
          </a:p>
          <a:p>
            <a:pPr eaLnBrk="1" hangingPunct="1"/>
            <a:endParaRPr lang="hu-HU" altLang="en-US" sz="1800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/>
            <a:r>
              <a:rPr lang="de-DE" altLang="en-US" sz="1800" dirty="0">
                <a:solidFill>
                  <a:schemeClr val="accent3">
                    <a:lumMod val="75000"/>
                  </a:schemeClr>
                </a:solidFill>
              </a:rPr>
              <a:t>________</a:t>
            </a:r>
            <a:r>
              <a:rPr lang="hu-HU" altLang="en-US" sz="1800" dirty="0">
                <a:solidFill>
                  <a:schemeClr val="accent3">
                    <a:lumMod val="75000"/>
                  </a:schemeClr>
                </a:solidFill>
              </a:rPr>
              <a:t> mal bitte lauter!</a:t>
            </a:r>
            <a:r>
              <a:rPr lang="de-DE" altLang="en-US" sz="1800" dirty="0">
                <a:solidFill>
                  <a:schemeClr val="accent3">
                    <a:lumMod val="75000"/>
                  </a:schemeClr>
                </a:solidFill>
              </a:rPr>
              <a:t>                               ( sprechen-ihr)</a:t>
            </a:r>
          </a:p>
          <a:p>
            <a:pPr eaLnBrk="1" hangingPunct="1"/>
            <a:endParaRPr lang="hu-HU" altLang="en-US" sz="1800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/>
            <a:r>
              <a:rPr lang="de-DE" altLang="en-US" sz="1800" dirty="0">
                <a:solidFill>
                  <a:schemeClr val="accent3">
                    <a:lumMod val="75000"/>
                  </a:schemeClr>
                </a:solidFill>
              </a:rPr>
              <a:t>_________einen</a:t>
            </a:r>
            <a:r>
              <a:rPr lang="hu-HU" altLang="en-US" sz="1800" dirty="0">
                <a:solidFill>
                  <a:schemeClr val="accent3">
                    <a:lumMod val="75000"/>
                  </a:schemeClr>
                </a:solidFill>
              </a:rPr>
              <a:t> Platz</a:t>
            </a:r>
            <a:r>
              <a:rPr lang="de-DE" altLang="en-US" sz="1800" dirty="0">
                <a:solidFill>
                  <a:schemeClr val="accent3">
                    <a:lumMod val="75000"/>
                  </a:schemeClr>
                </a:solidFill>
              </a:rPr>
              <a:t>, bitte</a:t>
            </a:r>
            <a:r>
              <a:rPr lang="hu-HU" altLang="en-US" sz="1800" dirty="0">
                <a:solidFill>
                  <a:schemeClr val="accent3">
                    <a:lumMod val="75000"/>
                  </a:schemeClr>
                </a:solidFill>
              </a:rPr>
              <a:t>!</a:t>
            </a:r>
            <a:r>
              <a:rPr lang="de-DE" altLang="en-US" sz="1800" dirty="0">
                <a:solidFill>
                  <a:schemeClr val="accent3">
                    <a:lumMod val="75000"/>
                  </a:schemeClr>
                </a:solidFill>
              </a:rPr>
              <a:t>                           ( nehmen-du)</a:t>
            </a:r>
          </a:p>
          <a:p>
            <a:pPr eaLnBrk="1" hangingPunct="1"/>
            <a:endParaRPr lang="hu-HU" altLang="en-US" sz="1800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/>
            <a:r>
              <a:rPr lang="en-US" altLang="en-US" sz="1800" dirty="0">
                <a:solidFill>
                  <a:schemeClr val="accent3">
                    <a:lumMod val="75000"/>
                  </a:schemeClr>
                </a:solidFill>
              </a:rPr>
              <a:t>_________ </a:t>
            </a:r>
            <a:r>
              <a:rPr lang="en-US" altLang="en-US" sz="1800" dirty="0" err="1">
                <a:solidFill>
                  <a:schemeClr val="accent3">
                    <a:lumMod val="75000"/>
                  </a:schemeClr>
                </a:solidFill>
              </a:rPr>
              <a:t>dein</a:t>
            </a:r>
            <a:r>
              <a:rPr lang="en-US" altLang="en-US" sz="1800" dirty="0">
                <a:solidFill>
                  <a:schemeClr val="accent3">
                    <a:lumMod val="75000"/>
                  </a:schemeClr>
                </a:solidFill>
              </a:rPr>
              <a:t> Zimmer _____</a:t>
            </a:r>
            <a:r>
              <a:rPr lang="hu-HU" altLang="en-US" sz="1800" dirty="0">
                <a:solidFill>
                  <a:schemeClr val="accent3">
                    <a:lumMod val="75000"/>
                  </a:schemeClr>
                </a:solidFill>
              </a:rPr>
              <a:t>!</a:t>
            </a:r>
            <a:r>
              <a:rPr lang="de-DE" altLang="en-US" sz="1800" dirty="0">
                <a:solidFill>
                  <a:schemeClr val="accent3">
                    <a:lumMod val="75000"/>
                  </a:schemeClr>
                </a:solidFill>
              </a:rPr>
              <a:t>                     ( aufräumen-ihr)</a:t>
            </a:r>
            <a:endParaRPr lang="en-US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41DC96-7C9A-0A60-D8AC-A7400E5311B4}"/>
              </a:ext>
            </a:extLst>
          </p:cNvPr>
          <p:cNvSpPr txBox="1"/>
          <p:nvPr/>
        </p:nvSpPr>
        <p:spPr>
          <a:xfrm>
            <a:off x="842682" y="1482378"/>
            <a:ext cx="1117069" cy="310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 </a:t>
            </a:r>
            <a:r>
              <a:rPr lang="de-DE" b="1" dirty="0"/>
              <a:t>Mach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2FD2AC-85FF-C965-1066-EB3521201430}"/>
              </a:ext>
            </a:extLst>
          </p:cNvPr>
          <p:cNvSpPr txBox="1"/>
          <p:nvPr/>
        </p:nvSpPr>
        <p:spPr>
          <a:xfrm>
            <a:off x="762000" y="2026024"/>
            <a:ext cx="1117069" cy="310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Antwortet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922A02-46F7-39B6-C3A9-04775D2FBD1F}"/>
              </a:ext>
            </a:extLst>
          </p:cNvPr>
          <p:cNvSpPr txBox="1"/>
          <p:nvPr/>
        </p:nvSpPr>
        <p:spPr>
          <a:xfrm>
            <a:off x="761999" y="2624933"/>
            <a:ext cx="1117069" cy="310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 </a:t>
            </a:r>
            <a:r>
              <a:rPr lang="de-DE" b="1" dirty="0"/>
              <a:t>Bring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293A0D-A326-4D86-034D-142712BE1F1D}"/>
              </a:ext>
            </a:extLst>
          </p:cNvPr>
          <p:cNvSpPr txBox="1"/>
          <p:nvPr/>
        </p:nvSpPr>
        <p:spPr>
          <a:xfrm>
            <a:off x="4276164" y="2590801"/>
            <a:ext cx="1117069" cy="310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 </a:t>
            </a:r>
            <a:r>
              <a:rPr lang="de-DE" b="1" dirty="0"/>
              <a:t>mit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8B33A0-D86C-BBEE-19F9-05ADF51309B2}"/>
              </a:ext>
            </a:extLst>
          </p:cNvPr>
          <p:cNvSpPr txBox="1"/>
          <p:nvPr/>
        </p:nvSpPr>
        <p:spPr>
          <a:xfrm>
            <a:off x="684840" y="3153885"/>
            <a:ext cx="1117069" cy="310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 </a:t>
            </a:r>
            <a:r>
              <a:rPr lang="de-DE" b="1" dirty="0"/>
              <a:t>Sprecht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DA1063-645C-E668-5851-27C0797CBF69}"/>
              </a:ext>
            </a:extLst>
          </p:cNvPr>
          <p:cNvSpPr txBox="1"/>
          <p:nvPr/>
        </p:nvSpPr>
        <p:spPr>
          <a:xfrm>
            <a:off x="761998" y="3623316"/>
            <a:ext cx="1117069" cy="310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 </a:t>
            </a:r>
            <a:r>
              <a:rPr lang="de-DE" b="1" dirty="0"/>
              <a:t>Nimm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77C5CE-D33B-705C-B080-4028E3AE98BC}"/>
              </a:ext>
            </a:extLst>
          </p:cNvPr>
          <p:cNvSpPr txBox="1"/>
          <p:nvPr/>
        </p:nvSpPr>
        <p:spPr>
          <a:xfrm>
            <a:off x="842681" y="4139886"/>
            <a:ext cx="1117069" cy="310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 </a:t>
            </a:r>
            <a:r>
              <a:rPr lang="de-DE" b="1" dirty="0"/>
              <a:t>räum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285BB7A-D922-2EBB-EEEE-A029A07AB65E}"/>
              </a:ext>
            </a:extLst>
          </p:cNvPr>
          <p:cNvSpPr txBox="1"/>
          <p:nvPr/>
        </p:nvSpPr>
        <p:spPr>
          <a:xfrm>
            <a:off x="3362561" y="4295167"/>
            <a:ext cx="1117069" cy="310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auf</a:t>
            </a:r>
          </a:p>
        </p:txBody>
      </p:sp>
    </p:spTree>
    <p:extLst>
      <p:ext uri="{BB962C8B-B14F-4D97-AF65-F5344CB8AC3E}">
        <p14:creationId xmlns:p14="http://schemas.microsoft.com/office/powerpoint/2010/main" val="161887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52AB8-2B50-44E4-AFB6-A9603F754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Wichtige</a:t>
            </a:r>
            <a:r>
              <a:rPr lang="en-US" dirty="0"/>
              <a:t> </a:t>
            </a:r>
            <a:r>
              <a:rPr lang="en-US" dirty="0" err="1"/>
              <a:t>Linke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0A2CE-978F-4F24-856F-FB4F51B69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https://www.youtube.com/watch?v=Ng4K5Y_NP2Q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B8370CD-9883-4AD4-8865-61AB3BCFE1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475688"/>
              </p:ext>
            </p:extLst>
          </p:nvPr>
        </p:nvGraphicFramePr>
        <p:xfrm>
          <a:off x="311150" y="1829720"/>
          <a:ext cx="8521700" cy="249301"/>
        </p:xfrm>
        <a:graphic>
          <a:graphicData uri="http://schemas.openxmlformats.org/drawingml/2006/table">
            <a:tbl>
              <a:tblPr/>
              <a:tblGrid>
                <a:gridCol w="8521700">
                  <a:extLst>
                    <a:ext uri="{9D8B030D-6E8A-4147-A177-3AD203B41FA5}">
                      <a16:colId xmlns:a16="http://schemas.microsoft.com/office/drawing/2014/main" val="7487628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de-DE" sz="1600" u="sng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hlinkClick r:id="rId3"/>
                        </a:rPr>
                        <a:t>https://wordwall.net/resource/4545593/aufforderung-oder-frage</a:t>
                      </a: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imprativ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013746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EC4317F-8604-48D7-928D-D22E05F68FC0}"/>
              </a:ext>
            </a:extLst>
          </p:cNvPr>
          <p:cNvSpPr/>
          <p:nvPr/>
        </p:nvSpPr>
        <p:spPr>
          <a:xfrm>
            <a:off x="404834" y="2263973"/>
            <a:ext cx="27991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https://learningapps.org/8594867</a:t>
            </a:r>
          </a:p>
        </p:txBody>
      </p:sp>
    </p:spTree>
    <p:extLst>
      <p:ext uri="{BB962C8B-B14F-4D97-AF65-F5344CB8AC3E}">
        <p14:creationId xmlns:p14="http://schemas.microsoft.com/office/powerpoint/2010/main" val="3803615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37;p41">
            <a:extLst>
              <a:ext uri="{FF2B5EF4-FFF2-40B4-BE49-F238E27FC236}">
                <a16:creationId xmlns:a16="http://schemas.microsoft.com/office/drawing/2014/main" id="{F416D4E5-9439-4607-A1EF-0396333937DB}"/>
              </a:ext>
            </a:extLst>
          </p:cNvPr>
          <p:cNvSpPr txBox="1">
            <a:spLocks/>
          </p:cNvSpPr>
          <p:nvPr/>
        </p:nvSpPr>
        <p:spPr>
          <a:xfrm>
            <a:off x="311699" y="594246"/>
            <a:ext cx="8520600" cy="126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tr-TR" sz="80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cLaren" panose="020B0604020202020204" charset="0"/>
              </a:rPr>
              <a:t>Danke</a:t>
            </a:r>
            <a:r>
              <a:rPr lang="tr-TR" sz="8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cLaren" panose="020B0604020202020204" charset="0"/>
              </a:rPr>
              <a:t> </a:t>
            </a:r>
            <a:r>
              <a:rPr lang="tr-TR" sz="80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cLaren" panose="020B0604020202020204" charset="0"/>
              </a:rPr>
              <a:t>für</a:t>
            </a:r>
            <a:r>
              <a:rPr lang="tr-TR" sz="8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cLaren" panose="020B0604020202020204" charset="0"/>
              </a:rPr>
              <a:t> </a:t>
            </a:r>
            <a:r>
              <a:rPr lang="tr-TR" sz="8000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cLaren" panose="020B0604020202020204" charset="0"/>
              </a:rPr>
              <a:t>anschauen</a:t>
            </a:r>
            <a:r>
              <a:rPr lang="tr-TR" sz="80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cLaren" panose="020B0604020202020204" charset="0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43388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11700" y="253483"/>
            <a:ext cx="8520600" cy="572700"/>
          </a:xfrm>
        </p:spPr>
        <p:txBody>
          <a:bodyPr/>
          <a:lstStyle/>
          <a:p>
            <a:r>
              <a:rPr lang="de-DE" dirty="0"/>
              <a:t>Zwei Formen Imperativs</a:t>
            </a:r>
            <a:endParaRPr lang="sl-SI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42DD2F0A-F147-4D6B-9275-4766D5335B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872" y="-50850"/>
            <a:ext cx="1201128" cy="114646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36A90AD-84A8-ED6E-D577-388BB877315A}"/>
              </a:ext>
            </a:extLst>
          </p:cNvPr>
          <p:cNvSpPr/>
          <p:nvPr/>
        </p:nvSpPr>
        <p:spPr>
          <a:xfrm>
            <a:off x="311700" y="890885"/>
            <a:ext cx="3070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Du-Form</a:t>
            </a:r>
          </a:p>
        </p:txBody>
      </p:sp>
      <p:pic>
        <p:nvPicPr>
          <p:cNvPr id="2052" name="Picture 4" descr="One Person Company – Madras Filings">
            <a:extLst>
              <a:ext uri="{FF2B5EF4-FFF2-40B4-BE49-F238E27FC236}">
                <a16:creationId xmlns:a16="http://schemas.microsoft.com/office/drawing/2014/main" id="{9BAC312D-DD66-DE10-DD56-DD9D12A83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02" y="2014257"/>
            <a:ext cx="2419350" cy="2423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F801A69-4FA6-315F-2E9C-00523328C830}"/>
              </a:ext>
            </a:extLst>
          </p:cNvPr>
          <p:cNvSpPr/>
          <p:nvPr/>
        </p:nvSpPr>
        <p:spPr>
          <a:xfrm>
            <a:off x="4146522" y="998462"/>
            <a:ext cx="3031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Ihr</a:t>
            </a:r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-Form</a:t>
            </a:r>
          </a:p>
        </p:txBody>
      </p:sp>
      <p:pic>
        <p:nvPicPr>
          <p:cNvPr id="2054" name="Picture 6" descr="4,890,400+ Multiple People Stock Photos, Pictures &amp; Royalty-Free Images -  iStock | Multiple people icon, Multiple people faces, Multiple people on  computers">
            <a:extLst>
              <a:ext uri="{FF2B5EF4-FFF2-40B4-BE49-F238E27FC236}">
                <a16:creationId xmlns:a16="http://schemas.microsoft.com/office/drawing/2014/main" id="{26E28D08-4285-0550-5656-147E5BBA19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522" y="2101915"/>
            <a:ext cx="2953525" cy="2237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E66D80-42B7-B8C1-8F19-A4F2F521FE20}"/>
              </a:ext>
            </a:extLst>
          </p:cNvPr>
          <p:cNvSpPr/>
          <p:nvPr/>
        </p:nvSpPr>
        <p:spPr>
          <a:xfrm>
            <a:off x="1602500" y="1052249"/>
            <a:ext cx="70326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Regelmäßige</a:t>
            </a:r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Verben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3074" name="Picture 2" descr="Number 1 Images - Free Download on Freepik">
            <a:extLst>
              <a:ext uri="{FF2B5EF4-FFF2-40B4-BE49-F238E27FC236}">
                <a16:creationId xmlns:a16="http://schemas.microsoft.com/office/drawing/2014/main" id="{23F271FD-C2F4-333C-AE36-7331528AA8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90" y="856690"/>
            <a:ext cx="1161810" cy="1626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827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39"/>
          <p:cNvSpPr txBox="1">
            <a:spLocks noGrp="1"/>
          </p:cNvSpPr>
          <p:nvPr>
            <p:ph type="title"/>
          </p:nvPr>
        </p:nvSpPr>
        <p:spPr>
          <a:xfrm>
            <a:off x="3016669" y="609337"/>
            <a:ext cx="3240158" cy="94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5400" b="1" u="sng" dirty="0" err="1">
                <a:solidFill>
                  <a:schemeClr val="accent1">
                    <a:lumMod val="75000"/>
                  </a:schemeClr>
                </a:solidFill>
                <a:latin typeface="Quicksand" panose="020B0604020202020204" charset="-94"/>
              </a:rPr>
              <a:t>komm</a:t>
            </a:r>
            <a:endParaRPr sz="5400" b="1" dirty="0">
              <a:solidFill>
                <a:schemeClr val="accent1">
                  <a:lumMod val="75000"/>
                </a:schemeClr>
              </a:solidFill>
              <a:latin typeface="Quicksand" panose="020B0604020202020204" charset="-94"/>
            </a:endParaRPr>
          </a:p>
        </p:txBody>
      </p:sp>
      <p:sp>
        <p:nvSpPr>
          <p:cNvPr id="78" name="Google Shape;442;p39">
            <a:extLst>
              <a:ext uri="{FF2B5EF4-FFF2-40B4-BE49-F238E27FC236}">
                <a16:creationId xmlns:a16="http://schemas.microsoft.com/office/drawing/2014/main" id="{D1C5BA54-765E-4619-B486-E475A9B36298}"/>
              </a:ext>
            </a:extLst>
          </p:cNvPr>
          <p:cNvSpPr txBox="1">
            <a:spLocks/>
          </p:cNvSpPr>
          <p:nvPr/>
        </p:nvSpPr>
        <p:spPr>
          <a:xfrm>
            <a:off x="5036520" y="609337"/>
            <a:ext cx="272691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9pPr>
          </a:lstStyle>
          <a:p>
            <a:r>
              <a:rPr lang="tr-TR" sz="5400" b="1" dirty="0">
                <a:solidFill>
                  <a:schemeClr val="bg2">
                    <a:lumMod val="75000"/>
                    <a:lumOff val="25000"/>
                  </a:schemeClr>
                </a:solidFill>
                <a:latin typeface="Quicksand" panose="020B0604020202020204" charset="-94"/>
              </a:rPr>
              <a:t>en</a:t>
            </a:r>
          </a:p>
        </p:txBody>
      </p:sp>
      <p:sp>
        <p:nvSpPr>
          <p:cNvPr id="4" name="Google Shape;442;p39">
            <a:extLst>
              <a:ext uri="{FF2B5EF4-FFF2-40B4-BE49-F238E27FC236}">
                <a16:creationId xmlns:a16="http://schemas.microsoft.com/office/drawing/2014/main" id="{4CBB1028-BEC8-4C02-8AE6-85386468DE3E}"/>
              </a:ext>
            </a:extLst>
          </p:cNvPr>
          <p:cNvSpPr txBox="1">
            <a:spLocks/>
          </p:cNvSpPr>
          <p:nvPr/>
        </p:nvSpPr>
        <p:spPr>
          <a:xfrm>
            <a:off x="2354545" y="1691692"/>
            <a:ext cx="3526612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9pPr>
          </a:lstStyle>
          <a:p>
            <a:r>
              <a:rPr lang="tr-TR" sz="5400" b="1" dirty="0">
                <a:solidFill>
                  <a:schemeClr val="accent1">
                    <a:lumMod val="75000"/>
                  </a:schemeClr>
                </a:solidFill>
                <a:latin typeface="Quicksand" panose="020B0604020202020204" charset="-94"/>
              </a:rPr>
              <a:t>KOMM!</a:t>
            </a:r>
          </a:p>
        </p:txBody>
      </p:sp>
      <p:sp>
        <p:nvSpPr>
          <p:cNvPr id="80" name="Google Shape;442;p39">
            <a:extLst>
              <a:ext uri="{FF2B5EF4-FFF2-40B4-BE49-F238E27FC236}">
                <a16:creationId xmlns:a16="http://schemas.microsoft.com/office/drawing/2014/main" id="{BFC0CDAA-CB0C-4D6C-B2F9-A6D92B531666}"/>
              </a:ext>
            </a:extLst>
          </p:cNvPr>
          <p:cNvSpPr txBox="1">
            <a:spLocks/>
          </p:cNvSpPr>
          <p:nvPr/>
        </p:nvSpPr>
        <p:spPr>
          <a:xfrm>
            <a:off x="4542272" y="2425151"/>
            <a:ext cx="1096071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9pPr>
          </a:lstStyle>
          <a:p>
            <a:r>
              <a:rPr lang="tr-TR" sz="5400" b="1" dirty="0">
                <a:solidFill>
                  <a:srgbClr val="FF0000"/>
                </a:solidFill>
                <a:latin typeface="Quicksand" panose="020B0604020202020204" charset="-94"/>
              </a:rPr>
              <a:t>T!</a:t>
            </a:r>
          </a:p>
        </p:txBody>
      </p:sp>
      <p:sp>
        <p:nvSpPr>
          <p:cNvPr id="12" name="Google Shape;442;p39">
            <a:extLst>
              <a:ext uri="{FF2B5EF4-FFF2-40B4-BE49-F238E27FC236}">
                <a16:creationId xmlns:a16="http://schemas.microsoft.com/office/drawing/2014/main" id="{DD49CC2F-D522-4303-B674-53D17573C2D3}"/>
              </a:ext>
            </a:extLst>
          </p:cNvPr>
          <p:cNvSpPr txBox="1">
            <a:spLocks/>
          </p:cNvSpPr>
          <p:nvPr/>
        </p:nvSpPr>
        <p:spPr>
          <a:xfrm>
            <a:off x="610266" y="2460672"/>
            <a:ext cx="2809648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9pPr>
          </a:lstStyle>
          <a:p>
            <a:r>
              <a:rPr lang="tr-TR" sz="5400" b="1" dirty="0" err="1">
                <a:latin typeface="Quicksand" panose="020B0604020202020204" charset="-94"/>
              </a:rPr>
              <a:t>ihr</a:t>
            </a:r>
            <a:endParaRPr lang="tr-TR" sz="5400" b="1" dirty="0">
              <a:latin typeface="Quicksand" panose="020B0604020202020204" charset="-94"/>
            </a:endParaRPr>
          </a:p>
        </p:txBody>
      </p:sp>
      <p:sp>
        <p:nvSpPr>
          <p:cNvPr id="13" name="Google Shape;442;p39">
            <a:extLst>
              <a:ext uri="{FF2B5EF4-FFF2-40B4-BE49-F238E27FC236}">
                <a16:creationId xmlns:a16="http://schemas.microsoft.com/office/drawing/2014/main" id="{8D86DAA6-699F-4C5F-BD87-776F8626CFB6}"/>
              </a:ext>
            </a:extLst>
          </p:cNvPr>
          <p:cNvSpPr txBox="1">
            <a:spLocks/>
          </p:cNvSpPr>
          <p:nvPr/>
        </p:nvSpPr>
        <p:spPr>
          <a:xfrm>
            <a:off x="610266" y="1703437"/>
            <a:ext cx="2809648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9pPr>
          </a:lstStyle>
          <a:p>
            <a:r>
              <a:rPr lang="tr-TR" sz="5400" b="1" dirty="0" err="1">
                <a:latin typeface="Quicksand" panose="020B0604020202020204" charset="-94"/>
              </a:rPr>
              <a:t>du</a:t>
            </a:r>
            <a:endParaRPr lang="tr-TR" sz="5400" b="1" dirty="0">
              <a:latin typeface="Quicksand" panose="020B0604020202020204" charset="-94"/>
            </a:endParaRPr>
          </a:p>
        </p:txBody>
      </p:sp>
      <p:sp>
        <p:nvSpPr>
          <p:cNvPr id="15" name="Google Shape;442;p39">
            <a:extLst>
              <a:ext uri="{FF2B5EF4-FFF2-40B4-BE49-F238E27FC236}">
                <a16:creationId xmlns:a16="http://schemas.microsoft.com/office/drawing/2014/main" id="{01D3940B-2B15-43AC-B2B7-BB8110AA0AC4}"/>
              </a:ext>
            </a:extLst>
          </p:cNvPr>
          <p:cNvSpPr txBox="1">
            <a:spLocks/>
          </p:cNvSpPr>
          <p:nvPr/>
        </p:nvSpPr>
        <p:spPr>
          <a:xfrm>
            <a:off x="2392599" y="2436896"/>
            <a:ext cx="2771594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9pPr>
          </a:lstStyle>
          <a:p>
            <a:r>
              <a:rPr lang="tr-TR" sz="5400" b="1" dirty="0">
                <a:solidFill>
                  <a:schemeClr val="accent3">
                    <a:lumMod val="75000"/>
                  </a:schemeClr>
                </a:solidFill>
                <a:latin typeface="Quicksand" panose="020B0604020202020204" charset="-94"/>
              </a:rPr>
              <a:t>KOMM</a:t>
            </a:r>
          </a:p>
        </p:txBody>
      </p:sp>
    </p:spTree>
    <p:extLst>
      <p:ext uri="{BB962C8B-B14F-4D97-AF65-F5344CB8AC3E}">
        <p14:creationId xmlns:p14="http://schemas.microsoft.com/office/powerpoint/2010/main" val="259830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4" grpId="0"/>
      <p:bldP spid="80" grpId="0"/>
      <p:bldP spid="12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39"/>
          <p:cNvSpPr txBox="1">
            <a:spLocks noGrp="1"/>
          </p:cNvSpPr>
          <p:nvPr>
            <p:ph type="title"/>
          </p:nvPr>
        </p:nvSpPr>
        <p:spPr>
          <a:xfrm>
            <a:off x="2640999" y="609337"/>
            <a:ext cx="3240158" cy="94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5400" b="1" u="sng" dirty="0" err="1">
                <a:solidFill>
                  <a:schemeClr val="accent1">
                    <a:lumMod val="75000"/>
                  </a:schemeClr>
                </a:solidFill>
                <a:latin typeface="Quicksand" panose="020B0604020202020204" charset="-94"/>
              </a:rPr>
              <a:t>schreib</a:t>
            </a:r>
            <a:endParaRPr sz="5400" b="1" dirty="0">
              <a:solidFill>
                <a:schemeClr val="accent1">
                  <a:lumMod val="75000"/>
                </a:schemeClr>
              </a:solidFill>
              <a:latin typeface="Quicksand" panose="020B0604020202020204" charset="-94"/>
            </a:endParaRPr>
          </a:p>
        </p:txBody>
      </p:sp>
      <p:sp>
        <p:nvSpPr>
          <p:cNvPr id="78" name="Google Shape;442;p39">
            <a:extLst>
              <a:ext uri="{FF2B5EF4-FFF2-40B4-BE49-F238E27FC236}">
                <a16:creationId xmlns:a16="http://schemas.microsoft.com/office/drawing/2014/main" id="{D1C5BA54-765E-4619-B486-E475A9B36298}"/>
              </a:ext>
            </a:extLst>
          </p:cNvPr>
          <p:cNvSpPr txBox="1">
            <a:spLocks/>
          </p:cNvSpPr>
          <p:nvPr/>
        </p:nvSpPr>
        <p:spPr>
          <a:xfrm>
            <a:off x="5090308" y="609337"/>
            <a:ext cx="272691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9pPr>
          </a:lstStyle>
          <a:p>
            <a:r>
              <a:rPr lang="tr-TR" sz="5400" b="1" dirty="0">
                <a:solidFill>
                  <a:schemeClr val="bg2">
                    <a:lumMod val="75000"/>
                    <a:lumOff val="25000"/>
                  </a:schemeClr>
                </a:solidFill>
                <a:latin typeface="Quicksand" panose="020B0604020202020204" charset="-94"/>
              </a:rPr>
              <a:t>en</a:t>
            </a:r>
          </a:p>
        </p:txBody>
      </p:sp>
      <p:sp>
        <p:nvSpPr>
          <p:cNvPr id="4" name="Google Shape;442;p39">
            <a:extLst>
              <a:ext uri="{FF2B5EF4-FFF2-40B4-BE49-F238E27FC236}">
                <a16:creationId xmlns:a16="http://schemas.microsoft.com/office/drawing/2014/main" id="{4CBB1028-BEC8-4C02-8AE6-85386468DE3E}"/>
              </a:ext>
            </a:extLst>
          </p:cNvPr>
          <p:cNvSpPr txBox="1">
            <a:spLocks/>
          </p:cNvSpPr>
          <p:nvPr/>
        </p:nvSpPr>
        <p:spPr>
          <a:xfrm>
            <a:off x="2354545" y="1691692"/>
            <a:ext cx="3526612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9pPr>
          </a:lstStyle>
          <a:p>
            <a:r>
              <a:rPr lang="tr-TR" sz="5400" b="1" dirty="0" err="1">
                <a:solidFill>
                  <a:schemeClr val="accent2">
                    <a:lumMod val="50000"/>
                  </a:schemeClr>
                </a:solidFill>
                <a:latin typeface="Quicksand" panose="020B0604020202020204" charset="-94"/>
              </a:rPr>
              <a:t>Schreib</a:t>
            </a:r>
            <a:r>
              <a:rPr lang="tr-TR" sz="5400" b="1" dirty="0">
                <a:solidFill>
                  <a:schemeClr val="accent2">
                    <a:lumMod val="50000"/>
                  </a:schemeClr>
                </a:solidFill>
                <a:latin typeface="Quicksand" panose="020B0604020202020204" charset="-94"/>
              </a:rPr>
              <a:t>!</a:t>
            </a:r>
          </a:p>
        </p:txBody>
      </p:sp>
      <p:sp>
        <p:nvSpPr>
          <p:cNvPr id="80" name="Google Shape;442;p39">
            <a:extLst>
              <a:ext uri="{FF2B5EF4-FFF2-40B4-BE49-F238E27FC236}">
                <a16:creationId xmlns:a16="http://schemas.microsoft.com/office/drawing/2014/main" id="{BFC0CDAA-CB0C-4D6C-B2F9-A6D92B531666}"/>
              </a:ext>
            </a:extLst>
          </p:cNvPr>
          <p:cNvSpPr txBox="1">
            <a:spLocks/>
          </p:cNvSpPr>
          <p:nvPr/>
        </p:nvSpPr>
        <p:spPr>
          <a:xfrm>
            <a:off x="4802493" y="2413120"/>
            <a:ext cx="1096071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9pPr>
          </a:lstStyle>
          <a:p>
            <a:r>
              <a:rPr lang="tr-TR" sz="5400" b="1" dirty="0">
                <a:solidFill>
                  <a:srgbClr val="FF0000"/>
                </a:solidFill>
                <a:latin typeface="Quicksand" panose="020B0604020202020204" charset="-94"/>
              </a:rPr>
              <a:t>t!</a:t>
            </a:r>
          </a:p>
        </p:txBody>
      </p:sp>
      <p:sp>
        <p:nvSpPr>
          <p:cNvPr id="12" name="Google Shape;442;p39">
            <a:extLst>
              <a:ext uri="{FF2B5EF4-FFF2-40B4-BE49-F238E27FC236}">
                <a16:creationId xmlns:a16="http://schemas.microsoft.com/office/drawing/2014/main" id="{DD49CC2F-D522-4303-B674-53D17573C2D3}"/>
              </a:ext>
            </a:extLst>
          </p:cNvPr>
          <p:cNvSpPr txBox="1">
            <a:spLocks/>
          </p:cNvSpPr>
          <p:nvPr/>
        </p:nvSpPr>
        <p:spPr>
          <a:xfrm>
            <a:off x="610266" y="2460672"/>
            <a:ext cx="2809648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9pPr>
          </a:lstStyle>
          <a:p>
            <a:r>
              <a:rPr lang="tr-TR" sz="5400" b="1" dirty="0" err="1">
                <a:latin typeface="Quicksand" panose="020B0604020202020204" charset="-94"/>
              </a:rPr>
              <a:t>ihr</a:t>
            </a:r>
            <a:endParaRPr lang="tr-TR" sz="5400" b="1" dirty="0">
              <a:latin typeface="Quicksand" panose="020B0604020202020204" charset="-94"/>
            </a:endParaRPr>
          </a:p>
        </p:txBody>
      </p:sp>
      <p:sp>
        <p:nvSpPr>
          <p:cNvPr id="13" name="Google Shape;442;p39">
            <a:extLst>
              <a:ext uri="{FF2B5EF4-FFF2-40B4-BE49-F238E27FC236}">
                <a16:creationId xmlns:a16="http://schemas.microsoft.com/office/drawing/2014/main" id="{8D86DAA6-699F-4C5F-BD87-776F8626CFB6}"/>
              </a:ext>
            </a:extLst>
          </p:cNvPr>
          <p:cNvSpPr txBox="1">
            <a:spLocks/>
          </p:cNvSpPr>
          <p:nvPr/>
        </p:nvSpPr>
        <p:spPr>
          <a:xfrm>
            <a:off x="610266" y="1703437"/>
            <a:ext cx="2809648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9pPr>
          </a:lstStyle>
          <a:p>
            <a:r>
              <a:rPr lang="tr-TR" sz="5400" b="1" dirty="0" err="1">
                <a:latin typeface="Quicksand" panose="020B0604020202020204" charset="-94"/>
              </a:rPr>
              <a:t>du</a:t>
            </a:r>
            <a:endParaRPr lang="tr-TR" sz="5400" b="1" dirty="0">
              <a:latin typeface="Quicksand" panose="020B0604020202020204" charset="-94"/>
            </a:endParaRPr>
          </a:p>
        </p:txBody>
      </p:sp>
      <p:sp>
        <p:nvSpPr>
          <p:cNvPr id="15" name="Google Shape;442;p39">
            <a:extLst>
              <a:ext uri="{FF2B5EF4-FFF2-40B4-BE49-F238E27FC236}">
                <a16:creationId xmlns:a16="http://schemas.microsoft.com/office/drawing/2014/main" id="{01D3940B-2B15-43AC-B2B7-BB8110AA0AC4}"/>
              </a:ext>
            </a:extLst>
          </p:cNvPr>
          <p:cNvSpPr txBox="1">
            <a:spLocks/>
          </p:cNvSpPr>
          <p:nvPr/>
        </p:nvSpPr>
        <p:spPr>
          <a:xfrm>
            <a:off x="2392599" y="2436896"/>
            <a:ext cx="2771594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owlby One SC"/>
              <a:buNone/>
              <a:defRPr sz="3000" b="0" i="0" u="none" strike="noStrike" cap="none">
                <a:solidFill>
                  <a:schemeClr val="dk1"/>
                </a:solidFill>
                <a:latin typeface="Bowlby One SC"/>
                <a:ea typeface="Bowlby One SC"/>
                <a:cs typeface="Bowlby One SC"/>
                <a:sym typeface="Bowlby One SC"/>
              </a:defRPr>
            </a:lvl9pPr>
          </a:lstStyle>
          <a:p>
            <a:r>
              <a:rPr lang="tr-TR" sz="5400" b="1" dirty="0" err="1">
                <a:solidFill>
                  <a:schemeClr val="accent3">
                    <a:lumMod val="75000"/>
                  </a:schemeClr>
                </a:solidFill>
                <a:latin typeface="Quicksand" panose="020B0604020202020204" charset="-94"/>
              </a:rPr>
              <a:t>schreib</a:t>
            </a:r>
            <a:endParaRPr lang="tr-TR" sz="5400" b="1" dirty="0">
              <a:solidFill>
                <a:schemeClr val="accent3">
                  <a:lumMod val="75000"/>
                </a:schemeClr>
              </a:solidFill>
              <a:latin typeface="Quicksand" panose="020B0604020202020204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305897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4" grpId="0"/>
      <p:bldP spid="80" grpId="0"/>
      <p:bldP spid="12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E66D80-42B7-B8C1-8F19-A4F2F521FE20}"/>
              </a:ext>
            </a:extLst>
          </p:cNvPr>
          <p:cNvSpPr/>
          <p:nvPr/>
        </p:nvSpPr>
        <p:spPr>
          <a:xfrm>
            <a:off x="1518227" y="1446696"/>
            <a:ext cx="689644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Unregelmäßige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Verben</a:t>
            </a:r>
            <a:endParaRPr lang="en-US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4098" name="Picture 2" descr="Number 2 Images – Browse 9,019,212 Stock Photos, Vectors, and Video | Adobe  Stock">
            <a:extLst>
              <a:ext uri="{FF2B5EF4-FFF2-40B4-BE49-F238E27FC236}">
                <a16:creationId xmlns:a16="http://schemas.microsoft.com/office/drawing/2014/main" id="{AA8A6E1B-218E-0D3B-BF32-FDFCF849B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72" y="908517"/>
            <a:ext cx="1369176" cy="136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50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3300" dirty="0" err="1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Pass</a:t>
            </a:r>
            <a:r>
              <a:rPr lang="sl-SI" sz="33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sl-SI" sz="3300" dirty="0" err="1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auf</a:t>
            </a:r>
            <a:r>
              <a:rPr lang="sl-SI" sz="33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!!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l-SI" sz="3200" b="1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SEIN</a:t>
            </a:r>
          </a:p>
          <a:p>
            <a:r>
              <a:rPr lang="sl-SI" sz="3200" dirty="0">
                <a:latin typeface="Calibri" pitchFamily="34" charset="0"/>
              </a:rPr>
              <a:t>Du 	</a:t>
            </a:r>
            <a:r>
              <a:rPr lang="de-DE" sz="3200" dirty="0">
                <a:latin typeface="Calibri" pitchFamily="34" charset="0"/>
              </a:rPr>
              <a:t>             </a:t>
            </a:r>
            <a:r>
              <a:rPr lang="sl-SI" sz="3200" b="1" dirty="0">
                <a:latin typeface="Calibri" pitchFamily="34" charset="0"/>
              </a:rPr>
              <a:t>Sei</a:t>
            </a:r>
            <a:r>
              <a:rPr lang="sl-SI" sz="3200" dirty="0">
                <a:latin typeface="Calibri" pitchFamily="34" charset="0"/>
              </a:rPr>
              <a:t> </a:t>
            </a:r>
            <a:r>
              <a:rPr lang="tr-TR" sz="3200" dirty="0">
                <a:latin typeface="Calibri" pitchFamily="34" charset="0"/>
              </a:rPr>
              <a:t> </a:t>
            </a:r>
            <a:r>
              <a:rPr lang="sl-SI" sz="3200" dirty="0">
                <a:latin typeface="Calibri" pitchFamily="34" charset="0"/>
              </a:rPr>
              <a:t>pünktlich</a:t>
            </a:r>
            <a:r>
              <a:rPr lang="de-DE" sz="3200" dirty="0">
                <a:latin typeface="Calibri" pitchFamily="34" charset="0"/>
              </a:rPr>
              <a:t>!</a:t>
            </a:r>
          </a:p>
          <a:p>
            <a:r>
              <a:rPr lang="tr-TR" sz="3200" dirty="0" err="1">
                <a:latin typeface="Calibri" pitchFamily="34" charset="0"/>
              </a:rPr>
              <a:t>Ihr</a:t>
            </a:r>
            <a:r>
              <a:rPr lang="de-DE" sz="3200" dirty="0">
                <a:latin typeface="Calibri" pitchFamily="34" charset="0"/>
              </a:rPr>
              <a:t>                    </a:t>
            </a:r>
            <a:r>
              <a:rPr lang="tr-TR" sz="3200" dirty="0">
                <a:latin typeface="Calibri" pitchFamily="34" charset="0"/>
              </a:rPr>
              <a:t> </a:t>
            </a:r>
            <a:r>
              <a:rPr lang="de-DE" sz="3200" b="1" dirty="0">
                <a:latin typeface="Calibri" pitchFamily="34" charset="0"/>
              </a:rPr>
              <a:t>Seid</a:t>
            </a:r>
            <a:r>
              <a:rPr lang="de-DE" sz="3200" dirty="0">
                <a:latin typeface="Calibri" pitchFamily="34" charset="0"/>
              </a:rPr>
              <a:t> </a:t>
            </a:r>
            <a:r>
              <a:rPr lang="tr-TR" sz="3200" dirty="0">
                <a:latin typeface="Calibri" pitchFamily="34" charset="0"/>
              </a:rPr>
              <a:t> </a:t>
            </a:r>
            <a:r>
              <a:rPr lang="sl-SI" sz="3200" dirty="0">
                <a:latin typeface="Calibri" pitchFamily="34" charset="0"/>
              </a:rPr>
              <a:t>pünktlich</a:t>
            </a:r>
            <a:r>
              <a:rPr lang="de-DE" sz="3200" dirty="0">
                <a:latin typeface="Calibri" pitchFamily="34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>
            <a:extLst>
              <a:ext uri="{FF2B5EF4-FFF2-40B4-BE49-F238E27FC236}">
                <a16:creationId xmlns:a16="http://schemas.microsoft.com/office/drawing/2014/main" id="{D42263FC-0D9D-42A2-A567-CABDA0C62445}"/>
              </a:ext>
            </a:extLst>
          </p:cNvPr>
          <p:cNvSpPr txBox="1">
            <a:spLocks/>
          </p:cNvSpPr>
          <p:nvPr/>
        </p:nvSpPr>
        <p:spPr>
          <a:xfrm>
            <a:off x="3064932" y="1391883"/>
            <a:ext cx="3840951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9pPr>
          </a:lstStyle>
          <a:p>
            <a:r>
              <a:rPr lang="tr-TR" sz="54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tr-TR" sz="5400" dirty="0" err="1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lies</a:t>
            </a:r>
            <a:endParaRPr lang="tr-TR" sz="54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endParaRPr lang="tr-TR" sz="32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br>
              <a:rPr lang="de-DE" dirty="0">
                <a:latin typeface="Calibri" pitchFamily="34" charset="0"/>
              </a:rPr>
            </a:br>
            <a:endParaRPr lang="sl-SI" dirty="0"/>
          </a:p>
        </p:txBody>
      </p:sp>
      <p:sp>
        <p:nvSpPr>
          <p:cNvPr id="7" name="Başlık 6">
            <a:extLst>
              <a:ext uri="{FF2B5EF4-FFF2-40B4-BE49-F238E27FC236}">
                <a16:creationId xmlns:a16="http://schemas.microsoft.com/office/drawing/2014/main" id="{33DA091D-1538-4ABA-B079-AC52C95D5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9" y="709897"/>
            <a:ext cx="2441533" cy="572700"/>
          </a:xfrm>
        </p:spPr>
        <p:txBody>
          <a:bodyPr/>
          <a:lstStyle/>
          <a:p>
            <a:r>
              <a:rPr lang="tr-TR" sz="3200" dirty="0" err="1">
                <a:solidFill>
                  <a:schemeClr val="accent6">
                    <a:lumMod val="50000"/>
                  </a:schemeClr>
                </a:solidFill>
              </a:rPr>
              <a:t>Lesen</a:t>
            </a:r>
            <a:endParaRPr lang="tr-TR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Naslov 1">
            <a:extLst>
              <a:ext uri="{FF2B5EF4-FFF2-40B4-BE49-F238E27FC236}">
                <a16:creationId xmlns:a16="http://schemas.microsoft.com/office/drawing/2014/main" id="{CDF35363-AD75-4038-AD14-3E7B6AC9AA85}"/>
              </a:ext>
            </a:extLst>
          </p:cNvPr>
          <p:cNvSpPr txBox="1">
            <a:spLocks/>
          </p:cNvSpPr>
          <p:nvPr/>
        </p:nvSpPr>
        <p:spPr>
          <a:xfrm>
            <a:off x="2238117" y="1436785"/>
            <a:ext cx="1220767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9pPr>
          </a:lstStyle>
          <a:p>
            <a:r>
              <a:rPr lang="tr-TR" sz="4800" dirty="0" err="1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Du</a:t>
            </a:r>
            <a:r>
              <a:rPr lang="tr-TR" sz="3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endParaRPr lang="tr-TR" sz="32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br>
              <a:rPr lang="de-DE" dirty="0">
                <a:latin typeface="Calibri" pitchFamily="34" charset="0"/>
              </a:rPr>
            </a:br>
            <a:endParaRPr lang="sl-SI" dirty="0"/>
          </a:p>
        </p:txBody>
      </p:sp>
      <p:sp>
        <p:nvSpPr>
          <p:cNvPr id="11" name="Naslov 1">
            <a:extLst>
              <a:ext uri="{FF2B5EF4-FFF2-40B4-BE49-F238E27FC236}">
                <a16:creationId xmlns:a16="http://schemas.microsoft.com/office/drawing/2014/main" id="{66808E9F-3302-44B2-81C6-4C4C83D882B1}"/>
              </a:ext>
            </a:extLst>
          </p:cNvPr>
          <p:cNvSpPr txBox="1">
            <a:spLocks/>
          </p:cNvSpPr>
          <p:nvPr/>
        </p:nvSpPr>
        <p:spPr>
          <a:xfrm>
            <a:off x="4158590" y="1414334"/>
            <a:ext cx="82682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9pPr>
          </a:lstStyle>
          <a:p>
            <a:r>
              <a:rPr lang="tr-TR" sz="5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t</a:t>
            </a:r>
          </a:p>
          <a:p>
            <a:endParaRPr lang="tr-TR" sz="54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br>
              <a:rPr lang="de-DE" sz="5400" dirty="0">
                <a:latin typeface="Calibri" pitchFamily="34" charset="0"/>
              </a:rPr>
            </a:br>
            <a:endParaRPr lang="sl-SI" sz="5400" dirty="0"/>
          </a:p>
        </p:txBody>
      </p:sp>
    </p:spTree>
    <p:extLst>
      <p:ext uri="{BB962C8B-B14F-4D97-AF65-F5344CB8AC3E}">
        <p14:creationId xmlns:p14="http://schemas.microsoft.com/office/powerpoint/2010/main" val="3295936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>
            <a:extLst>
              <a:ext uri="{FF2B5EF4-FFF2-40B4-BE49-F238E27FC236}">
                <a16:creationId xmlns:a16="http://schemas.microsoft.com/office/drawing/2014/main" id="{D42263FC-0D9D-42A2-A567-CABDA0C62445}"/>
              </a:ext>
            </a:extLst>
          </p:cNvPr>
          <p:cNvSpPr txBox="1">
            <a:spLocks/>
          </p:cNvSpPr>
          <p:nvPr/>
        </p:nvSpPr>
        <p:spPr>
          <a:xfrm>
            <a:off x="3064932" y="1391883"/>
            <a:ext cx="3840951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9pPr>
          </a:lstStyle>
          <a:p>
            <a:r>
              <a:rPr lang="tr-TR" sz="54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tr-TR" sz="5400" dirty="0" err="1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sprich</a:t>
            </a:r>
            <a:endParaRPr lang="tr-TR" sz="54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endParaRPr lang="tr-TR" sz="32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br>
              <a:rPr lang="de-DE" dirty="0">
                <a:latin typeface="Calibri" pitchFamily="34" charset="0"/>
              </a:rPr>
            </a:br>
            <a:endParaRPr lang="sl-SI" dirty="0"/>
          </a:p>
        </p:txBody>
      </p:sp>
      <p:sp>
        <p:nvSpPr>
          <p:cNvPr id="7" name="Başlık 6">
            <a:extLst>
              <a:ext uri="{FF2B5EF4-FFF2-40B4-BE49-F238E27FC236}">
                <a16:creationId xmlns:a16="http://schemas.microsoft.com/office/drawing/2014/main" id="{33DA091D-1538-4ABA-B079-AC52C95D5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9" y="709897"/>
            <a:ext cx="2441533" cy="572700"/>
          </a:xfrm>
        </p:spPr>
        <p:txBody>
          <a:bodyPr/>
          <a:lstStyle/>
          <a:p>
            <a:r>
              <a:rPr lang="tr-TR" sz="3200" dirty="0" err="1">
                <a:solidFill>
                  <a:schemeClr val="accent6">
                    <a:lumMod val="50000"/>
                  </a:schemeClr>
                </a:solidFill>
              </a:rPr>
              <a:t>Sprechen</a:t>
            </a:r>
            <a:endParaRPr lang="tr-TR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Naslov 1">
            <a:extLst>
              <a:ext uri="{FF2B5EF4-FFF2-40B4-BE49-F238E27FC236}">
                <a16:creationId xmlns:a16="http://schemas.microsoft.com/office/drawing/2014/main" id="{CDF35363-AD75-4038-AD14-3E7B6AC9AA85}"/>
              </a:ext>
            </a:extLst>
          </p:cNvPr>
          <p:cNvSpPr txBox="1">
            <a:spLocks/>
          </p:cNvSpPr>
          <p:nvPr/>
        </p:nvSpPr>
        <p:spPr>
          <a:xfrm>
            <a:off x="2238117" y="1436785"/>
            <a:ext cx="1220767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9pPr>
          </a:lstStyle>
          <a:p>
            <a:r>
              <a:rPr lang="tr-TR" sz="4800" dirty="0" err="1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Du</a:t>
            </a:r>
            <a:r>
              <a:rPr lang="tr-TR" sz="3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endParaRPr lang="tr-TR" sz="32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br>
              <a:rPr lang="de-DE" dirty="0">
                <a:latin typeface="Calibri" pitchFamily="34" charset="0"/>
              </a:rPr>
            </a:br>
            <a:endParaRPr lang="sl-SI" dirty="0"/>
          </a:p>
        </p:txBody>
      </p:sp>
      <p:sp>
        <p:nvSpPr>
          <p:cNvPr id="11" name="Naslov 1">
            <a:extLst>
              <a:ext uri="{FF2B5EF4-FFF2-40B4-BE49-F238E27FC236}">
                <a16:creationId xmlns:a16="http://schemas.microsoft.com/office/drawing/2014/main" id="{66808E9F-3302-44B2-81C6-4C4C83D882B1}"/>
              </a:ext>
            </a:extLst>
          </p:cNvPr>
          <p:cNvSpPr txBox="1">
            <a:spLocks/>
          </p:cNvSpPr>
          <p:nvPr/>
        </p:nvSpPr>
        <p:spPr>
          <a:xfrm>
            <a:off x="4972349" y="1391883"/>
            <a:ext cx="82682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cLaren"/>
              <a:buNone/>
              <a:defRPr sz="2400" b="1" i="0" u="none" strike="noStrike" cap="none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9pPr>
          </a:lstStyle>
          <a:p>
            <a:r>
              <a:rPr lang="tr-TR" sz="54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st</a:t>
            </a:r>
            <a:endParaRPr lang="tr-TR" sz="5400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endParaRPr lang="tr-TR" sz="5400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br>
              <a:rPr lang="de-DE" sz="5400" dirty="0">
                <a:latin typeface="Calibri" pitchFamily="34" charset="0"/>
              </a:rPr>
            </a:br>
            <a:endParaRPr lang="sl-SI" sz="5400" dirty="0"/>
          </a:p>
        </p:txBody>
      </p:sp>
    </p:spTree>
    <p:extLst>
      <p:ext uri="{BB962C8B-B14F-4D97-AF65-F5344CB8AC3E}">
        <p14:creationId xmlns:p14="http://schemas.microsoft.com/office/powerpoint/2010/main" val="199018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theme/theme1.xml><?xml version="1.0" encoding="utf-8"?>
<a:theme xmlns:a="http://schemas.openxmlformats.org/drawingml/2006/main" name="School Gameboard by Slidesgo">
  <a:themeElements>
    <a:clrScheme name="Simple Light">
      <a:dk1>
        <a:srgbClr val="FFFFFF"/>
      </a:dk1>
      <a:lt1>
        <a:srgbClr val="FFC243"/>
      </a:lt1>
      <a:dk2>
        <a:srgbClr val="000000"/>
      </a:dk2>
      <a:lt2>
        <a:srgbClr val="FFFFFF"/>
      </a:lt2>
      <a:accent1>
        <a:srgbClr val="00BCB3"/>
      </a:accent1>
      <a:accent2>
        <a:srgbClr val="FF5378"/>
      </a:accent2>
      <a:accent3>
        <a:srgbClr val="6C3A83"/>
      </a:accent3>
      <a:accent4>
        <a:srgbClr val="FF3253"/>
      </a:accent4>
      <a:accent5>
        <a:srgbClr val="47CFC8"/>
      </a:accent5>
      <a:accent6>
        <a:srgbClr val="6C3A8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</Words>
  <Application>Microsoft Office PowerPoint</Application>
  <PresentationFormat>On-screen Show (16:9)</PresentationFormat>
  <Paragraphs>128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Calibri</vt:lpstr>
      <vt:lpstr>Arial</vt:lpstr>
      <vt:lpstr>Algerian</vt:lpstr>
      <vt:lpstr>McLaren</vt:lpstr>
      <vt:lpstr>Quicksand</vt:lpstr>
      <vt:lpstr>Assistant</vt:lpstr>
      <vt:lpstr>Comic Sans MS</vt:lpstr>
      <vt:lpstr>School Gameboard by Slidesgo</vt:lpstr>
      <vt:lpstr>IMPERATIV</vt:lpstr>
      <vt:lpstr>Zwei Formen Imperativs</vt:lpstr>
      <vt:lpstr>PowerPoint Presentation</vt:lpstr>
      <vt:lpstr>komm</vt:lpstr>
      <vt:lpstr>schreib</vt:lpstr>
      <vt:lpstr>PowerPoint Presentation</vt:lpstr>
      <vt:lpstr>Pass auf!!</vt:lpstr>
      <vt:lpstr>Lesen</vt:lpstr>
      <vt:lpstr>Sprechen</vt:lpstr>
      <vt:lpstr>LESEN </vt:lpstr>
      <vt:lpstr>PowerPoint Presentation</vt:lpstr>
      <vt:lpstr>Aufräumen </vt:lpstr>
      <vt:lpstr>PowerPoint Presentation</vt:lpstr>
      <vt:lpstr>PowerPoint Presentation</vt:lpstr>
      <vt:lpstr>Wichtige Linke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 Unterricht</dc:title>
  <dc:creator>Deniz Esen</dc:creator>
  <cp:lastModifiedBy>Mona Ahmed Osman</cp:lastModifiedBy>
  <cp:revision>56</cp:revision>
  <dcterms:modified xsi:type="dcterms:W3CDTF">2024-04-23T07:45:46Z</dcterms:modified>
</cp:coreProperties>
</file>