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itchFamily="2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429"/>
    <a:srgbClr val="0076B0"/>
    <a:srgbClr val="C30F32"/>
    <a:srgbClr val="CA095B"/>
    <a:srgbClr val="E51E21"/>
    <a:srgbClr val="9DDDF9"/>
    <a:srgbClr val="FFFFFF"/>
    <a:srgbClr val="85BD33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8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AD4CC8C-2E3D-4FFF-BE18-883E39919014}"/>
              </a:ext>
            </a:extLst>
          </p:cNvPr>
          <p:cNvSpPr/>
          <p:nvPr/>
        </p:nvSpPr>
        <p:spPr>
          <a:xfrm>
            <a:off x="0" y="5843451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75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Yesterday, Leah was ice skating on the frozen pond. 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6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54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04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We were playing at the amusement arcade with dad.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54980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8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37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74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I caught the bus home.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7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84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4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Amira bought a dress yesterday.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Tess bought a new pencil case.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6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16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I was taking my dog for a walk through the park.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581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190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Kyra baked a cake yesterday.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1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996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38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DDC3819-3E91-49DA-89DD-D4E88647ECC3}"/>
              </a:ext>
            </a:extLst>
          </p:cNvPr>
          <p:cNvSpPr/>
          <p:nvPr/>
        </p:nvSpPr>
        <p:spPr>
          <a:xfrm>
            <a:off x="0" y="5843451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52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2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800" dirty="0">
                <a:solidFill>
                  <a:schemeClr val="tx1"/>
                </a:solidFill>
              </a:rPr>
              <a:t>George took his sister to school.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34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36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FC000"/>
                </a:solidFill>
                <a:latin typeface="+mn-lt"/>
              </a:rPr>
              <a:t>Is this sentence written in the past simple or past progressive?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3057668"/>
            <a:ext cx="7632700" cy="4951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We were walking through the park together.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2385210" y="4664201"/>
            <a:ext cx="1878510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simple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71708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306736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8963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4860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0756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6653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25498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844636" y="6238383"/>
            <a:ext cx="320511" cy="3205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E509366D-DC7F-4226-98AE-678F0206F9F2}"/>
              </a:ext>
            </a:extLst>
          </p:cNvPr>
          <p:cNvSpPr/>
          <p:nvPr/>
        </p:nvSpPr>
        <p:spPr>
          <a:xfrm>
            <a:off x="5046591" y="4664201"/>
            <a:ext cx="1878511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Past progressive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2142319" y="6238383"/>
            <a:ext cx="320511" cy="3205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4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39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714</TotalTime>
  <Words>343</Words>
  <Application>Microsoft Office PowerPoint</Application>
  <PresentationFormat>On-screen Show (4:3)</PresentationFormat>
  <Paragraphs>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Twinkl</vt:lpstr>
      <vt:lpstr>Arial</vt:lpstr>
      <vt:lpstr>Calibri</vt:lpstr>
      <vt:lpstr>Office Theme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Is this sentence written in the past simple or past progressive?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</dc:creator>
  <cp:lastModifiedBy>Twinkl-A10</cp:lastModifiedBy>
  <cp:revision>30</cp:revision>
  <dcterms:created xsi:type="dcterms:W3CDTF">2021-01-06T01:50:54Z</dcterms:created>
  <dcterms:modified xsi:type="dcterms:W3CDTF">2021-01-19T06:39:16Z</dcterms:modified>
</cp:coreProperties>
</file>