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65" r:id="rId5"/>
    <p:sldId id="26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6C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3E6FA8-8949-733C-D276-57DEBC6A608E}" v="410" dt="2024-03-17T11:49:47.514"/>
    <p1510:client id="{DF24F4B0-9FD7-C8D8-3CA8-30275E011E56}" v="44" dt="2024-03-17T11:57:00.4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mPMGRILsOVk?feature=oembed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8881" y="417576"/>
            <a:ext cx="10909640" cy="1249394"/>
          </a:xfrm>
        </p:spPr>
        <p:txBody>
          <a:bodyPr anchor="ctr">
            <a:normAutofit/>
          </a:bodyPr>
          <a:lstStyle/>
          <a:p>
            <a:r>
              <a:rPr lang="en-US" sz="6600" b="1">
                <a:latin typeface="Broadway"/>
                <a:ea typeface="Calibri Light"/>
                <a:cs typeface="Calibri Light"/>
              </a:rPr>
              <a:t>Networks</a:t>
            </a:r>
          </a:p>
        </p:txBody>
      </p:sp>
      <p:sp>
        <p:nvSpPr>
          <p:cNvPr id="29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ntroduction to Business Computer Networks">
            <a:extLst>
              <a:ext uri="{FF2B5EF4-FFF2-40B4-BE49-F238E27FC236}">
                <a16:creationId xmlns:a16="http://schemas.microsoft.com/office/drawing/2014/main" id="{742AD952-6F91-A0A9-5382-DD04D8E4D8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478" r="-1" b="7732"/>
          <a:stretch/>
        </p:blipFill>
        <p:spPr>
          <a:xfrm>
            <a:off x="2907418" y="2633472"/>
            <a:ext cx="6374115" cy="3586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398F3DEE-0E56-499F-AFAE-C2DA7C2C8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BB65E49-5337-40E3-9DBD-146D14EA07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-2"/>
            <a:ext cx="12192000" cy="4522610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859509F-94DC-4952-A3B5-1EFAA2F524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68276" y="5"/>
            <a:ext cx="4023722" cy="4522603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B1AF2CB-1EFE-4962-A8DC-2D3CE47362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7200" y="-5"/>
            <a:ext cx="11743606" cy="4513113"/>
          </a:xfrm>
          <a:prstGeom prst="rect">
            <a:avLst/>
          </a:prstGeom>
          <a:gradFill>
            <a:gsLst>
              <a:gs pos="0">
                <a:srgbClr val="000000">
                  <a:alpha val="8000"/>
                </a:srgbClr>
              </a:gs>
              <a:gs pos="76000">
                <a:schemeClr val="accent1">
                  <a:lumMod val="75000"/>
                  <a:alpha val="2200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232531E-9E20-48D1-A119-C05304D9E8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8807" y="-9506"/>
            <a:ext cx="12200801" cy="4532114"/>
          </a:xfrm>
          <a:prstGeom prst="rect">
            <a:avLst/>
          </a:prstGeom>
          <a:gradFill>
            <a:gsLst>
              <a:gs pos="0">
                <a:srgbClr val="000000">
                  <a:alpha val="51000"/>
                </a:srgbClr>
              </a:gs>
              <a:gs pos="74000">
                <a:schemeClr val="accent1">
                  <a:alpha val="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7AA014B-79A8-4BEC-893F-423182880E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"/>
            <a:ext cx="12192000" cy="2679585"/>
          </a:xfrm>
          <a:prstGeom prst="rect">
            <a:avLst/>
          </a:prstGeom>
          <a:gradFill>
            <a:gsLst>
              <a:gs pos="20000">
                <a:schemeClr val="accent1">
                  <a:alpha val="9000"/>
                </a:schemeClr>
              </a:gs>
              <a:gs pos="100000">
                <a:srgbClr val="000000">
                  <a:alpha val="67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56625D-E8CE-2E8E-167B-7FFAE8E77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5120" y="486648"/>
            <a:ext cx="9617105" cy="199960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Devices that use to connect to a network wirelessly: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6DC11-2B25-107C-1589-3E6CFB5E5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8" y="2822040"/>
            <a:ext cx="9617105" cy="44187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32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laptops, mobile phones, printers, televisions, headphones, speakers and tablets</a:t>
            </a:r>
          </a:p>
        </p:txBody>
      </p:sp>
      <p:pic>
        <p:nvPicPr>
          <p:cNvPr id="5" name="Picture 4" descr="Buy Refurbished &amp; Second Hand Mobile Phones – I Need A Mobile">
            <a:extLst>
              <a:ext uri="{FF2B5EF4-FFF2-40B4-BE49-F238E27FC236}">
                <a16:creationId xmlns:a16="http://schemas.microsoft.com/office/drawing/2014/main" id="{ABC4980C-1E2B-3ED9-62B9-A54C447446A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8" r="8" b="6"/>
          <a:stretch/>
        </p:blipFill>
        <p:spPr>
          <a:xfrm>
            <a:off x="1001284" y="4502561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</p:spPr>
      </p:pic>
      <p:pic>
        <p:nvPicPr>
          <p:cNvPr id="4" name="Picture 3" descr="computer labtop, computer labtop Suppliers and Manufacturers at Alibaba.com">
            <a:extLst>
              <a:ext uri="{FF2B5EF4-FFF2-40B4-BE49-F238E27FC236}">
                <a16:creationId xmlns:a16="http://schemas.microsoft.com/office/drawing/2014/main" id="{7C3BCAB2-81B9-4F7D-0949-70E03213AAF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" b="3"/>
          <a:stretch/>
        </p:blipFill>
        <p:spPr>
          <a:xfrm>
            <a:off x="4007330" y="4614987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</p:spPr>
      </p:pic>
      <p:pic>
        <p:nvPicPr>
          <p:cNvPr id="7" name="Picture 6" descr="VIZIO 24 Class D-Series FHD LED Smart TV D24f-J09 Egypt | Ubuy">
            <a:extLst>
              <a:ext uri="{FF2B5EF4-FFF2-40B4-BE49-F238E27FC236}">
                <a16:creationId xmlns:a16="http://schemas.microsoft.com/office/drawing/2014/main" id="{494D2AD6-E1EB-F315-A0B2-9A28485A093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-4" b="-4"/>
          <a:stretch/>
        </p:blipFill>
        <p:spPr>
          <a:xfrm>
            <a:off x="7054640" y="4677446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</p:spPr>
      </p:pic>
      <p:pic>
        <p:nvPicPr>
          <p:cNvPr id="6" name="Picture 5" descr="HP 107w Laser Printer, 4ZB78A - White: Buy Online at Best Price in Egypt -  Souq is now Amazon.eg">
            <a:extLst>
              <a:ext uri="{FF2B5EF4-FFF2-40B4-BE49-F238E27FC236}">
                <a16:creationId xmlns:a16="http://schemas.microsoft.com/office/drawing/2014/main" id="{FE8BC68A-0722-60BB-AFEB-7BAF1B72626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9512" r="19237" b="-1"/>
          <a:stretch/>
        </p:blipFill>
        <p:spPr>
          <a:xfrm>
            <a:off x="10078116" y="4565020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0455984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86FAC-5306-8EB2-F121-EC5AB951B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019" y="63484"/>
            <a:ext cx="10515600" cy="613531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endParaRPr lang="en-US"/>
          </a:p>
          <a:p>
            <a:r>
              <a:rPr lang="en-US" sz="1000" dirty="0">
                <a:solidFill>
                  <a:srgbClr val="DDDDDD"/>
                </a:solidFill>
                <a:latin typeface="Roboto"/>
                <a:ea typeface="Roboto"/>
                <a:cs typeface="Roboto"/>
              </a:rPr>
              <a:t>0:01 / 4:40</a:t>
            </a:r>
            <a:endParaRPr lang="en-US" dirty="0"/>
          </a:p>
          <a:p>
            <a:r>
              <a:rPr lang="en-US" sz="1000" dirty="0">
                <a:solidFill>
                  <a:srgbClr val="EEEEEE"/>
                </a:solidFill>
                <a:latin typeface="Roboto"/>
                <a:ea typeface="Roboto"/>
                <a:cs typeface="Roboto"/>
              </a:rPr>
              <a:t>•</a:t>
            </a:r>
            <a:endParaRPr lang="en-US" dirty="0"/>
          </a:p>
          <a:p>
            <a:r>
              <a:rPr lang="en-US" sz="1000" dirty="0">
                <a:solidFill>
                  <a:srgbClr val="EEEEEE"/>
                </a:solidFill>
                <a:latin typeface="Roboto"/>
                <a:ea typeface="Roboto"/>
                <a:cs typeface="Roboto"/>
              </a:rPr>
              <a:t>Intro</a:t>
            </a:r>
            <a:endParaRPr lang="en-US" dirty="0"/>
          </a:p>
          <a:p>
            <a:r>
              <a:rPr lang="en-US" b="1" dirty="0">
                <a:latin typeface="Roboto"/>
                <a:ea typeface="Roboto"/>
                <a:cs typeface="Roboto"/>
              </a:rPr>
              <a:t>Bluetooth vs </a:t>
            </a:r>
            <a:r>
              <a:rPr lang="en-US" b="1" dirty="0" err="1">
                <a:latin typeface="Roboto"/>
                <a:ea typeface="Roboto"/>
                <a:cs typeface="Roboto"/>
              </a:rPr>
              <a:t>WiFi</a:t>
            </a:r>
            <a:r>
              <a:rPr lang="en-US" b="1" dirty="0">
                <a:latin typeface="Roboto"/>
                <a:ea typeface="Roboto"/>
                <a:cs typeface="Roboto"/>
              </a:rPr>
              <a:t> - What's the difference?</a:t>
            </a:r>
          </a:p>
          <a:p>
            <a:endParaRPr lang="en-US" dirty="0">
              <a:cs typeface="Calibri Light"/>
            </a:endParaRPr>
          </a:p>
        </p:txBody>
      </p:sp>
      <p:pic>
        <p:nvPicPr>
          <p:cNvPr id="4" name="Online Media 3" title="Bluetooth vs WiFi - What's the difference?">
            <a:hlinkClick r:id="" action="ppaction://media"/>
            <a:extLst>
              <a:ext uri="{FF2B5EF4-FFF2-40B4-BE49-F238E27FC236}">
                <a16:creationId xmlns:a16="http://schemas.microsoft.com/office/drawing/2014/main" id="{6AEA1B1A-7C2A-6F5F-7460-A35F2432725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61161" y="1190065"/>
            <a:ext cx="9116826" cy="5150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2065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A37F4D-7329-0756-0F63-EA03C65C8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9628" y="920657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b="1" dirty="0"/>
              <a:t>What is a cellular network?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 descr="A diagram of a cell phone station&#10;&#10;Description automatically generated">
            <a:extLst>
              <a:ext uri="{FF2B5EF4-FFF2-40B4-BE49-F238E27FC236}">
                <a16:creationId xmlns:a16="http://schemas.microsoft.com/office/drawing/2014/main" id="{36D532FB-3173-4F3B-BEE6-AFF095126C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5815" y="1060938"/>
            <a:ext cx="6025662" cy="441959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A9ECAC2-94A8-1EED-3F89-39B0986BD8F9}"/>
              </a:ext>
            </a:extLst>
          </p:cNvPr>
          <p:cNvSpPr txBox="1"/>
          <p:nvPr/>
        </p:nvSpPr>
        <p:spPr>
          <a:xfrm>
            <a:off x="829872" y="5765832"/>
            <a:ext cx="729021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i="1" dirty="0"/>
              <a:t>Have you seen any 'cells' or mobile phone towers?</a:t>
            </a:r>
            <a:endParaRPr lang="en-US" b="1" i="1" dirty="0">
              <a:cs typeface="Calibri"/>
            </a:endParaRPr>
          </a:p>
          <a:p>
            <a:r>
              <a:rPr lang="en-US" b="1" i="1" dirty="0"/>
              <a:t>Where are these towers located?</a:t>
            </a:r>
            <a:endParaRPr lang="en-US" b="1" i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393248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67A22B-E2B2-F50F-803E-4F2EF85A4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2762" y="640080"/>
            <a:ext cx="7127410" cy="35661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b="1" dirty="0"/>
              <a:t>What is the difference in transmission speed between 3G, 4G and 5G:</a:t>
            </a:r>
          </a:p>
          <a:p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90537-EB36-D05B-0BE8-F290BDD05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0" y="4636008"/>
            <a:ext cx="6251111" cy="157276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 dirty="0"/>
              <a:t>Research, also research each generation of mobile network. </a:t>
            </a:r>
          </a:p>
        </p:txBody>
      </p:sp>
      <p:pic>
        <p:nvPicPr>
          <p:cNvPr id="4" name="Picture 3" descr="Critical Thinking | Louis Riel Vocational College">
            <a:extLst>
              <a:ext uri="{FF2B5EF4-FFF2-40B4-BE49-F238E27FC236}">
                <a16:creationId xmlns:a16="http://schemas.microsoft.com/office/drawing/2014/main" id="{22DBEB6B-393C-AC15-5E60-E10580BC90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28" b="7028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6841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86</Words>
  <Application>Microsoft Office PowerPoint</Application>
  <PresentationFormat>Widescreen</PresentationFormat>
  <Paragraphs>13</Paragraphs>
  <Slides>5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Broadway</vt:lpstr>
      <vt:lpstr>Calibri</vt:lpstr>
      <vt:lpstr>Calibri Light</vt:lpstr>
      <vt:lpstr>Roboto</vt:lpstr>
      <vt:lpstr>office theme</vt:lpstr>
      <vt:lpstr>Networks</vt:lpstr>
      <vt:lpstr>Devices that use to connect to a network wirelessly:</vt:lpstr>
      <vt:lpstr>  0:01 / 4:40 • Intro Bluetooth vs WiFi - What's the difference? </vt:lpstr>
      <vt:lpstr>What is a cellular network?</vt:lpstr>
      <vt:lpstr>What is the difference in transmission speed between 3G, 4G and 5G: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Rasha ALY</cp:lastModifiedBy>
  <cp:revision>243</cp:revision>
  <dcterms:created xsi:type="dcterms:W3CDTF">2024-03-17T08:47:07Z</dcterms:created>
  <dcterms:modified xsi:type="dcterms:W3CDTF">2024-03-17T12:02:21Z</dcterms:modified>
</cp:coreProperties>
</file>