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12" r:id="rId3"/>
  </p:sldMasterIdLst>
  <p:notesMasterIdLst>
    <p:notesMasterId r:id="rId16"/>
  </p:notesMasterIdLst>
  <p:handoutMasterIdLst>
    <p:handoutMasterId r:id="rId17"/>
  </p:handoutMasterIdLst>
  <p:sldIdLst>
    <p:sldId id="257" r:id="rId4"/>
    <p:sldId id="259" r:id="rId5"/>
    <p:sldId id="268" r:id="rId6"/>
    <p:sldId id="269" r:id="rId7"/>
    <p:sldId id="326" r:id="rId8"/>
    <p:sldId id="327" r:id="rId9"/>
    <p:sldId id="328" r:id="rId10"/>
    <p:sldId id="329" r:id="rId11"/>
    <p:sldId id="270" r:id="rId12"/>
    <p:sldId id="330" r:id="rId13"/>
    <p:sldId id="271" r:id="rId14"/>
    <p:sldId id="32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94660"/>
  </p:normalViewPr>
  <p:slideViewPr>
    <p:cSldViewPr>
      <p:cViewPr varScale="1">
        <p:scale>
          <a:sx n="81" d="100"/>
          <a:sy n="81" d="100"/>
        </p:scale>
        <p:origin x="1541" y="53"/>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15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8CDDE2-F70D-39B4-4CD6-F7517C2898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65A3E0-3135-8892-CCCF-553B331A84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29FA15-1A33-44AC-9DE7-469773894979}" type="datetimeFigureOut">
              <a:rPr lang="en-US" smtClean="0"/>
              <a:t>9/17/2022</a:t>
            </a:fld>
            <a:endParaRPr lang="en-US"/>
          </a:p>
        </p:txBody>
      </p:sp>
      <p:sp>
        <p:nvSpPr>
          <p:cNvPr id="4" name="Footer Placeholder 3">
            <a:extLst>
              <a:ext uri="{FF2B5EF4-FFF2-40B4-BE49-F238E27FC236}">
                <a16:creationId xmlns:a16="http://schemas.microsoft.com/office/drawing/2014/main" id="{27F17B5A-A698-5FD6-8ECD-5B2CDD13CD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08D1525-D52C-C488-9629-C031B6E8FC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205E2-1C84-4B09-857C-D6B1317A8E1B}" type="slidenum">
              <a:rPr lang="en-US" smtClean="0"/>
              <a:t>‹#›</a:t>
            </a:fld>
            <a:endParaRPr lang="en-US"/>
          </a:p>
        </p:txBody>
      </p:sp>
    </p:spTree>
    <p:extLst>
      <p:ext uri="{BB962C8B-B14F-4D97-AF65-F5344CB8AC3E}">
        <p14:creationId xmlns:p14="http://schemas.microsoft.com/office/powerpoint/2010/main" val="164581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0631A4-BD55-4C2B-8D47-E20E5DCB8400}" type="datetimeFigureOut">
              <a:rPr lang="en-US" smtClean="0"/>
              <a:t>9/17/2022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D5DB1-DB7A-4346-8367-B503D20F6A34}" type="slidenum">
              <a:rPr lang="en-US" smtClean="0"/>
              <a:t>‹#›</a:t>
            </a:fld>
            <a:endParaRPr lang="en-US"/>
          </a:p>
        </p:txBody>
      </p:sp>
    </p:spTree>
    <p:extLst>
      <p:ext uri="{BB962C8B-B14F-4D97-AF65-F5344CB8AC3E}">
        <p14:creationId xmlns:p14="http://schemas.microsoft.com/office/powerpoint/2010/main" val="2856899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64e038bdd_0_8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64e038bdd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588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192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964e038bdd_0_5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964e038bdd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5063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3" name="Picture 2" descr="Logo, company name&#10;&#10;Description automatically generated">
            <a:extLst>
              <a:ext uri="{FF2B5EF4-FFF2-40B4-BE49-F238E27FC236}">
                <a16:creationId xmlns:a16="http://schemas.microsoft.com/office/drawing/2014/main" id="{2F4BAF53-3967-C549-A041-59D416AB2168}"/>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a:extLst>
              <a:ext uri="{FF2B5EF4-FFF2-40B4-BE49-F238E27FC236}">
                <a16:creationId xmlns:a16="http://schemas.microsoft.com/office/drawing/2014/main" id="{6E399D1C-C626-3F47-9A65-EBD87EF16151}"/>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6586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a:buNone/>
            </a:pPr>
            <a:fld id="{1D8BD707-D9CF-40AE-B4C6-C98DA3205C09}" type="datetimeFigureOut">
              <a:rPr lang="en-US" sz="1400" kern="0">
                <a:solidFill>
                  <a:srgbClr val="000000"/>
                </a:solidFill>
                <a:cs typeface="Arial"/>
                <a:sym typeface="Arial"/>
              </a:rPr>
              <a:pPr>
                <a:buClr>
                  <a:srgbClr val="000000"/>
                </a:buClr>
                <a:buFont typeface="Arial"/>
                <a:buNone/>
              </a:pPr>
              <a:t>9/17/2022</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715880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a:buClr>
                <a:srgbClr val="000000"/>
              </a:buClr>
              <a:buFont typeface="Arial"/>
              <a:buNone/>
            </a:pPr>
            <a:fld id="{4CBEA4A3-EFF1-4A0E-8237-466AF4A1F98B}" type="datetimeFigureOut">
              <a:rPr lang="en-US" sz="1400" kern="0">
                <a:solidFill>
                  <a:srgbClr val="000000"/>
                </a:solidFill>
                <a:cs typeface="Arial"/>
                <a:sym typeface="Arial"/>
              </a:rPr>
              <a:pPr>
                <a:buClr>
                  <a:srgbClr val="000000"/>
                </a:buClr>
                <a:buFont typeface="Arial"/>
                <a:buNone/>
              </a:pPr>
              <a:t>9/17/2022</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96B2A60B-E1BE-450A-B76D-0609D08DBE62}"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416786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3" name="Picture 2" descr="Logo, company name&#10;&#10;Description automatically generated">
            <a:extLst>
              <a:ext uri="{FF2B5EF4-FFF2-40B4-BE49-F238E27FC236}">
                <a16:creationId xmlns:a16="http://schemas.microsoft.com/office/drawing/2014/main" id="{2F4BAF53-3967-C549-A041-59D416AB2168}"/>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a:extLst>
              <a:ext uri="{FF2B5EF4-FFF2-40B4-BE49-F238E27FC236}">
                <a16:creationId xmlns:a16="http://schemas.microsoft.com/office/drawing/2014/main" id="{6E399D1C-C626-3F47-9A65-EBD87EF16151}"/>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56412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0BDECDBE-30E4-6644-918F-2944D45C11DC}"/>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5136ED2C-A9D7-474A-8469-E6AF94AE87A7}"/>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875296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432A5A7E-7E1A-C945-B506-8811AB5B230F}"/>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3488B769-AF9E-C845-8610-A208A95148C3}"/>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88782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521737EF-78A9-634B-9EB9-A29914E7934A}"/>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B613AD1A-5FB6-0348-9EC8-44F9687BC899}"/>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4126559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7" name="Picture 6" descr="Logo, company name&#10;&#10;Description automatically generated">
            <a:extLst>
              <a:ext uri="{FF2B5EF4-FFF2-40B4-BE49-F238E27FC236}">
                <a16:creationId xmlns:a16="http://schemas.microsoft.com/office/drawing/2014/main" id="{8EB2CB3E-2B0D-844F-9634-455B0F127F82}"/>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a:extLst>
              <a:ext uri="{FF2B5EF4-FFF2-40B4-BE49-F238E27FC236}">
                <a16:creationId xmlns:a16="http://schemas.microsoft.com/office/drawing/2014/main" id="{EC5E63CE-BD82-AD40-9FC2-28E221C2DCD5}"/>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462860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2AA4A5D4-21B0-1943-92A1-FBC4CAFBD151}"/>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591BFA51-A0AE-ED40-B129-7A6D59404D04}"/>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1873017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a:buNone/>
            </a:pPr>
            <a:fld id="{1D8BD707-D9CF-40AE-B4C6-C98DA3205C09}" type="datetimeFigureOut">
              <a:rPr lang="en-US" sz="1400" kern="0">
                <a:solidFill>
                  <a:srgbClr val="000000"/>
                </a:solidFill>
                <a:cs typeface="Arial"/>
                <a:sym typeface="Arial"/>
              </a:rPr>
              <a:pPr>
                <a:buClr>
                  <a:srgbClr val="000000"/>
                </a:buClr>
                <a:buFont typeface="Arial"/>
                <a:buNone/>
              </a:pPr>
              <a:t>9/17/2022</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3582849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277113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0BDECDBE-30E4-6644-918F-2944D45C11DC}"/>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5136ED2C-A9D7-474A-8469-E6AF94AE87A7}"/>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1145944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CEF89AF9-E394-7E93-98B7-96D71370B66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3685227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3" name="Picture 2" descr="Logo, company name&#10;&#10;Description automatically generated">
            <a:extLst>
              <a:ext uri="{FF2B5EF4-FFF2-40B4-BE49-F238E27FC236}">
                <a16:creationId xmlns:a16="http://schemas.microsoft.com/office/drawing/2014/main" id="{2F4BAF53-3967-C549-A041-59D416AB2168}"/>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4" name="TextBox 3">
            <a:extLst>
              <a:ext uri="{FF2B5EF4-FFF2-40B4-BE49-F238E27FC236}">
                <a16:creationId xmlns:a16="http://schemas.microsoft.com/office/drawing/2014/main" id="{6E399D1C-C626-3F47-9A65-EBD87EF16151}"/>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645726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0BDECDBE-30E4-6644-918F-2944D45C11DC}"/>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5136ED2C-A9D7-474A-8469-E6AF94AE87A7}"/>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5149113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432A5A7E-7E1A-C945-B506-8811AB5B230F}"/>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3488B769-AF9E-C845-8610-A208A95148C3}"/>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4020821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6" name="Picture 5" descr="Logo, company name&#10;&#10;Description automatically generated">
            <a:extLst>
              <a:ext uri="{FF2B5EF4-FFF2-40B4-BE49-F238E27FC236}">
                <a16:creationId xmlns:a16="http://schemas.microsoft.com/office/drawing/2014/main" id="{B383C96B-1CBF-5A45-A971-2963B2DD1C8E}"/>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a:extLst>
              <a:ext uri="{FF2B5EF4-FFF2-40B4-BE49-F238E27FC236}">
                <a16:creationId xmlns:a16="http://schemas.microsoft.com/office/drawing/2014/main" id="{0ACDB377-3642-984B-AE94-425EC1CF7C1B}"/>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4011490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17C26D15-1C38-A640-9F60-264BF36923BC}"/>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96198D4A-A90C-8B48-8468-162BEB17C098}"/>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998734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521737EF-78A9-634B-9EB9-A29914E7934A}"/>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B613AD1A-5FB6-0348-9EC8-44F9687BC899}"/>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1985668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509CDCB1-8303-FB4E-965F-CD8A097A6262}"/>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3275F211-1B56-A545-9DB0-6A214A27C3EC}"/>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1973236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2AA4A5D4-21B0-1943-92A1-FBC4CAFBD151}"/>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591BFA51-A0AE-ED40-B129-7A6D59404D04}"/>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6245643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2"/>
            <a:ext cx="2057400" cy="365125"/>
          </a:xfrm>
          <a:prstGeom prst="rect">
            <a:avLst/>
          </a:prstGeom>
        </p:spPr>
        <p:txBody>
          <a:bodyPr/>
          <a:lstStyle/>
          <a:p>
            <a:pPr>
              <a:buClr>
                <a:srgbClr val="000000"/>
              </a:buClr>
              <a:buFont typeface="Arial"/>
              <a:buNone/>
            </a:pPr>
            <a:fld id="{1D8BD707-D9CF-40AE-B4C6-C98DA3205C09}" type="datetimeFigureOut">
              <a:rPr lang="en-US" sz="1400" kern="0">
                <a:solidFill>
                  <a:srgbClr val="000000"/>
                </a:solidFill>
                <a:cs typeface="Arial"/>
                <a:sym typeface="Arial"/>
              </a:rPr>
              <a:pPr>
                <a:buClr>
                  <a:srgbClr val="000000"/>
                </a:buClr>
                <a:buFont typeface="Arial"/>
                <a:buNone/>
              </a:pPr>
              <a:t>9/17/2022</a:t>
            </a:fld>
            <a:endParaRPr lang="en-US" sz="1400" kern="0">
              <a:solidFill>
                <a:srgbClr val="000000"/>
              </a:solidFill>
              <a:cs typeface="Arial"/>
              <a:sym typeface="Arial"/>
            </a:endParaRPr>
          </a:p>
        </p:txBody>
      </p:sp>
      <p:sp>
        <p:nvSpPr>
          <p:cNvPr id="6" name="Footer Placeholder 5"/>
          <p:cNvSpPr>
            <a:spLocks noGrp="1"/>
          </p:cNvSpPr>
          <p:nvPr>
            <p:ph type="ftr" sz="quarter" idx="11"/>
          </p:nvPr>
        </p:nvSpPr>
        <p:spPr>
          <a:xfrm>
            <a:off x="3028950" y="6356352"/>
            <a:ext cx="3086100" cy="365125"/>
          </a:xfrm>
          <a:prstGeom prst="rect">
            <a:avLst/>
          </a:prstGeom>
        </p:spPr>
        <p:txBody>
          <a:bodyPr/>
          <a:lstStyle/>
          <a:p>
            <a:pPr>
              <a:buClr>
                <a:srgbClr val="000000"/>
              </a:buClr>
              <a:buFont typeface="Arial"/>
              <a:buNone/>
            </a:pPr>
            <a:endParaRPr lang="en-US" sz="1400" kern="0">
              <a:solidFill>
                <a:srgbClr val="000000"/>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595959"/>
                </a:solidFill>
              </a:rPr>
              <a:pPr/>
              <a:t>‹#›</a:t>
            </a:fld>
            <a:endParaRPr lang="en-US">
              <a:solidFill>
                <a:srgbClr val="595959"/>
              </a:solidFill>
            </a:endParaRPr>
          </a:p>
        </p:txBody>
      </p:sp>
    </p:spTree>
    <p:extLst>
      <p:ext uri="{BB962C8B-B14F-4D97-AF65-F5344CB8AC3E}">
        <p14:creationId xmlns:p14="http://schemas.microsoft.com/office/powerpoint/2010/main" val="129294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182055" y="593367"/>
            <a:ext cx="7650271"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432A5A7E-7E1A-C945-B506-8811AB5B230F}"/>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3488B769-AF9E-C845-8610-A208A95148C3}"/>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2801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256373" y="593367"/>
            <a:ext cx="757592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6" name="Picture 5" descr="Logo, company name&#10;&#10;Description automatically generated">
            <a:extLst>
              <a:ext uri="{FF2B5EF4-FFF2-40B4-BE49-F238E27FC236}">
                <a16:creationId xmlns:a16="http://schemas.microsoft.com/office/drawing/2014/main" id="{B383C96B-1CBF-5A45-A971-2963B2DD1C8E}"/>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7" name="TextBox 6">
            <a:extLst>
              <a:ext uri="{FF2B5EF4-FFF2-40B4-BE49-F238E27FC236}">
                <a16:creationId xmlns:a16="http://schemas.microsoft.com/office/drawing/2014/main" id="{0ACDB377-3642-984B-AE94-425EC1CF7C1B}"/>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35272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293548" y="397380"/>
            <a:ext cx="7538759"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17C26D15-1C38-A640-9F60-264BF36923BC}"/>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96198D4A-A90C-8B48-8468-162BEB17C098}"/>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117100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1012924"/>
            <a:ext cx="2808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dirty="0"/>
          </a:p>
        </p:txBody>
      </p:sp>
      <p:sp>
        <p:nvSpPr>
          <p:cNvPr id="30" name="Google Shape;30;p7"/>
          <p:cNvSpPr txBox="1">
            <a:spLocks noGrp="1"/>
          </p:cNvSpPr>
          <p:nvPr>
            <p:ph type="body" idx="1"/>
          </p:nvPr>
        </p:nvSpPr>
        <p:spPr>
          <a:xfrm>
            <a:off x="311700" y="2110517"/>
            <a:ext cx="2808000" cy="4239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31" name="Google Shape;31;p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521737EF-78A9-634B-9EB9-A29914E7934A}"/>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B613AD1A-5FB6-0348-9EC8-44F9687BC899}"/>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356826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7" name="Picture 6" descr="Logo, company name&#10;&#10;Description automatically generated">
            <a:extLst>
              <a:ext uri="{FF2B5EF4-FFF2-40B4-BE49-F238E27FC236}">
                <a16:creationId xmlns:a16="http://schemas.microsoft.com/office/drawing/2014/main" id="{8EB2CB3E-2B0D-844F-9634-455B0F127F82}"/>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8" name="TextBox 7">
            <a:extLst>
              <a:ext uri="{FF2B5EF4-FFF2-40B4-BE49-F238E27FC236}">
                <a16:creationId xmlns:a16="http://schemas.microsoft.com/office/drawing/2014/main" id="{EC5E63CE-BD82-AD40-9FC2-28E221C2DCD5}"/>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90298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4" name="Picture 3" descr="Logo, company name&#10;&#10;Description automatically generated">
            <a:extLst>
              <a:ext uri="{FF2B5EF4-FFF2-40B4-BE49-F238E27FC236}">
                <a16:creationId xmlns:a16="http://schemas.microsoft.com/office/drawing/2014/main" id="{509CDCB1-8303-FB4E-965F-CD8A097A6262}"/>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5" name="TextBox 4">
            <a:extLst>
              <a:ext uri="{FF2B5EF4-FFF2-40B4-BE49-F238E27FC236}">
                <a16:creationId xmlns:a16="http://schemas.microsoft.com/office/drawing/2014/main" id="{3275F211-1B56-A545-9DB0-6A214A27C3EC}"/>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613576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srgbClr val="595959"/>
                </a:solidFill>
              </a:rPr>
              <a:pPr/>
              <a:t>‹#›</a:t>
            </a:fld>
            <a:endParaRPr>
              <a:solidFill>
                <a:srgbClr val="595959"/>
              </a:solidFill>
            </a:endParaRPr>
          </a:p>
        </p:txBody>
      </p:sp>
      <p:pic>
        <p:nvPicPr>
          <p:cNvPr id="5" name="Picture 4" descr="Logo, company name&#10;&#10;Description automatically generated">
            <a:extLst>
              <a:ext uri="{FF2B5EF4-FFF2-40B4-BE49-F238E27FC236}">
                <a16:creationId xmlns:a16="http://schemas.microsoft.com/office/drawing/2014/main" id="{2AA4A5D4-21B0-1943-92A1-FBC4CAFBD151}"/>
              </a:ext>
            </a:extLst>
          </p:cNvPr>
          <p:cNvPicPr>
            <a:picLocks noChangeAspect="1"/>
          </p:cNvPicPr>
          <p:nvPr userDrawn="1"/>
        </p:nvPicPr>
        <p:blipFill>
          <a:blip r:embed="rId2"/>
          <a:stretch>
            <a:fillRect/>
          </a:stretch>
        </p:blipFill>
        <p:spPr>
          <a:xfrm>
            <a:off x="179968" y="6388"/>
            <a:ext cx="889000" cy="1185333"/>
          </a:xfrm>
          <a:prstGeom prst="rect">
            <a:avLst/>
          </a:prstGeom>
        </p:spPr>
      </p:pic>
      <p:sp>
        <p:nvSpPr>
          <p:cNvPr id="6" name="TextBox 5">
            <a:extLst>
              <a:ext uri="{FF2B5EF4-FFF2-40B4-BE49-F238E27FC236}">
                <a16:creationId xmlns:a16="http://schemas.microsoft.com/office/drawing/2014/main" id="{591BFA51-A0AE-ED40-B129-7A6D59404D04}"/>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72939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pic>
        <p:nvPicPr>
          <p:cNvPr id="5" name="Picture 4" descr="Logo, company name&#10;&#10;Description automatically generated">
            <a:extLst>
              <a:ext uri="{FF2B5EF4-FFF2-40B4-BE49-F238E27FC236}">
                <a16:creationId xmlns:a16="http://schemas.microsoft.com/office/drawing/2014/main" id="{B3C2AE1A-84B5-C54E-955F-C7AF7980227C}"/>
              </a:ext>
            </a:extLst>
          </p:cNvPr>
          <p:cNvPicPr>
            <a:picLocks noChangeAspect="1"/>
          </p:cNvPicPr>
          <p:nvPr userDrawn="1"/>
        </p:nvPicPr>
        <p:blipFill>
          <a:blip r:embed="rId13"/>
          <a:stretch>
            <a:fillRect/>
          </a:stretch>
        </p:blipFill>
        <p:spPr>
          <a:xfrm>
            <a:off x="179968" y="6388"/>
            <a:ext cx="889000" cy="1185333"/>
          </a:xfrm>
          <a:prstGeom prst="rect">
            <a:avLst/>
          </a:prstGeom>
        </p:spPr>
      </p:pic>
      <p:sp>
        <p:nvSpPr>
          <p:cNvPr id="9" name="TextBox 8">
            <a:extLst>
              <a:ext uri="{FF2B5EF4-FFF2-40B4-BE49-F238E27FC236}">
                <a16:creationId xmlns:a16="http://schemas.microsoft.com/office/drawing/2014/main" id="{C2D9B0ED-2642-D84B-9CA9-8C4AACFE1408}"/>
              </a:ext>
            </a:extLst>
          </p:cNvPr>
          <p:cNvSpPr txBox="1"/>
          <p:nvPr userDrawn="1"/>
        </p:nvSpPr>
        <p:spPr>
          <a:xfrm>
            <a:off x="0" y="6529841"/>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5500728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1620">
          <p15:clr>
            <a:srgbClr val="EA4335"/>
          </p15:clr>
        </p15:guide>
        <p15:guide id="7" pos="1584">
          <p15:clr>
            <a:srgbClr val="EA4335"/>
          </p15:clr>
        </p15:guide>
        <p15:guide id="8" pos="417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pic>
        <p:nvPicPr>
          <p:cNvPr id="5" name="Picture 4" descr="Logo, company name&#10;&#10;Description automatically generated">
            <a:extLst>
              <a:ext uri="{FF2B5EF4-FFF2-40B4-BE49-F238E27FC236}">
                <a16:creationId xmlns:a16="http://schemas.microsoft.com/office/drawing/2014/main" id="{B3C2AE1A-84B5-C54E-955F-C7AF7980227C}"/>
              </a:ext>
            </a:extLst>
          </p:cNvPr>
          <p:cNvPicPr>
            <a:picLocks noChangeAspect="1"/>
          </p:cNvPicPr>
          <p:nvPr userDrawn="1"/>
        </p:nvPicPr>
        <p:blipFill>
          <a:blip r:embed="rId11"/>
          <a:stretch>
            <a:fillRect/>
          </a:stretch>
        </p:blipFill>
        <p:spPr>
          <a:xfrm>
            <a:off x="179968" y="6388"/>
            <a:ext cx="889000" cy="1185333"/>
          </a:xfrm>
          <a:prstGeom prst="rect">
            <a:avLst/>
          </a:prstGeom>
        </p:spPr>
      </p:pic>
      <p:sp>
        <p:nvSpPr>
          <p:cNvPr id="9" name="TextBox 8">
            <a:extLst>
              <a:ext uri="{FF2B5EF4-FFF2-40B4-BE49-F238E27FC236}">
                <a16:creationId xmlns:a16="http://schemas.microsoft.com/office/drawing/2014/main" id="{C2D9B0ED-2642-D84B-9CA9-8C4AACFE1408}"/>
              </a:ext>
            </a:extLst>
          </p:cNvPr>
          <p:cNvSpPr txBox="1"/>
          <p:nvPr userDrawn="1"/>
        </p:nvSpPr>
        <p:spPr>
          <a:xfrm>
            <a:off x="0" y="652974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345714528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9" r:id="rId4"/>
    <p:sldLayoutId id="2147483680" r:id="rId5"/>
    <p:sldLayoutId id="2147483682" r:id="rId6"/>
    <p:sldLayoutId id="2147483684" r:id="rId7"/>
    <p:sldLayoutId id="2147483724" r:id="rId8"/>
    <p:sldLayoutId id="214748372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1620">
          <p15:clr>
            <a:srgbClr val="EA4335"/>
          </p15:clr>
        </p15:guide>
        <p15:guide id="7" pos="1584">
          <p15:clr>
            <a:srgbClr val="EA4335"/>
          </p15:clr>
        </p15:guide>
        <p15:guide id="8" pos="4176">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00976" y="593367"/>
            <a:ext cx="7531324"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ira Sans"/>
              <a:buNone/>
              <a:defRPr sz="2800">
                <a:solidFill>
                  <a:schemeClr val="dk1"/>
                </a:solidFill>
                <a:latin typeface="Fira Sans"/>
                <a:ea typeface="Fira Sans"/>
                <a:cs typeface="Fira Sans"/>
                <a:sym typeface="Fira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pic>
        <p:nvPicPr>
          <p:cNvPr id="5" name="Picture 4" descr="Logo, company name&#10;&#10;Description automatically generated">
            <a:extLst>
              <a:ext uri="{FF2B5EF4-FFF2-40B4-BE49-F238E27FC236}">
                <a16:creationId xmlns:a16="http://schemas.microsoft.com/office/drawing/2014/main" id="{B3C2AE1A-84B5-C54E-955F-C7AF7980227C}"/>
              </a:ext>
            </a:extLst>
          </p:cNvPr>
          <p:cNvPicPr>
            <a:picLocks noChangeAspect="1"/>
          </p:cNvPicPr>
          <p:nvPr userDrawn="1"/>
        </p:nvPicPr>
        <p:blipFill>
          <a:blip r:embed="rId11"/>
          <a:stretch>
            <a:fillRect/>
          </a:stretch>
        </p:blipFill>
        <p:spPr>
          <a:xfrm>
            <a:off x="179968" y="6388"/>
            <a:ext cx="889000" cy="1185333"/>
          </a:xfrm>
          <a:prstGeom prst="rect">
            <a:avLst/>
          </a:prstGeom>
        </p:spPr>
      </p:pic>
      <p:sp>
        <p:nvSpPr>
          <p:cNvPr id="9" name="TextBox 8">
            <a:extLst>
              <a:ext uri="{FF2B5EF4-FFF2-40B4-BE49-F238E27FC236}">
                <a16:creationId xmlns:a16="http://schemas.microsoft.com/office/drawing/2014/main" id="{C2D9B0ED-2642-D84B-9CA9-8C4AACFE1408}"/>
              </a:ext>
            </a:extLst>
          </p:cNvPr>
          <p:cNvSpPr txBox="1"/>
          <p:nvPr userDrawn="1"/>
        </p:nvSpPr>
        <p:spPr>
          <a:xfrm>
            <a:off x="0" y="6529739"/>
            <a:ext cx="1435008" cy="246221"/>
          </a:xfrm>
          <a:prstGeom prst="rect">
            <a:avLst/>
          </a:prstGeom>
          <a:noFill/>
        </p:spPr>
        <p:txBody>
          <a:bodyPr wrap="none" rtlCol="0">
            <a:spAutoFit/>
          </a:bodyPr>
          <a:lstStyle/>
          <a:p>
            <a:pPr>
              <a:buClr>
                <a:srgbClr val="000000"/>
              </a:buClr>
              <a:buFont typeface="Arial"/>
              <a:buNone/>
            </a:pPr>
            <a:r>
              <a:rPr lang="x-none" sz="1000" kern="0" dirty="0">
                <a:solidFill>
                  <a:srgbClr val="000000"/>
                </a:solidFill>
                <a:latin typeface="Abadi" panose="020F0502020204030204" pitchFamily="34" charset="0"/>
                <a:cs typeface="Arial"/>
                <a:sym typeface="Arial"/>
              </a:rPr>
              <a:t>www.aspireschool.org</a:t>
            </a:r>
          </a:p>
        </p:txBody>
      </p:sp>
    </p:spTree>
    <p:extLst>
      <p:ext uri="{BB962C8B-B14F-4D97-AF65-F5344CB8AC3E}">
        <p14:creationId xmlns:p14="http://schemas.microsoft.com/office/powerpoint/2010/main" val="2621831210"/>
      </p:ext>
    </p:extLst>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20" r:id="rId7"/>
    <p:sldLayoutId id="2147483721" r:id="rId8"/>
    <p:sldLayoutId id="214748372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orient="horz" pos="259">
          <p15:clr>
            <a:srgbClr val="EA4335"/>
          </p15:clr>
        </p15:guide>
        <p15:guide id="3" pos="5472">
          <p15:clr>
            <a:srgbClr val="EA4335"/>
          </p15:clr>
        </p15:guide>
        <p15:guide id="4" orient="horz" pos="2981">
          <p15:clr>
            <a:srgbClr val="EA4335"/>
          </p15:clr>
        </p15:guide>
        <p15:guide id="5" pos="2880">
          <p15:clr>
            <a:srgbClr val="EA4335"/>
          </p15:clr>
        </p15:guide>
        <p15:guide id="6" orient="horz" pos="1620">
          <p15:clr>
            <a:srgbClr val="EA4335"/>
          </p15:clr>
        </p15:guide>
        <p15:guide id="7" pos="1584">
          <p15:clr>
            <a:srgbClr val="EA4335"/>
          </p15:clr>
        </p15:guide>
        <p15:guide id="8" pos="417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video" Target="https://www.youtube.com/embed/QrUPneyZNf0?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grpSp>
        <p:nvGrpSpPr>
          <p:cNvPr id="103" name="Google Shape;103;p27"/>
          <p:cNvGrpSpPr/>
          <p:nvPr/>
        </p:nvGrpSpPr>
        <p:grpSpPr>
          <a:xfrm>
            <a:off x="-27455" y="-13161"/>
            <a:ext cx="5971055" cy="1468143"/>
            <a:chOff x="-417139" y="-46637"/>
            <a:chExt cx="6613170" cy="1101107"/>
          </a:xfrm>
        </p:grpSpPr>
        <p:sp>
          <p:nvSpPr>
            <p:cNvPr id="104" name="Google Shape;104;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8" name="Google Shape;108;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9" name="Google Shape;109;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2" name="Google Shape;112;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 name="Google Shape;113;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4" name="Google Shape;114;p27"/>
            <p:cNvGrpSpPr/>
            <p:nvPr/>
          </p:nvGrpSpPr>
          <p:grpSpPr>
            <a:xfrm>
              <a:off x="-417139" y="-46637"/>
              <a:ext cx="532706" cy="1101107"/>
              <a:chOff x="-1179139" y="-46637"/>
              <a:chExt cx="532706" cy="1101107"/>
            </a:xfrm>
          </p:grpSpPr>
          <p:sp>
            <p:nvSpPr>
              <p:cNvPr id="115" name="Google Shape;115;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124" name="Google Shape;124;p27"/>
          <p:cNvSpPr txBox="1">
            <a:spLocks noGrp="1"/>
          </p:cNvSpPr>
          <p:nvPr>
            <p:ph type="ctrTitle"/>
          </p:nvPr>
        </p:nvSpPr>
        <p:spPr>
          <a:xfrm>
            <a:off x="18970" y="2285814"/>
            <a:ext cx="7905830" cy="176554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br>
              <a:rPr lang="en-US" sz="4800" dirty="0">
                <a:solidFill>
                  <a:schemeClr val="accent1"/>
                </a:solidFill>
                <a:latin typeface="Roboto" panose="02000000000000000000" pitchFamily="2" charset="0"/>
                <a:ea typeface="Roboto" panose="02000000000000000000" pitchFamily="2" charset="0"/>
                <a:cs typeface="Fira Sans Medium"/>
                <a:sym typeface="Fira Sans Medium"/>
              </a:rPr>
            </a:br>
            <a:endParaRPr sz="4800" dirty="0">
              <a:solidFill>
                <a:schemeClr val="accent1"/>
              </a:solidFill>
              <a:latin typeface="Roboto" panose="02000000000000000000" pitchFamily="2" charset="0"/>
              <a:ea typeface="Roboto" panose="02000000000000000000" pitchFamily="2" charset="0"/>
              <a:cs typeface="Fira Sans Medium"/>
              <a:sym typeface="Fira Sans Medium"/>
            </a:endParaRPr>
          </a:p>
        </p:txBody>
      </p:sp>
      <p:grpSp>
        <p:nvGrpSpPr>
          <p:cNvPr id="126" name="Google Shape;126;p27"/>
          <p:cNvGrpSpPr/>
          <p:nvPr/>
        </p:nvGrpSpPr>
        <p:grpSpPr>
          <a:xfrm flipH="1">
            <a:off x="6781800" y="-5683"/>
            <a:ext cx="2382158" cy="1468143"/>
            <a:chOff x="-1179139" y="2488688"/>
            <a:chExt cx="3260370" cy="1101107"/>
          </a:xfrm>
        </p:grpSpPr>
        <p:sp>
          <p:nvSpPr>
            <p:cNvPr id="127" name="Google Shape;127;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0" name="Google Shape;130;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1" name="Google Shape;131;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49" name="Google Shape;149;p27"/>
          <p:cNvGrpSpPr/>
          <p:nvPr/>
        </p:nvGrpSpPr>
        <p:grpSpPr>
          <a:xfrm flipH="1">
            <a:off x="3332850" y="5445071"/>
            <a:ext cx="5846251" cy="1467731"/>
            <a:chOff x="-417139" y="-46637"/>
            <a:chExt cx="6613170" cy="1101107"/>
          </a:xfrm>
        </p:grpSpPr>
        <p:sp>
          <p:nvSpPr>
            <p:cNvPr id="150" name="Google Shape;150;p27"/>
            <p:cNvSpPr/>
            <p:nvPr/>
          </p:nvSpPr>
          <p:spPr>
            <a:xfrm rot="-5389871" flipH="1">
              <a:off x="5190615" y="25719"/>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27"/>
            <p:cNvSpPr/>
            <p:nvPr/>
          </p:nvSpPr>
          <p:spPr>
            <a:xfrm rot="-5389871" flipH="1">
              <a:off x="5485671" y="-196419"/>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2" name="Google Shape;152;p27"/>
            <p:cNvSpPr/>
            <p:nvPr/>
          </p:nvSpPr>
          <p:spPr>
            <a:xfrm rot="-5389871" flipH="1">
              <a:off x="5860642" y="364893"/>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3" name="Google Shape;153;p27"/>
            <p:cNvSpPr/>
            <p:nvPr/>
          </p:nvSpPr>
          <p:spPr>
            <a:xfrm rot="-5389857" flipH="1">
              <a:off x="3961066" y="-496830"/>
              <a:ext cx="1018341"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4" name="Google Shape;154;p27"/>
            <p:cNvSpPr/>
            <p:nvPr/>
          </p:nvSpPr>
          <p:spPr>
            <a:xfrm rot="-5389864" flipH="1">
              <a:off x="3958782" y="-506918"/>
              <a:ext cx="1019065"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27"/>
            <p:cNvSpPr/>
            <p:nvPr/>
          </p:nvSpPr>
          <p:spPr>
            <a:xfrm rot="-5389871" flipH="1">
              <a:off x="4336664" y="-892398"/>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6" name="Google Shape;156;p27"/>
            <p:cNvSpPr/>
            <p:nvPr/>
          </p:nvSpPr>
          <p:spPr>
            <a:xfrm rot="-5389871" flipH="1">
              <a:off x="4338904" y="-123686"/>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27"/>
            <p:cNvSpPr/>
            <p:nvPr/>
          </p:nvSpPr>
          <p:spPr>
            <a:xfrm>
              <a:off x="-36125" y="-12050"/>
              <a:ext cx="3686100" cy="2649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27"/>
            <p:cNvSpPr/>
            <p:nvPr/>
          </p:nvSpPr>
          <p:spPr>
            <a:xfrm>
              <a:off x="-36125" y="252900"/>
              <a:ext cx="3686100" cy="502800"/>
            </a:xfrm>
            <a:prstGeom prst="rect">
              <a:avLst/>
            </a:pr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27"/>
            <p:cNvSpPr/>
            <p:nvPr/>
          </p:nvSpPr>
          <p:spPr>
            <a:xfrm>
              <a:off x="-36125" y="755650"/>
              <a:ext cx="3686100" cy="268200"/>
            </a:xfrm>
            <a:prstGeom prst="rect">
              <a:avLst/>
            </a:pr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60" name="Google Shape;160;p27"/>
            <p:cNvGrpSpPr/>
            <p:nvPr/>
          </p:nvGrpSpPr>
          <p:grpSpPr>
            <a:xfrm>
              <a:off x="-417139" y="-46637"/>
              <a:ext cx="532706" cy="1101107"/>
              <a:chOff x="-1179139" y="-46637"/>
              <a:chExt cx="532706" cy="1101107"/>
            </a:xfrm>
          </p:grpSpPr>
          <p:sp>
            <p:nvSpPr>
              <p:cNvPr id="161" name="Google Shape;161;p27"/>
              <p:cNvSpPr/>
              <p:nvPr/>
            </p:nvSpPr>
            <p:spPr>
              <a:xfrm rot="-5389871" flipH="1">
                <a:off x="-1462561" y="239182"/>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62;p27"/>
              <p:cNvSpPr/>
              <p:nvPr/>
            </p:nvSpPr>
            <p:spPr>
              <a:xfrm rot="-5389871" flipH="1">
                <a:off x="-999529" y="109109"/>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27"/>
              <p:cNvSpPr/>
              <p:nvPr/>
            </p:nvSpPr>
            <p:spPr>
              <a:xfrm rot="-5389871" flipH="1">
                <a:off x="-987097" y="124838"/>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27"/>
              <p:cNvSpPr/>
              <p:nvPr/>
            </p:nvSpPr>
            <p:spPr>
              <a:xfrm rot="-5389871" flipH="1">
                <a:off x="-1008479" y="445882"/>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27"/>
              <p:cNvSpPr/>
              <p:nvPr/>
            </p:nvSpPr>
            <p:spPr>
              <a:xfrm rot="-5389871" flipH="1">
                <a:off x="-975569" y="440994"/>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27"/>
              <p:cNvSpPr/>
              <p:nvPr/>
            </p:nvSpPr>
            <p:spPr>
              <a:xfrm rot="-5389871" flipH="1">
                <a:off x="-1009282" y="762119"/>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27"/>
              <p:cNvSpPr/>
              <p:nvPr/>
            </p:nvSpPr>
            <p:spPr>
              <a:xfrm rot="-5389871" flipH="1">
                <a:off x="-974845" y="755710"/>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27"/>
              <p:cNvSpPr/>
              <p:nvPr/>
            </p:nvSpPr>
            <p:spPr>
              <a:xfrm rot="-5389871" flipH="1">
                <a:off x="-1327846" y="458774"/>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27"/>
              <p:cNvSpPr/>
              <p:nvPr/>
            </p:nvSpPr>
            <p:spPr>
              <a:xfrm rot="-5389871" flipH="1">
                <a:off x="-1326324" y="472986"/>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nvGrpSpPr>
          <p:cNvPr id="170" name="Google Shape;170;p27"/>
          <p:cNvGrpSpPr/>
          <p:nvPr/>
        </p:nvGrpSpPr>
        <p:grpSpPr>
          <a:xfrm>
            <a:off x="-1" y="5445071"/>
            <a:ext cx="2157431" cy="1468143"/>
            <a:chOff x="-1179139" y="2488688"/>
            <a:chExt cx="3260370" cy="1101107"/>
          </a:xfrm>
        </p:grpSpPr>
        <p:sp>
          <p:nvSpPr>
            <p:cNvPr id="171" name="Google Shape;171;p27"/>
            <p:cNvSpPr/>
            <p:nvPr/>
          </p:nvSpPr>
          <p:spPr>
            <a:xfrm rot="-5389871" flipH="1">
              <a:off x="1075815" y="2561044"/>
              <a:ext cx="1033588" cy="974203"/>
            </a:xfrm>
            <a:custGeom>
              <a:avLst/>
              <a:gdLst/>
              <a:ahLst/>
              <a:cxnLst/>
              <a:rect l="l" t="t" r="r" b="b"/>
              <a:pathLst>
                <a:path w="4074" h="3840" extrusionOk="0">
                  <a:moveTo>
                    <a:pt x="3025" y="0"/>
                  </a:moveTo>
                  <a:lnTo>
                    <a:pt x="2037" y="803"/>
                  </a:lnTo>
                  <a:lnTo>
                    <a:pt x="1037" y="0"/>
                  </a:lnTo>
                  <a:lnTo>
                    <a:pt x="0" y="1037"/>
                  </a:lnTo>
                  <a:lnTo>
                    <a:pt x="2037" y="3839"/>
                  </a:lnTo>
                  <a:lnTo>
                    <a:pt x="4074" y="1037"/>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27"/>
            <p:cNvSpPr/>
            <p:nvPr/>
          </p:nvSpPr>
          <p:spPr>
            <a:xfrm rot="-5389871" flipH="1">
              <a:off x="1370871" y="2338906"/>
              <a:ext cx="517048" cy="902152"/>
            </a:xfrm>
            <a:custGeom>
              <a:avLst/>
              <a:gdLst/>
              <a:ahLst/>
              <a:cxnLst/>
              <a:rect l="l" t="t" r="r" b="b"/>
              <a:pathLst>
                <a:path w="2038" h="3556" extrusionOk="0">
                  <a:moveTo>
                    <a:pt x="0" y="753"/>
                  </a:moveTo>
                  <a:lnTo>
                    <a:pt x="1037" y="0"/>
                  </a:lnTo>
                  <a:lnTo>
                    <a:pt x="2037" y="3555"/>
                  </a:lnTo>
                  <a:close/>
                </a:path>
              </a:pathLst>
            </a:custGeom>
            <a:solidFill>
              <a:srgbClr val="FFEEE7"/>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27"/>
            <p:cNvSpPr/>
            <p:nvPr/>
          </p:nvSpPr>
          <p:spPr>
            <a:xfrm rot="-5389871" flipH="1">
              <a:off x="1745842" y="2900218"/>
              <a:ext cx="369900" cy="297842"/>
            </a:xfrm>
            <a:custGeom>
              <a:avLst/>
              <a:gdLst/>
              <a:ahLst/>
              <a:cxnLst/>
              <a:rect l="l" t="t" r="r" b="b"/>
              <a:pathLst>
                <a:path w="1458" h="1174" extrusionOk="0">
                  <a:moveTo>
                    <a:pt x="729" y="0"/>
                  </a:moveTo>
                  <a:cubicBezTo>
                    <a:pt x="470" y="13"/>
                    <a:pt x="223" y="62"/>
                    <a:pt x="1" y="161"/>
                  </a:cubicBezTo>
                  <a:lnTo>
                    <a:pt x="729" y="1173"/>
                  </a:lnTo>
                  <a:lnTo>
                    <a:pt x="1457" y="161"/>
                  </a:lnTo>
                  <a:cubicBezTo>
                    <a:pt x="1223" y="62"/>
                    <a:pt x="976" y="13"/>
                    <a:pt x="729"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87" y="7444"/>
                  </a:lnTo>
                  <a:lnTo>
                    <a:pt x="2037" y="7889"/>
                  </a:lnTo>
                  <a:lnTo>
                    <a:pt x="2975" y="7457"/>
                  </a:lnTo>
                  <a:lnTo>
                    <a:pt x="4074" y="8012"/>
                  </a:lnTo>
                  <a:lnTo>
                    <a:pt x="4074" y="1"/>
                  </a:lnTo>
                  <a:close/>
                </a:path>
              </a:pathLst>
            </a:custGeom>
            <a:solidFill>
              <a:srgbClr val="CCCCCC">
                <a:alpha val="5333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27"/>
            <p:cNvSpPr/>
            <p:nvPr/>
          </p:nvSpPr>
          <p:spPr>
            <a:xfrm rot="-5389871" flipH="1">
              <a:off x="-164392" y="2028047"/>
              <a:ext cx="1033588" cy="2032887"/>
            </a:xfrm>
            <a:custGeom>
              <a:avLst/>
              <a:gdLst/>
              <a:ahLst/>
              <a:cxnLst/>
              <a:rect l="l" t="t" r="r" b="b"/>
              <a:pathLst>
                <a:path w="4074" h="8013" extrusionOk="0">
                  <a:moveTo>
                    <a:pt x="2037" y="1"/>
                  </a:moveTo>
                  <a:lnTo>
                    <a:pt x="0" y="1"/>
                  </a:lnTo>
                  <a:lnTo>
                    <a:pt x="0" y="8012"/>
                  </a:lnTo>
                  <a:lnTo>
                    <a:pt x="1037" y="7259"/>
                  </a:lnTo>
                  <a:lnTo>
                    <a:pt x="2037" y="7778"/>
                  </a:lnTo>
                  <a:lnTo>
                    <a:pt x="3025" y="7259"/>
                  </a:lnTo>
                  <a:lnTo>
                    <a:pt x="4074" y="8012"/>
                  </a:lnTo>
                  <a:lnTo>
                    <a:pt x="4074"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27"/>
            <p:cNvSpPr/>
            <p:nvPr/>
          </p:nvSpPr>
          <p:spPr>
            <a:xfrm rot="-5389871" flipH="1">
              <a:off x="221864" y="1642927"/>
              <a:ext cx="263344" cy="2032887"/>
            </a:xfrm>
            <a:custGeom>
              <a:avLst/>
              <a:gdLst/>
              <a:ahLst/>
              <a:cxnLst/>
              <a:rect l="l" t="t" r="r" b="b"/>
              <a:pathLst>
                <a:path w="1038" h="8013" extrusionOk="0">
                  <a:moveTo>
                    <a:pt x="0" y="8012"/>
                  </a:moveTo>
                  <a:lnTo>
                    <a:pt x="1037" y="7259"/>
                  </a:lnTo>
                  <a:lnTo>
                    <a:pt x="1037" y="1"/>
                  </a:lnTo>
                  <a:lnTo>
                    <a:pt x="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7" name="Google Shape;177;p27"/>
            <p:cNvSpPr/>
            <p:nvPr/>
          </p:nvSpPr>
          <p:spPr>
            <a:xfrm rot="-5389871" flipH="1">
              <a:off x="218081" y="2411639"/>
              <a:ext cx="266389" cy="2032887"/>
            </a:xfrm>
            <a:custGeom>
              <a:avLst/>
              <a:gdLst/>
              <a:ahLst/>
              <a:cxnLst/>
              <a:rect l="l" t="t" r="r" b="b"/>
              <a:pathLst>
                <a:path w="1050" h="8013" extrusionOk="0">
                  <a:moveTo>
                    <a:pt x="1050" y="8012"/>
                  </a:moveTo>
                  <a:lnTo>
                    <a:pt x="1" y="7259"/>
                  </a:lnTo>
                  <a:lnTo>
                    <a:pt x="1" y="1"/>
                  </a:lnTo>
                  <a:lnTo>
                    <a:pt x="1050"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8" name="Google Shape;178;p27"/>
            <p:cNvSpPr/>
            <p:nvPr/>
          </p:nvSpPr>
          <p:spPr>
            <a:xfrm rot="-5389871" flipH="1">
              <a:off x="-1462561" y="2774507"/>
              <a:ext cx="1099551" cy="529469"/>
            </a:xfrm>
            <a:custGeom>
              <a:avLst/>
              <a:gdLst/>
              <a:ahLst/>
              <a:cxnLst/>
              <a:rect l="l" t="t" r="r" b="b"/>
              <a:pathLst>
                <a:path w="4334" h="2087" extrusionOk="0">
                  <a:moveTo>
                    <a:pt x="124" y="0"/>
                  </a:moveTo>
                  <a:lnTo>
                    <a:pt x="4210" y="0"/>
                  </a:lnTo>
                  <a:cubicBezTo>
                    <a:pt x="4284" y="0"/>
                    <a:pt x="4333" y="50"/>
                    <a:pt x="4333" y="124"/>
                  </a:cubicBezTo>
                  <a:lnTo>
                    <a:pt x="4333" y="1963"/>
                  </a:lnTo>
                  <a:cubicBezTo>
                    <a:pt x="4333" y="2037"/>
                    <a:pt x="4284" y="2087"/>
                    <a:pt x="4210" y="2087"/>
                  </a:cubicBezTo>
                  <a:lnTo>
                    <a:pt x="124" y="2087"/>
                  </a:lnTo>
                  <a:cubicBezTo>
                    <a:pt x="50" y="2087"/>
                    <a:pt x="1" y="2037"/>
                    <a:pt x="1" y="1963"/>
                  </a:cubicBezTo>
                  <a:lnTo>
                    <a:pt x="1" y="124"/>
                  </a:lnTo>
                  <a:cubicBezTo>
                    <a:pt x="1" y="50"/>
                    <a:pt x="50" y="0"/>
                    <a:pt x="124" y="0"/>
                  </a:cubicBez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9" name="Google Shape;179;p27"/>
            <p:cNvSpPr/>
            <p:nvPr/>
          </p:nvSpPr>
          <p:spPr>
            <a:xfrm rot="-5389871" flipH="1">
              <a:off x="-999529" y="2644434"/>
              <a:ext cx="144104" cy="172515"/>
            </a:xfrm>
            <a:custGeom>
              <a:avLst/>
              <a:gdLst/>
              <a:ahLst/>
              <a:cxnLst/>
              <a:rect l="l" t="t" r="r" b="b"/>
              <a:pathLst>
                <a:path w="568" h="680" extrusionOk="0">
                  <a:moveTo>
                    <a:pt x="37" y="371"/>
                  </a:moveTo>
                  <a:cubicBezTo>
                    <a:pt x="0" y="0"/>
                    <a:pt x="568" y="0"/>
                    <a:pt x="531" y="371"/>
                  </a:cubicBezTo>
                  <a:cubicBezTo>
                    <a:pt x="506" y="679"/>
                    <a:pt x="49" y="679"/>
                    <a:pt x="37" y="371"/>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0" name="Google Shape;180;p27"/>
            <p:cNvSpPr/>
            <p:nvPr/>
          </p:nvSpPr>
          <p:spPr>
            <a:xfrm rot="-5389871" flipH="1">
              <a:off x="-987097" y="2660163"/>
              <a:ext cx="119241" cy="141056"/>
            </a:xfrm>
            <a:custGeom>
              <a:avLst/>
              <a:gdLst/>
              <a:ahLst/>
              <a:cxnLst/>
              <a:rect l="l" t="t" r="r" b="b"/>
              <a:pathLst>
                <a:path w="470" h="556" extrusionOk="0">
                  <a:moveTo>
                    <a:pt x="445" y="309"/>
                  </a:moveTo>
                  <a:cubicBezTo>
                    <a:pt x="420" y="556"/>
                    <a:pt x="50" y="556"/>
                    <a:pt x="25" y="309"/>
                  </a:cubicBezTo>
                  <a:cubicBezTo>
                    <a:pt x="0" y="0"/>
                    <a:pt x="470" y="0"/>
                    <a:pt x="445" y="309"/>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1" name="Google Shape;181;p27"/>
            <p:cNvSpPr/>
            <p:nvPr/>
          </p:nvSpPr>
          <p:spPr>
            <a:xfrm rot="-5389871" flipH="1">
              <a:off x="-1008479" y="2981207"/>
              <a:ext cx="150700" cy="150443"/>
            </a:xfrm>
            <a:custGeom>
              <a:avLst/>
              <a:gdLst/>
              <a:ahLst/>
              <a:cxnLst/>
              <a:rect l="l" t="t" r="r" b="b"/>
              <a:pathLst>
                <a:path w="594" h="593" extrusionOk="0">
                  <a:moveTo>
                    <a:pt x="1" y="346"/>
                  </a:moveTo>
                  <a:cubicBezTo>
                    <a:pt x="1" y="111"/>
                    <a:pt x="272" y="0"/>
                    <a:pt x="433" y="161"/>
                  </a:cubicBezTo>
                  <a:cubicBezTo>
                    <a:pt x="593" y="321"/>
                    <a:pt x="482" y="593"/>
                    <a:pt x="260" y="593"/>
                  </a:cubicBezTo>
                  <a:cubicBezTo>
                    <a:pt x="112" y="593"/>
                    <a:pt x="1" y="481"/>
                    <a:pt x="1"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27"/>
            <p:cNvSpPr/>
            <p:nvPr/>
          </p:nvSpPr>
          <p:spPr>
            <a:xfrm rot="-5389871" flipH="1">
              <a:off x="-975569" y="2976319"/>
              <a:ext cx="125583" cy="122536"/>
            </a:xfrm>
            <a:custGeom>
              <a:avLst/>
              <a:gdLst/>
              <a:ahLst/>
              <a:cxnLst/>
              <a:rect l="l" t="t" r="r" b="b"/>
              <a:pathLst>
                <a:path w="495" h="483" extrusionOk="0">
                  <a:moveTo>
                    <a:pt x="495" y="211"/>
                  </a:moveTo>
                  <a:cubicBezTo>
                    <a:pt x="495" y="396"/>
                    <a:pt x="260" y="482"/>
                    <a:pt x="137" y="359"/>
                  </a:cubicBezTo>
                  <a:cubicBezTo>
                    <a:pt x="1" y="223"/>
                    <a:pt x="100" y="1"/>
                    <a:pt x="285" y="1"/>
                  </a:cubicBezTo>
                  <a:cubicBezTo>
                    <a:pt x="396" y="1"/>
                    <a:pt x="495" y="87"/>
                    <a:pt x="495"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27"/>
            <p:cNvSpPr/>
            <p:nvPr/>
          </p:nvSpPr>
          <p:spPr>
            <a:xfrm rot="-5389871" flipH="1">
              <a:off x="-1009282" y="3297444"/>
              <a:ext cx="150446" cy="150443"/>
            </a:xfrm>
            <a:custGeom>
              <a:avLst/>
              <a:gdLst/>
              <a:ahLst/>
              <a:cxnLst/>
              <a:rect l="l" t="t" r="r" b="b"/>
              <a:pathLst>
                <a:path w="593" h="593" extrusionOk="0">
                  <a:moveTo>
                    <a:pt x="0" y="346"/>
                  </a:moveTo>
                  <a:cubicBezTo>
                    <a:pt x="0" y="111"/>
                    <a:pt x="272" y="0"/>
                    <a:pt x="432" y="161"/>
                  </a:cubicBezTo>
                  <a:cubicBezTo>
                    <a:pt x="593" y="321"/>
                    <a:pt x="482" y="593"/>
                    <a:pt x="259" y="593"/>
                  </a:cubicBezTo>
                  <a:cubicBezTo>
                    <a:pt x="111" y="593"/>
                    <a:pt x="0" y="481"/>
                    <a:pt x="0" y="346"/>
                  </a:cubicBezTo>
                  <a:close/>
                </a:path>
              </a:pathLst>
            </a:custGeom>
            <a:solidFill>
              <a:srgbClr val="B9B9BA"/>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27"/>
            <p:cNvSpPr/>
            <p:nvPr/>
          </p:nvSpPr>
          <p:spPr>
            <a:xfrm rot="-5389871" flipH="1">
              <a:off x="-974845" y="3291035"/>
              <a:ext cx="122285" cy="122536"/>
            </a:xfrm>
            <a:custGeom>
              <a:avLst/>
              <a:gdLst/>
              <a:ahLst/>
              <a:cxnLst/>
              <a:rect l="l" t="t" r="r" b="b"/>
              <a:pathLst>
                <a:path w="482" h="483" extrusionOk="0">
                  <a:moveTo>
                    <a:pt x="482" y="211"/>
                  </a:moveTo>
                  <a:cubicBezTo>
                    <a:pt x="482" y="396"/>
                    <a:pt x="260" y="482"/>
                    <a:pt x="124" y="359"/>
                  </a:cubicBezTo>
                  <a:cubicBezTo>
                    <a:pt x="1" y="223"/>
                    <a:pt x="87" y="1"/>
                    <a:pt x="272" y="1"/>
                  </a:cubicBezTo>
                  <a:cubicBezTo>
                    <a:pt x="396" y="1"/>
                    <a:pt x="482" y="87"/>
                    <a:pt x="482" y="211"/>
                  </a:cubicBez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85;p27"/>
            <p:cNvSpPr/>
            <p:nvPr/>
          </p:nvSpPr>
          <p:spPr>
            <a:xfrm rot="-5389871" flipH="1">
              <a:off x="-1327846" y="2994099"/>
              <a:ext cx="1099551" cy="91078"/>
            </a:xfrm>
            <a:custGeom>
              <a:avLst/>
              <a:gdLst/>
              <a:ahLst/>
              <a:cxnLst/>
              <a:rect l="l" t="t" r="r" b="b"/>
              <a:pathLst>
                <a:path w="4334" h="359" extrusionOk="0">
                  <a:moveTo>
                    <a:pt x="1" y="0"/>
                  </a:moveTo>
                  <a:lnTo>
                    <a:pt x="4333" y="0"/>
                  </a:lnTo>
                  <a:lnTo>
                    <a:pt x="4333" y="358"/>
                  </a:lnTo>
                  <a:lnTo>
                    <a:pt x="1" y="358"/>
                  </a:lnTo>
                  <a:close/>
                </a:path>
              </a:pathLst>
            </a:custGeom>
            <a:solidFill>
              <a:srgbClr val="AEAFB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27"/>
            <p:cNvSpPr/>
            <p:nvPr/>
          </p:nvSpPr>
          <p:spPr>
            <a:xfrm rot="-5389871" flipH="1">
              <a:off x="-1326324" y="3008311"/>
              <a:ext cx="1099551" cy="62664"/>
            </a:xfrm>
            <a:custGeom>
              <a:avLst/>
              <a:gdLst/>
              <a:ahLst/>
              <a:cxnLst/>
              <a:rect l="l" t="t" r="r" b="b"/>
              <a:pathLst>
                <a:path w="4334" h="247" extrusionOk="0">
                  <a:moveTo>
                    <a:pt x="1" y="0"/>
                  </a:moveTo>
                  <a:lnTo>
                    <a:pt x="4333" y="0"/>
                  </a:lnTo>
                  <a:lnTo>
                    <a:pt x="4333" y="247"/>
                  </a:lnTo>
                  <a:lnTo>
                    <a:pt x="1" y="247"/>
                  </a:lnTo>
                  <a:close/>
                </a:path>
              </a:pathLst>
            </a:custGeom>
            <a:solidFill>
              <a:srgbClr val="FFFFF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pic>
        <p:nvPicPr>
          <p:cNvPr id="3" name="Picture 2" descr="Logo, company name&#10;&#10;Description automatically generated">
            <a:extLst>
              <a:ext uri="{FF2B5EF4-FFF2-40B4-BE49-F238E27FC236}">
                <a16:creationId xmlns:a16="http://schemas.microsoft.com/office/drawing/2014/main" id="{B14BC379-1559-9140-ADF1-E0F1880215F5}"/>
              </a:ext>
            </a:extLst>
          </p:cNvPr>
          <p:cNvPicPr>
            <a:picLocks noChangeAspect="1"/>
          </p:cNvPicPr>
          <p:nvPr/>
        </p:nvPicPr>
        <p:blipFill>
          <a:blip r:embed="rId3"/>
          <a:stretch>
            <a:fillRect/>
          </a:stretch>
        </p:blipFill>
        <p:spPr>
          <a:xfrm>
            <a:off x="5420313" y="-142815"/>
            <a:ext cx="1734641" cy="2312855"/>
          </a:xfrm>
          <a:prstGeom prst="rect">
            <a:avLst/>
          </a:prstGeom>
        </p:spPr>
      </p:pic>
      <p:pic>
        <p:nvPicPr>
          <p:cNvPr id="88" name="Picture 87" descr="Logo, company name&#10;&#10;Description automatically generated">
            <a:extLst>
              <a:ext uri="{FF2B5EF4-FFF2-40B4-BE49-F238E27FC236}">
                <a16:creationId xmlns:a16="http://schemas.microsoft.com/office/drawing/2014/main" id="{F022CC05-2213-534E-9A6F-F308A4091814}"/>
              </a:ext>
            </a:extLst>
          </p:cNvPr>
          <p:cNvPicPr>
            <a:picLocks noChangeAspect="1"/>
          </p:cNvPicPr>
          <p:nvPr/>
        </p:nvPicPr>
        <p:blipFill>
          <a:blip r:embed="rId3"/>
          <a:stretch>
            <a:fillRect/>
          </a:stretch>
        </p:blipFill>
        <p:spPr>
          <a:xfrm>
            <a:off x="1832415" y="5015169"/>
            <a:ext cx="1765805" cy="2354407"/>
          </a:xfrm>
          <a:prstGeom prst="rect">
            <a:avLst/>
          </a:prstGeom>
        </p:spPr>
      </p:pic>
      <p:sp>
        <p:nvSpPr>
          <p:cNvPr id="89" name="Google Shape;125;p27">
            <a:extLst>
              <a:ext uri="{FF2B5EF4-FFF2-40B4-BE49-F238E27FC236}">
                <a16:creationId xmlns:a16="http://schemas.microsoft.com/office/drawing/2014/main" id="{EB619AA6-6E6F-A44F-9EBC-BEDC0727569D}"/>
              </a:ext>
            </a:extLst>
          </p:cNvPr>
          <p:cNvSpPr txBox="1">
            <a:spLocks/>
          </p:cNvSpPr>
          <p:nvPr/>
        </p:nvSpPr>
        <p:spPr>
          <a:xfrm>
            <a:off x="4423097" y="5838535"/>
            <a:ext cx="3981600" cy="722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2"/>
              </a:buClr>
              <a:buSzPts val="2800"/>
              <a:buFont typeface="Fira Sans"/>
              <a:buNone/>
              <a:defRPr sz="2800" b="0" i="0" u="none" strike="noStrike" cap="none">
                <a:solidFill>
                  <a:schemeClr val="dk2"/>
                </a:solidFill>
                <a:latin typeface="Fira Sans"/>
                <a:ea typeface="Fira Sans"/>
                <a:cs typeface="Fira Sans"/>
                <a:sym typeface="Fira Sans"/>
              </a:defRPr>
            </a:lvl9pPr>
          </a:lstStyle>
          <a:p>
            <a:pPr marL="0" indent="0">
              <a:buClr>
                <a:srgbClr val="595959"/>
              </a:buClr>
            </a:pPr>
            <a:r>
              <a:rPr lang="en-GB" b="1" kern="0" dirty="0">
                <a:solidFill>
                  <a:srgbClr val="FFFFFF"/>
                </a:solidFill>
              </a:rPr>
              <a:t>English</a:t>
            </a:r>
          </a:p>
        </p:txBody>
      </p:sp>
      <p:pic>
        <p:nvPicPr>
          <p:cNvPr id="2" name="Picture 2" descr="What You Need to Know About Fiction">
            <a:extLst>
              <a:ext uri="{FF2B5EF4-FFF2-40B4-BE49-F238E27FC236}">
                <a16:creationId xmlns:a16="http://schemas.microsoft.com/office/drawing/2014/main" id="{6C033D14-84F9-ED93-74A8-E55F6585CF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25" y="1453423"/>
            <a:ext cx="8470107" cy="4034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411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D3A6E-43B9-9B07-DC5A-6F01C800F7D7}"/>
              </a:ext>
            </a:extLst>
          </p:cNvPr>
          <p:cNvSpPr>
            <a:spLocks noGrp="1"/>
          </p:cNvSpPr>
          <p:nvPr>
            <p:ph type="title"/>
          </p:nvPr>
        </p:nvSpPr>
        <p:spPr/>
        <p:txBody>
          <a:bodyPr/>
          <a:lstStyle/>
          <a:p>
            <a:endParaRPr lang="en-US"/>
          </a:p>
        </p:txBody>
      </p:sp>
      <p:pic>
        <p:nvPicPr>
          <p:cNvPr id="3" name="Online Media 2" title="Fiction and Non-Fiction | English For Kids | Mind Blooming">
            <a:hlinkClick r:id="" action="ppaction://media"/>
            <a:extLst>
              <a:ext uri="{FF2B5EF4-FFF2-40B4-BE49-F238E27FC236}">
                <a16:creationId xmlns:a16="http://schemas.microsoft.com/office/drawing/2014/main" id="{807D0A27-2A5D-266A-278D-1924149A0F7D}"/>
              </a:ext>
            </a:extLst>
          </p:cNvPr>
          <p:cNvPicPr>
            <a:picLocks noRot="1" noChangeAspect="1"/>
          </p:cNvPicPr>
          <p:nvPr>
            <a:videoFile r:link="rId1"/>
          </p:nvPr>
        </p:nvPicPr>
        <p:blipFill>
          <a:blip r:embed="rId3"/>
          <a:stretch>
            <a:fillRect/>
          </a:stretch>
        </p:blipFill>
        <p:spPr>
          <a:xfrm>
            <a:off x="457198" y="478895"/>
            <a:ext cx="8382002" cy="5998105"/>
          </a:xfrm>
          <a:prstGeom prst="rect">
            <a:avLst/>
          </a:prstGeom>
        </p:spPr>
      </p:pic>
    </p:spTree>
    <p:extLst>
      <p:ext uri="{BB962C8B-B14F-4D97-AF65-F5344CB8AC3E}">
        <p14:creationId xmlns:p14="http://schemas.microsoft.com/office/powerpoint/2010/main" val="39692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a:xfrm>
            <a:off x="457198" y="478895"/>
            <a:ext cx="8220075" cy="1585036"/>
          </a:xfrm>
        </p:spPr>
        <p:txBody>
          <a:bodyPr/>
          <a:lstStyle/>
          <a:p>
            <a:pPr algn="ctr"/>
            <a:r>
              <a:rPr lang="en-GB" dirty="0"/>
              <a:t>Can You Think of Any Other Types of Fiction Texts?</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2072825"/>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US" sz="1800" dirty="0">
                <a:solidFill>
                  <a:srgbClr val="000000"/>
                </a:solidFill>
                <a:latin typeface="+mn-lt"/>
                <a:ea typeface="Helvetica Neue"/>
                <a:cs typeface="Helvetica Neue"/>
                <a:sym typeface="Helvetica Neue"/>
              </a:rPr>
              <a:t>Remember, it doesn’t have to be a book! Twist and turn to the person next to you to discuss.</a:t>
            </a:r>
            <a:endParaRPr lang="en-GB" sz="1800" dirty="0">
              <a:latin typeface="+mn-lt"/>
            </a:endParaRPr>
          </a:p>
        </p:txBody>
      </p:sp>
      <p:sp>
        <p:nvSpPr>
          <p:cNvPr id="9" name="Title 2">
            <a:extLst>
              <a:ext uri="{FF2B5EF4-FFF2-40B4-BE49-F238E27FC236}">
                <a16:creationId xmlns:a16="http://schemas.microsoft.com/office/drawing/2014/main" id="{E5B96F8F-3137-429E-9C7F-DB618C378FA7}"/>
              </a:ext>
            </a:extLst>
          </p:cNvPr>
          <p:cNvSpPr txBox="1">
            <a:spLocks/>
          </p:cNvSpPr>
          <p:nvPr/>
        </p:nvSpPr>
        <p:spPr>
          <a:xfrm rot="713345">
            <a:off x="697554" y="3591643"/>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0" name="Title 2">
            <a:extLst>
              <a:ext uri="{FF2B5EF4-FFF2-40B4-BE49-F238E27FC236}">
                <a16:creationId xmlns:a16="http://schemas.microsoft.com/office/drawing/2014/main" id="{D6B76858-30EB-4AF1-AA1B-D3AB26A0AB2D}"/>
              </a:ext>
            </a:extLst>
          </p:cNvPr>
          <p:cNvSpPr txBox="1">
            <a:spLocks/>
          </p:cNvSpPr>
          <p:nvPr/>
        </p:nvSpPr>
        <p:spPr>
          <a:xfrm rot="20581962">
            <a:off x="2889666" y="4115468"/>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3" name="Title 2">
            <a:extLst>
              <a:ext uri="{FF2B5EF4-FFF2-40B4-BE49-F238E27FC236}">
                <a16:creationId xmlns:a16="http://schemas.microsoft.com/office/drawing/2014/main" id="{CA504795-820D-4CE7-94BF-6B11281366ED}"/>
              </a:ext>
            </a:extLst>
          </p:cNvPr>
          <p:cNvSpPr txBox="1">
            <a:spLocks/>
          </p:cNvSpPr>
          <p:nvPr/>
        </p:nvSpPr>
        <p:spPr>
          <a:xfrm rot="21152031">
            <a:off x="4712538" y="3134439"/>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
        <p:nvSpPr>
          <p:cNvPr id="14" name="Title 2">
            <a:extLst>
              <a:ext uri="{FF2B5EF4-FFF2-40B4-BE49-F238E27FC236}">
                <a16:creationId xmlns:a16="http://schemas.microsoft.com/office/drawing/2014/main" id="{68760616-E8AF-4047-8E8D-B99855EEDE3F}"/>
              </a:ext>
            </a:extLst>
          </p:cNvPr>
          <p:cNvSpPr txBox="1">
            <a:spLocks/>
          </p:cNvSpPr>
          <p:nvPr/>
        </p:nvSpPr>
        <p:spPr>
          <a:xfrm rot="960753">
            <a:off x="6335485" y="3990065"/>
            <a:ext cx="1528357" cy="15850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US" sz="16600" dirty="0">
                <a:solidFill>
                  <a:srgbClr val="ACDDFC"/>
                </a:solidFill>
                <a:latin typeface="+mn-lt"/>
                <a:ea typeface="Helvetica Neue"/>
                <a:cs typeface="Helvetica Neue"/>
                <a:sym typeface="Helvetica Neue"/>
              </a:rPr>
              <a:t>?</a:t>
            </a:r>
            <a:endParaRPr lang="en-GB" sz="16600" dirty="0">
              <a:solidFill>
                <a:srgbClr val="ACDDFC"/>
              </a:solidFill>
              <a:latin typeface="+mn-lt"/>
            </a:endParaRPr>
          </a:p>
        </p:txBody>
      </p:sp>
    </p:spTree>
    <p:extLst>
      <p:ext uri="{BB962C8B-B14F-4D97-AF65-F5344CB8AC3E}">
        <p14:creationId xmlns:p14="http://schemas.microsoft.com/office/powerpoint/2010/main" val="37266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32" presetClass="emph" presetSubtype="0" fill="hold" grpId="1" nodeType="afterEffect">
                                  <p:stCondLst>
                                    <p:cond delay="0"/>
                                  </p:stCondLst>
                                  <p:childTnLst>
                                    <p:animRot by="120000">
                                      <p:cBhvr>
                                        <p:cTn id="19" dur="1160" fill="hold">
                                          <p:stCondLst>
                                            <p:cond delay="0"/>
                                          </p:stCondLst>
                                        </p:cTn>
                                        <p:tgtEl>
                                          <p:spTgt spid="13"/>
                                        </p:tgtEl>
                                        <p:attrNameLst>
                                          <p:attrName>r</p:attrName>
                                        </p:attrNameLst>
                                      </p:cBhvr>
                                    </p:animRot>
                                    <p:animRot by="-240000">
                                      <p:cBhvr>
                                        <p:cTn id="20" dur="2320" fill="hold">
                                          <p:stCondLst>
                                            <p:cond delay="2320"/>
                                          </p:stCondLst>
                                        </p:cTn>
                                        <p:tgtEl>
                                          <p:spTgt spid="13"/>
                                        </p:tgtEl>
                                        <p:attrNameLst>
                                          <p:attrName>r</p:attrName>
                                        </p:attrNameLst>
                                      </p:cBhvr>
                                    </p:animRot>
                                    <p:animRot by="240000">
                                      <p:cBhvr>
                                        <p:cTn id="21" dur="2320" fill="hold">
                                          <p:stCondLst>
                                            <p:cond delay="4640"/>
                                          </p:stCondLst>
                                        </p:cTn>
                                        <p:tgtEl>
                                          <p:spTgt spid="13"/>
                                        </p:tgtEl>
                                        <p:attrNameLst>
                                          <p:attrName>r</p:attrName>
                                        </p:attrNameLst>
                                      </p:cBhvr>
                                    </p:animRot>
                                    <p:animRot by="-240000">
                                      <p:cBhvr>
                                        <p:cTn id="22" dur="2320" fill="hold">
                                          <p:stCondLst>
                                            <p:cond delay="6960"/>
                                          </p:stCondLst>
                                        </p:cTn>
                                        <p:tgtEl>
                                          <p:spTgt spid="13"/>
                                        </p:tgtEl>
                                        <p:attrNameLst>
                                          <p:attrName>r</p:attrName>
                                        </p:attrNameLst>
                                      </p:cBhvr>
                                    </p:animRot>
                                    <p:animRot by="120000">
                                      <p:cBhvr>
                                        <p:cTn id="23" dur="2320" fill="hold">
                                          <p:stCondLst>
                                            <p:cond delay="9280"/>
                                          </p:stCondLst>
                                        </p:cTn>
                                        <p:tgtEl>
                                          <p:spTgt spid="13"/>
                                        </p:tgtEl>
                                        <p:attrNameLst>
                                          <p:attrName>r</p:attrName>
                                        </p:attrNameLst>
                                      </p:cBhvr>
                                    </p:animRot>
                                  </p:childTnLst>
                                </p:cTn>
                              </p:par>
                              <p:par>
                                <p:cTn id="24" presetID="32" presetClass="emph" presetSubtype="0" fill="hold" grpId="1" nodeType="withEffect">
                                  <p:stCondLst>
                                    <p:cond delay="100"/>
                                  </p:stCondLst>
                                  <p:childTnLst>
                                    <p:animRot by="120000">
                                      <p:cBhvr>
                                        <p:cTn id="25" dur="1220" fill="hold">
                                          <p:stCondLst>
                                            <p:cond delay="0"/>
                                          </p:stCondLst>
                                        </p:cTn>
                                        <p:tgtEl>
                                          <p:spTgt spid="14"/>
                                        </p:tgtEl>
                                        <p:attrNameLst>
                                          <p:attrName>r</p:attrName>
                                        </p:attrNameLst>
                                      </p:cBhvr>
                                    </p:animRot>
                                    <p:animRot by="-240000">
                                      <p:cBhvr>
                                        <p:cTn id="26" dur="2440" fill="hold">
                                          <p:stCondLst>
                                            <p:cond delay="2440"/>
                                          </p:stCondLst>
                                        </p:cTn>
                                        <p:tgtEl>
                                          <p:spTgt spid="14"/>
                                        </p:tgtEl>
                                        <p:attrNameLst>
                                          <p:attrName>r</p:attrName>
                                        </p:attrNameLst>
                                      </p:cBhvr>
                                    </p:animRot>
                                    <p:animRot by="240000">
                                      <p:cBhvr>
                                        <p:cTn id="27" dur="2440" fill="hold">
                                          <p:stCondLst>
                                            <p:cond delay="4880"/>
                                          </p:stCondLst>
                                        </p:cTn>
                                        <p:tgtEl>
                                          <p:spTgt spid="14"/>
                                        </p:tgtEl>
                                        <p:attrNameLst>
                                          <p:attrName>r</p:attrName>
                                        </p:attrNameLst>
                                      </p:cBhvr>
                                    </p:animRot>
                                    <p:animRot by="-240000">
                                      <p:cBhvr>
                                        <p:cTn id="28" dur="2440" fill="hold">
                                          <p:stCondLst>
                                            <p:cond delay="7320"/>
                                          </p:stCondLst>
                                        </p:cTn>
                                        <p:tgtEl>
                                          <p:spTgt spid="14"/>
                                        </p:tgtEl>
                                        <p:attrNameLst>
                                          <p:attrName>r</p:attrName>
                                        </p:attrNameLst>
                                      </p:cBhvr>
                                    </p:animRot>
                                    <p:animRot by="120000">
                                      <p:cBhvr>
                                        <p:cTn id="29" dur="2440" fill="hold">
                                          <p:stCondLst>
                                            <p:cond delay="9760"/>
                                          </p:stCondLst>
                                        </p:cTn>
                                        <p:tgtEl>
                                          <p:spTgt spid="14"/>
                                        </p:tgtEl>
                                        <p:attrNameLst>
                                          <p:attrName>r</p:attrName>
                                        </p:attrNameLst>
                                      </p:cBhvr>
                                    </p:animRot>
                                  </p:childTnLst>
                                </p:cTn>
                              </p:par>
                              <p:par>
                                <p:cTn id="30" presetID="32" presetClass="emph" presetSubtype="0" fill="hold" grpId="1" nodeType="withEffect">
                                  <p:stCondLst>
                                    <p:cond delay="200"/>
                                  </p:stCondLst>
                                  <p:childTnLst>
                                    <p:animRot by="120000">
                                      <p:cBhvr>
                                        <p:cTn id="31" dur="1460" fill="hold">
                                          <p:stCondLst>
                                            <p:cond delay="0"/>
                                          </p:stCondLst>
                                        </p:cTn>
                                        <p:tgtEl>
                                          <p:spTgt spid="10"/>
                                        </p:tgtEl>
                                        <p:attrNameLst>
                                          <p:attrName>r</p:attrName>
                                        </p:attrNameLst>
                                      </p:cBhvr>
                                    </p:animRot>
                                    <p:animRot by="-240000">
                                      <p:cBhvr>
                                        <p:cTn id="32" dur="2920" fill="hold">
                                          <p:stCondLst>
                                            <p:cond delay="2920"/>
                                          </p:stCondLst>
                                        </p:cTn>
                                        <p:tgtEl>
                                          <p:spTgt spid="10"/>
                                        </p:tgtEl>
                                        <p:attrNameLst>
                                          <p:attrName>r</p:attrName>
                                        </p:attrNameLst>
                                      </p:cBhvr>
                                    </p:animRot>
                                    <p:animRot by="240000">
                                      <p:cBhvr>
                                        <p:cTn id="33" dur="2920" fill="hold">
                                          <p:stCondLst>
                                            <p:cond delay="5840"/>
                                          </p:stCondLst>
                                        </p:cTn>
                                        <p:tgtEl>
                                          <p:spTgt spid="10"/>
                                        </p:tgtEl>
                                        <p:attrNameLst>
                                          <p:attrName>r</p:attrName>
                                        </p:attrNameLst>
                                      </p:cBhvr>
                                    </p:animRot>
                                    <p:animRot by="-240000">
                                      <p:cBhvr>
                                        <p:cTn id="34" dur="2920" fill="hold">
                                          <p:stCondLst>
                                            <p:cond delay="8760"/>
                                          </p:stCondLst>
                                        </p:cTn>
                                        <p:tgtEl>
                                          <p:spTgt spid="10"/>
                                        </p:tgtEl>
                                        <p:attrNameLst>
                                          <p:attrName>r</p:attrName>
                                        </p:attrNameLst>
                                      </p:cBhvr>
                                    </p:animRot>
                                    <p:animRot by="120000">
                                      <p:cBhvr>
                                        <p:cTn id="35" dur="2920" fill="hold">
                                          <p:stCondLst>
                                            <p:cond delay="11680"/>
                                          </p:stCondLst>
                                        </p:cTn>
                                        <p:tgtEl>
                                          <p:spTgt spid="10"/>
                                        </p:tgtEl>
                                        <p:attrNameLst>
                                          <p:attrName>r</p:attrName>
                                        </p:attrNameLst>
                                      </p:cBhvr>
                                    </p:animRot>
                                  </p:childTnLst>
                                </p:cTn>
                              </p:par>
                              <p:par>
                                <p:cTn id="36" presetID="32" presetClass="emph" presetSubtype="0" fill="hold" grpId="1" nodeType="withEffect">
                                  <p:stCondLst>
                                    <p:cond delay="300"/>
                                  </p:stCondLst>
                                  <p:childTnLst>
                                    <p:animRot by="120000">
                                      <p:cBhvr>
                                        <p:cTn id="37" dur="1190" fill="hold">
                                          <p:stCondLst>
                                            <p:cond delay="0"/>
                                          </p:stCondLst>
                                        </p:cTn>
                                        <p:tgtEl>
                                          <p:spTgt spid="9"/>
                                        </p:tgtEl>
                                        <p:attrNameLst>
                                          <p:attrName>r</p:attrName>
                                        </p:attrNameLst>
                                      </p:cBhvr>
                                    </p:animRot>
                                    <p:animRot by="-240000">
                                      <p:cBhvr>
                                        <p:cTn id="38" dur="2380" fill="hold">
                                          <p:stCondLst>
                                            <p:cond delay="2380"/>
                                          </p:stCondLst>
                                        </p:cTn>
                                        <p:tgtEl>
                                          <p:spTgt spid="9"/>
                                        </p:tgtEl>
                                        <p:attrNameLst>
                                          <p:attrName>r</p:attrName>
                                        </p:attrNameLst>
                                      </p:cBhvr>
                                    </p:animRot>
                                    <p:animRot by="240000">
                                      <p:cBhvr>
                                        <p:cTn id="39" dur="2380" fill="hold">
                                          <p:stCondLst>
                                            <p:cond delay="4760"/>
                                          </p:stCondLst>
                                        </p:cTn>
                                        <p:tgtEl>
                                          <p:spTgt spid="9"/>
                                        </p:tgtEl>
                                        <p:attrNameLst>
                                          <p:attrName>r</p:attrName>
                                        </p:attrNameLst>
                                      </p:cBhvr>
                                    </p:animRot>
                                    <p:animRot by="-240000">
                                      <p:cBhvr>
                                        <p:cTn id="40" dur="2380" fill="hold">
                                          <p:stCondLst>
                                            <p:cond delay="7140"/>
                                          </p:stCondLst>
                                        </p:cTn>
                                        <p:tgtEl>
                                          <p:spTgt spid="9"/>
                                        </p:tgtEl>
                                        <p:attrNameLst>
                                          <p:attrName>r</p:attrName>
                                        </p:attrNameLst>
                                      </p:cBhvr>
                                    </p:animRot>
                                    <p:animRot by="120000">
                                      <p:cBhvr>
                                        <p:cTn id="41" dur="2380" fill="hold">
                                          <p:stCondLst>
                                            <p:cond delay="952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3" grpId="0"/>
      <p:bldP spid="13" grpId="1"/>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30" name="Google Shape;830;p33"/>
          <p:cNvSpPr txBox="1">
            <a:spLocks noGrp="1"/>
          </p:cNvSpPr>
          <p:nvPr>
            <p:ph type="title"/>
          </p:nvPr>
        </p:nvSpPr>
        <p:spPr>
          <a:xfrm>
            <a:off x="1746504" y="299532"/>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a:extLst>
              <a:ext uri="{FF2B5EF4-FFF2-40B4-BE49-F238E27FC236}">
                <a16:creationId xmlns:a16="http://schemas.microsoft.com/office/drawing/2014/main" id="{F8D1F15A-7FC0-8E4F-A7F3-D326D4EFF358}"/>
              </a:ext>
            </a:extLst>
          </p:cNvPr>
          <p:cNvSpPr txBox="1">
            <a:spLocks/>
          </p:cNvSpPr>
          <p:nvPr/>
        </p:nvSpPr>
        <p:spPr>
          <a:xfrm>
            <a:off x="1214705" y="952397"/>
            <a:ext cx="4857425" cy="5584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Objectives check</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p>
        </p:txBody>
      </p:sp>
      <p:sp>
        <p:nvSpPr>
          <p:cNvPr id="7" name="Google Shape;821;p33">
            <a:extLst>
              <a:ext uri="{FF2B5EF4-FFF2-40B4-BE49-F238E27FC236}">
                <a16:creationId xmlns:a16="http://schemas.microsoft.com/office/drawing/2014/main" id="{C51C9708-E594-0AB7-C6E8-DFBBE334B371}"/>
              </a:ext>
            </a:extLst>
          </p:cNvPr>
          <p:cNvSpPr txBox="1"/>
          <p:nvPr/>
        </p:nvSpPr>
        <p:spPr>
          <a:xfrm>
            <a:off x="4772299" y="4301775"/>
            <a:ext cx="3152501" cy="919200"/>
          </a:xfrm>
          <a:prstGeom prst="rect">
            <a:avLst/>
          </a:prstGeom>
          <a:solidFill>
            <a:srgbClr val="92D050"/>
          </a:solidFill>
          <a:ln>
            <a:noFill/>
          </a:ln>
        </p:spPr>
        <p:txBody>
          <a:bodyPr spcFirstLastPara="1" wrap="square" lIns="91425" tIns="91425" rIns="91425" bIns="91425" anchor="ctr" anchorCtr="0">
            <a:noAutofit/>
          </a:bodyPr>
          <a:lstStyle/>
          <a:p>
            <a:pPr>
              <a:buClr>
                <a:srgbClr val="000000"/>
              </a:buClr>
              <a:buSzPts val="1100"/>
              <a:buFont typeface="Arial"/>
              <a:buNone/>
            </a:pPr>
            <a:r>
              <a:rPr lang="en-US" sz="1400" kern="0" dirty="0">
                <a:latin typeface="Comic Sans MS" pitchFamily="66" charset="0"/>
                <a:ea typeface="Roboto"/>
                <a:cs typeface="Roboto"/>
                <a:sym typeface="Roboto"/>
              </a:rPr>
              <a:t>read fiction books.</a:t>
            </a:r>
          </a:p>
        </p:txBody>
      </p:sp>
      <p:grpSp>
        <p:nvGrpSpPr>
          <p:cNvPr id="8" name="Google Shape;825;p33">
            <a:extLst>
              <a:ext uri="{FF2B5EF4-FFF2-40B4-BE49-F238E27FC236}">
                <a16:creationId xmlns:a16="http://schemas.microsoft.com/office/drawing/2014/main" id="{E474EB7C-A3E8-7826-BA72-74C6A12D1F11}"/>
              </a:ext>
            </a:extLst>
          </p:cNvPr>
          <p:cNvGrpSpPr/>
          <p:nvPr/>
        </p:nvGrpSpPr>
        <p:grpSpPr>
          <a:xfrm>
            <a:off x="4755688" y="1729700"/>
            <a:ext cx="3273243" cy="826492"/>
            <a:chOff x="4521875" y="1199075"/>
            <a:chExt cx="3273243" cy="694200"/>
          </a:xfrm>
        </p:grpSpPr>
        <p:sp>
          <p:nvSpPr>
            <p:cNvPr id="9" name="Google Shape;826;p33">
              <a:extLst>
                <a:ext uri="{FF2B5EF4-FFF2-40B4-BE49-F238E27FC236}">
                  <a16:creationId xmlns:a16="http://schemas.microsoft.com/office/drawing/2014/main" id="{E9A52D59-DB68-457C-A31D-6A524CC3C676}"/>
                </a:ext>
              </a:extLst>
            </p:cNvPr>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r>
                <a:rPr lang="en-US" sz="1400" kern="0" dirty="0">
                  <a:solidFill>
                    <a:srgbClr val="000000"/>
                  </a:solidFill>
                  <a:cs typeface="Arial"/>
                  <a:sym typeface="Arial"/>
                </a:rPr>
                <a:t>understand what fiction means</a:t>
              </a:r>
              <a:endParaRPr sz="1400" kern="0" dirty="0">
                <a:solidFill>
                  <a:srgbClr val="000000"/>
                </a:solidFill>
                <a:cs typeface="Arial"/>
                <a:sym typeface="Arial"/>
              </a:endParaRPr>
            </a:p>
          </p:txBody>
        </p:sp>
        <p:sp>
          <p:nvSpPr>
            <p:cNvPr id="10" name="Google Shape;827;p33">
              <a:extLst>
                <a:ext uri="{FF2B5EF4-FFF2-40B4-BE49-F238E27FC236}">
                  <a16:creationId xmlns:a16="http://schemas.microsoft.com/office/drawing/2014/main" id="{BF627B32-766C-28E4-52EC-75AC11CBD474}"/>
                </a:ext>
              </a:extLst>
            </p:cNvPr>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1" name="Google Shape;819;p33">
            <a:extLst>
              <a:ext uri="{FF2B5EF4-FFF2-40B4-BE49-F238E27FC236}">
                <a16:creationId xmlns:a16="http://schemas.microsoft.com/office/drawing/2014/main" id="{5D29F032-0E8D-7E91-86B4-A8218BA7CB43}"/>
              </a:ext>
            </a:extLst>
          </p:cNvPr>
          <p:cNvSpPr txBox="1"/>
          <p:nvPr/>
        </p:nvSpPr>
        <p:spPr>
          <a:xfrm>
            <a:off x="4769987" y="3025241"/>
            <a:ext cx="3184901" cy="889834"/>
          </a:xfrm>
          <a:prstGeom prst="rect">
            <a:avLst/>
          </a:prstGeom>
          <a:solidFill>
            <a:schemeClr val="accent4">
              <a:lumMod val="60000"/>
              <a:lumOff val="40000"/>
            </a:schemeClr>
          </a:solidFill>
          <a:ln>
            <a:noFill/>
          </a:ln>
        </p:spPr>
        <p:txBody>
          <a:bodyPr spcFirstLastPara="1" wrap="square" lIns="91425" tIns="91425" rIns="91425" bIns="91425" anchor="ctr" anchorCtr="0">
            <a:noAutofit/>
          </a:bodyPr>
          <a:lstStyle/>
          <a:p>
            <a:pPr>
              <a:buClr>
                <a:srgbClr val="000000"/>
              </a:buClr>
              <a:buSzPts val="1100"/>
              <a:buFont typeface="Arial"/>
              <a:buNone/>
            </a:pPr>
            <a:r>
              <a:rPr lang="en-US" sz="1400" kern="0" dirty="0">
                <a:solidFill>
                  <a:srgbClr val="000000"/>
                </a:solidFill>
                <a:latin typeface="Comic Sans MS" pitchFamily="66" charset="0"/>
                <a:ea typeface="Roboto"/>
                <a:cs typeface="Roboto"/>
                <a:sym typeface="Roboto"/>
              </a:rPr>
              <a:t>identify the main features of fiction books.</a:t>
            </a:r>
          </a:p>
        </p:txBody>
      </p:sp>
    </p:spTree>
    <p:extLst>
      <p:ext uri="{BB962C8B-B14F-4D97-AF65-F5344CB8AC3E}">
        <p14:creationId xmlns:p14="http://schemas.microsoft.com/office/powerpoint/2010/main" val="1493415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grpSp>
        <p:nvGrpSpPr>
          <p:cNvPr id="771" name="Google Shape;771;p33"/>
          <p:cNvGrpSpPr/>
          <p:nvPr/>
        </p:nvGrpSpPr>
        <p:grpSpPr>
          <a:xfrm>
            <a:off x="1214705" y="3018900"/>
            <a:ext cx="1836368" cy="925600"/>
            <a:chOff x="1357775" y="1199075"/>
            <a:chExt cx="1836368" cy="694200"/>
          </a:xfrm>
        </p:grpSpPr>
        <p:sp>
          <p:nvSpPr>
            <p:cNvPr id="772" name="Google Shape;772;p33"/>
            <p:cNvSpPr/>
            <p:nvPr/>
          </p:nvSpPr>
          <p:spPr>
            <a:xfrm>
              <a:off x="1357775" y="1199075"/>
              <a:ext cx="1598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3" name="Google Shape;773;p33"/>
            <p:cNvSpPr/>
            <p:nvPr/>
          </p:nvSpPr>
          <p:spPr>
            <a:xfrm rot="5400000">
              <a:off x="2728843" y="142793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74" name="Google Shape;774;p33"/>
          <p:cNvGrpSpPr/>
          <p:nvPr/>
        </p:nvGrpSpPr>
        <p:grpSpPr>
          <a:xfrm>
            <a:off x="1214705" y="4298933"/>
            <a:ext cx="1836368" cy="925600"/>
            <a:chOff x="1357775" y="1199075"/>
            <a:chExt cx="1836368" cy="694200"/>
          </a:xfrm>
        </p:grpSpPr>
        <p:sp>
          <p:nvSpPr>
            <p:cNvPr id="775" name="Google Shape;775;p33"/>
            <p:cNvSpPr/>
            <p:nvPr/>
          </p:nvSpPr>
          <p:spPr>
            <a:xfrm>
              <a:off x="1357775" y="1199075"/>
              <a:ext cx="1598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6" name="Google Shape;776;p33"/>
            <p:cNvSpPr/>
            <p:nvPr/>
          </p:nvSpPr>
          <p:spPr>
            <a:xfrm rot="5400000">
              <a:off x="2728843" y="1427931"/>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0" name="Google Shape;780;p33"/>
          <p:cNvGrpSpPr/>
          <p:nvPr/>
        </p:nvGrpSpPr>
        <p:grpSpPr>
          <a:xfrm>
            <a:off x="1214705" y="1719084"/>
            <a:ext cx="1836368" cy="925600"/>
            <a:chOff x="1357775" y="1199075"/>
            <a:chExt cx="1836368" cy="694200"/>
          </a:xfrm>
        </p:grpSpPr>
        <p:sp>
          <p:nvSpPr>
            <p:cNvPr id="781" name="Google Shape;781;p33"/>
            <p:cNvSpPr/>
            <p:nvPr/>
          </p:nvSpPr>
          <p:spPr>
            <a:xfrm>
              <a:off x="1357775" y="1199075"/>
              <a:ext cx="1598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2" name="Google Shape;782;p33"/>
            <p:cNvSpPr/>
            <p:nvPr/>
          </p:nvSpPr>
          <p:spPr>
            <a:xfrm rot="5400000">
              <a:off x="2728843"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6" name="Google Shape;786;p33"/>
          <p:cNvGrpSpPr/>
          <p:nvPr/>
        </p:nvGrpSpPr>
        <p:grpSpPr>
          <a:xfrm>
            <a:off x="4759010" y="4295467"/>
            <a:ext cx="3273243" cy="925600"/>
            <a:chOff x="4521063" y="3123400"/>
            <a:chExt cx="3273243" cy="694200"/>
          </a:xfrm>
        </p:grpSpPr>
        <p:sp>
          <p:nvSpPr>
            <p:cNvPr id="787" name="Google Shape;787;p33"/>
            <p:cNvSpPr/>
            <p:nvPr/>
          </p:nvSpPr>
          <p:spPr>
            <a:xfrm>
              <a:off x="4521063" y="3123400"/>
              <a:ext cx="3035400" cy="694200"/>
            </a:xfrm>
            <a:prstGeom prst="rect">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8" name="Google Shape;788;p33"/>
            <p:cNvSpPr/>
            <p:nvPr/>
          </p:nvSpPr>
          <p:spPr>
            <a:xfrm rot="5400000">
              <a:off x="7329006" y="3352256"/>
              <a:ext cx="689400" cy="241200"/>
            </a:xfrm>
            <a:prstGeom prst="triangle">
              <a:avLst>
                <a:gd name="adj" fmla="val 50000"/>
              </a:avLst>
            </a:pr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89" name="Google Shape;789;p33"/>
          <p:cNvGrpSpPr/>
          <p:nvPr/>
        </p:nvGrpSpPr>
        <p:grpSpPr>
          <a:xfrm>
            <a:off x="4758000" y="3012567"/>
            <a:ext cx="3273243" cy="925600"/>
            <a:chOff x="4520037" y="2161225"/>
            <a:chExt cx="3273243" cy="694200"/>
          </a:xfrm>
        </p:grpSpPr>
        <p:sp>
          <p:nvSpPr>
            <p:cNvPr id="790" name="Google Shape;790;p33"/>
            <p:cNvSpPr/>
            <p:nvPr/>
          </p:nvSpPr>
          <p:spPr>
            <a:xfrm>
              <a:off x="4520037" y="2161225"/>
              <a:ext cx="3035400" cy="694200"/>
            </a:xfrm>
            <a:prstGeom prst="rect">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1" name="Google Shape;791;p33"/>
            <p:cNvSpPr/>
            <p:nvPr/>
          </p:nvSpPr>
          <p:spPr>
            <a:xfrm rot="5400000">
              <a:off x="7327980" y="2390081"/>
              <a:ext cx="689400" cy="241200"/>
            </a:xfrm>
            <a:prstGeom prst="triangle">
              <a:avLst>
                <a:gd name="adj" fmla="val 50000"/>
              </a:avLst>
            </a:prstGeom>
            <a:solidFill>
              <a:srgbClr val="A3A5D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92" name="Google Shape;792;p33"/>
          <p:cNvGrpSpPr/>
          <p:nvPr/>
        </p:nvGrpSpPr>
        <p:grpSpPr>
          <a:xfrm>
            <a:off x="3650306" y="1717956"/>
            <a:ext cx="521604" cy="4721903"/>
            <a:chOff x="4312751" y="1190250"/>
            <a:chExt cx="521604" cy="3541427"/>
          </a:xfrm>
        </p:grpSpPr>
        <p:sp>
          <p:nvSpPr>
            <p:cNvPr id="793" name="Google Shape;793;p33"/>
            <p:cNvSpPr/>
            <p:nvPr/>
          </p:nvSpPr>
          <p:spPr>
            <a:xfrm>
              <a:off x="4313907" y="4185988"/>
              <a:ext cx="520448" cy="545690"/>
            </a:xfrm>
            <a:custGeom>
              <a:avLst/>
              <a:gdLst/>
              <a:ahLst/>
              <a:cxnLst/>
              <a:rect l="l" t="t" r="r" b="b"/>
              <a:pathLst>
                <a:path w="5852" h="6136" extrusionOk="0">
                  <a:moveTo>
                    <a:pt x="1148" y="1"/>
                  </a:moveTo>
                  <a:cubicBezTo>
                    <a:pt x="506" y="1"/>
                    <a:pt x="0" y="507"/>
                    <a:pt x="0" y="1149"/>
                  </a:cubicBezTo>
                  <a:lnTo>
                    <a:pt x="0" y="4988"/>
                  </a:lnTo>
                  <a:cubicBezTo>
                    <a:pt x="0" y="5629"/>
                    <a:pt x="506" y="6136"/>
                    <a:pt x="1148" y="6136"/>
                  </a:cubicBezTo>
                  <a:lnTo>
                    <a:pt x="4703" y="6136"/>
                  </a:lnTo>
                  <a:cubicBezTo>
                    <a:pt x="5345" y="6136"/>
                    <a:pt x="5851" y="5629"/>
                    <a:pt x="5851" y="4988"/>
                  </a:cubicBezTo>
                  <a:lnTo>
                    <a:pt x="5851" y="1149"/>
                  </a:lnTo>
                  <a:cubicBezTo>
                    <a:pt x="5851" y="507"/>
                    <a:pt x="5345" y="1"/>
                    <a:pt x="4703" y="1"/>
                  </a:cubicBezTo>
                  <a:close/>
                </a:path>
              </a:pathLst>
            </a:custGeom>
            <a:solidFill>
              <a:srgbClr val="F2B749"/>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4" name="Google Shape;794;p33"/>
            <p:cNvSpPr/>
            <p:nvPr/>
          </p:nvSpPr>
          <p:spPr>
            <a:xfrm>
              <a:off x="4313907" y="1617209"/>
              <a:ext cx="520448" cy="2713775"/>
            </a:xfrm>
            <a:custGeom>
              <a:avLst/>
              <a:gdLst/>
              <a:ahLst/>
              <a:cxnLst/>
              <a:rect l="l" t="t" r="r" b="b"/>
              <a:pathLst>
                <a:path w="5852" h="30515" extrusionOk="0">
                  <a:moveTo>
                    <a:pt x="0" y="1"/>
                  </a:moveTo>
                  <a:lnTo>
                    <a:pt x="0" y="30515"/>
                  </a:lnTo>
                  <a:lnTo>
                    <a:pt x="5851" y="30515"/>
                  </a:lnTo>
                  <a:lnTo>
                    <a:pt x="5851" y="1"/>
                  </a:lnTo>
                  <a:close/>
                </a:path>
              </a:pathLst>
            </a:custGeom>
            <a:solidFill>
              <a:srgbClr val="F25C78"/>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5" name="Google Shape;795;p33"/>
            <p:cNvSpPr/>
            <p:nvPr/>
          </p:nvSpPr>
          <p:spPr>
            <a:xfrm>
              <a:off x="4486257" y="1617209"/>
              <a:ext cx="172445" cy="2713775"/>
            </a:xfrm>
            <a:custGeom>
              <a:avLst/>
              <a:gdLst/>
              <a:ahLst/>
              <a:cxnLst/>
              <a:rect l="l" t="t" r="r" b="b"/>
              <a:pathLst>
                <a:path w="1939" h="30515" extrusionOk="0">
                  <a:moveTo>
                    <a:pt x="0" y="1"/>
                  </a:moveTo>
                  <a:lnTo>
                    <a:pt x="0" y="30515"/>
                  </a:lnTo>
                  <a:lnTo>
                    <a:pt x="1938" y="30515"/>
                  </a:lnTo>
                  <a:lnTo>
                    <a:pt x="1938"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6" name="Google Shape;796;p33"/>
            <p:cNvSpPr/>
            <p:nvPr/>
          </p:nvSpPr>
          <p:spPr>
            <a:xfrm>
              <a:off x="4313907" y="4330857"/>
              <a:ext cx="520448" cy="110988"/>
            </a:xfrm>
            <a:custGeom>
              <a:avLst/>
              <a:gdLst/>
              <a:ahLst/>
              <a:cxnLst/>
              <a:rect l="l" t="t" r="r" b="b"/>
              <a:pathLst>
                <a:path w="5852" h="1248" extrusionOk="0">
                  <a:moveTo>
                    <a:pt x="0" y="1"/>
                  </a:moveTo>
                  <a:lnTo>
                    <a:pt x="0" y="1248"/>
                  </a:lnTo>
                  <a:lnTo>
                    <a:pt x="5851" y="1248"/>
                  </a:lnTo>
                  <a:lnTo>
                    <a:pt x="5851" y="1"/>
                  </a:lnTo>
                  <a:close/>
                </a:path>
              </a:pathLst>
            </a:custGeom>
            <a:solidFill>
              <a:srgbClr val="4B71BF"/>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7" name="Google Shape;797;p33"/>
            <p:cNvSpPr/>
            <p:nvPr/>
          </p:nvSpPr>
          <p:spPr>
            <a:xfrm>
              <a:off x="4312751" y="1190250"/>
              <a:ext cx="520448" cy="502824"/>
            </a:xfrm>
            <a:custGeom>
              <a:avLst/>
              <a:gdLst/>
              <a:ahLst/>
              <a:cxnLst/>
              <a:rect l="l" t="t" r="r" b="b"/>
              <a:pathLst>
                <a:path w="5852" h="5654" extrusionOk="0">
                  <a:moveTo>
                    <a:pt x="2939" y="0"/>
                  </a:moveTo>
                  <a:lnTo>
                    <a:pt x="1" y="4802"/>
                  </a:lnTo>
                  <a:cubicBezTo>
                    <a:pt x="75" y="5370"/>
                    <a:pt x="522" y="5654"/>
                    <a:pt x="970" y="5654"/>
                  </a:cubicBezTo>
                  <a:cubicBezTo>
                    <a:pt x="1417" y="5654"/>
                    <a:pt x="1865" y="5370"/>
                    <a:pt x="1939" y="4802"/>
                  </a:cubicBezTo>
                  <a:cubicBezTo>
                    <a:pt x="2013" y="5370"/>
                    <a:pt x="2463" y="5654"/>
                    <a:pt x="2912" y="5654"/>
                  </a:cubicBezTo>
                  <a:cubicBezTo>
                    <a:pt x="3361" y="5654"/>
                    <a:pt x="3809" y="5370"/>
                    <a:pt x="3877" y="4802"/>
                  </a:cubicBezTo>
                  <a:cubicBezTo>
                    <a:pt x="3957" y="5370"/>
                    <a:pt x="4404" y="5654"/>
                    <a:pt x="4850" y="5654"/>
                  </a:cubicBezTo>
                  <a:cubicBezTo>
                    <a:pt x="5296" y="5654"/>
                    <a:pt x="5741" y="5370"/>
                    <a:pt x="5815" y="4802"/>
                  </a:cubicBezTo>
                  <a:lnTo>
                    <a:pt x="5852" y="4802"/>
                  </a:lnTo>
                  <a:lnTo>
                    <a:pt x="2939" y="0"/>
                  </a:lnTo>
                  <a:close/>
                </a:path>
              </a:pathLst>
            </a:custGeom>
            <a:solidFill>
              <a:srgbClr val="F2A17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8" name="Google Shape;798;p33"/>
            <p:cNvSpPr/>
            <p:nvPr/>
          </p:nvSpPr>
          <p:spPr>
            <a:xfrm>
              <a:off x="4461000" y="1190250"/>
              <a:ext cx="227318" cy="214149"/>
            </a:xfrm>
            <a:custGeom>
              <a:avLst/>
              <a:gdLst/>
              <a:ahLst/>
              <a:cxnLst/>
              <a:rect l="l" t="t" r="r" b="b"/>
              <a:pathLst>
                <a:path w="2556" h="2408" extrusionOk="0">
                  <a:moveTo>
                    <a:pt x="1272" y="0"/>
                  </a:moveTo>
                  <a:lnTo>
                    <a:pt x="0" y="2098"/>
                  </a:lnTo>
                  <a:cubicBezTo>
                    <a:pt x="395" y="2296"/>
                    <a:pt x="827" y="2407"/>
                    <a:pt x="1272" y="2407"/>
                  </a:cubicBezTo>
                  <a:cubicBezTo>
                    <a:pt x="1716" y="2407"/>
                    <a:pt x="2148" y="2296"/>
                    <a:pt x="2555" y="2098"/>
                  </a:cubicBezTo>
                  <a:lnTo>
                    <a:pt x="1272" y="0"/>
                  </a:ln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799" name="Google Shape;799;p33"/>
          <p:cNvGrpSpPr/>
          <p:nvPr/>
        </p:nvGrpSpPr>
        <p:grpSpPr>
          <a:xfrm>
            <a:off x="2344858" y="2017664"/>
            <a:ext cx="314744" cy="328529"/>
            <a:chOff x="3499302" y="2004771"/>
            <a:chExt cx="131891" cy="103251"/>
          </a:xfrm>
        </p:grpSpPr>
        <p:sp>
          <p:nvSpPr>
            <p:cNvPr id="800" name="Google Shape;800;p33"/>
            <p:cNvSpPr/>
            <p:nvPr/>
          </p:nvSpPr>
          <p:spPr>
            <a:xfrm>
              <a:off x="3499302" y="2004771"/>
              <a:ext cx="131891" cy="103251"/>
            </a:xfrm>
            <a:custGeom>
              <a:avLst/>
              <a:gdLst/>
              <a:ahLst/>
              <a:cxnLst/>
              <a:rect l="l" t="t" r="r" b="b"/>
              <a:pathLst>
                <a:path w="1483" h="1161" extrusionOk="0">
                  <a:moveTo>
                    <a:pt x="1" y="0"/>
                  </a:moveTo>
                  <a:lnTo>
                    <a:pt x="1" y="1161"/>
                  </a:lnTo>
                  <a:lnTo>
                    <a:pt x="1482" y="1161"/>
                  </a:lnTo>
                  <a:lnTo>
                    <a:pt x="1482" y="1012"/>
                  </a:lnTo>
                  <a:lnTo>
                    <a:pt x="137" y="1012"/>
                  </a:lnTo>
                  <a:lnTo>
                    <a:pt x="13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1" name="Google Shape;801;p33"/>
            <p:cNvSpPr/>
            <p:nvPr/>
          </p:nvSpPr>
          <p:spPr>
            <a:xfrm>
              <a:off x="3532296" y="2050838"/>
              <a:ext cx="13251" cy="34150"/>
            </a:xfrm>
            <a:custGeom>
              <a:avLst/>
              <a:gdLst/>
              <a:ahLst/>
              <a:cxnLst/>
              <a:rect l="l" t="t" r="r" b="b"/>
              <a:pathLst>
                <a:path w="149" h="384" extrusionOk="0">
                  <a:moveTo>
                    <a:pt x="0" y="1"/>
                  </a:moveTo>
                  <a:lnTo>
                    <a:pt x="0" y="383"/>
                  </a:lnTo>
                  <a:lnTo>
                    <a:pt x="148" y="383"/>
                  </a:lnTo>
                  <a:lnTo>
                    <a:pt x="14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2" name="Google Shape;802;p33"/>
            <p:cNvSpPr/>
            <p:nvPr/>
          </p:nvSpPr>
          <p:spPr>
            <a:xfrm>
              <a:off x="3561910" y="2028872"/>
              <a:ext cx="13251" cy="57184"/>
            </a:xfrm>
            <a:custGeom>
              <a:avLst/>
              <a:gdLst/>
              <a:ahLst/>
              <a:cxnLst/>
              <a:rect l="l" t="t" r="r" b="b"/>
              <a:pathLst>
                <a:path w="149" h="643" extrusionOk="0">
                  <a:moveTo>
                    <a:pt x="1" y="1"/>
                  </a:moveTo>
                  <a:lnTo>
                    <a:pt x="1" y="643"/>
                  </a:lnTo>
                  <a:lnTo>
                    <a:pt x="149" y="643"/>
                  </a:lnTo>
                  <a:lnTo>
                    <a:pt x="14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3" name="Google Shape;803;p33"/>
            <p:cNvSpPr/>
            <p:nvPr/>
          </p:nvSpPr>
          <p:spPr>
            <a:xfrm>
              <a:off x="3591525" y="2004771"/>
              <a:ext cx="13251" cy="81284"/>
            </a:xfrm>
            <a:custGeom>
              <a:avLst/>
              <a:gdLst/>
              <a:ahLst/>
              <a:cxnLst/>
              <a:rect l="l" t="t" r="r" b="b"/>
              <a:pathLst>
                <a:path w="149" h="914" extrusionOk="0">
                  <a:moveTo>
                    <a:pt x="1" y="0"/>
                  </a:moveTo>
                  <a:lnTo>
                    <a:pt x="1" y="914"/>
                  </a:lnTo>
                  <a:lnTo>
                    <a:pt x="149" y="914"/>
                  </a:lnTo>
                  <a:lnTo>
                    <a:pt x="14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04" name="Google Shape;804;p33"/>
          <p:cNvGrpSpPr/>
          <p:nvPr/>
        </p:nvGrpSpPr>
        <p:grpSpPr>
          <a:xfrm>
            <a:off x="2381585" y="3294656"/>
            <a:ext cx="241311" cy="374088"/>
            <a:chOff x="3513620" y="2586559"/>
            <a:chExt cx="101119" cy="117569"/>
          </a:xfrm>
        </p:grpSpPr>
        <p:sp>
          <p:nvSpPr>
            <p:cNvPr id="805" name="Google Shape;805;p33"/>
            <p:cNvSpPr/>
            <p:nvPr/>
          </p:nvSpPr>
          <p:spPr>
            <a:xfrm>
              <a:off x="3531140" y="2626045"/>
              <a:ext cx="61632" cy="12184"/>
            </a:xfrm>
            <a:custGeom>
              <a:avLst/>
              <a:gdLst/>
              <a:ahLst/>
              <a:cxnLst/>
              <a:rect l="l" t="t" r="r" b="b"/>
              <a:pathLst>
                <a:path w="693" h="137" extrusionOk="0">
                  <a:moveTo>
                    <a:pt x="1" y="1"/>
                  </a:moveTo>
                  <a:lnTo>
                    <a:pt x="1" y="137"/>
                  </a:lnTo>
                  <a:lnTo>
                    <a:pt x="692" y="137"/>
                  </a:lnTo>
                  <a:lnTo>
                    <a:pt x="692"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6" name="Google Shape;806;p33"/>
            <p:cNvSpPr/>
            <p:nvPr/>
          </p:nvSpPr>
          <p:spPr>
            <a:xfrm>
              <a:off x="3531140" y="2662329"/>
              <a:ext cx="61632" cy="12095"/>
            </a:xfrm>
            <a:custGeom>
              <a:avLst/>
              <a:gdLst/>
              <a:ahLst/>
              <a:cxnLst/>
              <a:rect l="l" t="t" r="r" b="b"/>
              <a:pathLst>
                <a:path w="693" h="136" extrusionOk="0">
                  <a:moveTo>
                    <a:pt x="1" y="0"/>
                  </a:moveTo>
                  <a:lnTo>
                    <a:pt x="1" y="136"/>
                  </a:lnTo>
                  <a:lnTo>
                    <a:pt x="692" y="136"/>
                  </a:lnTo>
                  <a:lnTo>
                    <a:pt x="692"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7" name="Google Shape;807;p33"/>
            <p:cNvSpPr/>
            <p:nvPr/>
          </p:nvSpPr>
          <p:spPr>
            <a:xfrm>
              <a:off x="3513620" y="2586559"/>
              <a:ext cx="101119" cy="117569"/>
            </a:xfrm>
            <a:custGeom>
              <a:avLst/>
              <a:gdLst/>
              <a:ahLst/>
              <a:cxnLst/>
              <a:rect l="l" t="t" r="r" b="b"/>
              <a:pathLst>
                <a:path w="1137" h="1322" extrusionOk="0">
                  <a:moveTo>
                    <a:pt x="790" y="136"/>
                  </a:moveTo>
                  <a:lnTo>
                    <a:pt x="790" y="346"/>
                  </a:lnTo>
                  <a:lnTo>
                    <a:pt x="1000" y="334"/>
                  </a:lnTo>
                  <a:lnTo>
                    <a:pt x="1000" y="1185"/>
                  </a:lnTo>
                  <a:lnTo>
                    <a:pt x="124" y="1185"/>
                  </a:lnTo>
                  <a:lnTo>
                    <a:pt x="124" y="136"/>
                  </a:lnTo>
                  <a:close/>
                  <a:moveTo>
                    <a:pt x="0" y="0"/>
                  </a:moveTo>
                  <a:lnTo>
                    <a:pt x="0" y="1321"/>
                  </a:lnTo>
                  <a:lnTo>
                    <a:pt x="1136" y="1321"/>
                  </a:lnTo>
                  <a:lnTo>
                    <a:pt x="1136" y="247"/>
                  </a:lnTo>
                  <a:lnTo>
                    <a:pt x="889"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08" name="Google Shape;808;p33"/>
          <p:cNvGrpSpPr/>
          <p:nvPr/>
        </p:nvGrpSpPr>
        <p:grpSpPr>
          <a:xfrm>
            <a:off x="2329259" y="4557007"/>
            <a:ext cx="345942" cy="409460"/>
            <a:chOff x="4483361" y="3180264"/>
            <a:chExt cx="144964" cy="128685"/>
          </a:xfrm>
        </p:grpSpPr>
        <p:sp>
          <p:nvSpPr>
            <p:cNvPr id="809" name="Google Shape;809;p33"/>
            <p:cNvSpPr/>
            <p:nvPr/>
          </p:nvSpPr>
          <p:spPr>
            <a:xfrm>
              <a:off x="4483361" y="3180264"/>
              <a:ext cx="144964" cy="128685"/>
            </a:xfrm>
            <a:custGeom>
              <a:avLst/>
              <a:gdLst/>
              <a:ahLst/>
              <a:cxnLst/>
              <a:rect l="l" t="t" r="r" b="b"/>
              <a:pathLst>
                <a:path w="1630" h="1447" extrusionOk="0">
                  <a:moveTo>
                    <a:pt x="815" y="160"/>
                  </a:moveTo>
                  <a:cubicBezTo>
                    <a:pt x="935" y="160"/>
                    <a:pt x="1056" y="206"/>
                    <a:pt x="1148" y="299"/>
                  </a:cubicBezTo>
                  <a:cubicBezTo>
                    <a:pt x="1333" y="484"/>
                    <a:pt x="1333" y="780"/>
                    <a:pt x="1148" y="965"/>
                  </a:cubicBezTo>
                  <a:cubicBezTo>
                    <a:pt x="1062" y="1052"/>
                    <a:pt x="938" y="1101"/>
                    <a:pt x="815" y="1101"/>
                  </a:cubicBezTo>
                  <a:cubicBezTo>
                    <a:pt x="691" y="1101"/>
                    <a:pt x="568" y="1052"/>
                    <a:pt x="482" y="965"/>
                  </a:cubicBezTo>
                  <a:cubicBezTo>
                    <a:pt x="296" y="780"/>
                    <a:pt x="296" y="484"/>
                    <a:pt x="482" y="299"/>
                  </a:cubicBezTo>
                  <a:cubicBezTo>
                    <a:pt x="574" y="206"/>
                    <a:pt x="694" y="160"/>
                    <a:pt x="815" y="160"/>
                  </a:cubicBezTo>
                  <a:close/>
                  <a:moveTo>
                    <a:pt x="823" y="1"/>
                  </a:moveTo>
                  <a:cubicBezTo>
                    <a:pt x="808" y="1"/>
                    <a:pt x="793" y="1"/>
                    <a:pt x="778" y="3"/>
                  </a:cubicBezTo>
                  <a:cubicBezTo>
                    <a:pt x="235" y="27"/>
                    <a:pt x="0" y="681"/>
                    <a:pt x="383" y="1064"/>
                  </a:cubicBezTo>
                  <a:cubicBezTo>
                    <a:pt x="494" y="1175"/>
                    <a:pt x="654" y="1237"/>
                    <a:pt x="815" y="1237"/>
                  </a:cubicBezTo>
                  <a:cubicBezTo>
                    <a:pt x="951" y="1237"/>
                    <a:pt x="1086" y="1188"/>
                    <a:pt x="1197" y="1101"/>
                  </a:cubicBezTo>
                  <a:lnTo>
                    <a:pt x="1531" y="1447"/>
                  </a:lnTo>
                  <a:lnTo>
                    <a:pt x="1630" y="1348"/>
                  </a:lnTo>
                  <a:lnTo>
                    <a:pt x="1296" y="1002"/>
                  </a:lnTo>
                  <a:cubicBezTo>
                    <a:pt x="1620" y="595"/>
                    <a:pt x="1327" y="1"/>
                    <a:pt x="82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0" name="Google Shape;810;p33"/>
            <p:cNvSpPr/>
            <p:nvPr/>
          </p:nvSpPr>
          <p:spPr>
            <a:xfrm>
              <a:off x="4548103" y="3203475"/>
              <a:ext cx="40732" cy="39664"/>
            </a:xfrm>
            <a:custGeom>
              <a:avLst/>
              <a:gdLst/>
              <a:ahLst/>
              <a:cxnLst/>
              <a:rect l="l" t="t" r="r" b="b"/>
              <a:pathLst>
                <a:path w="458" h="446" extrusionOk="0">
                  <a:moveTo>
                    <a:pt x="58" y="0"/>
                  </a:moveTo>
                  <a:cubicBezTo>
                    <a:pt x="51" y="0"/>
                    <a:pt x="44" y="0"/>
                    <a:pt x="37" y="1"/>
                  </a:cubicBezTo>
                  <a:lnTo>
                    <a:pt x="0" y="1"/>
                  </a:lnTo>
                  <a:lnTo>
                    <a:pt x="0" y="137"/>
                  </a:lnTo>
                  <a:lnTo>
                    <a:pt x="37" y="137"/>
                  </a:lnTo>
                  <a:cubicBezTo>
                    <a:pt x="198" y="137"/>
                    <a:pt x="321" y="260"/>
                    <a:pt x="321" y="408"/>
                  </a:cubicBezTo>
                  <a:lnTo>
                    <a:pt x="321" y="445"/>
                  </a:lnTo>
                  <a:lnTo>
                    <a:pt x="457" y="445"/>
                  </a:lnTo>
                  <a:lnTo>
                    <a:pt x="457" y="408"/>
                  </a:lnTo>
                  <a:cubicBezTo>
                    <a:pt x="457" y="193"/>
                    <a:pt x="283" y="0"/>
                    <a:pt x="58"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11" name="Google Shape;811;p33"/>
          <p:cNvGrpSpPr/>
          <p:nvPr/>
        </p:nvGrpSpPr>
        <p:grpSpPr>
          <a:xfrm>
            <a:off x="2330543" y="5822312"/>
            <a:ext cx="343395" cy="461237"/>
            <a:chOff x="4493233" y="3769967"/>
            <a:chExt cx="143897" cy="144958"/>
          </a:xfrm>
        </p:grpSpPr>
        <p:sp>
          <p:nvSpPr>
            <p:cNvPr id="812" name="Google Shape;812;p33"/>
            <p:cNvSpPr/>
            <p:nvPr/>
          </p:nvSpPr>
          <p:spPr>
            <a:xfrm>
              <a:off x="4493233" y="3769967"/>
              <a:ext cx="143897" cy="116413"/>
            </a:xfrm>
            <a:custGeom>
              <a:avLst/>
              <a:gdLst/>
              <a:ahLst/>
              <a:cxnLst/>
              <a:rect l="l" t="t" r="r" b="b"/>
              <a:pathLst>
                <a:path w="1618" h="1309" extrusionOk="0">
                  <a:moveTo>
                    <a:pt x="803" y="136"/>
                  </a:moveTo>
                  <a:cubicBezTo>
                    <a:pt x="1284" y="136"/>
                    <a:pt x="1432" y="790"/>
                    <a:pt x="1000" y="988"/>
                  </a:cubicBezTo>
                  <a:lnTo>
                    <a:pt x="951" y="1012"/>
                  </a:lnTo>
                  <a:lnTo>
                    <a:pt x="951" y="1173"/>
                  </a:lnTo>
                  <a:lnTo>
                    <a:pt x="654" y="1173"/>
                  </a:lnTo>
                  <a:lnTo>
                    <a:pt x="654" y="1012"/>
                  </a:lnTo>
                  <a:lnTo>
                    <a:pt x="617" y="988"/>
                  </a:lnTo>
                  <a:cubicBezTo>
                    <a:pt x="185" y="790"/>
                    <a:pt x="334" y="136"/>
                    <a:pt x="803" y="136"/>
                  </a:cubicBezTo>
                  <a:close/>
                  <a:moveTo>
                    <a:pt x="803" y="0"/>
                  </a:moveTo>
                  <a:cubicBezTo>
                    <a:pt x="210" y="0"/>
                    <a:pt x="0" y="803"/>
                    <a:pt x="519" y="1099"/>
                  </a:cubicBezTo>
                  <a:lnTo>
                    <a:pt x="519" y="1309"/>
                  </a:lnTo>
                  <a:lnTo>
                    <a:pt x="1099" y="1309"/>
                  </a:lnTo>
                  <a:lnTo>
                    <a:pt x="1099" y="1087"/>
                  </a:lnTo>
                  <a:cubicBezTo>
                    <a:pt x="1617" y="790"/>
                    <a:pt x="1407" y="0"/>
                    <a:pt x="80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3" name="Google Shape;813;p33"/>
            <p:cNvSpPr/>
            <p:nvPr/>
          </p:nvSpPr>
          <p:spPr>
            <a:xfrm>
              <a:off x="4561265" y="3790777"/>
              <a:ext cx="35218" cy="35217"/>
            </a:xfrm>
            <a:custGeom>
              <a:avLst/>
              <a:gdLst/>
              <a:ahLst/>
              <a:cxnLst/>
              <a:rect l="l" t="t" r="r" b="b"/>
              <a:pathLst>
                <a:path w="396" h="396" extrusionOk="0">
                  <a:moveTo>
                    <a:pt x="1" y="1"/>
                  </a:moveTo>
                  <a:lnTo>
                    <a:pt x="1" y="137"/>
                  </a:lnTo>
                  <a:lnTo>
                    <a:pt x="38" y="137"/>
                  </a:lnTo>
                  <a:cubicBezTo>
                    <a:pt x="161" y="137"/>
                    <a:pt x="260" y="235"/>
                    <a:pt x="260" y="359"/>
                  </a:cubicBezTo>
                  <a:lnTo>
                    <a:pt x="260" y="396"/>
                  </a:lnTo>
                  <a:lnTo>
                    <a:pt x="396" y="396"/>
                  </a:lnTo>
                  <a:lnTo>
                    <a:pt x="396" y="359"/>
                  </a:lnTo>
                  <a:cubicBezTo>
                    <a:pt x="396" y="161"/>
                    <a:pt x="235" y="1"/>
                    <a:pt x="3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4" name="Google Shape;814;p33"/>
            <p:cNvSpPr/>
            <p:nvPr/>
          </p:nvSpPr>
          <p:spPr>
            <a:xfrm>
              <a:off x="4539299" y="3900607"/>
              <a:ext cx="51671" cy="14318"/>
            </a:xfrm>
            <a:custGeom>
              <a:avLst/>
              <a:gdLst/>
              <a:ahLst/>
              <a:cxnLst/>
              <a:rect l="l" t="t" r="r" b="b"/>
              <a:pathLst>
                <a:path w="581" h="161" extrusionOk="0">
                  <a:moveTo>
                    <a:pt x="1" y="0"/>
                  </a:moveTo>
                  <a:lnTo>
                    <a:pt x="1" y="161"/>
                  </a:lnTo>
                  <a:lnTo>
                    <a:pt x="581" y="161"/>
                  </a:lnTo>
                  <a:lnTo>
                    <a:pt x="581"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15" name="Google Shape;815;p33"/>
          <p:cNvSpPr txBox="1"/>
          <p:nvPr/>
        </p:nvSpPr>
        <p:spPr>
          <a:xfrm>
            <a:off x="1214713" y="1961884"/>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01</a:t>
            </a:r>
            <a:endParaRPr sz="2500" b="1" kern="0">
              <a:solidFill>
                <a:srgbClr val="FFFFFF"/>
              </a:solidFill>
              <a:latin typeface="Fira Sans"/>
              <a:ea typeface="Fira Sans"/>
              <a:cs typeface="Fira Sans"/>
              <a:sym typeface="Fira Sans"/>
            </a:endParaRPr>
          </a:p>
        </p:txBody>
      </p:sp>
      <p:sp>
        <p:nvSpPr>
          <p:cNvPr id="816" name="Google Shape;816;p33"/>
          <p:cNvSpPr txBox="1"/>
          <p:nvPr/>
        </p:nvSpPr>
        <p:spPr>
          <a:xfrm>
            <a:off x="1214713" y="3261700"/>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02</a:t>
            </a:r>
            <a:endParaRPr sz="2500" b="1" kern="0">
              <a:solidFill>
                <a:srgbClr val="FFFFFF"/>
              </a:solidFill>
              <a:latin typeface="Fira Sans"/>
              <a:ea typeface="Fira Sans"/>
              <a:cs typeface="Fira Sans"/>
              <a:sym typeface="Fira Sans"/>
            </a:endParaRPr>
          </a:p>
        </p:txBody>
      </p:sp>
      <p:sp>
        <p:nvSpPr>
          <p:cNvPr id="817" name="Google Shape;817;p33"/>
          <p:cNvSpPr txBox="1"/>
          <p:nvPr/>
        </p:nvSpPr>
        <p:spPr>
          <a:xfrm>
            <a:off x="1214713" y="4541733"/>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03</a:t>
            </a:r>
            <a:endParaRPr sz="2500" b="1" kern="0">
              <a:solidFill>
                <a:srgbClr val="FFFFFF"/>
              </a:solidFill>
              <a:latin typeface="Fira Sans"/>
              <a:ea typeface="Fira Sans"/>
              <a:cs typeface="Fira Sans"/>
              <a:sym typeface="Fira Sans"/>
            </a:endParaRPr>
          </a:p>
        </p:txBody>
      </p:sp>
      <p:sp>
        <p:nvSpPr>
          <p:cNvPr id="818" name="Google Shape;818;p33"/>
          <p:cNvSpPr txBox="1"/>
          <p:nvPr/>
        </p:nvSpPr>
        <p:spPr>
          <a:xfrm>
            <a:off x="1214713" y="5832929"/>
            <a:ext cx="752700" cy="440000"/>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Fira Sans"/>
                <a:ea typeface="Fira Sans"/>
                <a:cs typeface="Fira Sans"/>
                <a:sym typeface="Fira Sans"/>
              </a:rPr>
              <a:t>04</a:t>
            </a:r>
            <a:endParaRPr sz="2500" b="1" kern="0">
              <a:solidFill>
                <a:srgbClr val="FFFFFF"/>
              </a:solidFill>
              <a:latin typeface="Fira Sans"/>
              <a:ea typeface="Fira Sans"/>
              <a:cs typeface="Fira Sans"/>
              <a:sym typeface="Fira Sans"/>
            </a:endParaRPr>
          </a:p>
        </p:txBody>
      </p:sp>
      <p:sp>
        <p:nvSpPr>
          <p:cNvPr id="821" name="Google Shape;821;p33"/>
          <p:cNvSpPr txBox="1"/>
          <p:nvPr/>
        </p:nvSpPr>
        <p:spPr>
          <a:xfrm>
            <a:off x="4772299" y="4301775"/>
            <a:ext cx="3152501" cy="919200"/>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a:buNone/>
            </a:pPr>
            <a:r>
              <a:rPr lang="en-US" sz="1400" kern="0" dirty="0">
                <a:latin typeface="Comic Sans MS" pitchFamily="66" charset="0"/>
                <a:ea typeface="Roboto"/>
                <a:cs typeface="Roboto"/>
                <a:sym typeface="Roboto"/>
              </a:rPr>
              <a:t>use the conjunctions properly.</a:t>
            </a:r>
          </a:p>
        </p:txBody>
      </p:sp>
      <p:grpSp>
        <p:nvGrpSpPr>
          <p:cNvPr id="825" name="Google Shape;825;p33"/>
          <p:cNvGrpSpPr/>
          <p:nvPr/>
        </p:nvGrpSpPr>
        <p:grpSpPr>
          <a:xfrm>
            <a:off x="4758000" y="1729700"/>
            <a:ext cx="3273243" cy="826492"/>
            <a:chOff x="4521875" y="1199075"/>
            <a:chExt cx="3273243" cy="694200"/>
          </a:xfrm>
        </p:grpSpPr>
        <p:sp>
          <p:nvSpPr>
            <p:cNvPr id="826" name="Google Shape;826;p33"/>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r>
                <a:rPr lang="en-US" sz="1400" kern="0" dirty="0">
                  <a:solidFill>
                    <a:srgbClr val="000000"/>
                  </a:solidFill>
                  <a:cs typeface="Arial"/>
                  <a:sym typeface="Arial"/>
                </a:rPr>
                <a:t>understand what conjunctions mean</a:t>
              </a:r>
              <a:endParaRPr sz="1400" kern="0" dirty="0">
                <a:solidFill>
                  <a:srgbClr val="000000"/>
                </a:solidFill>
                <a:cs typeface="Arial"/>
                <a:sym typeface="Arial"/>
              </a:endParaRPr>
            </a:p>
          </p:txBody>
        </p:sp>
        <p:sp>
          <p:nvSpPr>
            <p:cNvPr id="827" name="Google Shape;827;p33"/>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830" name="Google Shape;830;p33"/>
          <p:cNvSpPr txBox="1">
            <a:spLocks noGrp="1"/>
          </p:cNvSpPr>
          <p:nvPr>
            <p:ph type="title"/>
          </p:nvPr>
        </p:nvSpPr>
        <p:spPr>
          <a:xfrm>
            <a:off x="1746504" y="299532"/>
            <a:ext cx="7085796"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rPr>
              <a:t>Lessons Objectives</a:t>
            </a:r>
            <a:endParaRPr sz="3000" b="1" cap="small" dirty="0">
              <a:solidFill>
                <a:schemeClr val="accent1"/>
              </a:solidFill>
              <a:latin typeface="Roboto" panose="02000000000000000000" pitchFamily="2" charset="0"/>
              <a:ea typeface="Roboto" panose="02000000000000000000" pitchFamily="2" charset="0"/>
              <a:cs typeface="Fira Sans Extra Condensed"/>
              <a:sym typeface="Fira Sans Extra Condensed"/>
            </a:endParaRPr>
          </a:p>
        </p:txBody>
      </p:sp>
      <p:sp>
        <p:nvSpPr>
          <p:cNvPr id="70" name="Google Shape;830;p33">
            <a:extLst>
              <a:ext uri="{FF2B5EF4-FFF2-40B4-BE49-F238E27FC236}">
                <a16:creationId xmlns:a16="http://schemas.microsoft.com/office/drawing/2014/main" id="{F8D1F15A-7FC0-8E4F-A7F3-D326D4EFF358}"/>
              </a:ext>
            </a:extLst>
          </p:cNvPr>
          <p:cNvSpPr txBox="1">
            <a:spLocks/>
          </p:cNvSpPr>
          <p:nvPr/>
        </p:nvSpPr>
        <p:spPr>
          <a:xfrm>
            <a:off x="1214705" y="747225"/>
            <a:ext cx="4857425" cy="7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Fira Sans"/>
              <a:buNone/>
              <a:defRPr sz="2800" b="0" i="0" u="none" strike="noStrike" cap="none">
                <a:solidFill>
                  <a:schemeClr val="dk1"/>
                </a:solidFill>
                <a:latin typeface="Fira Sans"/>
                <a:ea typeface="Fira Sans"/>
                <a:cs typeface="Fira Sans"/>
                <a:sym typeface="Fira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Clr>
                <a:srgbClr val="000000"/>
              </a:buClr>
            </a:pPr>
            <a:r>
              <a:rPr lang="en-GB" sz="1600" b="1" kern="0" dirty="0">
                <a:solidFill>
                  <a:srgbClr val="F25C78"/>
                </a:solidFill>
                <a:latin typeface="Roboto" panose="02000000000000000000" pitchFamily="2" charset="0"/>
                <a:ea typeface="Roboto" panose="02000000000000000000" pitchFamily="2" charset="0"/>
                <a:cs typeface="Fira Sans Extra Condensed"/>
                <a:sym typeface="Fira Sans Extra Condensed"/>
              </a:rPr>
              <a:t>By the end of the lesson, learners will be able to </a:t>
            </a:r>
            <a:r>
              <a:rPr lang="en-GB" sz="1600" kern="0" dirty="0">
                <a:solidFill>
                  <a:srgbClr val="F25C78"/>
                </a:solidFill>
                <a:latin typeface="Roboto" panose="02000000000000000000" pitchFamily="2" charset="0"/>
                <a:ea typeface="Roboto" panose="02000000000000000000" pitchFamily="2" charset="0"/>
                <a:cs typeface="Fira Sans Extra Condensed"/>
                <a:sym typeface="Fira Sans Extra Condensed"/>
              </a:rPr>
              <a:t>: </a:t>
            </a:r>
          </a:p>
        </p:txBody>
      </p:sp>
      <p:sp>
        <p:nvSpPr>
          <p:cNvPr id="52" name="Google Shape;819;p33"/>
          <p:cNvSpPr txBox="1"/>
          <p:nvPr/>
        </p:nvSpPr>
        <p:spPr>
          <a:xfrm>
            <a:off x="4772299" y="3025241"/>
            <a:ext cx="3184901" cy="889834"/>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a:buNone/>
            </a:pPr>
            <a:r>
              <a:rPr lang="en-US" sz="1400" kern="0" dirty="0">
                <a:solidFill>
                  <a:srgbClr val="000000"/>
                </a:solidFill>
                <a:latin typeface="Comic Sans MS" pitchFamily="66" charset="0"/>
                <a:ea typeface="Roboto"/>
                <a:cs typeface="Roboto"/>
                <a:sym typeface="Roboto"/>
              </a:rPr>
              <a:t>identify different types of conjunctions.</a:t>
            </a:r>
          </a:p>
        </p:txBody>
      </p:sp>
      <p:grpSp>
        <p:nvGrpSpPr>
          <p:cNvPr id="2" name="Google Shape;825;p33">
            <a:extLst>
              <a:ext uri="{FF2B5EF4-FFF2-40B4-BE49-F238E27FC236}">
                <a16:creationId xmlns:a16="http://schemas.microsoft.com/office/drawing/2014/main" id="{E81EBB10-6165-59CE-F4A1-312A8517950A}"/>
              </a:ext>
            </a:extLst>
          </p:cNvPr>
          <p:cNvGrpSpPr/>
          <p:nvPr/>
        </p:nvGrpSpPr>
        <p:grpSpPr>
          <a:xfrm>
            <a:off x="4755688" y="1729700"/>
            <a:ext cx="3273243" cy="826492"/>
            <a:chOff x="4521875" y="1199075"/>
            <a:chExt cx="3273243" cy="694200"/>
          </a:xfrm>
        </p:grpSpPr>
        <p:sp>
          <p:nvSpPr>
            <p:cNvPr id="3" name="Google Shape;826;p33">
              <a:extLst>
                <a:ext uri="{FF2B5EF4-FFF2-40B4-BE49-F238E27FC236}">
                  <a16:creationId xmlns:a16="http://schemas.microsoft.com/office/drawing/2014/main" id="{D262847A-6ECA-4EE1-B1A2-0B62462CCB20}"/>
                </a:ext>
              </a:extLst>
            </p:cNvPr>
            <p:cNvSpPr/>
            <p:nvPr/>
          </p:nvSpPr>
          <p:spPr>
            <a:xfrm>
              <a:off x="4521875" y="1199075"/>
              <a:ext cx="3035400" cy="694200"/>
            </a:xfrm>
            <a:prstGeom prst="rect">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r>
                <a:rPr lang="en-US" sz="1400" kern="0" dirty="0">
                  <a:solidFill>
                    <a:srgbClr val="000000"/>
                  </a:solidFill>
                  <a:cs typeface="Arial"/>
                  <a:sym typeface="Arial"/>
                </a:rPr>
                <a:t>understand what conjunctions mean</a:t>
              </a:r>
              <a:endParaRPr sz="1400" kern="0" dirty="0">
                <a:solidFill>
                  <a:srgbClr val="000000"/>
                </a:solidFill>
                <a:cs typeface="Arial"/>
                <a:sym typeface="Arial"/>
              </a:endParaRPr>
            </a:p>
          </p:txBody>
        </p:sp>
        <p:sp>
          <p:nvSpPr>
            <p:cNvPr id="4" name="Google Shape;827;p33">
              <a:extLst>
                <a:ext uri="{FF2B5EF4-FFF2-40B4-BE49-F238E27FC236}">
                  <a16:creationId xmlns:a16="http://schemas.microsoft.com/office/drawing/2014/main" id="{C5ECCBEA-FB7C-42B9-FA07-711C14509A7E}"/>
                </a:ext>
              </a:extLst>
            </p:cNvPr>
            <p:cNvSpPr/>
            <p:nvPr/>
          </p:nvSpPr>
          <p:spPr>
            <a:xfrm rot="5400000">
              <a:off x="7329818" y="1427931"/>
              <a:ext cx="689400" cy="2412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5" name="Google Shape;819;p33">
            <a:extLst>
              <a:ext uri="{FF2B5EF4-FFF2-40B4-BE49-F238E27FC236}">
                <a16:creationId xmlns:a16="http://schemas.microsoft.com/office/drawing/2014/main" id="{B130F806-C91B-CA21-8AD3-B3EB9DA77A33}"/>
              </a:ext>
            </a:extLst>
          </p:cNvPr>
          <p:cNvSpPr txBox="1"/>
          <p:nvPr/>
        </p:nvSpPr>
        <p:spPr>
          <a:xfrm>
            <a:off x="4769987" y="3025241"/>
            <a:ext cx="3184901" cy="889834"/>
          </a:xfrm>
          <a:prstGeom prst="rect">
            <a:avLst/>
          </a:prstGeom>
          <a:noFill/>
          <a:ln>
            <a:noFill/>
          </a:ln>
        </p:spPr>
        <p:txBody>
          <a:bodyPr spcFirstLastPara="1" wrap="square" lIns="91425" tIns="91425" rIns="91425" bIns="91425" anchor="ctr" anchorCtr="0">
            <a:noAutofit/>
          </a:bodyPr>
          <a:lstStyle/>
          <a:p>
            <a:pPr>
              <a:buClr>
                <a:srgbClr val="000000"/>
              </a:buClr>
              <a:buSzPts val="1100"/>
              <a:buFont typeface="Arial"/>
              <a:buNone/>
            </a:pPr>
            <a:r>
              <a:rPr lang="en-US" sz="1400" kern="0" dirty="0">
                <a:solidFill>
                  <a:srgbClr val="000000"/>
                </a:solidFill>
                <a:latin typeface="Comic Sans MS" pitchFamily="66" charset="0"/>
                <a:ea typeface="Roboto"/>
                <a:cs typeface="Roboto"/>
                <a:sym typeface="Roboto"/>
              </a:rPr>
              <a:t>identify different types of conjunctions.</a:t>
            </a:r>
          </a:p>
        </p:txBody>
      </p:sp>
    </p:spTree>
    <p:extLst>
      <p:ext uri="{BB962C8B-B14F-4D97-AF65-F5344CB8AC3E}">
        <p14:creationId xmlns:p14="http://schemas.microsoft.com/office/powerpoint/2010/main" val="2994916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hought Bubble: Cloud 7">
            <a:extLst>
              <a:ext uri="{FF2B5EF4-FFF2-40B4-BE49-F238E27FC236}">
                <a16:creationId xmlns:a16="http://schemas.microsoft.com/office/drawing/2014/main" id="{71329734-1328-4667-8FAB-B235E0054B0F}"/>
              </a:ext>
            </a:extLst>
          </p:cNvPr>
          <p:cNvSpPr/>
          <p:nvPr/>
        </p:nvSpPr>
        <p:spPr>
          <a:xfrm>
            <a:off x="634779" y="2263511"/>
            <a:ext cx="3608174" cy="1995616"/>
          </a:xfrm>
          <a:prstGeom prst="cloudCallout">
            <a:avLst>
              <a:gd name="adj1" fmla="val 32934"/>
              <a:gd name="adj2" fmla="val 60952"/>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80C1EB"/>
              </a:solidFill>
            </a:endParaRPr>
          </a:p>
        </p:txBody>
      </p:sp>
      <p:sp>
        <p:nvSpPr>
          <p:cNvPr id="10" name="Thought Bubble: Cloud 9">
            <a:extLst>
              <a:ext uri="{FF2B5EF4-FFF2-40B4-BE49-F238E27FC236}">
                <a16:creationId xmlns:a16="http://schemas.microsoft.com/office/drawing/2014/main" id="{B714497D-4B1E-40E9-82F0-7C5DD0420614}"/>
              </a:ext>
            </a:extLst>
          </p:cNvPr>
          <p:cNvSpPr/>
          <p:nvPr/>
        </p:nvSpPr>
        <p:spPr>
          <a:xfrm rot="496702">
            <a:off x="4975189" y="2263511"/>
            <a:ext cx="3608174" cy="1995616"/>
          </a:xfrm>
          <a:prstGeom prst="cloudCallout">
            <a:avLst>
              <a:gd name="adj1" fmla="val -38740"/>
              <a:gd name="adj2" fmla="val 64790"/>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57198" y="478895"/>
            <a:ext cx="8220075" cy="1535256"/>
          </a:xfrm>
        </p:spPr>
        <p:txBody>
          <a:bodyPr/>
          <a:lstStyle/>
          <a:p>
            <a:pPr lvl="0" algn="ctr">
              <a:lnSpc>
                <a:spcPct val="100000"/>
              </a:lnSpc>
              <a:spcBef>
                <a:spcPts val="0"/>
              </a:spcBef>
            </a:pPr>
            <a:r>
              <a:rPr lang="en-GB" sz="3600" dirty="0"/>
              <a:t>Fiction vs Non-Fiction</a:t>
            </a:r>
            <a:br>
              <a:rPr lang="en-GB" sz="3600" dirty="0"/>
            </a:br>
            <a:r>
              <a:rPr lang="en-GB" sz="5400" dirty="0"/>
              <a:t>What’s the Difference?</a:t>
            </a:r>
            <a:endParaRPr lang="en-GB" sz="3600" dirty="0">
              <a:latin typeface="+mn-lt"/>
            </a:endParaRPr>
          </a:p>
        </p:txBody>
      </p:sp>
      <p:sp>
        <p:nvSpPr>
          <p:cNvPr id="6" name="Title 20">
            <a:extLst>
              <a:ext uri="{FF2B5EF4-FFF2-40B4-BE49-F238E27FC236}">
                <a16:creationId xmlns:a16="http://schemas.microsoft.com/office/drawing/2014/main" id="{7C203734-E589-4D64-AAF3-17F4BA0750CC}"/>
              </a:ext>
            </a:extLst>
          </p:cNvPr>
          <p:cNvSpPr txBox="1">
            <a:spLocks/>
          </p:cNvSpPr>
          <p:nvPr/>
        </p:nvSpPr>
        <p:spPr>
          <a:xfrm>
            <a:off x="580768" y="2468479"/>
            <a:ext cx="3608174" cy="153525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spcBef>
                <a:spcPts val="0"/>
              </a:spcBef>
            </a:pPr>
            <a:r>
              <a:rPr lang="en-GB" sz="2400" dirty="0"/>
              <a:t>Fiction</a:t>
            </a:r>
            <a:r>
              <a:rPr lang="en-GB" sz="2400" b="0" dirty="0"/>
              <a:t> Books </a:t>
            </a:r>
          </a:p>
          <a:p>
            <a:pPr algn="ctr">
              <a:lnSpc>
                <a:spcPct val="100000"/>
              </a:lnSpc>
              <a:spcBef>
                <a:spcPts val="0"/>
              </a:spcBef>
            </a:pPr>
            <a:r>
              <a:rPr lang="en-GB" sz="2400" b="0" dirty="0"/>
              <a:t>contain m</a:t>
            </a:r>
            <a:r>
              <a:rPr lang="en-GB" sz="2400" b="0" dirty="0">
                <a:latin typeface="+mn-lt"/>
              </a:rPr>
              <a:t>ade up stories.</a:t>
            </a:r>
          </a:p>
        </p:txBody>
      </p:sp>
      <p:sp>
        <p:nvSpPr>
          <p:cNvPr id="7" name="Title 20">
            <a:extLst>
              <a:ext uri="{FF2B5EF4-FFF2-40B4-BE49-F238E27FC236}">
                <a16:creationId xmlns:a16="http://schemas.microsoft.com/office/drawing/2014/main" id="{D98D5CC2-B73C-4A10-8D66-BF800116B062}"/>
              </a:ext>
            </a:extLst>
          </p:cNvPr>
          <p:cNvSpPr txBox="1">
            <a:spLocks/>
          </p:cNvSpPr>
          <p:nvPr/>
        </p:nvSpPr>
        <p:spPr>
          <a:xfrm>
            <a:off x="5029200" y="2419636"/>
            <a:ext cx="3608174" cy="153525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lnSpc>
                <a:spcPct val="100000"/>
              </a:lnSpc>
              <a:spcBef>
                <a:spcPts val="0"/>
              </a:spcBef>
            </a:pPr>
            <a:r>
              <a:rPr lang="en-GB" sz="2400" dirty="0">
                <a:latin typeface="+mn-lt"/>
              </a:rPr>
              <a:t>Non-Fiction</a:t>
            </a:r>
            <a:r>
              <a:rPr lang="en-GB" sz="2400" b="0" dirty="0">
                <a:latin typeface="+mn-lt"/>
              </a:rPr>
              <a:t> Books contain true facts </a:t>
            </a:r>
            <a:br>
              <a:rPr lang="en-GB" sz="2400" b="0" dirty="0">
                <a:latin typeface="+mn-lt"/>
              </a:rPr>
            </a:br>
            <a:r>
              <a:rPr lang="en-GB" sz="2400" b="0" dirty="0">
                <a:latin typeface="+mn-lt"/>
              </a:rPr>
              <a:t>and information.</a:t>
            </a:r>
          </a:p>
        </p:txBody>
      </p:sp>
      <p:pic>
        <p:nvPicPr>
          <p:cNvPr id="4" name="Picture 3" descr="A picture containing toy, doll, drawing&#10;&#10;Description automatically generated">
            <a:extLst>
              <a:ext uri="{FF2B5EF4-FFF2-40B4-BE49-F238E27FC236}">
                <a16:creationId xmlns:a16="http://schemas.microsoft.com/office/drawing/2014/main" id="{D1BD1021-889B-4AE1-A702-E5E2064B86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531"/>
          <a:stretch/>
        </p:blipFill>
        <p:spPr>
          <a:xfrm>
            <a:off x="3668364" y="3712710"/>
            <a:ext cx="1881414" cy="2688092"/>
          </a:xfrm>
          <a:prstGeom prst="rect">
            <a:avLst/>
          </a:prstGeom>
        </p:spPr>
      </p:pic>
    </p:spTree>
    <p:extLst>
      <p:ext uri="{BB962C8B-B14F-4D97-AF65-F5344CB8AC3E}">
        <p14:creationId xmlns:p14="http://schemas.microsoft.com/office/powerpoint/2010/main" val="388202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849C444-8255-4B76-B84A-320038AF0A66}"/>
              </a:ext>
            </a:extLst>
          </p:cNvPr>
          <p:cNvSpPr txBox="1"/>
          <p:nvPr/>
        </p:nvSpPr>
        <p:spPr>
          <a:xfrm>
            <a:off x="1445741" y="3176131"/>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Tells a story</a:t>
            </a:r>
          </a:p>
        </p:txBody>
      </p:sp>
      <p:sp>
        <p:nvSpPr>
          <p:cNvPr id="17" name="TextBox 16">
            <a:extLst>
              <a:ext uri="{FF2B5EF4-FFF2-40B4-BE49-F238E27FC236}">
                <a16:creationId xmlns:a16="http://schemas.microsoft.com/office/drawing/2014/main" id="{0536E2C3-3072-4CB8-81C5-92FCEAEEC75D}"/>
              </a:ext>
            </a:extLst>
          </p:cNvPr>
          <p:cNvSpPr txBox="1"/>
          <p:nvPr/>
        </p:nvSpPr>
        <p:spPr>
          <a:xfrm>
            <a:off x="1445741" y="3775880"/>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Characters and setting</a:t>
            </a:r>
          </a:p>
        </p:txBody>
      </p:sp>
      <p:sp>
        <p:nvSpPr>
          <p:cNvPr id="18" name="TextBox 17">
            <a:extLst>
              <a:ext uri="{FF2B5EF4-FFF2-40B4-BE49-F238E27FC236}">
                <a16:creationId xmlns:a16="http://schemas.microsoft.com/office/drawing/2014/main" id="{8445DFE5-0BF2-4511-AF45-25523CC266B1}"/>
              </a:ext>
            </a:extLst>
          </p:cNvPr>
          <p:cNvSpPr txBox="1"/>
          <p:nvPr/>
        </p:nvSpPr>
        <p:spPr>
          <a:xfrm>
            <a:off x="1445741" y="4375629"/>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Illustrations</a:t>
            </a:r>
          </a:p>
        </p:txBody>
      </p:sp>
      <p:sp>
        <p:nvSpPr>
          <p:cNvPr id="19" name="TextBox 18">
            <a:extLst>
              <a:ext uri="{FF2B5EF4-FFF2-40B4-BE49-F238E27FC236}">
                <a16:creationId xmlns:a16="http://schemas.microsoft.com/office/drawing/2014/main" id="{428811AF-9990-46F2-990E-4B6A6F47B899}"/>
              </a:ext>
            </a:extLst>
          </p:cNvPr>
          <p:cNvSpPr txBox="1"/>
          <p:nvPr/>
        </p:nvSpPr>
        <p:spPr>
          <a:xfrm>
            <a:off x="1445741" y="4975378"/>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Problem and solution</a:t>
            </a:r>
          </a:p>
        </p:txBody>
      </p:sp>
      <p:sp>
        <p:nvSpPr>
          <p:cNvPr id="20" name="TextBox 19">
            <a:extLst>
              <a:ext uri="{FF2B5EF4-FFF2-40B4-BE49-F238E27FC236}">
                <a16:creationId xmlns:a16="http://schemas.microsoft.com/office/drawing/2014/main" id="{E0FDA0F9-1CE1-460B-A974-A5237C046B4F}"/>
              </a:ext>
            </a:extLst>
          </p:cNvPr>
          <p:cNvSpPr txBox="1"/>
          <p:nvPr/>
        </p:nvSpPr>
        <p:spPr>
          <a:xfrm>
            <a:off x="1445741" y="5575127"/>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Should be read in order</a:t>
            </a:r>
          </a:p>
        </p:txBody>
      </p:sp>
      <p:sp>
        <p:nvSpPr>
          <p:cNvPr id="12" name="TextBox 11">
            <a:extLst>
              <a:ext uri="{FF2B5EF4-FFF2-40B4-BE49-F238E27FC236}">
                <a16:creationId xmlns:a16="http://schemas.microsoft.com/office/drawing/2014/main" id="{7D2EC996-633B-4EA1-B4D9-DBE8FC739592}"/>
              </a:ext>
            </a:extLst>
          </p:cNvPr>
          <p:cNvSpPr txBox="1"/>
          <p:nvPr/>
        </p:nvSpPr>
        <p:spPr>
          <a:xfrm>
            <a:off x="1445741" y="2576382"/>
            <a:ext cx="6969211" cy="422910"/>
          </a:xfrm>
          <a:prstGeom prst="roundRect">
            <a:avLst>
              <a:gd name="adj" fmla="val 22639"/>
            </a:avLst>
          </a:prstGeom>
          <a:solidFill>
            <a:srgbClr val="ACDDFC"/>
          </a:solidFill>
        </p:spPr>
        <p:txBody>
          <a:bodyPr wrap="square" lIns="1692000" rtlCol="0" anchor="ctr" anchorCtr="0">
            <a:spAutoFit/>
          </a:bodyPr>
          <a:lstStyle/>
          <a:p>
            <a:pPr marL="285750" indent="-285750">
              <a:buFont typeface="Arial" panose="020B0604020202020204" pitchFamily="34" charset="0"/>
              <a:buChar char="•"/>
            </a:pPr>
            <a:r>
              <a:rPr lang="en-GB" dirty="0"/>
              <a:t>Not real</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Features of a Fiction Book</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374347"/>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“Fiction” books are filled with made up stories, created from the imagination of the author. They are not real and sometimes they even include talking animals! Fiction books will usually include these features:</a:t>
            </a:r>
            <a:endParaRPr lang="en-GB" sz="1800" dirty="0">
              <a:latin typeface="+mn-lt"/>
            </a:endParaRPr>
          </a:p>
        </p:txBody>
      </p:sp>
      <p:pic>
        <p:nvPicPr>
          <p:cNvPr id="9" name="Picture 8" descr="A picture containing shirt&#10;&#10;Description automatically generated">
            <a:extLst>
              <a:ext uri="{FF2B5EF4-FFF2-40B4-BE49-F238E27FC236}">
                <a16:creationId xmlns:a16="http://schemas.microsoft.com/office/drawing/2014/main" id="{A27E46D6-EC7B-45B5-AB26-7E2854397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391" y="2545492"/>
            <a:ext cx="2082710" cy="3694670"/>
          </a:xfrm>
          <a:prstGeom prst="rect">
            <a:avLst/>
          </a:prstGeom>
        </p:spPr>
      </p:pic>
    </p:spTree>
    <p:extLst>
      <p:ext uri="{BB962C8B-B14F-4D97-AF65-F5344CB8AC3E}">
        <p14:creationId xmlns:p14="http://schemas.microsoft.com/office/powerpoint/2010/main" val="22448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0">
            <a:extLst>
              <a:ext uri="{FF2B5EF4-FFF2-40B4-BE49-F238E27FC236}">
                <a16:creationId xmlns:a16="http://schemas.microsoft.com/office/drawing/2014/main" id="{FF1F50EF-B6F4-6511-9C30-39E77A934BE3}"/>
              </a:ext>
            </a:extLst>
          </p:cNvPr>
          <p:cNvSpPr>
            <a:spLocks noGrp="1"/>
          </p:cNvSpPr>
          <p:nvPr>
            <p:ph type="title"/>
          </p:nvPr>
        </p:nvSpPr>
        <p:spPr>
          <a:xfrm>
            <a:off x="457200" y="479425"/>
            <a:ext cx="8220075" cy="993775"/>
          </a:xfrm>
        </p:spPr>
        <p:txBody>
          <a:bodyPr/>
          <a:lstStyle/>
          <a:p>
            <a:pPr eaLnBrk="1" hangingPunct="1"/>
            <a:r>
              <a:rPr lang="en-GB" altLang="en-US"/>
              <a:t>Tells a Story</a:t>
            </a:r>
          </a:p>
        </p:txBody>
      </p:sp>
      <p:sp>
        <p:nvSpPr>
          <p:cNvPr id="22" name="Content Placeholder 21">
            <a:extLst>
              <a:ext uri="{FF2B5EF4-FFF2-40B4-BE49-F238E27FC236}">
                <a16:creationId xmlns:a16="http://schemas.microsoft.com/office/drawing/2014/main" id="{E141AC92-AC6C-8193-826F-C32D6532E941}"/>
              </a:ext>
            </a:extLst>
          </p:cNvPr>
          <p:cNvSpPr>
            <a:spLocks noGrp="1"/>
          </p:cNvSpPr>
          <p:nvPr>
            <p:ph idx="1"/>
          </p:nvPr>
        </p:nvSpPr>
        <p:spPr>
          <a:xfrm>
            <a:off x="755650" y="1514475"/>
            <a:ext cx="7632700" cy="1196975"/>
          </a:xfrm>
          <a:prstGeom prst="roundRect">
            <a:avLst>
              <a:gd name="adj" fmla="val 0"/>
            </a:avLst>
          </a:prstGeom>
          <a:ln>
            <a:solidFill>
              <a:schemeClr val="tx1"/>
            </a:solidFill>
          </a:ln>
        </p:spPr>
        <p:txBody>
          <a:bodyPr lIns="144000" tIns="144000" rIns="144000" bIns="144000" rtlCol="0">
            <a:normAutofit lnSpcReduction="10000"/>
          </a:bodyPr>
          <a:lstStyle/>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Can you think of any stories you have read recently?</a:t>
            </a:r>
          </a:p>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Using the pictures below as clues, think of a book which uses the characters in the story.</a:t>
            </a:r>
          </a:p>
          <a:p>
            <a:pPr eaLnBrk="1" fontAlgn="auto" hangingPunct="1">
              <a:spcAft>
                <a:spcPts val="0"/>
              </a:spcAft>
              <a:defRPr/>
            </a:pPr>
            <a:endParaRPr lang="en-GB" dirty="0">
              <a:cs typeface="+mn-cs"/>
            </a:endParaRPr>
          </a:p>
        </p:txBody>
      </p:sp>
      <p:pic>
        <p:nvPicPr>
          <p:cNvPr id="2" name="Picture 1">
            <a:extLst>
              <a:ext uri="{FF2B5EF4-FFF2-40B4-BE49-F238E27FC236}">
                <a16:creationId xmlns:a16="http://schemas.microsoft.com/office/drawing/2014/main" id="{8BE08BA0-3407-965A-CAF6-35391271B17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2932113"/>
            <a:ext cx="4470400" cy="316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a:extLst>
              <a:ext uri="{FF2B5EF4-FFF2-40B4-BE49-F238E27FC236}">
                <a16:creationId xmlns:a16="http://schemas.microsoft.com/office/drawing/2014/main" id="{A4272035-4D11-AA10-4CDB-E11F2818C960}"/>
              </a:ext>
            </a:extLst>
          </p:cNvPr>
          <p:cNvSpPr>
            <a:spLocks noGrp="1"/>
          </p:cNvSpPr>
          <p:nvPr>
            <p:ph type="title"/>
          </p:nvPr>
        </p:nvSpPr>
        <p:spPr>
          <a:xfrm>
            <a:off x="457200" y="479425"/>
            <a:ext cx="8220075" cy="993775"/>
          </a:xfrm>
        </p:spPr>
        <p:txBody>
          <a:bodyPr/>
          <a:lstStyle/>
          <a:p>
            <a:pPr eaLnBrk="1" hangingPunct="1"/>
            <a:r>
              <a:rPr lang="en-GB" altLang="en-US"/>
              <a:t>Characters</a:t>
            </a:r>
          </a:p>
        </p:txBody>
      </p:sp>
      <p:sp>
        <p:nvSpPr>
          <p:cNvPr id="22" name="Content Placeholder 21">
            <a:extLst>
              <a:ext uri="{FF2B5EF4-FFF2-40B4-BE49-F238E27FC236}">
                <a16:creationId xmlns:a16="http://schemas.microsoft.com/office/drawing/2014/main" id="{8D0285CF-940D-AE41-4A42-4E488B8BCFA6}"/>
              </a:ext>
            </a:extLst>
          </p:cNvPr>
          <p:cNvSpPr>
            <a:spLocks noGrp="1"/>
          </p:cNvSpPr>
          <p:nvPr>
            <p:ph idx="1"/>
          </p:nvPr>
        </p:nvSpPr>
        <p:spPr>
          <a:xfrm>
            <a:off x="755650" y="1514475"/>
            <a:ext cx="7632700" cy="3192463"/>
          </a:xfrm>
          <a:prstGeom prst="roundRect">
            <a:avLst>
              <a:gd name="adj" fmla="val 0"/>
            </a:avLst>
          </a:prstGeom>
          <a:ln>
            <a:solidFill>
              <a:schemeClr val="tx1"/>
            </a:solidFill>
          </a:ln>
        </p:spPr>
        <p:txBody>
          <a:bodyPr lIns="144000" tIns="144000" rIns="144000" bIns="144000" rtlCol="0">
            <a:normAutofit fontScale="55000" lnSpcReduction="20000"/>
          </a:bodyPr>
          <a:lstStyle/>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What characters have you read about recently?</a:t>
            </a:r>
          </a:p>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Using the key words below, can you name any famous book characters?</a:t>
            </a:r>
          </a:p>
          <a:p>
            <a:pPr marL="971550" lvl="1" indent="-285750" eaLnBrk="1" fontAlgn="auto" hangingPunct="1">
              <a:spcAft>
                <a:spcPts val="0"/>
              </a:spcAft>
              <a:defRPr/>
            </a:pPr>
            <a:r>
              <a:rPr lang="en-US" altLang="en-US" dirty="0">
                <a:ea typeface="ＭＳ Ｐゴシック" panose="020B0600070205080204" pitchFamily="34" charset="-128"/>
                <a:cs typeface="+mn-cs"/>
              </a:rPr>
              <a:t>Evil</a:t>
            </a:r>
          </a:p>
          <a:p>
            <a:pPr marL="971550" lvl="1" indent="-285750" eaLnBrk="1" fontAlgn="auto" hangingPunct="1">
              <a:spcAft>
                <a:spcPts val="0"/>
              </a:spcAft>
              <a:defRPr/>
            </a:pPr>
            <a:r>
              <a:rPr lang="en-US" altLang="en-US" dirty="0">
                <a:ea typeface="ＭＳ Ｐゴシック" panose="020B0600070205080204" pitchFamily="34" charset="-128"/>
                <a:cs typeface="+mn-cs"/>
              </a:rPr>
              <a:t>Scary</a:t>
            </a:r>
          </a:p>
          <a:p>
            <a:pPr marL="971550" lvl="1" indent="-285750" eaLnBrk="1" fontAlgn="auto" hangingPunct="1">
              <a:spcAft>
                <a:spcPts val="0"/>
              </a:spcAft>
              <a:defRPr/>
            </a:pPr>
            <a:r>
              <a:rPr lang="en-US" altLang="en-US" dirty="0">
                <a:ea typeface="ＭＳ Ｐゴシック" panose="020B0600070205080204" pitchFamily="34" charset="-128"/>
                <a:cs typeface="+mn-cs"/>
              </a:rPr>
              <a:t>Brave</a:t>
            </a:r>
          </a:p>
          <a:p>
            <a:pPr marL="971550" lvl="1" indent="-285750" eaLnBrk="1" fontAlgn="auto" hangingPunct="1">
              <a:spcAft>
                <a:spcPts val="0"/>
              </a:spcAft>
              <a:defRPr/>
            </a:pPr>
            <a:r>
              <a:rPr lang="en-US" altLang="en-US" dirty="0">
                <a:ea typeface="ＭＳ Ｐゴシック" panose="020B0600070205080204" pitchFamily="34" charset="-128"/>
                <a:cs typeface="+mn-cs"/>
              </a:rPr>
              <a:t>Powerful</a:t>
            </a:r>
          </a:p>
          <a:p>
            <a:pPr marL="971550" lvl="1" indent="-285750" eaLnBrk="1" fontAlgn="auto" hangingPunct="1">
              <a:spcAft>
                <a:spcPts val="0"/>
              </a:spcAft>
              <a:defRPr/>
            </a:pPr>
            <a:r>
              <a:rPr lang="en-US" altLang="en-US" dirty="0">
                <a:ea typeface="ＭＳ Ｐゴシック" panose="020B0600070205080204" pitchFamily="34" charset="-128"/>
                <a:cs typeface="+mn-cs"/>
              </a:rPr>
              <a:t>Ugly</a:t>
            </a:r>
          </a:p>
          <a:p>
            <a:pPr marL="971550" lvl="1" indent="-285750" eaLnBrk="1" fontAlgn="auto" hangingPunct="1">
              <a:spcAft>
                <a:spcPts val="0"/>
              </a:spcAft>
              <a:defRPr/>
            </a:pPr>
            <a:r>
              <a:rPr lang="en-US" altLang="en-US" dirty="0">
                <a:ea typeface="ＭＳ Ｐゴシック" panose="020B0600070205080204" pitchFamily="34" charset="-128"/>
                <a:cs typeface="+mn-cs"/>
              </a:rPr>
              <a:t>Beautiful</a:t>
            </a:r>
          </a:p>
          <a:p>
            <a:pPr marL="971550" lvl="1" indent="-285750" eaLnBrk="1" fontAlgn="auto" hangingPunct="1">
              <a:spcAft>
                <a:spcPts val="0"/>
              </a:spcAft>
              <a:defRPr/>
            </a:pPr>
            <a:r>
              <a:rPr lang="en-US" altLang="en-US" dirty="0">
                <a:ea typeface="ＭＳ Ｐゴシック" panose="020B0600070205080204" pitchFamily="34" charset="-128"/>
                <a:cs typeface="+mn-cs"/>
              </a:rPr>
              <a:t>Giant</a:t>
            </a:r>
          </a:p>
          <a:p>
            <a:pPr marL="971550" lvl="1" indent="-285750" eaLnBrk="1" fontAlgn="auto" hangingPunct="1">
              <a:spcAft>
                <a:spcPts val="0"/>
              </a:spcAft>
              <a:defRPr/>
            </a:pPr>
            <a:r>
              <a:rPr lang="en-US" altLang="en-US" dirty="0">
                <a:ea typeface="ＭＳ Ｐゴシック" panose="020B0600070205080204" pitchFamily="34" charset="-128"/>
                <a:cs typeface="+mn-cs"/>
              </a:rPr>
              <a:t>Magical</a:t>
            </a:r>
          </a:p>
          <a:p>
            <a:pPr eaLnBrk="1" fontAlgn="auto" hangingPunct="1">
              <a:spcAft>
                <a:spcPts val="0"/>
              </a:spcAft>
              <a:defRPr/>
            </a:pPr>
            <a:endParaRPr lang="en-GB" dirty="0">
              <a:cs typeface="+mn-cs"/>
            </a:endParaRPr>
          </a:p>
        </p:txBody>
      </p:sp>
      <p:pic>
        <p:nvPicPr>
          <p:cNvPr id="2" name="Picture 1">
            <a:extLst>
              <a:ext uri="{FF2B5EF4-FFF2-40B4-BE49-F238E27FC236}">
                <a16:creationId xmlns:a16="http://schemas.microsoft.com/office/drawing/2014/main" id="{4D3AB246-EB96-52B1-121D-8A66E24FA6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852738"/>
            <a:ext cx="16922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7A2F2B8-725D-59D0-ADB2-222A7A0588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7188" y="2282825"/>
            <a:ext cx="15573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064735C-F2F1-EAA2-2302-31061D54B3A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3481388"/>
            <a:ext cx="6826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animEffect transition="in" filter="fade">
                                      <p:cBhvr>
                                        <p:cTn id="19" dur="500"/>
                                        <p:tgtEl>
                                          <p:spTgt spid="22">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xEl>
                                              <p:pRg st="5" end="5"/>
                                            </p:txEl>
                                          </p:spTgt>
                                        </p:tgtEl>
                                        <p:attrNameLst>
                                          <p:attrName>style.visibility</p:attrName>
                                        </p:attrNameLst>
                                      </p:cBhvr>
                                      <p:to>
                                        <p:strVal val="visible"/>
                                      </p:to>
                                    </p:set>
                                    <p:animEffect transition="in" filter="fade">
                                      <p:cBhvr>
                                        <p:cTn id="25" dur="500"/>
                                        <p:tgtEl>
                                          <p:spTgt spid="22">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6" end="6"/>
                                            </p:txEl>
                                          </p:spTgt>
                                        </p:tgtEl>
                                        <p:attrNameLst>
                                          <p:attrName>style.visibility</p:attrName>
                                        </p:attrNameLst>
                                      </p:cBhvr>
                                      <p:to>
                                        <p:strVal val="visible"/>
                                      </p:to>
                                    </p:set>
                                    <p:animEffect transition="in" filter="fade">
                                      <p:cBhvr>
                                        <p:cTn id="28" dur="500"/>
                                        <p:tgtEl>
                                          <p:spTgt spid="22">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xEl>
                                              <p:pRg st="7" end="7"/>
                                            </p:txEl>
                                          </p:spTgt>
                                        </p:tgtEl>
                                        <p:attrNameLst>
                                          <p:attrName>style.visibility</p:attrName>
                                        </p:attrNameLst>
                                      </p:cBhvr>
                                      <p:to>
                                        <p:strVal val="visible"/>
                                      </p:to>
                                    </p:set>
                                    <p:animEffect transition="in" filter="fade">
                                      <p:cBhvr>
                                        <p:cTn id="31" dur="500"/>
                                        <p:tgtEl>
                                          <p:spTgt spid="22">
                                            <p:txEl>
                                              <p:pRg st="7" end="7"/>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xEl>
                                              <p:pRg st="8" end="8"/>
                                            </p:txEl>
                                          </p:spTgt>
                                        </p:tgtEl>
                                        <p:attrNameLst>
                                          <p:attrName>style.visibility</p:attrName>
                                        </p:attrNameLst>
                                      </p:cBhvr>
                                      <p:to>
                                        <p:strVal val="visible"/>
                                      </p:to>
                                    </p:set>
                                    <p:animEffect transition="in" filter="fade">
                                      <p:cBhvr>
                                        <p:cTn id="34" dur="500"/>
                                        <p:tgtEl>
                                          <p:spTgt spid="22">
                                            <p:txEl>
                                              <p:pRg st="8" end="8"/>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
                                            <p:txEl>
                                              <p:pRg st="9" end="9"/>
                                            </p:txEl>
                                          </p:spTgt>
                                        </p:tgtEl>
                                        <p:attrNameLst>
                                          <p:attrName>style.visibility</p:attrName>
                                        </p:attrNameLst>
                                      </p:cBhvr>
                                      <p:to>
                                        <p:strVal val="visible"/>
                                      </p:to>
                                    </p:set>
                                    <p:animEffect transition="in" filter="fade">
                                      <p:cBhvr>
                                        <p:cTn id="37" dur="500"/>
                                        <p:tgtEl>
                                          <p:spTgt spid="22">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0">
            <a:extLst>
              <a:ext uri="{FF2B5EF4-FFF2-40B4-BE49-F238E27FC236}">
                <a16:creationId xmlns:a16="http://schemas.microsoft.com/office/drawing/2014/main" id="{3E262EC1-2E74-C334-575B-DE3C26B1226C}"/>
              </a:ext>
            </a:extLst>
          </p:cNvPr>
          <p:cNvSpPr>
            <a:spLocks noGrp="1"/>
          </p:cNvSpPr>
          <p:nvPr>
            <p:ph type="title"/>
          </p:nvPr>
        </p:nvSpPr>
        <p:spPr>
          <a:xfrm>
            <a:off x="457200" y="479425"/>
            <a:ext cx="8220075" cy="993775"/>
          </a:xfrm>
        </p:spPr>
        <p:txBody>
          <a:bodyPr/>
          <a:lstStyle/>
          <a:p>
            <a:pPr eaLnBrk="1" hangingPunct="1"/>
            <a:r>
              <a:rPr lang="en-GB" altLang="en-US"/>
              <a:t>Illustrations</a:t>
            </a:r>
          </a:p>
        </p:txBody>
      </p:sp>
      <p:sp>
        <p:nvSpPr>
          <p:cNvPr id="22" name="Content Placeholder 21">
            <a:extLst>
              <a:ext uri="{FF2B5EF4-FFF2-40B4-BE49-F238E27FC236}">
                <a16:creationId xmlns:a16="http://schemas.microsoft.com/office/drawing/2014/main" id="{43D8DB67-F360-8E74-4B61-A57C513642E9}"/>
              </a:ext>
            </a:extLst>
          </p:cNvPr>
          <p:cNvSpPr>
            <a:spLocks noGrp="1"/>
          </p:cNvSpPr>
          <p:nvPr>
            <p:ph idx="1"/>
          </p:nvPr>
        </p:nvSpPr>
        <p:spPr>
          <a:xfrm>
            <a:off x="755650" y="1473200"/>
            <a:ext cx="3816350" cy="1377950"/>
          </a:xfrm>
          <a:prstGeom prst="roundRect">
            <a:avLst>
              <a:gd name="adj" fmla="val 0"/>
            </a:avLst>
          </a:prstGeom>
          <a:ln>
            <a:solidFill>
              <a:schemeClr val="tx1"/>
            </a:solidFill>
          </a:ln>
        </p:spPr>
        <p:txBody>
          <a:bodyPr lIns="144000" tIns="144000" rIns="144000" bIns="144000" rtlCol="0">
            <a:normAutofit fontScale="92500" lnSpcReduction="10000"/>
          </a:bodyPr>
          <a:lstStyle/>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Fiction books often include illustrations.</a:t>
            </a:r>
          </a:p>
          <a:p>
            <a:pPr marL="285750" indent="-285750" eaLnBrk="1" fontAlgn="auto" hangingPunct="1">
              <a:spcAft>
                <a:spcPts val="0"/>
              </a:spcAft>
              <a:buFont typeface="Arial" panose="020B0604020202020204" pitchFamily="34" charset="0"/>
              <a:buChar char="•"/>
              <a:defRPr/>
            </a:pPr>
            <a:r>
              <a:rPr lang="en-US" altLang="en-US" dirty="0">
                <a:ea typeface="ＭＳ Ｐゴシック" panose="020B0600070205080204" pitchFamily="34" charset="-128"/>
                <a:cs typeface="+mn-cs"/>
              </a:rPr>
              <a:t>Why do you think books include illustrations?</a:t>
            </a:r>
          </a:p>
          <a:p>
            <a:pPr eaLnBrk="1" fontAlgn="auto" hangingPunct="1">
              <a:spcAft>
                <a:spcPts val="0"/>
              </a:spcAft>
              <a:defRPr/>
            </a:pPr>
            <a:endParaRPr lang="en-GB" dirty="0">
              <a:cs typeface="+mn-cs"/>
            </a:endParaRPr>
          </a:p>
        </p:txBody>
      </p:sp>
      <p:pic>
        <p:nvPicPr>
          <p:cNvPr id="2" name="Picture 1">
            <a:extLst>
              <a:ext uri="{FF2B5EF4-FFF2-40B4-BE49-F238E27FC236}">
                <a16:creationId xmlns:a16="http://schemas.microsoft.com/office/drawing/2014/main" id="{568F6BB3-1F8E-DCCB-21CE-F53EC3F3910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7075" y="1695450"/>
            <a:ext cx="38512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BB51504-CCAE-EC74-CB66-93C17914B9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2593975"/>
            <a:ext cx="2640012"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xEl>
                                              <p:pRg st="1" end="1"/>
                                            </p:txEl>
                                          </p:spTgt>
                                        </p:tgtEl>
                                        <p:attrNameLst>
                                          <p:attrName>style.visibility</p:attrName>
                                        </p:attrNameLst>
                                      </p:cBhvr>
                                      <p:to>
                                        <p:strVal val="visible"/>
                                      </p:to>
                                    </p:set>
                                    <p:animEffect transition="in" filter="fade">
                                      <p:cBhvr>
                                        <p:cTn id="13" dur="500"/>
                                        <p:tgtEl>
                                          <p:spTgt spid="2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0">
            <a:extLst>
              <a:ext uri="{FF2B5EF4-FFF2-40B4-BE49-F238E27FC236}">
                <a16:creationId xmlns:a16="http://schemas.microsoft.com/office/drawing/2014/main" id="{A3CEE995-82AE-DEDB-E5AD-8AB1B26BBFF4}"/>
              </a:ext>
            </a:extLst>
          </p:cNvPr>
          <p:cNvSpPr>
            <a:spLocks noGrp="1"/>
          </p:cNvSpPr>
          <p:nvPr>
            <p:ph type="title"/>
          </p:nvPr>
        </p:nvSpPr>
        <p:spPr>
          <a:xfrm>
            <a:off x="457200" y="479425"/>
            <a:ext cx="8220075" cy="993775"/>
          </a:xfrm>
        </p:spPr>
        <p:txBody>
          <a:bodyPr/>
          <a:lstStyle/>
          <a:p>
            <a:pPr eaLnBrk="1" hangingPunct="1"/>
            <a:r>
              <a:rPr lang="en-GB" altLang="en-US"/>
              <a:t>Written in Chapters</a:t>
            </a:r>
          </a:p>
        </p:txBody>
      </p:sp>
      <p:sp>
        <p:nvSpPr>
          <p:cNvPr id="22" name="Content Placeholder 21">
            <a:extLst>
              <a:ext uri="{FF2B5EF4-FFF2-40B4-BE49-F238E27FC236}">
                <a16:creationId xmlns:a16="http://schemas.microsoft.com/office/drawing/2014/main" id="{8BE4FFC4-76E6-CD44-4505-5713C4B8C445}"/>
              </a:ext>
            </a:extLst>
          </p:cNvPr>
          <p:cNvSpPr>
            <a:spLocks noGrp="1"/>
          </p:cNvSpPr>
          <p:nvPr>
            <p:ph idx="1"/>
          </p:nvPr>
        </p:nvSpPr>
        <p:spPr>
          <a:xfrm>
            <a:off x="755650" y="1514475"/>
            <a:ext cx="7632700" cy="2484438"/>
          </a:xfrm>
          <a:prstGeom prst="roundRect">
            <a:avLst>
              <a:gd name="adj" fmla="val 0"/>
            </a:avLst>
          </a:prstGeom>
          <a:ln w="25400">
            <a:solidFill>
              <a:schemeClr val="tx1"/>
            </a:solidFill>
            <a:round/>
            <a:headEnd/>
            <a:tailEnd/>
          </a:ln>
        </p:spPr>
        <p:txBody>
          <a:bodyPr lIns="144000" tIns="144000" rIns="144000" bIns="144000"/>
          <a:lstStyle/>
          <a:p>
            <a:pPr marL="285750" indent="-285750" eaLnBrk="1" hangingPunct="1">
              <a:buFont typeface="Arial" panose="020B0604020202020204" pitchFamily="34" charset="0"/>
              <a:buChar char="•"/>
            </a:pPr>
            <a:r>
              <a:rPr lang="en-US" altLang="en-US">
                <a:ea typeface="ＭＳ Ｐゴシック" panose="020B0600070205080204" pitchFamily="34" charset="-128"/>
              </a:rPr>
              <a:t>Each chapters tells a part of the story.</a:t>
            </a:r>
          </a:p>
          <a:p>
            <a:pPr marL="285750" indent="-285750" eaLnBrk="1" hangingPunct="1">
              <a:buFont typeface="Arial" panose="020B0604020202020204" pitchFamily="34" charset="0"/>
              <a:buChar char="•"/>
            </a:pPr>
            <a:r>
              <a:rPr lang="en-US" altLang="en-US">
                <a:ea typeface="ＭＳ Ｐゴシック" panose="020B0600070205080204" pitchFamily="34" charset="-128"/>
              </a:rPr>
              <a:t>Chapters sometimes end on a cliffhanger to keep the reader interested and to build tension.</a:t>
            </a:r>
          </a:p>
          <a:p>
            <a:pPr marL="285750" indent="-285750" eaLnBrk="1" hangingPunct="1">
              <a:buFont typeface="Arial" panose="020B0604020202020204" pitchFamily="34" charset="0"/>
              <a:buChar char="•"/>
            </a:pPr>
            <a:r>
              <a:rPr lang="en-US" altLang="en-US">
                <a:ea typeface="ＭＳ Ｐゴシック" panose="020B0600070205080204" pitchFamily="34" charset="-128"/>
              </a:rPr>
              <a:t>Chapters often have a common theme such as:</a:t>
            </a:r>
            <a:endParaRPr lang="en-GB" altLang="en-US">
              <a:ea typeface="ＭＳ Ｐゴシック" panose="020B0600070205080204" pitchFamily="34" charset="-128"/>
            </a:endParaRPr>
          </a:p>
          <a:p>
            <a:pPr marL="971550" lvl="1" indent="-285750" eaLnBrk="1" hangingPunct="1"/>
            <a:r>
              <a:rPr lang="en-GB" altLang="en-US" sz="1800">
                <a:ea typeface="ＭＳ Ｐゴシック" panose="020B0600070205080204" pitchFamily="34" charset="-128"/>
              </a:rPr>
              <a:t>Time</a:t>
            </a:r>
          </a:p>
          <a:p>
            <a:pPr marL="971550" lvl="1" indent="-285750" eaLnBrk="1" hangingPunct="1"/>
            <a:r>
              <a:rPr lang="en-GB" altLang="en-US" sz="1800">
                <a:ea typeface="ＭＳ Ｐゴシック" panose="020B0600070205080204" pitchFamily="34" charset="-128"/>
              </a:rPr>
              <a:t>setting</a:t>
            </a:r>
          </a:p>
          <a:p>
            <a:pPr marL="971550" lvl="1" indent="-285750" eaLnBrk="1" hangingPunct="1"/>
            <a:r>
              <a:rPr lang="en-GB" altLang="en-US" sz="1800">
                <a:ea typeface="ＭＳ Ｐゴシック" panose="020B0600070205080204" pitchFamily="34" charset="-128"/>
              </a:rPr>
              <a:t>characters involved.</a:t>
            </a:r>
            <a:endParaRPr lang="en-US" altLang="en-US" sz="1800">
              <a:ea typeface="ＭＳ Ｐゴシック" panose="020B0600070205080204" pitchFamily="34" charset="-128"/>
            </a:endParaRPr>
          </a:p>
        </p:txBody>
      </p:sp>
      <p:pic>
        <p:nvPicPr>
          <p:cNvPr id="2" name="Picture 1">
            <a:extLst>
              <a:ext uri="{FF2B5EF4-FFF2-40B4-BE49-F238E27FC236}">
                <a16:creationId xmlns:a16="http://schemas.microsoft.com/office/drawing/2014/main" id="{170E7421-60F6-E70D-3EFE-37B6B5665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9213" y="2757488"/>
            <a:ext cx="4383087"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500"/>
                                        <p:tgtEl>
                                          <p:spTgt spid="22">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xEl>
                                              <p:pRg st="3" end="3"/>
                                            </p:txEl>
                                          </p:spTgt>
                                        </p:tgtEl>
                                        <p:attrNameLst>
                                          <p:attrName>style.visibility</p:attrName>
                                        </p:attrNameLst>
                                      </p:cBhvr>
                                      <p:to>
                                        <p:strVal val="visible"/>
                                      </p:to>
                                    </p:set>
                                    <p:animEffect transition="in" filter="fade">
                                      <p:cBhvr>
                                        <p:cTn id="25" dur="500"/>
                                        <p:tgtEl>
                                          <p:spTgt spid="2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xEl>
                                              <p:pRg st="4" end="4"/>
                                            </p:txEl>
                                          </p:spTgt>
                                        </p:tgtEl>
                                        <p:attrNameLst>
                                          <p:attrName>style.visibility</p:attrName>
                                        </p:attrNameLst>
                                      </p:cBhvr>
                                      <p:to>
                                        <p:strVal val="visible"/>
                                      </p:to>
                                    </p:set>
                                    <p:animEffect transition="in" filter="fade">
                                      <p:cBhvr>
                                        <p:cTn id="28" dur="500"/>
                                        <p:tgtEl>
                                          <p:spTgt spid="22">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500"/>
                                        <p:tgtEl>
                                          <p:spTgt spid="22">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849C444-8255-4B76-B84A-320038AF0A66}"/>
              </a:ext>
            </a:extLst>
          </p:cNvPr>
          <p:cNvSpPr txBox="1"/>
          <p:nvPr/>
        </p:nvSpPr>
        <p:spPr>
          <a:xfrm>
            <a:off x="841892" y="3176131"/>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Picture Story Books</a:t>
            </a:r>
          </a:p>
        </p:txBody>
      </p:sp>
      <p:sp>
        <p:nvSpPr>
          <p:cNvPr id="17" name="TextBox 16">
            <a:extLst>
              <a:ext uri="{FF2B5EF4-FFF2-40B4-BE49-F238E27FC236}">
                <a16:creationId xmlns:a16="http://schemas.microsoft.com/office/drawing/2014/main" id="{0536E2C3-3072-4CB8-81C5-92FCEAEEC75D}"/>
              </a:ext>
            </a:extLst>
          </p:cNvPr>
          <p:cNvSpPr txBox="1"/>
          <p:nvPr/>
        </p:nvSpPr>
        <p:spPr>
          <a:xfrm>
            <a:off x="841892" y="3775880"/>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Chapter Books</a:t>
            </a:r>
          </a:p>
        </p:txBody>
      </p:sp>
      <p:sp>
        <p:nvSpPr>
          <p:cNvPr id="18" name="TextBox 17">
            <a:extLst>
              <a:ext uri="{FF2B5EF4-FFF2-40B4-BE49-F238E27FC236}">
                <a16:creationId xmlns:a16="http://schemas.microsoft.com/office/drawing/2014/main" id="{8445DFE5-0BF2-4511-AF45-25523CC266B1}"/>
              </a:ext>
            </a:extLst>
          </p:cNvPr>
          <p:cNvSpPr txBox="1"/>
          <p:nvPr/>
        </p:nvSpPr>
        <p:spPr>
          <a:xfrm>
            <a:off x="841892" y="4375629"/>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Novels</a:t>
            </a:r>
          </a:p>
        </p:txBody>
      </p:sp>
      <p:sp>
        <p:nvSpPr>
          <p:cNvPr id="12" name="TextBox 11">
            <a:extLst>
              <a:ext uri="{FF2B5EF4-FFF2-40B4-BE49-F238E27FC236}">
                <a16:creationId xmlns:a16="http://schemas.microsoft.com/office/drawing/2014/main" id="{7D2EC996-633B-4EA1-B4D9-DBE8FC739592}"/>
              </a:ext>
            </a:extLst>
          </p:cNvPr>
          <p:cNvSpPr txBox="1"/>
          <p:nvPr/>
        </p:nvSpPr>
        <p:spPr>
          <a:xfrm>
            <a:off x="841892" y="2576382"/>
            <a:ext cx="7344576" cy="422910"/>
          </a:xfrm>
          <a:prstGeom prst="roundRect">
            <a:avLst>
              <a:gd name="adj" fmla="val 22639"/>
            </a:avLst>
          </a:prstGeom>
          <a:solidFill>
            <a:srgbClr val="ACDDFC"/>
          </a:solidFill>
        </p:spPr>
        <p:txBody>
          <a:bodyPr wrap="square" lIns="360000" rtlCol="0" anchor="ctr" anchorCtr="0">
            <a:spAutoFit/>
          </a:bodyPr>
          <a:lstStyle/>
          <a:p>
            <a:pPr marL="285750" indent="-285750">
              <a:buFont typeface="Arial" panose="020B0604020202020204" pitchFamily="34" charset="0"/>
              <a:buChar char="•"/>
            </a:pPr>
            <a:r>
              <a:rPr lang="en-GB" dirty="0"/>
              <a:t>Fairy Tales and Nursery Rhymes</a:t>
            </a:r>
          </a:p>
        </p:txBody>
      </p:sp>
      <p:sp>
        <p:nvSpPr>
          <p:cNvPr id="3" name="Title 2">
            <a:extLst>
              <a:ext uri="{FF2B5EF4-FFF2-40B4-BE49-F238E27FC236}">
                <a16:creationId xmlns:a16="http://schemas.microsoft.com/office/drawing/2014/main" id="{A7BB554B-592A-4144-8F78-DF5A83989058}"/>
              </a:ext>
            </a:extLst>
          </p:cNvPr>
          <p:cNvSpPr>
            <a:spLocks noGrp="1"/>
          </p:cNvSpPr>
          <p:nvPr>
            <p:ph type="title"/>
          </p:nvPr>
        </p:nvSpPr>
        <p:spPr/>
        <p:txBody>
          <a:bodyPr/>
          <a:lstStyle/>
          <a:p>
            <a:r>
              <a:rPr lang="en-US" dirty="0">
                <a:solidFill>
                  <a:srgbClr val="000000"/>
                </a:solidFill>
                <a:latin typeface="+mn-lt"/>
                <a:ea typeface="Helvetica Neue"/>
                <a:cs typeface="Helvetica Neue"/>
                <a:sym typeface="Helvetica Neue"/>
              </a:rPr>
              <a:t>Examples of Fiction</a:t>
            </a:r>
            <a:endParaRPr lang="en-GB" dirty="0">
              <a:latin typeface="+mn-lt"/>
            </a:endParaRPr>
          </a:p>
        </p:txBody>
      </p:sp>
      <p:sp>
        <p:nvSpPr>
          <p:cNvPr id="11" name="Title 2">
            <a:extLst>
              <a:ext uri="{FF2B5EF4-FFF2-40B4-BE49-F238E27FC236}">
                <a16:creationId xmlns:a16="http://schemas.microsoft.com/office/drawing/2014/main" id="{A18FFAAB-F8D8-44A2-878D-C64EC2A94CDF}"/>
              </a:ext>
            </a:extLst>
          </p:cNvPr>
          <p:cNvSpPr txBox="1">
            <a:spLocks/>
          </p:cNvSpPr>
          <p:nvPr/>
        </p:nvSpPr>
        <p:spPr>
          <a:xfrm>
            <a:off x="457198" y="1219071"/>
            <a:ext cx="822007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lvl="0">
              <a:lnSpc>
                <a:spcPct val="120000"/>
              </a:lnSpc>
              <a:spcBef>
                <a:spcPts val="0"/>
              </a:spcBef>
              <a:buClr>
                <a:srgbClr val="000000"/>
              </a:buClr>
              <a:buSzPts val="3400"/>
            </a:pPr>
            <a:r>
              <a:rPr lang="en-GB" sz="1800" b="0" dirty="0">
                <a:solidFill>
                  <a:srgbClr val="000000"/>
                </a:solidFill>
                <a:latin typeface="+mn-lt"/>
                <a:ea typeface="Helvetica Neue"/>
                <a:cs typeface="Helvetica Neue"/>
                <a:sym typeface="Helvetica Neue"/>
              </a:rPr>
              <a:t>There are many different kinds of fiction books and texts. These are just some of the different examples: </a:t>
            </a:r>
            <a:endParaRPr lang="en-GB" sz="1800" dirty="0">
              <a:latin typeface="+mn-lt"/>
            </a:endParaRPr>
          </a:p>
        </p:txBody>
      </p:sp>
      <p:pic>
        <p:nvPicPr>
          <p:cNvPr id="4" name="Picture 3" descr="A picture containing clock, room&#10;&#10;Description automatically generated">
            <a:extLst>
              <a:ext uri="{FF2B5EF4-FFF2-40B4-BE49-F238E27FC236}">
                <a16:creationId xmlns:a16="http://schemas.microsoft.com/office/drawing/2014/main" id="{AD424DA4-CAD7-472B-BEC0-34717EE2C7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0238" y="1924714"/>
            <a:ext cx="3876952" cy="4375629"/>
          </a:xfrm>
          <a:prstGeom prst="rect">
            <a:avLst/>
          </a:prstGeom>
        </p:spPr>
      </p:pic>
    </p:spTree>
    <p:extLst>
      <p:ext uri="{BB962C8B-B14F-4D97-AF65-F5344CB8AC3E}">
        <p14:creationId xmlns:p14="http://schemas.microsoft.com/office/powerpoint/2010/main" val="120511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2" grpId="0" animBg="1"/>
    </p:bldLst>
  </p:timing>
</p:sld>
</file>

<file path=ppt/theme/theme1.xml><?xml version="1.0" encoding="utf-8"?>
<a:theme xmlns:a="http://schemas.openxmlformats.org/drawingml/2006/main" name="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agrams for Education by Slidesgo">
  <a:themeElements>
    <a:clrScheme name="Simple Light">
      <a:dk1>
        <a:srgbClr val="000000"/>
      </a:dk1>
      <a:lt1>
        <a:srgbClr val="FFFFFF"/>
      </a:lt1>
      <a:dk2>
        <a:srgbClr val="595959"/>
      </a:dk2>
      <a:lt2>
        <a:srgbClr val="E4E4E4"/>
      </a:lt2>
      <a:accent1>
        <a:srgbClr val="F25C78"/>
      </a:accent1>
      <a:accent2>
        <a:srgbClr val="A3A5D9"/>
      </a:accent2>
      <a:accent3>
        <a:srgbClr val="4B71BF"/>
      </a:accent3>
      <a:accent4>
        <a:srgbClr val="F2B749"/>
      </a:accent4>
      <a:accent5>
        <a:srgbClr val="F25C78"/>
      </a:accent5>
      <a:accent6>
        <a:srgbClr val="A3A5D9"/>
      </a:accent6>
      <a:hlink>
        <a:srgbClr val="4B71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3684</TotalTime>
  <Words>348</Words>
  <Application>Microsoft Office PowerPoint</Application>
  <PresentationFormat>On-screen Show (4:3)</PresentationFormat>
  <Paragraphs>70</Paragraphs>
  <Slides>12</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Abadi</vt:lpstr>
      <vt:lpstr>Arial</vt:lpstr>
      <vt:lpstr>Calibri</vt:lpstr>
      <vt:lpstr>Comic Sans MS</vt:lpstr>
      <vt:lpstr>Fira Sans</vt:lpstr>
      <vt:lpstr>Roboto</vt:lpstr>
      <vt:lpstr>Twinkl</vt:lpstr>
      <vt:lpstr>Diagrams for Education by Slidesgo</vt:lpstr>
      <vt:lpstr>1_Diagrams for Education by Slidesgo</vt:lpstr>
      <vt:lpstr>3_Diagrams for Education by Slidesgo</vt:lpstr>
      <vt:lpstr> </vt:lpstr>
      <vt:lpstr>Lessons Objectives</vt:lpstr>
      <vt:lpstr>Fiction vs Non-Fiction What’s the Difference?</vt:lpstr>
      <vt:lpstr>Features of a Fiction Book</vt:lpstr>
      <vt:lpstr>Tells a Story</vt:lpstr>
      <vt:lpstr>Characters</vt:lpstr>
      <vt:lpstr>Illustrations</vt:lpstr>
      <vt:lpstr>Written in Chapters</vt:lpstr>
      <vt:lpstr>Examples of Fiction</vt:lpstr>
      <vt:lpstr>PowerPoint Presentation</vt:lpstr>
      <vt:lpstr>Can You Think of Any Other Types of Fiction Texts?</vt:lpstr>
      <vt:lpstr>Lessons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Fiction The Party</dc:title>
  <dc:creator>hp</dc:creator>
  <cp:lastModifiedBy>yasmine Mohamed Helmy</cp:lastModifiedBy>
  <cp:revision>125</cp:revision>
  <dcterms:created xsi:type="dcterms:W3CDTF">2022-01-21T12:30:51Z</dcterms:created>
  <dcterms:modified xsi:type="dcterms:W3CDTF">2022-09-17T16:41:03Z</dcterms:modified>
</cp:coreProperties>
</file>