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61" r:id="rId5"/>
    <p:sldId id="258" r:id="rId6"/>
    <p:sldId id="257" r:id="rId7"/>
    <p:sldId id="259" r:id="rId8"/>
    <p:sldId id="274" r:id="rId9"/>
    <p:sldId id="266" r:id="rId10"/>
    <p:sldId id="268" r:id="rId11"/>
    <p:sldId id="260" r:id="rId12"/>
    <p:sldId id="270" r:id="rId13"/>
    <p:sldId id="265" r:id="rId14"/>
    <p:sldId id="273" r:id="rId15"/>
    <p:sldId id="275" r:id="rId16"/>
    <p:sldId id="262" r:id="rId17"/>
    <p:sldId id="267" r:id="rId18"/>
    <p:sldId id="269" r:id="rId19"/>
    <p:sldId id="264" r:id="rId20"/>
    <p:sldId id="263" r:id="rId21"/>
    <p:sldId id="272" r:id="rId22"/>
    <p:sldId id="271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FF"/>
    <a:srgbClr val="00FF00"/>
    <a:srgbClr val="CC00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5546C-029F-46F8-BDF2-298AD7643329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4EFA4-7CF5-4D25-B313-66EC061303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57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2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17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9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63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68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60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72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84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70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72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5DAB1-DA7A-462D-B533-0F5229A962DE}" type="datetimeFigureOut">
              <a:rPr lang="es-ES" smtClean="0"/>
              <a:t>19/01/2024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0087-7737-4A82-A88C-48BB31D542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190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12" Type="http://schemas.microsoft.com/office/2007/relationships/hdphoto" Target="../media/hdphoto1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microsoft.com/office/2007/relationships/hdphoto" Target="../media/hdphoto1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.png"/><Relationship Id="rId12" Type="http://schemas.microsoft.com/office/2007/relationships/hdphoto" Target="../media/hdphoto1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.png"/><Relationship Id="rId12" Type="http://schemas.microsoft.com/office/2007/relationships/hdphoto" Target="../media/hdphoto1.wd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microsoft.com/office/2007/relationships/hdphoto" Target="../media/hdphoto1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microsoft.com/office/2007/relationships/hdphoto" Target="../media/hdphoto1.wd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12" Type="http://schemas.microsoft.com/office/2007/relationships/hdphoto" Target="../media/hdphoto1.wd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microsoft.com/office/2007/relationships/hdphoto" Target="../media/hdphoto1.wdp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microsoft.com/office/2007/relationships/hdphoto" Target="../media/hdphoto1.wdp"/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0" Type="http://schemas.openxmlformats.org/officeDocument/2006/relationships/image" Target="../media/image5.png"/><Relationship Id="rId4" Type="http://schemas.openxmlformats.org/officeDocument/2006/relationships/audio" Target="../media/audio2.wav"/><Relationship Id="rId9" Type="http://schemas.openxmlformats.org/officeDocument/2006/relationships/image" Target="../media/image1.png"/><Relationship Id="rId1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2.png"/><Relationship Id="rId12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2.png"/><Relationship Id="rId12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12.png"/><Relationship Id="rId12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1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12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778884" y="5942672"/>
            <a:ext cx="915484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START</a:t>
            </a:r>
            <a:endParaRPr lang="es-ES" b="1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46">
            <a:off x="988733" y="1966890"/>
            <a:ext cx="1725026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5237">
            <a:off x="6213549" y="3124388"/>
            <a:ext cx="1718930" cy="786319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09" y="1988840"/>
            <a:ext cx="2015591" cy="79758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096">
            <a:off x="1013518" y="804608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1065990" y="3045878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452">
            <a:off x="6218102" y="870180"/>
            <a:ext cx="1718930" cy="78631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772522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42 Elipse"/>
          <p:cNvSpPr/>
          <p:nvPr/>
        </p:nvSpPr>
        <p:spPr>
          <a:xfrm>
            <a:off x="4472942" y="3933056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http://www.movimentotorino.it/site/Question-mark-icon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36" y="317182"/>
            <a:ext cx="2438400" cy="2438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29" y="5390605"/>
            <a:ext cx="5528615" cy="871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1" r="10313" b="17867"/>
          <a:stretch/>
        </p:blipFill>
        <p:spPr>
          <a:xfrm>
            <a:off x="3707904" y="6087210"/>
            <a:ext cx="1440160" cy="662332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26044"/>
            <a:ext cx="2090755" cy="792088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5752">
            <a:off x="6201660" y="4187235"/>
            <a:ext cx="1718930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9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915404" y="5524534"/>
            <a:ext cx="7313191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did</a:t>
            </a:r>
            <a:r>
              <a:rPr lang="es-ES_tradnl" sz="2800" dirty="0"/>
              <a:t>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go</a:t>
            </a:r>
            <a:r>
              <a:rPr lang="es-ES_tradnl" sz="2800" dirty="0"/>
              <a:t>? I </a:t>
            </a:r>
            <a:r>
              <a:rPr lang="es-ES_tradnl" sz="2800" dirty="0" err="1"/>
              <a:t>went</a:t>
            </a:r>
            <a:r>
              <a:rPr lang="es-ES_tradnl" sz="2800" dirty="0"/>
              <a:t> to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park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636392" y="932823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4693469" y="1033833"/>
            <a:ext cx="1718930" cy="786319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53433"/>
            <a:ext cx="2015591" cy="79758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5048464" y="2138232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6620033" y="972925"/>
            <a:ext cx="1718930" cy="78631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42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429" y="2272356"/>
            <a:ext cx="1588561" cy="722494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9/18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033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candies</a:t>
            </a:r>
            <a:r>
              <a:rPr lang="es-ES_tradnl" sz="2800" dirty="0"/>
              <a:t> are </a:t>
            </a:r>
            <a:r>
              <a:rPr lang="es-ES_tradnl" sz="2800" dirty="0" err="1"/>
              <a:t>those</a:t>
            </a:r>
            <a:r>
              <a:rPr lang="es-ES_tradnl" sz="2800" dirty="0"/>
              <a:t>? </a:t>
            </a:r>
            <a:r>
              <a:rPr lang="es-ES_tradnl" sz="2800" dirty="0" err="1"/>
              <a:t>They’re</a:t>
            </a:r>
            <a:r>
              <a:rPr lang="es-ES_tradnl" sz="2800" dirty="0"/>
              <a:t> </a:t>
            </a:r>
            <a:r>
              <a:rPr lang="es-ES_tradnl" sz="2800" dirty="0" err="1"/>
              <a:t>Peter’s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6659576" y="2246553"/>
            <a:ext cx="160561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469814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3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1038">
            <a:off x="4825470" y="2196826"/>
            <a:ext cx="1725026" cy="722494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10/18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2785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err="1"/>
              <a:t>All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smartphones</a:t>
            </a:r>
            <a:r>
              <a:rPr lang="es-ES_tradnl" sz="2800" dirty="0"/>
              <a:t> are </a:t>
            </a:r>
            <a:r>
              <a:rPr lang="es-ES_tradnl" sz="2800" dirty="0" err="1"/>
              <a:t>great</a:t>
            </a:r>
            <a:r>
              <a:rPr lang="es-ES_tradnl" sz="2800" dirty="0"/>
              <a:t>. _______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cheaper</a:t>
            </a:r>
            <a:r>
              <a:rPr lang="es-ES_tradnl" sz="2800" dirty="0"/>
              <a:t>?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4890144" y="2140144"/>
            <a:ext cx="174354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469814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3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11/18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0674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your</a:t>
            </a:r>
            <a:r>
              <a:rPr lang="es-ES_tradnl" sz="2800" dirty="0"/>
              <a:t> </a:t>
            </a:r>
            <a:r>
              <a:rPr lang="es-ES_tradnl" sz="2800" dirty="0" err="1"/>
              <a:t>name</a:t>
            </a:r>
            <a:r>
              <a:rPr lang="es-ES_tradnl" sz="2800" dirty="0"/>
              <a:t>? </a:t>
            </a:r>
            <a:r>
              <a:rPr lang="es-ES_tradnl" sz="2800" dirty="0" err="1"/>
              <a:t>My</a:t>
            </a:r>
            <a:r>
              <a:rPr lang="es-ES_tradnl" sz="2800" dirty="0"/>
              <a:t> </a:t>
            </a:r>
            <a:r>
              <a:rPr lang="es-ES_tradnl" sz="2800" dirty="0" err="1"/>
              <a:t>name</a:t>
            </a:r>
            <a:r>
              <a:rPr lang="es-ES_tradnl" sz="2800" dirty="0"/>
              <a:t> </a:t>
            </a:r>
            <a:r>
              <a:rPr lang="es-ES_tradnl" sz="2800" dirty="0" err="1"/>
              <a:t>is</a:t>
            </a:r>
            <a:r>
              <a:rPr lang="es-ES_tradnl" sz="2800" dirty="0"/>
              <a:t> Paul.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553315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32856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9116">
            <a:off x="668641" y="1279007"/>
            <a:ext cx="1743544" cy="79476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904448" y="2152271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93" y="1124744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12/18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2509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dirty="0" err="1">
                <a:solidFill>
                  <a:schemeClr val="tx1"/>
                </a:solidFill>
              </a:rPr>
              <a:t>The</a:t>
            </a:r>
            <a:r>
              <a:rPr lang="es-ES_tradnl" dirty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15616" y="5445224"/>
            <a:ext cx="6968964" cy="1037153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did</a:t>
            </a:r>
            <a:r>
              <a:rPr lang="es-ES_tradnl" sz="2800" dirty="0"/>
              <a:t> </a:t>
            </a:r>
            <a:r>
              <a:rPr lang="es-ES_tradnl" sz="2800" dirty="0" err="1"/>
              <a:t>they</a:t>
            </a:r>
            <a:r>
              <a:rPr lang="es-ES_tradnl" sz="2800" dirty="0"/>
              <a:t> lose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game</a:t>
            </a:r>
            <a:r>
              <a:rPr lang="es-ES_tradnl" sz="2800" dirty="0"/>
              <a:t>? </a:t>
            </a:r>
          </a:p>
          <a:p>
            <a:pPr algn="ctr"/>
            <a:r>
              <a:rPr lang="es-ES_tradnl" sz="2800" dirty="0" err="1"/>
              <a:t>Because</a:t>
            </a:r>
            <a:r>
              <a:rPr lang="es-ES_tradnl" sz="2800" dirty="0"/>
              <a:t> </a:t>
            </a:r>
            <a:r>
              <a:rPr lang="es-ES_tradnl" sz="2800" dirty="0" err="1"/>
              <a:t>they</a:t>
            </a:r>
            <a:r>
              <a:rPr lang="es-ES_tradnl" sz="2800" dirty="0"/>
              <a:t> </a:t>
            </a:r>
            <a:r>
              <a:rPr lang="es-ES_tradnl" sz="2800" dirty="0" err="1"/>
              <a:t>played</a:t>
            </a:r>
            <a:r>
              <a:rPr lang="es-ES_tradnl" sz="2800" dirty="0"/>
              <a:t> </a:t>
            </a:r>
            <a:r>
              <a:rPr lang="es-ES_tradnl" sz="2800" dirty="0" err="1"/>
              <a:t>badly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681441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564384" y="94818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127">
            <a:off x="6380406" y="1036290"/>
            <a:ext cx="1743547" cy="797579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832440" y="2114087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776749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797" y="1041919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780928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3926125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809819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13/18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427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that</a:t>
            </a:r>
            <a:r>
              <a:rPr lang="es-ES_tradnl" sz="2800" dirty="0"/>
              <a:t>? </a:t>
            </a:r>
            <a:r>
              <a:rPr lang="es-ES_tradnl" sz="2800" dirty="0" err="1"/>
              <a:t>It’s</a:t>
            </a:r>
            <a:r>
              <a:rPr lang="es-ES_tradnl" sz="2800" dirty="0"/>
              <a:t> </a:t>
            </a:r>
            <a:r>
              <a:rPr lang="es-ES_tradnl" sz="2800" dirty="0" err="1"/>
              <a:t>my</a:t>
            </a:r>
            <a:r>
              <a:rPr lang="es-ES_tradnl" sz="2800" dirty="0"/>
              <a:t> </a:t>
            </a:r>
            <a:r>
              <a:rPr lang="es-ES_tradnl" sz="2800" dirty="0" err="1"/>
              <a:t>schoolbag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530910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9116">
            <a:off x="725648" y="1279007"/>
            <a:ext cx="1743544" cy="79476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890789" y="2131649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9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14/18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9458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did</a:t>
            </a:r>
            <a:r>
              <a:rPr lang="es-ES_tradnl" sz="2800" dirty="0"/>
              <a:t>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go</a:t>
            </a:r>
            <a:r>
              <a:rPr lang="es-ES_tradnl" sz="2800" dirty="0"/>
              <a:t> </a:t>
            </a:r>
            <a:r>
              <a:rPr lang="es-ES_tradnl" sz="2800" dirty="0" err="1"/>
              <a:t>with</a:t>
            </a:r>
            <a:r>
              <a:rPr lang="es-ES_tradnl" sz="2800" dirty="0"/>
              <a:t>? I </a:t>
            </a:r>
            <a:r>
              <a:rPr lang="es-ES_tradnl" sz="2800" dirty="0" err="1"/>
              <a:t>went</a:t>
            </a:r>
            <a:r>
              <a:rPr lang="es-ES_tradnl" sz="2800" dirty="0"/>
              <a:t> </a:t>
            </a:r>
            <a:r>
              <a:rPr lang="es-ES_tradnl" sz="2800" dirty="0" err="1"/>
              <a:t>with</a:t>
            </a:r>
            <a:r>
              <a:rPr lang="es-ES_tradnl" sz="2800" dirty="0"/>
              <a:t> Peter.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553315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811578" y="2496682"/>
            <a:ext cx="1669471" cy="760996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1038">
            <a:off x="4825470" y="2196826"/>
            <a:ext cx="1725026" cy="722494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33884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36125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3981322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15/18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7255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cap</a:t>
            </a:r>
            <a:r>
              <a:rPr lang="es-ES_tradnl" sz="2800" dirty="0"/>
              <a:t>  do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like</a:t>
            </a:r>
            <a:r>
              <a:rPr lang="es-ES_tradnl" sz="2800" dirty="0"/>
              <a:t>? I </a:t>
            </a:r>
            <a:r>
              <a:rPr lang="es-ES_tradnl" sz="2800" dirty="0" err="1"/>
              <a:t>like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red </a:t>
            </a:r>
            <a:r>
              <a:rPr lang="es-ES_tradnl" sz="2800" dirty="0" err="1"/>
              <a:t>one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4890144" y="2140144"/>
            <a:ext cx="174354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469814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3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16/18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1917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car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that</a:t>
            </a:r>
            <a:r>
              <a:rPr lang="es-ES_tradnl" sz="2800" dirty="0"/>
              <a:t>? </a:t>
            </a:r>
            <a:r>
              <a:rPr lang="es-ES_tradnl" sz="2800" dirty="0" err="1"/>
              <a:t>It’s</a:t>
            </a:r>
            <a:r>
              <a:rPr lang="es-ES_tradnl" sz="2800" dirty="0"/>
              <a:t> </a:t>
            </a:r>
            <a:r>
              <a:rPr lang="es-ES_tradnl" sz="2800" dirty="0" err="1"/>
              <a:t>ours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6659576" y="2246553"/>
            <a:ext cx="160561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469814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3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1038">
            <a:off x="4825470" y="2196826"/>
            <a:ext cx="1725026" cy="722494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17/18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312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67544" y="5524534"/>
            <a:ext cx="8280919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wrote</a:t>
            </a:r>
            <a:r>
              <a:rPr lang="es-ES_tradnl" sz="2800" dirty="0"/>
              <a:t> </a:t>
            </a:r>
            <a:r>
              <a:rPr lang="es-ES_tradnl" sz="2800" i="1" dirty="0"/>
              <a:t>Hamlet</a:t>
            </a:r>
            <a:r>
              <a:rPr lang="es-ES_tradnl" sz="2800" dirty="0"/>
              <a:t>? William Shakespeare.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553315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530910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715266" y="2568690"/>
            <a:ext cx="1669471" cy="760996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1038">
            <a:off x="4727713" y="2131649"/>
            <a:ext cx="1725026" cy="722494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949" y="1045254"/>
            <a:ext cx="1718930" cy="786319"/>
          </a:xfrm>
          <a:prstGeom prst="rect">
            <a:avLst/>
          </a:prstGeom>
        </p:spPr>
      </p:pic>
      <p:sp>
        <p:nvSpPr>
          <p:cNvPr id="15" name="14 Botón de acción: Personalizar">
            <a:hlinkClick r:id="" action="ppaction://hlinkshowjump?jump=endshow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Blank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EXIT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18/18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679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are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leaving</a:t>
            </a:r>
            <a:r>
              <a:rPr lang="es-ES_tradnl" sz="2800" dirty="0"/>
              <a:t>? </a:t>
            </a:r>
            <a:r>
              <a:rPr lang="es-ES_tradnl" sz="2800" dirty="0" err="1"/>
              <a:t>I’m</a:t>
            </a:r>
            <a:r>
              <a:rPr lang="es-ES_tradnl" sz="2800" dirty="0"/>
              <a:t> </a:t>
            </a:r>
            <a:r>
              <a:rPr lang="es-ES_tradnl" sz="2800" dirty="0" err="1"/>
              <a:t>leaving</a:t>
            </a:r>
            <a:r>
              <a:rPr lang="es-ES_tradnl" sz="2800" dirty="0"/>
              <a:t> </a:t>
            </a:r>
            <a:r>
              <a:rPr lang="es-ES_tradnl" sz="2800" dirty="0" err="1"/>
              <a:t>tomorrow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844462" y="932823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41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760" y="1158342"/>
            <a:ext cx="1743547" cy="79758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3858">
            <a:off x="5057344" y="2193071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1012009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6736327" y="972925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2936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61999" y="4013469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429" y="2272356"/>
            <a:ext cx="1588561" cy="72249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1/18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97195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915404" y="5524534"/>
            <a:ext cx="7313191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do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live</a:t>
            </a:r>
            <a:r>
              <a:rPr lang="es-ES_tradnl" sz="2800" dirty="0"/>
              <a:t>? I </a:t>
            </a:r>
            <a:r>
              <a:rPr lang="es-ES_tradnl" sz="2800" dirty="0" err="1"/>
              <a:t>live</a:t>
            </a:r>
            <a:r>
              <a:rPr lang="es-ES_tradnl" sz="2800" dirty="0"/>
              <a:t> in </a:t>
            </a:r>
            <a:r>
              <a:rPr lang="es-ES_tradnl" sz="2800" dirty="0" err="1"/>
              <a:t>Spain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590309" y="931064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4839371" y="1126362"/>
            <a:ext cx="1718930" cy="786319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08" y="2037794"/>
            <a:ext cx="2015591" cy="79758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976457" y="2163040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901428" y="2541821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6709692" y="931063"/>
            <a:ext cx="1718930" cy="786319"/>
          </a:xfrm>
          <a:prstGeom prst="rect">
            <a:avLst/>
          </a:prstGeom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42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522" y="2250776"/>
            <a:ext cx="1588561" cy="722494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2/18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0849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are </a:t>
            </a:r>
            <a:r>
              <a:rPr lang="es-ES_tradnl" sz="2800" dirty="0" err="1"/>
              <a:t>you</a:t>
            </a:r>
            <a:r>
              <a:rPr lang="es-ES_tradnl" sz="2800" dirty="0"/>
              <a:t> late? </a:t>
            </a:r>
            <a:r>
              <a:rPr lang="es-ES_tradnl" sz="2800" dirty="0" err="1"/>
              <a:t>Because</a:t>
            </a:r>
            <a:r>
              <a:rPr lang="es-ES_tradnl" sz="2800" dirty="0"/>
              <a:t> I </a:t>
            </a:r>
            <a:r>
              <a:rPr lang="es-ES_tradnl" sz="2800" dirty="0" err="1"/>
              <a:t>overslept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844462" y="932823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127">
            <a:off x="6703685" y="1036290"/>
            <a:ext cx="1743547" cy="797579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976457" y="2131649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920764" y="2541823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79" y="1143730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118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3/18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66363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err="1"/>
              <a:t>This</a:t>
            </a:r>
            <a:r>
              <a:rPr lang="es-ES_tradnl" sz="2800" dirty="0"/>
              <a:t>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my</a:t>
            </a:r>
            <a:r>
              <a:rPr lang="es-ES_tradnl" sz="2800" dirty="0"/>
              <a:t> </a:t>
            </a:r>
            <a:r>
              <a:rPr lang="es-ES_tradnl" sz="2800" dirty="0" err="1"/>
              <a:t>sweatshirt</a:t>
            </a:r>
            <a:r>
              <a:rPr lang="es-ES_tradnl" sz="2800" dirty="0"/>
              <a:t>. ________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that</a:t>
            </a:r>
            <a:r>
              <a:rPr lang="es-ES_tradnl" sz="2800" dirty="0"/>
              <a:t>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794740" y="5508521"/>
            <a:ext cx="1505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err="1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Whose</a:t>
            </a:r>
            <a:endParaRPr lang="es-ES" sz="3200" b="1" dirty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25323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02918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6659576" y="2246553"/>
            <a:ext cx="160561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848757" y="2469814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83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1038">
            <a:off x="4825470" y="2196826"/>
            <a:ext cx="1725026" cy="722494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4/18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31886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ep_righ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football</a:t>
            </a:r>
            <a:r>
              <a:rPr lang="es-ES_tradnl" sz="2800" dirty="0"/>
              <a:t> match? </a:t>
            </a:r>
            <a:r>
              <a:rPr lang="es-ES_tradnl" sz="2800" dirty="0" err="1"/>
              <a:t>It’s</a:t>
            </a:r>
            <a:r>
              <a:rPr lang="es-ES_tradnl" sz="2800" dirty="0"/>
              <a:t> </a:t>
            </a:r>
            <a:r>
              <a:rPr lang="es-ES_tradnl" sz="2800" dirty="0" err="1"/>
              <a:t>next</a:t>
            </a:r>
            <a:r>
              <a:rPr lang="es-ES_tradnl" sz="2800" dirty="0"/>
              <a:t> </a:t>
            </a:r>
            <a:r>
              <a:rPr lang="es-ES_tradnl" sz="2800" dirty="0" err="1"/>
              <a:t>Sunday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0331">
            <a:off x="2637392" y="888852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33" y="2124008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690" y="1005863"/>
            <a:ext cx="1743547" cy="79758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945145" y="2143424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1012009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403">
            <a:off x="6764050" y="97292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117" y="2212487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5/18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493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old</a:t>
            </a:r>
            <a:r>
              <a:rPr lang="es-ES_tradnl" sz="2800" dirty="0"/>
              <a:t> are </a:t>
            </a:r>
            <a:r>
              <a:rPr lang="es-ES_tradnl" sz="2800" dirty="0" err="1"/>
              <a:t>you</a:t>
            </a:r>
            <a:r>
              <a:rPr lang="es-ES_tradnl" sz="2800" dirty="0"/>
              <a:t>? </a:t>
            </a:r>
            <a:r>
              <a:rPr lang="es-ES_tradnl" sz="2800" dirty="0" err="1"/>
              <a:t>I’m</a:t>
            </a:r>
            <a:r>
              <a:rPr lang="es-ES_tradnl" sz="2800" dirty="0"/>
              <a:t> </a:t>
            </a:r>
            <a:r>
              <a:rPr lang="es-ES_tradnl" sz="2800" dirty="0" err="1"/>
              <a:t>twelve</a:t>
            </a:r>
            <a:r>
              <a:rPr lang="es-ES_tradnl" sz="2800" dirty="0"/>
              <a:t>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715518" y="1178315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48538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4170">
            <a:off x="2526241" y="959225"/>
            <a:ext cx="1743544" cy="797579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904449" y="2167954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776749" y="2541821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70" y="1107963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6/18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04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do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get</a:t>
            </a:r>
            <a:r>
              <a:rPr lang="es-ES_tradnl" sz="2800" dirty="0"/>
              <a:t> to </a:t>
            </a:r>
            <a:r>
              <a:rPr lang="es-ES_tradnl" sz="2800" dirty="0" err="1"/>
              <a:t>school</a:t>
            </a:r>
            <a:r>
              <a:rPr lang="es-ES_tradnl" sz="2800" dirty="0"/>
              <a:t>? </a:t>
            </a:r>
            <a:r>
              <a:rPr lang="es-ES_tradnl" sz="2800" dirty="0" err="1"/>
              <a:t>By</a:t>
            </a:r>
            <a:r>
              <a:rPr lang="es-ES_tradnl" sz="2800" dirty="0"/>
              <a:t> bus.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7752">
            <a:off x="714786" y="1306617"/>
            <a:ext cx="1725026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746934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4170">
            <a:off x="2542908" y="940780"/>
            <a:ext cx="1743544" cy="797579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570">
            <a:off x="4849343" y="2173742"/>
            <a:ext cx="172502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776749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93" y="1052736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68770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7/18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7827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o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319377 w 9144000"/>
              <a:gd name="connsiteY5" fmla="*/ 319377 h 6858000"/>
              <a:gd name="connsiteX6" fmla="*/ 319377 w 9144000"/>
              <a:gd name="connsiteY6" fmla="*/ 6538623 h 6858000"/>
              <a:gd name="connsiteX7" fmla="*/ 8824623 w 9144000"/>
              <a:gd name="connsiteY7" fmla="*/ 6538623 h 6858000"/>
              <a:gd name="connsiteX8" fmla="*/ 8824623 w 9144000"/>
              <a:gd name="connsiteY8" fmla="*/ 319377 h 6858000"/>
              <a:gd name="connsiteX9" fmla="*/ 319377 w 9144000"/>
              <a:gd name="connsiteY9" fmla="*/ 3193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319377" y="319377"/>
                </a:moveTo>
                <a:cubicBezTo>
                  <a:pt x="104224" y="2405906"/>
                  <a:pt x="77330" y="4411753"/>
                  <a:pt x="319377" y="6538623"/>
                </a:cubicBezTo>
                <a:cubicBezTo>
                  <a:pt x="3167906" y="6740329"/>
                  <a:pt x="6016435" y="6767223"/>
                  <a:pt x="8824623" y="6538623"/>
                </a:cubicBezTo>
                <a:cubicBezTo>
                  <a:pt x="9039775" y="4478988"/>
                  <a:pt x="9026329" y="2432801"/>
                  <a:pt x="8824623" y="319377"/>
                </a:cubicBezTo>
                <a:cubicBezTo>
                  <a:pt x="6029882" y="90777"/>
                  <a:pt x="3181353" y="104224"/>
                  <a:pt x="319377" y="319377"/>
                </a:cubicBezTo>
                <a:close/>
              </a:path>
            </a:pathLst>
          </a:cu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44905" y="5524534"/>
            <a:ext cx="7887535" cy="568762"/>
          </a:xfrm>
          <a:prstGeom prst="roundRect">
            <a:avLst>
              <a:gd name="adj" fmla="val 14274"/>
            </a:avLst>
          </a:prstGeom>
          <a:solidFill>
            <a:schemeClr val="bg1">
              <a:alpha val="34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/>
              <a:t>__________ </a:t>
            </a:r>
            <a:r>
              <a:rPr lang="es-ES_tradnl" sz="2800" dirty="0" err="1"/>
              <a:t>subjects</a:t>
            </a:r>
            <a:r>
              <a:rPr lang="es-ES_tradnl" sz="2800" dirty="0"/>
              <a:t> do </a:t>
            </a:r>
            <a:r>
              <a:rPr lang="es-ES_tradnl" sz="2800" dirty="0" err="1"/>
              <a:t>you</a:t>
            </a:r>
            <a:r>
              <a:rPr lang="es-ES_tradnl" sz="2800" dirty="0"/>
              <a:t> </a:t>
            </a:r>
            <a:r>
              <a:rPr lang="es-ES_tradnl" sz="2800" dirty="0" err="1"/>
              <a:t>prefer</a:t>
            </a:r>
            <a:r>
              <a:rPr lang="es-ES_tradnl" sz="2800" dirty="0"/>
              <a:t>? English and art.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9632" y="332656"/>
            <a:ext cx="673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complete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752">
            <a:off x="2697331" y="921127"/>
            <a:ext cx="1718930" cy="78631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948">
            <a:off x="6674926" y="1178316"/>
            <a:ext cx="1718930" cy="78631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73655"/>
            <a:ext cx="1923971" cy="761326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0638">
            <a:off x="4962152" y="2224477"/>
            <a:ext cx="1743544" cy="73025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209">
            <a:off x="756033" y="1210227"/>
            <a:ext cx="1585006" cy="72249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296">
            <a:off x="776749" y="2541822"/>
            <a:ext cx="1725026" cy="78631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26" y="1196752"/>
            <a:ext cx="1718930" cy="786319"/>
          </a:xfrm>
          <a:prstGeom prst="rect">
            <a:avLst/>
          </a:prstGeom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126039" y="4725144"/>
            <a:ext cx="1102557" cy="475704"/>
          </a:xfrm>
          <a:prstGeom prst="actionButtonForwardNext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NEXT</a:t>
            </a:r>
            <a:endParaRPr lang="es-ES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7943" y="2859867"/>
            <a:ext cx="1444137" cy="2609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Elipse"/>
          <p:cNvSpPr/>
          <p:nvPr/>
        </p:nvSpPr>
        <p:spPr>
          <a:xfrm>
            <a:off x="4472942" y="4005064"/>
            <a:ext cx="216023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72356"/>
            <a:ext cx="1588561" cy="722494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7824709" y="6156012"/>
            <a:ext cx="794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/>
              <a:t>8/18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5490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zzer_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8e5a3a-776e-48a7-af40-7555968aa135">
      <Terms xmlns="http://schemas.microsoft.com/office/infopath/2007/PartnerControls"/>
    </lcf76f155ced4ddcb4097134ff3c332f>
    <TaxCatchAll xmlns="75e306ee-30c9-4224-8f1b-50e1227852f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BED175BFA75419342C496902070F7" ma:contentTypeVersion="13" ma:contentTypeDescription="Create a new document." ma:contentTypeScope="" ma:versionID="8d50b1483afdb18ef3b7dced8f714e19">
  <xsd:schema xmlns:xsd="http://www.w3.org/2001/XMLSchema" xmlns:xs="http://www.w3.org/2001/XMLSchema" xmlns:p="http://schemas.microsoft.com/office/2006/metadata/properties" xmlns:ns2="3a8e5a3a-776e-48a7-af40-7555968aa135" xmlns:ns3="75e306ee-30c9-4224-8f1b-50e1227852fc" targetNamespace="http://schemas.microsoft.com/office/2006/metadata/properties" ma:root="true" ma:fieldsID="c849b372b4ebb2a10dc7693d54a92277" ns2:_="" ns3:_="">
    <xsd:import namespace="3a8e5a3a-776e-48a7-af40-7555968aa135"/>
    <xsd:import namespace="75e306ee-30c9-4224-8f1b-50e122785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e5a3a-776e-48a7-af40-7555968aa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306ee-30c9-4224-8f1b-50e122785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ebd175f-d694-4704-b906-e2d057eacca7}" ma:internalName="TaxCatchAll" ma:showField="CatchAllData" ma:web="75e306ee-30c9-4224-8f1b-50e1227852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D835DB-0990-4448-80CD-061463C1C08A}">
  <ds:schemaRefs>
    <ds:schemaRef ds:uri="http://schemas.microsoft.com/office/2006/metadata/properties"/>
    <ds:schemaRef ds:uri="http://schemas.microsoft.com/office/infopath/2007/PartnerControls"/>
    <ds:schemaRef ds:uri="3a8e5a3a-776e-48a7-af40-7555968aa135"/>
    <ds:schemaRef ds:uri="75e306ee-30c9-4224-8f1b-50e1227852fc"/>
  </ds:schemaRefs>
</ds:datastoreItem>
</file>

<file path=customXml/itemProps2.xml><?xml version="1.0" encoding="utf-8"?>
<ds:datastoreItem xmlns:ds="http://schemas.openxmlformats.org/officeDocument/2006/customXml" ds:itemID="{F142EA77-F972-4FDE-AEEA-71CE85D952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94D11B-E3CA-47EE-BC49-D74B6CF3E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e5a3a-776e-48a7-af40-7555968aa135"/>
    <ds:schemaRef ds:uri="75e306ee-30c9-4224-8f1b-50e122785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409</Words>
  <Application>Microsoft Office PowerPoint</Application>
  <PresentationFormat>On-screen Show (4:3)</PresentationFormat>
  <Paragraphs>76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PACKARD</dc:creator>
  <cp:lastModifiedBy>yasmine Mohamed Helmy</cp:lastModifiedBy>
  <cp:revision>42</cp:revision>
  <dcterms:created xsi:type="dcterms:W3CDTF">2014-05-13T17:25:39Z</dcterms:created>
  <dcterms:modified xsi:type="dcterms:W3CDTF">2024-01-19T21:19:14Z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0x010100180BED175BFA75419342C496902070F7</vt:lpwstr>
  </property>
</Properties>
</file>