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av" ContentType="audio/wav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4"/>
  </p:notesMasterIdLst>
  <p:sldIdLst>
    <p:sldId id="261" r:id="rId5"/>
    <p:sldId id="258" r:id="rId6"/>
    <p:sldId id="257" r:id="rId7"/>
    <p:sldId id="259" r:id="rId8"/>
    <p:sldId id="274" r:id="rId9"/>
    <p:sldId id="266" r:id="rId10"/>
    <p:sldId id="268" r:id="rId11"/>
    <p:sldId id="260" r:id="rId12"/>
    <p:sldId id="270" r:id="rId13"/>
    <p:sldId id="265" r:id="rId14"/>
    <p:sldId id="273" r:id="rId15"/>
    <p:sldId id="275" r:id="rId16"/>
    <p:sldId id="262" r:id="rId17"/>
    <p:sldId id="267" r:id="rId18"/>
    <p:sldId id="269" r:id="rId19"/>
    <p:sldId id="264" r:id="rId20"/>
    <p:sldId id="263" r:id="rId21"/>
    <p:sldId id="272" r:id="rId22"/>
    <p:sldId id="271" r:id="rId2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kiosk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FF"/>
    <a:srgbClr val="00FFFF"/>
    <a:srgbClr val="00FF00"/>
    <a:srgbClr val="CC00CC"/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D5546C-029F-46F8-BDF2-298AD7643329}" type="datetimeFigureOut">
              <a:rPr lang="es-ES" smtClean="0"/>
              <a:t>19/01/2024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34EFA4-7CF5-4D25-B313-66EC061303FD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365727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s-E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s-E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s-E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s-E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s-E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s-E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s-E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s-E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s-E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s-E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s-E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s-E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s-E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s-E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s-E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s-E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s-E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s-E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5DAB1-DA7A-462D-B533-0F5229A962DE}" type="datetimeFigureOut">
              <a:rPr lang="es-ES" smtClean="0"/>
              <a:t>19/01/2024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C0087-7737-4A82-A88C-48BB31D5426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24242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5DAB1-DA7A-462D-B533-0F5229A962DE}" type="datetimeFigureOut">
              <a:rPr lang="es-ES" smtClean="0"/>
              <a:t>19/01/2024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C0087-7737-4A82-A88C-48BB31D5426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091712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5DAB1-DA7A-462D-B533-0F5229A962DE}" type="datetimeFigureOut">
              <a:rPr lang="es-ES" smtClean="0"/>
              <a:t>19/01/2024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C0087-7737-4A82-A88C-48BB31D5426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84992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5DAB1-DA7A-462D-B533-0F5229A962DE}" type="datetimeFigureOut">
              <a:rPr lang="es-ES" smtClean="0"/>
              <a:t>19/01/2024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C0087-7737-4A82-A88C-48BB31D5426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06635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5DAB1-DA7A-462D-B533-0F5229A962DE}" type="datetimeFigureOut">
              <a:rPr lang="es-ES" smtClean="0"/>
              <a:t>19/01/2024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C0087-7737-4A82-A88C-48BB31D5426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666845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5DAB1-DA7A-462D-B533-0F5229A962DE}" type="datetimeFigureOut">
              <a:rPr lang="es-ES" smtClean="0"/>
              <a:t>19/01/2024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C0087-7737-4A82-A88C-48BB31D5426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7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5DAB1-DA7A-462D-B533-0F5229A962DE}" type="datetimeFigureOut">
              <a:rPr lang="es-ES" smtClean="0"/>
              <a:t>19/01/2024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C0087-7737-4A82-A88C-48BB31D5426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846082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5DAB1-DA7A-462D-B533-0F5229A962DE}" type="datetimeFigureOut">
              <a:rPr lang="es-ES" smtClean="0"/>
              <a:t>19/01/2024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C0087-7737-4A82-A88C-48BB31D5426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28724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5DAB1-DA7A-462D-B533-0F5229A962DE}" type="datetimeFigureOut">
              <a:rPr lang="es-ES" smtClean="0"/>
              <a:t>19/01/2024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C0087-7737-4A82-A88C-48BB31D5426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768413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5DAB1-DA7A-462D-B533-0F5229A962DE}" type="datetimeFigureOut">
              <a:rPr lang="es-ES" smtClean="0"/>
              <a:t>19/01/2024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C0087-7737-4A82-A88C-48BB31D5426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837005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5DAB1-DA7A-462D-B533-0F5229A962DE}" type="datetimeFigureOut">
              <a:rPr lang="es-ES" smtClean="0"/>
              <a:t>19/01/2024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C0087-7737-4A82-A88C-48BB31D5426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877265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45DAB1-DA7A-462D-B533-0F5229A962DE}" type="datetimeFigureOut">
              <a:rPr lang="es-ES" smtClean="0"/>
              <a:t>19/01/2024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6C0087-7737-4A82-A88C-48BB31D5426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4919016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0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11" Type="http://schemas.openxmlformats.org/officeDocument/2006/relationships/image" Target="../media/image8.png"/><Relationship Id="rId5" Type="http://schemas.openxmlformats.org/officeDocument/2006/relationships/image" Target="../media/image3.png"/><Relationship Id="rId15" Type="http://schemas.openxmlformats.org/officeDocument/2006/relationships/image" Target="../media/image12.png"/><Relationship Id="rId10" Type="http://schemas.microsoft.com/office/2007/relationships/hdphoto" Target="../media/hdphoto1.wdp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1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image" Target="../media/image11.png"/><Relationship Id="rId3" Type="http://schemas.openxmlformats.org/officeDocument/2006/relationships/audio" Target="../media/audio1.wav"/><Relationship Id="rId7" Type="http://schemas.openxmlformats.org/officeDocument/2006/relationships/image" Target="../media/image3.png"/><Relationship Id="rId12" Type="http://schemas.microsoft.com/office/2007/relationships/hdphoto" Target="../media/hdphoto1.wdp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png"/><Relationship Id="rId11" Type="http://schemas.openxmlformats.org/officeDocument/2006/relationships/image" Target="../media/image7.png"/><Relationship Id="rId5" Type="http://schemas.openxmlformats.org/officeDocument/2006/relationships/image" Target="../media/image12.png"/><Relationship Id="rId10" Type="http://schemas.openxmlformats.org/officeDocument/2006/relationships/image" Target="../media/image6.png"/><Relationship Id="rId4" Type="http://schemas.openxmlformats.org/officeDocument/2006/relationships/image" Target="../media/image1.png"/><Relationship Id="rId9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13" Type="http://schemas.openxmlformats.org/officeDocument/2006/relationships/image" Target="../media/image4.png"/><Relationship Id="rId3" Type="http://schemas.openxmlformats.org/officeDocument/2006/relationships/audio" Target="../media/audio1.wav"/><Relationship Id="rId7" Type="http://schemas.openxmlformats.org/officeDocument/2006/relationships/image" Target="../media/image11.png"/><Relationship Id="rId12" Type="http://schemas.microsoft.com/office/2007/relationships/hdphoto" Target="../media/hdphoto1.wdp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11" Type="http://schemas.openxmlformats.org/officeDocument/2006/relationships/image" Target="../media/image7.png"/><Relationship Id="rId5" Type="http://schemas.openxmlformats.org/officeDocument/2006/relationships/image" Target="../media/image6.png"/><Relationship Id="rId10" Type="http://schemas.openxmlformats.org/officeDocument/2006/relationships/image" Target="../media/image2.png"/><Relationship Id="rId4" Type="http://schemas.openxmlformats.org/officeDocument/2006/relationships/image" Target="../media/image12.png"/><Relationship Id="rId9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13" Type="http://schemas.openxmlformats.org/officeDocument/2006/relationships/image" Target="../media/image11.png"/><Relationship Id="rId3" Type="http://schemas.openxmlformats.org/officeDocument/2006/relationships/audio" Target="../media/audio1.wav"/><Relationship Id="rId7" Type="http://schemas.openxmlformats.org/officeDocument/2006/relationships/image" Target="../media/image4.png"/><Relationship Id="rId12" Type="http://schemas.microsoft.com/office/2007/relationships/hdphoto" Target="../media/hdphoto1.wdp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11" Type="http://schemas.openxmlformats.org/officeDocument/2006/relationships/image" Target="../media/image7.png"/><Relationship Id="rId5" Type="http://schemas.openxmlformats.org/officeDocument/2006/relationships/image" Target="../media/image6.png"/><Relationship Id="rId10" Type="http://schemas.openxmlformats.org/officeDocument/2006/relationships/image" Target="../media/image2.png"/><Relationship Id="rId4" Type="http://schemas.openxmlformats.org/officeDocument/2006/relationships/image" Target="../media/image12.png"/><Relationship Id="rId9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image" Target="../media/image11.png"/><Relationship Id="rId3" Type="http://schemas.openxmlformats.org/officeDocument/2006/relationships/audio" Target="../media/audio1.wav"/><Relationship Id="rId7" Type="http://schemas.openxmlformats.org/officeDocument/2006/relationships/image" Target="../media/image1.png"/><Relationship Id="rId12" Type="http://schemas.microsoft.com/office/2007/relationships/hdphoto" Target="../media/hdphoto1.wdp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11" Type="http://schemas.openxmlformats.org/officeDocument/2006/relationships/image" Target="../media/image7.png"/><Relationship Id="rId5" Type="http://schemas.openxmlformats.org/officeDocument/2006/relationships/image" Target="../media/image6.png"/><Relationship Id="rId10" Type="http://schemas.openxmlformats.org/officeDocument/2006/relationships/image" Target="../media/image2.png"/><Relationship Id="rId4" Type="http://schemas.openxmlformats.org/officeDocument/2006/relationships/image" Target="../media/image12.png"/><Relationship Id="rId9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image" Target="../media/image11.png"/><Relationship Id="rId3" Type="http://schemas.openxmlformats.org/officeDocument/2006/relationships/audio" Target="../media/audio1.wav"/><Relationship Id="rId7" Type="http://schemas.openxmlformats.org/officeDocument/2006/relationships/image" Target="../media/image6.png"/><Relationship Id="rId12" Type="http://schemas.microsoft.com/office/2007/relationships/hdphoto" Target="../media/hdphoto1.wdp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11" Type="http://schemas.openxmlformats.org/officeDocument/2006/relationships/image" Target="../media/image7.png"/><Relationship Id="rId5" Type="http://schemas.openxmlformats.org/officeDocument/2006/relationships/image" Target="../media/image12.png"/><Relationship Id="rId10" Type="http://schemas.openxmlformats.org/officeDocument/2006/relationships/image" Target="../media/image2.png"/><Relationship Id="rId4" Type="http://schemas.openxmlformats.org/officeDocument/2006/relationships/image" Target="../media/image1.png"/><Relationship Id="rId9" Type="http://schemas.openxmlformats.org/officeDocument/2006/relationships/image" Target="../media/image5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image" Target="../media/image11.png"/><Relationship Id="rId3" Type="http://schemas.openxmlformats.org/officeDocument/2006/relationships/audio" Target="../media/audio1.wav"/><Relationship Id="rId7" Type="http://schemas.openxmlformats.org/officeDocument/2006/relationships/image" Target="../media/image1.png"/><Relationship Id="rId12" Type="http://schemas.microsoft.com/office/2007/relationships/hdphoto" Target="../media/hdphoto1.wdp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11" Type="http://schemas.openxmlformats.org/officeDocument/2006/relationships/image" Target="../media/image7.png"/><Relationship Id="rId5" Type="http://schemas.openxmlformats.org/officeDocument/2006/relationships/image" Target="../media/image6.png"/><Relationship Id="rId10" Type="http://schemas.openxmlformats.org/officeDocument/2006/relationships/image" Target="../media/image2.png"/><Relationship Id="rId4" Type="http://schemas.openxmlformats.org/officeDocument/2006/relationships/image" Target="../media/image12.png"/><Relationship Id="rId9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13" Type="http://schemas.openxmlformats.org/officeDocument/2006/relationships/image" Target="../media/image11.png"/><Relationship Id="rId3" Type="http://schemas.openxmlformats.org/officeDocument/2006/relationships/audio" Target="../media/audio1.wav"/><Relationship Id="rId7" Type="http://schemas.openxmlformats.org/officeDocument/2006/relationships/image" Target="../media/image5.png"/><Relationship Id="rId12" Type="http://schemas.microsoft.com/office/2007/relationships/hdphoto" Target="../media/hdphoto1.wdp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11" Type="http://schemas.openxmlformats.org/officeDocument/2006/relationships/image" Target="../media/image7.png"/><Relationship Id="rId5" Type="http://schemas.openxmlformats.org/officeDocument/2006/relationships/image" Target="../media/image6.png"/><Relationship Id="rId10" Type="http://schemas.openxmlformats.org/officeDocument/2006/relationships/image" Target="../media/image2.png"/><Relationship Id="rId4" Type="http://schemas.openxmlformats.org/officeDocument/2006/relationships/image" Target="../media/image12.png"/><Relationship Id="rId9" Type="http://schemas.openxmlformats.org/officeDocument/2006/relationships/image" Target="../media/image4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13" Type="http://schemas.openxmlformats.org/officeDocument/2006/relationships/image" Target="../media/image11.png"/><Relationship Id="rId3" Type="http://schemas.openxmlformats.org/officeDocument/2006/relationships/audio" Target="../media/audio1.wav"/><Relationship Id="rId7" Type="http://schemas.openxmlformats.org/officeDocument/2006/relationships/image" Target="../media/image4.png"/><Relationship Id="rId12" Type="http://schemas.microsoft.com/office/2007/relationships/hdphoto" Target="../media/hdphoto1.wdp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11" Type="http://schemas.openxmlformats.org/officeDocument/2006/relationships/image" Target="../media/image7.png"/><Relationship Id="rId5" Type="http://schemas.openxmlformats.org/officeDocument/2006/relationships/image" Target="../media/image6.png"/><Relationship Id="rId10" Type="http://schemas.openxmlformats.org/officeDocument/2006/relationships/image" Target="../media/image2.png"/><Relationship Id="rId4" Type="http://schemas.openxmlformats.org/officeDocument/2006/relationships/image" Target="../media/image12.png"/><Relationship Id="rId9" Type="http://schemas.openxmlformats.org/officeDocument/2006/relationships/image" Target="../media/image5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13" Type="http://schemas.openxmlformats.org/officeDocument/2006/relationships/image" Target="../media/image4.png"/><Relationship Id="rId3" Type="http://schemas.openxmlformats.org/officeDocument/2006/relationships/audio" Target="../media/audio1.wav"/><Relationship Id="rId7" Type="http://schemas.openxmlformats.org/officeDocument/2006/relationships/image" Target="../media/image11.png"/><Relationship Id="rId12" Type="http://schemas.microsoft.com/office/2007/relationships/hdphoto" Target="../media/hdphoto1.wdp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11" Type="http://schemas.openxmlformats.org/officeDocument/2006/relationships/image" Target="../media/image7.png"/><Relationship Id="rId5" Type="http://schemas.openxmlformats.org/officeDocument/2006/relationships/image" Target="../media/image6.png"/><Relationship Id="rId10" Type="http://schemas.openxmlformats.org/officeDocument/2006/relationships/image" Target="../media/image2.png"/><Relationship Id="rId4" Type="http://schemas.openxmlformats.org/officeDocument/2006/relationships/image" Target="../media/image12.png"/><Relationship Id="rId9" Type="http://schemas.openxmlformats.org/officeDocument/2006/relationships/image" Target="../media/image5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13" Type="http://schemas.openxmlformats.org/officeDocument/2006/relationships/image" Target="../media/image11.png"/><Relationship Id="rId3" Type="http://schemas.openxmlformats.org/officeDocument/2006/relationships/audio" Target="../media/audio1.wav"/><Relationship Id="rId7" Type="http://schemas.openxmlformats.org/officeDocument/2006/relationships/image" Target="../media/image5.png"/><Relationship Id="rId12" Type="http://schemas.microsoft.com/office/2007/relationships/hdphoto" Target="../media/hdphoto1.wdp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11" Type="http://schemas.openxmlformats.org/officeDocument/2006/relationships/image" Target="../media/image7.png"/><Relationship Id="rId5" Type="http://schemas.openxmlformats.org/officeDocument/2006/relationships/image" Target="../media/image6.png"/><Relationship Id="rId10" Type="http://schemas.openxmlformats.org/officeDocument/2006/relationships/image" Target="../media/image2.png"/><Relationship Id="rId4" Type="http://schemas.openxmlformats.org/officeDocument/2006/relationships/image" Target="../media/image12.png"/><Relationship Id="rId9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image" Target="../media/image11.png"/><Relationship Id="rId3" Type="http://schemas.openxmlformats.org/officeDocument/2006/relationships/audio" Target="../media/audio1.wav"/><Relationship Id="rId7" Type="http://schemas.openxmlformats.org/officeDocument/2006/relationships/image" Target="../media/image2.png"/><Relationship Id="rId12" Type="http://schemas.microsoft.com/office/2007/relationships/hdphoto" Target="../media/hdphoto1.wdp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11" Type="http://schemas.openxmlformats.org/officeDocument/2006/relationships/image" Target="../media/image7.png"/><Relationship Id="rId5" Type="http://schemas.openxmlformats.org/officeDocument/2006/relationships/image" Target="../media/image12.png"/><Relationship Id="rId10" Type="http://schemas.openxmlformats.org/officeDocument/2006/relationships/image" Target="../media/image6.png"/><Relationship Id="rId4" Type="http://schemas.openxmlformats.org/officeDocument/2006/relationships/image" Target="../media/image1.png"/><Relationship Id="rId9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image" Target="../media/image11.png"/><Relationship Id="rId3" Type="http://schemas.openxmlformats.org/officeDocument/2006/relationships/audio" Target="../media/audio1.wav"/><Relationship Id="rId7" Type="http://schemas.openxmlformats.org/officeDocument/2006/relationships/image" Target="../media/image3.png"/><Relationship Id="rId12" Type="http://schemas.microsoft.com/office/2007/relationships/hdphoto" Target="../media/hdphoto1.wdp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png"/><Relationship Id="rId11" Type="http://schemas.openxmlformats.org/officeDocument/2006/relationships/image" Target="../media/image7.png"/><Relationship Id="rId5" Type="http://schemas.openxmlformats.org/officeDocument/2006/relationships/image" Target="../media/image12.png"/><Relationship Id="rId10" Type="http://schemas.openxmlformats.org/officeDocument/2006/relationships/image" Target="../media/image6.png"/><Relationship Id="rId4" Type="http://schemas.openxmlformats.org/officeDocument/2006/relationships/image" Target="../media/image1.png"/><Relationship Id="rId9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image" Target="../media/image11.png"/><Relationship Id="rId3" Type="http://schemas.openxmlformats.org/officeDocument/2006/relationships/audio" Target="../media/audio1.wav"/><Relationship Id="rId7" Type="http://schemas.openxmlformats.org/officeDocument/2006/relationships/image" Target="../media/image6.png"/><Relationship Id="rId12" Type="http://schemas.microsoft.com/office/2007/relationships/hdphoto" Target="../media/hdphoto1.wdp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11" Type="http://schemas.openxmlformats.org/officeDocument/2006/relationships/image" Target="../media/image7.png"/><Relationship Id="rId5" Type="http://schemas.openxmlformats.org/officeDocument/2006/relationships/image" Target="../media/image12.png"/><Relationship Id="rId10" Type="http://schemas.openxmlformats.org/officeDocument/2006/relationships/image" Target="../media/image2.png"/><Relationship Id="rId4" Type="http://schemas.openxmlformats.org/officeDocument/2006/relationships/image" Target="../media/image1.png"/><Relationship Id="rId9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microsoft.com/office/2007/relationships/hdphoto" Target="../media/hdphoto1.wdp"/><Relationship Id="rId3" Type="http://schemas.openxmlformats.org/officeDocument/2006/relationships/audio" Target="../media/audio1.wav"/><Relationship Id="rId7" Type="http://schemas.openxmlformats.org/officeDocument/2006/relationships/image" Target="../media/image3.png"/><Relationship Id="rId12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11" Type="http://schemas.openxmlformats.org/officeDocument/2006/relationships/image" Target="../media/image2.png"/><Relationship Id="rId5" Type="http://schemas.openxmlformats.org/officeDocument/2006/relationships/image" Target="../media/image12.png"/><Relationship Id="rId10" Type="http://schemas.openxmlformats.org/officeDocument/2006/relationships/image" Target="../media/image5.png"/><Relationship Id="rId4" Type="http://schemas.openxmlformats.org/officeDocument/2006/relationships/audio" Target="../media/audio2.wav"/><Relationship Id="rId9" Type="http://schemas.openxmlformats.org/officeDocument/2006/relationships/image" Target="../media/image1.png"/><Relationship Id="rId1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image" Target="../media/image11.png"/><Relationship Id="rId3" Type="http://schemas.openxmlformats.org/officeDocument/2006/relationships/audio" Target="../media/audio1.wav"/><Relationship Id="rId7" Type="http://schemas.openxmlformats.org/officeDocument/2006/relationships/image" Target="../media/image2.png"/><Relationship Id="rId12" Type="http://schemas.microsoft.com/office/2007/relationships/hdphoto" Target="../media/hdphoto1.wdp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11" Type="http://schemas.openxmlformats.org/officeDocument/2006/relationships/image" Target="../media/image7.png"/><Relationship Id="rId5" Type="http://schemas.openxmlformats.org/officeDocument/2006/relationships/image" Target="../media/image12.png"/><Relationship Id="rId10" Type="http://schemas.openxmlformats.org/officeDocument/2006/relationships/image" Target="../media/image6.png"/><Relationship Id="rId4" Type="http://schemas.openxmlformats.org/officeDocument/2006/relationships/image" Target="../media/image1.png"/><Relationship Id="rId9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image" Target="../media/image11.png"/><Relationship Id="rId3" Type="http://schemas.openxmlformats.org/officeDocument/2006/relationships/audio" Target="../media/audio1.wav"/><Relationship Id="rId7" Type="http://schemas.openxmlformats.org/officeDocument/2006/relationships/image" Target="../media/image12.png"/><Relationship Id="rId12" Type="http://schemas.microsoft.com/office/2007/relationships/hdphoto" Target="../media/hdphoto1.wdp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11" Type="http://schemas.openxmlformats.org/officeDocument/2006/relationships/image" Target="../media/image7.png"/><Relationship Id="rId5" Type="http://schemas.openxmlformats.org/officeDocument/2006/relationships/image" Target="../media/image6.png"/><Relationship Id="rId10" Type="http://schemas.openxmlformats.org/officeDocument/2006/relationships/image" Target="../media/image2.png"/><Relationship Id="rId4" Type="http://schemas.openxmlformats.org/officeDocument/2006/relationships/image" Target="../media/image1.png"/><Relationship Id="rId9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image" Target="../media/image11.png"/><Relationship Id="rId3" Type="http://schemas.openxmlformats.org/officeDocument/2006/relationships/audio" Target="../media/audio1.wav"/><Relationship Id="rId7" Type="http://schemas.openxmlformats.org/officeDocument/2006/relationships/image" Target="../media/image12.png"/><Relationship Id="rId12" Type="http://schemas.microsoft.com/office/2007/relationships/hdphoto" Target="../media/hdphoto1.wdp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11" Type="http://schemas.openxmlformats.org/officeDocument/2006/relationships/image" Target="../media/image7.png"/><Relationship Id="rId5" Type="http://schemas.openxmlformats.org/officeDocument/2006/relationships/image" Target="../media/image6.png"/><Relationship Id="rId10" Type="http://schemas.openxmlformats.org/officeDocument/2006/relationships/image" Target="../media/image2.png"/><Relationship Id="rId4" Type="http://schemas.openxmlformats.org/officeDocument/2006/relationships/image" Target="../media/image1.png"/><Relationship Id="rId9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13" Type="http://schemas.openxmlformats.org/officeDocument/2006/relationships/image" Target="../media/image11.png"/><Relationship Id="rId3" Type="http://schemas.openxmlformats.org/officeDocument/2006/relationships/audio" Target="../media/audio1.wav"/><Relationship Id="rId7" Type="http://schemas.openxmlformats.org/officeDocument/2006/relationships/image" Target="../media/image4.png"/><Relationship Id="rId12" Type="http://schemas.microsoft.com/office/2007/relationships/hdphoto" Target="../media/hdphoto1.wdp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11" Type="http://schemas.openxmlformats.org/officeDocument/2006/relationships/image" Target="../media/image7.png"/><Relationship Id="rId5" Type="http://schemas.openxmlformats.org/officeDocument/2006/relationships/image" Target="../media/image6.png"/><Relationship Id="rId10" Type="http://schemas.openxmlformats.org/officeDocument/2006/relationships/image" Target="../media/image2.png"/><Relationship Id="rId4" Type="http://schemas.openxmlformats.org/officeDocument/2006/relationships/image" Target="../media/image12.png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3 Marco"/>
          <p:cNvSpPr/>
          <p:nvPr/>
        </p:nvSpPr>
        <p:spPr>
          <a:xfrm>
            <a:off x="0" y="0"/>
            <a:ext cx="9144000" cy="6858000"/>
          </a:xfrm>
          <a:custGeom>
            <a:avLst/>
            <a:gdLst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319377 w 9144000"/>
              <a:gd name="connsiteY5" fmla="*/ 319377 h 6858000"/>
              <a:gd name="connsiteX6" fmla="*/ 319377 w 9144000"/>
              <a:gd name="connsiteY6" fmla="*/ 6538623 h 6858000"/>
              <a:gd name="connsiteX7" fmla="*/ 8824623 w 9144000"/>
              <a:gd name="connsiteY7" fmla="*/ 6538623 h 6858000"/>
              <a:gd name="connsiteX8" fmla="*/ 8824623 w 9144000"/>
              <a:gd name="connsiteY8" fmla="*/ 319377 h 6858000"/>
              <a:gd name="connsiteX9" fmla="*/ 319377 w 9144000"/>
              <a:gd name="connsiteY9" fmla="*/ 319377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319377 w 9144000"/>
              <a:gd name="connsiteY5" fmla="*/ 319377 h 6858000"/>
              <a:gd name="connsiteX6" fmla="*/ 319377 w 9144000"/>
              <a:gd name="connsiteY6" fmla="*/ 6538623 h 6858000"/>
              <a:gd name="connsiteX7" fmla="*/ 8824623 w 9144000"/>
              <a:gd name="connsiteY7" fmla="*/ 6538623 h 6858000"/>
              <a:gd name="connsiteX8" fmla="*/ 8824623 w 9144000"/>
              <a:gd name="connsiteY8" fmla="*/ 319377 h 6858000"/>
              <a:gd name="connsiteX9" fmla="*/ 319377 w 9144000"/>
              <a:gd name="connsiteY9" fmla="*/ 319377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319377 w 9144000"/>
              <a:gd name="connsiteY5" fmla="*/ 319377 h 6858000"/>
              <a:gd name="connsiteX6" fmla="*/ 319377 w 9144000"/>
              <a:gd name="connsiteY6" fmla="*/ 6538623 h 6858000"/>
              <a:gd name="connsiteX7" fmla="*/ 8824623 w 9144000"/>
              <a:gd name="connsiteY7" fmla="*/ 6538623 h 6858000"/>
              <a:gd name="connsiteX8" fmla="*/ 8824623 w 9144000"/>
              <a:gd name="connsiteY8" fmla="*/ 319377 h 6858000"/>
              <a:gd name="connsiteX9" fmla="*/ 319377 w 9144000"/>
              <a:gd name="connsiteY9" fmla="*/ 319377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319377 w 9144000"/>
              <a:gd name="connsiteY5" fmla="*/ 319377 h 6858000"/>
              <a:gd name="connsiteX6" fmla="*/ 319377 w 9144000"/>
              <a:gd name="connsiteY6" fmla="*/ 6538623 h 6858000"/>
              <a:gd name="connsiteX7" fmla="*/ 8824623 w 9144000"/>
              <a:gd name="connsiteY7" fmla="*/ 6538623 h 6858000"/>
              <a:gd name="connsiteX8" fmla="*/ 8824623 w 9144000"/>
              <a:gd name="connsiteY8" fmla="*/ 319377 h 6858000"/>
              <a:gd name="connsiteX9" fmla="*/ 319377 w 9144000"/>
              <a:gd name="connsiteY9" fmla="*/ 319377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319377 w 9144000"/>
              <a:gd name="connsiteY5" fmla="*/ 319377 h 6858000"/>
              <a:gd name="connsiteX6" fmla="*/ 319377 w 9144000"/>
              <a:gd name="connsiteY6" fmla="*/ 6538623 h 6858000"/>
              <a:gd name="connsiteX7" fmla="*/ 8824623 w 9144000"/>
              <a:gd name="connsiteY7" fmla="*/ 6538623 h 6858000"/>
              <a:gd name="connsiteX8" fmla="*/ 8824623 w 9144000"/>
              <a:gd name="connsiteY8" fmla="*/ 319377 h 6858000"/>
              <a:gd name="connsiteX9" fmla="*/ 319377 w 9144000"/>
              <a:gd name="connsiteY9" fmla="*/ 319377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319377 w 9144000"/>
              <a:gd name="connsiteY5" fmla="*/ 319377 h 6858000"/>
              <a:gd name="connsiteX6" fmla="*/ 319377 w 9144000"/>
              <a:gd name="connsiteY6" fmla="*/ 6538623 h 6858000"/>
              <a:gd name="connsiteX7" fmla="*/ 8824623 w 9144000"/>
              <a:gd name="connsiteY7" fmla="*/ 6538623 h 6858000"/>
              <a:gd name="connsiteX8" fmla="*/ 8824623 w 9144000"/>
              <a:gd name="connsiteY8" fmla="*/ 319377 h 6858000"/>
              <a:gd name="connsiteX9" fmla="*/ 319377 w 9144000"/>
              <a:gd name="connsiteY9" fmla="*/ 319377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319377 w 9144000"/>
              <a:gd name="connsiteY5" fmla="*/ 319377 h 6858000"/>
              <a:gd name="connsiteX6" fmla="*/ 319377 w 9144000"/>
              <a:gd name="connsiteY6" fmla="*/ 6538623 h 6858000"/>
              <a:gd name="connsiteX7" fmla="*/ 8824623 w 9144000"/>
              <a:gd name="connsiteY7" fmla="*/ 6538623 h 6858000"/>
              <a:gd name="connsiteX8" fmla="*/ 8824623 w 9144000"/>
              <a:gd name="connsiteY8" fmla="*/ 319377 h 6858000"/>
              <a:gd name="connsiteX9" fmla="*/ 319377 w 9144000"/>
              <a:gd name="connsiteY9" fmla="*/ 319377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319377 w 9144000"/>
              <a:gd name="connsiteY5" fmla="*/ 319377 h 6858000"/>
              <a:gd name="connsiteX6" fmla="*/ 319377 w 9144000"/>
              <a:gd name="connsiteY6" fmla="*/ 6538623 h 6858000"/>
              <a:gd name="connsiteX7" fmla="*/ 8824623 w 9144000"/>
              <a:gd name="connsiteY7" fmla="*/ 6538623 h 6858000"/>
              <a:gd name="connsiteX8" fmla="*/ 8824623 w 9144000"/>
              <a:gd name="connsiteY8" fmla="*/ 319377 h 6858000"/>
              <a:gd name="connsiteX9" fmla="*/ 319377 w 9144000"/>
              <a:gd name="connsiteY9" fmla="*/ 319377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319377 w 9144000"/>
              <a:gd name="connsiteY5" fmla="*/ 319377 h 6858000"/>
              <a:gd name="connsiteX6" fmla="*/ 319377 w 9144000"/>
              <a:gd name="connsiteY6" fmla="*/ 6538623 h 6858000"/>
              <a:gd name="connsiteX7" fmla="*/ 8824623 w 9144000"/>
              <a:gd name="connsiteY7" fmla="*/ 6538623 h 6858000"/>
              <a:gd name="connsiteX8" fmla="*/ 8824623 w 9144000"/>
              <a:gd name="connsiteY8" fmla="*/ 319377 h 6858000"/>
              <a:gd name="connsiteX9" fmla="*/ 319377 w 9144000"/>
              <a:gd name="connsiteY9" fmla="*/ 31937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144000" h="6858000">
                <a:moveTo>
                  <a:pt x="0" y="0"/>
                </a:moveTo>
                <a:lnTo>
                  <a:pt x="9144000" y="0"/>
                </a:lnTo>
                <a:lnTo>
                  <a:pt x="9144000" y="6858000"/>
                </a:lnTo>
                <a:lnTo>
                  <a:pt x="0" y="6858000"/>
                </a:lnTo>
                <a:lnTo>
                  <a:pt x="0" y="0"/>
                </a:lnTo>
                <a:close/>
                <a:moveTo>
                  <a:pt x="319377" y="319377"/>
                </a:moveTo>
                <a:cubicBezTo>
                  <a:pt x="104224" y="2405906"/>
                  <a:pt x="77330" y="4411753"/>
                  <a:pt x="319377" y="6538623"/>
                </a:cubicBezTo>
                <a:cubicBezTo>
                  <a:pt x="3167906" y="6740329"/>
                  <a:pt x="6016435" y="6767223"/>
                  <a:pt x="8824623" y="6538623"/>
                </a:cubicBezTo>
                <a:cubicBezTo>
                  <a:pt x="9039775" y="4478988"/>
                  <a:pt x="9026329" y="2432801"/>
                  <a:pt x="8824623" y="319377"/>
                </a:cubicBezTo>
                <a:cubicBezTo>
                  <a:pt x="6029882" y="90777"/>
                  <a:pt x="3181353" y="104224"/>
                  <a:pt x="319377" y="319377"/>
                </a:cubicBezTo>
                <a:close/>
              </a:path>
            </a:pathLst>
          </a:custGeom>
          <a:gradFill flip="none" rotWithShape="1">
            <a:gsLst>
              <a:gs pos="0">
                <a:srgbClr val="A603AB"/>
              </a:gs>
              <a:gs pos="21001">
                <a:srgbClr val="0819FB"/>
              </a:gs>
              <a:gs pos="35001">
                <a:srgbClr val="1A8D48"/>
              </a:gs>
              <a:gs pos="52000">
                <a:srgbClr val="FFFF00"/>
              </a:gs>
              <a:gs pos="73000">
                <a:srgbClr val="EE3F17"/>
              </a:gs>
              <a:gs pos="88000">
                <a:srgbClr val="E81766"/>
              </a:gs>
              <a:gs pos="100000">
                <a:srgbClr val="A603AB"/>
              </a:gs>
            </a:gsLst>
            <a:lin ang="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>
              <a:solidFill>
                <a:schemeClr val="tx1"/>
              </a:solidFill>
            </a:endParaRPr>
          </a:p>
        </p:txBody>
      </p:sp>
      <p:sp>
        <p:nvSpPr>
          <p:cNvPr id="4" name="3 Botón de acción: Hacia delante o Siguiente">
            <a:hlinkClick r:id="" action="ppaction://hlinkshowjump?jump=nextslide" highlightClick="1"/>
          </p:cNvPr>
          <p:cNvSpPr/>
          <p:nvPr/>
        </p:nvSpPr>
        <p:spPr>
          <a:xfrm>
            <a:off x="7778884" y="5942672"/>
            <a:ext cx="915484" cy="475704"/>
          </a:xfrm>
          <a:prstGeom prst="actionButtonForwardNext">
            <a:avLst/>
          </a:prstGeom>
          <a:solidFill>
            <a:srgbClr val="00B0F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000" b="1" dirty="0"/>
              <a:t>START</a:t>
            </a:r>
            <a:endParaRPr lang="es-ES" b="1" dirty="0"/>
          </a:p>
        </p:txBody>
      </p:sp>
      <p:pic>
        <p:nvPicPr>
          <p:cNvPr id="9" name="8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2346">
            <a:off x="988733" y="1966890"/>
            <a:ext cx="1725026" cy="786319"/>
          </a:xfrm>
          <a:prstGeom prst="rect">
            <a:avLst/>
          </a:prstGeom>
        </p:spPr>
      </p:pic>
      <p:pic>
        <p:nvPicPr>
          <p:cNvPr id="36" name="35 Image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25237">
            <a:off x="6213549" y="3124388"/>
            <a:ext cx="1718930" cy="786319"/>
          </a:xfrm>
          <a:prstGeom prst="rect">
            <a:avLst/>
          </a:prstGeom>
        </p:spPr>
      </p:pic>
      <p:pic>
        <p:nvPicPr>
          <p:cNvPr id="37" name="36 Imagen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6809" y="1988840"/>
            <a:ext cx="2015591" cy="797580"/>
          </a:xfrm>
          <a:prstGeom prst="rect">
            <a:avLst/>
          </a:prstGeom>
        </p:spPr>
      </p:pic>
      <p:pic>
        <p:nvPicPr>
          <p:cNvPr id="38" name="37 Imagen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026096">
            <a:off x="1013518" y="804608"/>
            <a:ext cx="1725026" cy="722494"/>
          </a:xfrm>
          <a:prstGeom prst="rect">
            <a:avLst/>
          </a:prstGeom>
        </p:spPr>
      </p:pic>
      <p:pic>
        <p:nvPicPr>
          <p:cNvPr id="39" name="38 Imagen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402296">
            <a:off x="1065990" y="3045878"/>
            <a:ext cx="1725026" cy="786319"/>
          </a:xfrm>
          <a:prstGeom prst="rect">
            <a:avLst/>
          </a:prstGeom>
        </p:spPr>
      </p:pic>
      <p:pic>
        <p:nvPicPr>
          <p:cNvPr id="40" name="39 Imagen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79452">
            <a:off x="6218102" y="870180"/>
            <a:ext cx="1718930" cy="786319"/>
          </a:xfrm>
          <a:prstGeom prst="rect">
            <a:avLst/>
          </a:prstGeom>
        </p:spPr>
      </p:pic>
      <p:pic>
        <p:nvPicPr>
          <p:cNvPr id="44" name="Picture 2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47943" y="2772522"/>
            <a:ext cx="1444137" cy="2609099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3" name="42 Elipse"/>
          <p:cNvSpPr/>
          <p:nvPr/>
        </p:nvSpPr>
        <p:spPr>
          <a:xfrm>
            <a:off x="4472942" y="3933056"/>
            <a:ext cx="216023" cy="14401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1026" name="Picture 2" descr="http://www.movimentotorino.it/site/Question-mark-icon.png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7736" y="317182"/>
            <a:ext cx="2438400" cy="2438400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5 Imagen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2629" y="5390605"/>
            <a:ext cx="5528615" cy="87165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22" name="21 Imagen"/>
          <p:cNvPicPr>
            <a:picLocks noChangeAspect="1"/>
          </p:cNvPicPr>
          <p:nvPr/>
        </p:nvPicPr>
        <p:blipFill rotWithShape="1">
          <a:blip r:embed="rId1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21" r="10313" b="17867"/>
          <a:stretch/>
        </p:blipFill>
        <p:spPr>
          <a:xfrm>
            <a:off x="3707904" y="6087210"/>
            <a:ext cx="1440160" cy="662332"/>
          </a:xfrm>
          <a:prstGeom prst="rect">
            <a:avLst/>
          </a:prstGeom>
        </p:spPr>
      </p:pic>
      <p:pic>
        <p:nvPicPr>
          <p:cNvPr id="3" name="2 Imagen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4126044"/>
            <a:ext cx="2090755" cy="792088"/>
          </a:xfrm>
          <a:prstGeom prst="rect">
            <a:avLst/>
          </a:prstGeom>
        </p:spPr>
      </p:pic>
      <p:pic>
        <p:nvPicPr>
          <p:cNvPr id="17" name="16 Imagen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445752">
            <a:off x="6201660" y="4187235"/>
            <a:ext cx="1718930" cy="786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2296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3 Marco"/>
          <p:cNvSpPr/>
          <p:nvPr/>
        </p:nvSpPr>
        <p:spPr>
          <a:xfrm>
            <a:off x="0" y="0"/>
            <a:ext cx="9144000" cy="6858000"/>
          </a:xfrm>
          <a:custGeom>
            <a:avLst/>
            <a:gdLst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319377 w 9144000"/>
              <a:gd name="connsiteY5" fmla="*/ 319377 h 6858000"/>
              <a:gd name="connsiteX6" fmla="*/ 319377 w 9144000"/>
              <a:gd name="connsiteY6" fmla="*/ 6538623 h 6858000"/>
              <a:gd name="connsiteX7" fmla="*/ 8824623 w 9144000"/>
              <a:gd name="connsiteY7" fmla="*/ 6538623 h 6858000"/>
              <a:gd name="connsiteX8" fmla="*/ 8824623 w 9144000"/>
              <a:gd name="connsiteY8" fmla="*/ 319377 h 6858000"/>
              <a:gd name="connsiteX9" fmla="*/ 319377 w 9144000"/>
              <a:gd name="connsiteY9" fmla="*/ 319377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319377 w 9144000"/>
              <a:gd name="connsiteY5" fmla="*/ 319377 h 6858000"/>
              <a:gd name="connsiteX6" fmla="*/ 319377 w 9144000"/>
              <a:gd name="connsiteY6" fmla="*/ 6538623 h 6858000"/>
              <a:gd name="connsiteX7" fmla="*/ 8824623 w 9144000"/>
              <a:gd name="connsiteY7" fmla="*/ 6538623 h 6858000"/>
              <a:gd name="connsiteX8" fmla="*/ 8824623 w 9144000"/>
              <a:gd name="connsiteY8" fmla="*/ 319377 h 6858000"/>
              <a:gd name="connsiteX9" fmla="*/ 319377 w 9144000"/>
              <a:gd name="connsiteY9" fmla="*/ 319377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319377 w 9144000"/>
              <a:gd name="connsiteY5" fmla="*/ 319377 h 6858000"/>
              <a:gd name="connsiteX6" fmla="*/ 319377 w 9144000"/>
              <a:gd name="connsiteY6" fmla="*/ 6538623 h 6858000"/>
              <a:gd name="connsiteX7" fmla="*/ 8824623 w 9144000"/>
              <a:gd name="connsiteY7" fmla="*/ 6538623 h 6858000"/>
              <a:gd name="connsiteX8" fmla="*/ 8824623 w 9144000"/>
              <a:gd name="connsiteY8" fmla="*/ 319377 h 6858000"/>
              <a:gd name="connsiteX9" fmla="*/ 319377 w 9144000"/>
              <a:gd name="connsiteY9" fmla="*/ 319377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319377 w 9144000"/>
              <a:gd name="connsiteY5" fmla="*/ 319377 h 6858000"/>
              <a:gd name="connsiteX6" fmla="*/ 319377 w 9144000"/>
              <a:gd name="connsiteY6" fmla="*/ 6538623 h 6858000"/>
              <a:gd name="connsiteX7" fmla="*/ 8824623 w 9144000"/>
              <a:gd name="connsiteY7" fmla="*/ 6538623 h 6858000"/>
              <a:gd name="connsiteX8" fmla="*/ 8824623 w 9144000"/>
              <a:gd name="connsiteY8" fmla="*/ 319377 h 6858000"/>
              <a:gd name="connsiteX9" fmla="*/ 319377 w 9144000"/>
              <a:gd name="connsiteY9" fmla="*/ 319377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319377 w 9144000"/>
              <a:gd name="connsiteY5" fmla="*/ 319377 h 6858000"/>
              <a:gd name="connsiteX6" fmla="*/ 319377 w 9144000"/>
              <a:gd name="connsiteY6" fmla="*/ 6538623 h 6858000"/>
              <a:gd name="connsiteX7" fmla="*/ 8824623 w 9144000"/>
              <a:gd name="connsiteY7" fmla="*/ 6538623 h 6858000"/>
              <a:gd name="connsiteX8" fmla="*/ 8824623 w 9144000"/>
              <a:gd name="connsiteY8" fmla="*/ 319377 h 6858000"/>
              <a:gd name="connsiteX9" fmla="*/ 319377 w 9144000"/>
              <a:gd name="connsiteY9" fmla="*/ 319377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319377 w 9144000"/>
              <a:gd name="connsiteY5" fmla="*/ 319377 h 6858000"/>
              <a:gd name="connsiteX6" fmla="*/ 319377 w 9144000"/>
              <a:gd name="connsiteY6" fmla="*/ 6538623 h 6858000"/>
              <a:gd name="connsiteX7" fmla="*/ 8824623 w 9144000"/>
              <a:gd name="connsiteY7" fmla="*/ 6538623 h 6858000"/>
              <a:gd name="connsiteX8" fmla="*/ 8824623 w 9144000"/>
              <a:gd name="connsiteY8" fmla="*/ 319377 h 6858000"/>
              <a:gd name="connsiteX9" fmla="*/ 319377 w 9144000"/>
              <a:gd name="connsiteY9" fmla="*/ 319377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319377 w 9144000"/>
              <a:gd name="connsiteY5" fmla="*/ 319377 h 6858000"/>
              <a:gd name="connsiteX6" fmla="*/ 319377 w 9144000"/>
              <a:gd name="connsiteY6" fmla="*/ 6538623 h 6858000"/>
              <a:gd name="connsiteX7" fmla="*/ 8824623 w 9144000"/>
              <a:gd name="connsiteY7" fmla="*/ 6538623 h 6858000"/>
              <a:gd name="connsiteX8" fmla="*/ 8824623 w 9144000"/>
              <a:gd name="connsiteY8" fmla="*/ 319377 h 6858000"/>
              <a:gd name="connsiteX9" fmla="*/ 319377 w 9144000"/>
              <a:gd name="connsiteY9" fmla="*/ 319377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319377 w 9144000"/>
              <a:gd name="connsiteY5" fmla="*/ 319377 h 6858000"/>
              <a:gd name="connsiteX6" fmla="*/ 319377 w 9144000"/>
              <a:gd name="connsiteY6" fmla="*/ 6538623 h 6858000"/>
              <a:gd name="connsiteX7" fmla="*/ 8824623 w 9144000"/>
              <a:gd name="connsiteY7" fmla="*/ 6538623 h 6858000"/>
              <a:gd name="connsiteX8" fmla="*/ 8824623 w 9144000"/>
              <a:gd name="connsiteY8" fmla="*/ 319377 h 6858000"/>
              <a:gd name="connsiteX9" fmla="*/ 319377 w 9144000"/>
              <a:gd name="connsiteY9" fmla="*/ 319377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319377 w 9144000"/>
              <a:gd name="connsiteY5" fmla="*/ 319377 h 6858000"/>
              <a:gd name="connsiteX6" fmla="*/ 319377 w 9144000"/>
              <a:gd name="connsiteY6" fmla="*/ 6538623 h 6858000"/>
              <a:gd name="connsiteX7" fmla="*/ 8824623 w 9144000"/>
              <a:gd name="connsiteY7" fmla="*/ 6538623 h 6858000"/>
              <a:gd name="connsiteX8" fmla="*/ 8824623 w 9144000"/>
              <a:gd name="connsiteY8" fmla="*/ 319377 h 6858000"/>
              <a:gd name="connsiteX9" fmla="*/ 319377 w 9144000"/>
              <a:gd name="connsiteY9" fmla="*/ 31937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144000" h="6858000">
                <a:moveTo>
                  <a:pt x="0" y="0"/>
                </a:moveTo>
                <a:lnTo>
                  <a:pt x="9144000" y="0"/>
                </a:lnTo>
                <a:lnTo>
                  <a:pt x="9144000" y="6858000"/>
                </a:lnTo>
                <a:lnTo>
                  <a:pt x="0" y="6858000"/>
                </a:lnTo>
                <a:lnTo>
                  <a:pt x="0" y="0"/>
                </a:lnTo>
                <a:close/>
                <a:moveTo>
                  <a:pt x="319377" y="319377"/>
                </a:moveTo>
                <a:cubicBezTo>
                  <a:pt x="104224" y="2405906"/>
                  <a:pt x="77330" y="4411753"/>
                  <a:pt x="319377" y="6538623"/>
                </a:cubicBezTo>
                <a:cubicBezTo>
                  <a:pt x="3167906" y="6740329"/>
                  <a:pt x="6016435" y="6767223"/>
                  <a:pt x="8824623" y="6538623"/>
                </a:cubicBezTo>
                <a:cubicBezTo>
                  <a:pt x="9039775" y="4478988"/>
                  <a:pt x="9026329" y="2432801"/>
                  <a:pt x="8824623" y="319377"/>
                </a:cubicBezTo>
                <a:cubicBezTo>
                  <a:pt x="6029882" y="90777"/>
                  <a:pt x="3181353" y="104224"/>
                  <a:pt x="319377" y="319377"/>
                </a:cubicBezTo>
                <a:close/>
              </a:path>
            </a:pathLst>
          </a:custGeom>
          <a:gradFill flip="none" rotWithShape="1">
            <a:gsLst>
              <a:gs pos="0">
                <a:srgbClr val="A603AB"/>
              </a:gs>
              <a:gs pos="21001">
                <a:srgbClr val="0819FB"/>
              </a:gs>
              <a:gs pos="35001">
                <a:srgbClr val="1A8D48"/>
              </a:gs>
              <a:gs pos="52000">
                <a:srgbClr val="FFFF00"/>
              </a:gs>
              <a:gs pos="73000">
                <a:srgbClr val="EE3F17"/>
              </a:gs>
              <a:gs pos="88000">
                <a:srgbClr val="E81766"/>
              </a:gs>
              <a:gs pos="100000">
                <a:srgbClr val="A603AB"/>
              </a:gs>
            </a:gsLst>
            <a:lin ang="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>
              <a:solidFill>
                <a:schemeClr val="tx1"/>
              </a:solidFill>
            </a:endParaRPr>
          </a:p>
        </p:txBody>
      </p:sp>
      <p:sp>
        <p:nvSpPr>
          <p:cNvPr id="4" name="3 Botón de acción: Hacia delante o Siguiente">
            <a:hlinkClick r:id="" action="ppaction://hlinkshowjump?jump=nextslide" highlightClick="1"/>
          </p:cNvPr>
          <p:cNvSpPr/>
          <p:nvPr/>
        </p:nvSpPr>
        <p:spPr>
          <a:xfrm>
            <a:off x="7126039" y="4725144"/>
            <a:ext cx="1102557" cy="475704"/>
          </a:xfrm>
          <a:prstGeom prst="actionButtonForwardNext">
            <a:avLst/>
          </a:prstGeom>
          <a:solidFill>
            <a:srgbClr val="00B0F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000" b="1" dirty="0"/>
              <a:t>NEXT</a:t>
            </a:r>
            <a:endParaRPr lang="es-ES" b="1" dirty="0"/>
          </a:p>
        </p:txBody>
      </p:sp>
      <p:sp>
        <p:nvSpPr>
          <p:cNvPr id="2" name="1 CuadroTexto"/>
          <p:cNvSpPr txBox="1"/>
          <p:nvPr/>
        </p:nvSpPr>
        <p:spPr>
          <a:xfrm>
            <a:off x="915404" y="5524534"/>
            <a:ext cx="7313191" cy="568762"/>
          </a:xfrm>
          <a:prstGeom prst="roundRect">
            <a:avLst>
              <a:gd name="adj" fmla="val 14274"/>
            </a:avLst>
          </a:prstGeom>
          <a:solidFill>
            <a:schemeClr val="bg1">
              <a:alpha val="34000"/>
            </a:schemeClr>
          </a:solidFill>
          <a:ln w="38100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sz="2800" dirty="0"/>
              <a:t>__________ </a:t>
            </a:r>
            <a:r>
              <a:rPr lang="es-ES_tradnl" sz="2800" dirty="0" err="1"/>
              <a:t>did</a:t>
            </a:r>
            <a:r>
              <a:rPr lang="es-ES_tradnl" sz="2800" dirty="0"/>
              <a:t> </a:t>
            </a:r>
            <a:r>
              <a:rPr lang="es-ES_tradnl" sz="2800" dirty="0" err="1"/>
              <a:t>you</a:t>
            </a:r>
            <a:r>
              <a:rPr lang="es-ES_tradnl" sz="2800" dirty="0"/>
              <a:t> </a:t>
            </a:r>
            <a:r>
              <a:rPr lang="es-ES_tradnl" sz="2800" dirty="0" err="1"/>
              <a:t>go</a:t>
            </a:r>
            <a:r>
              <a:rPr lang="es-ES_tradnl" sz="2800" dirty="0"/>
              <a:t>? I </a:t>
            </a:r>
            <a:r>
              <a:rPr lang="es-ES_tradnl" sz="2800" dirty="0" err="1"/>
              <a:t>went</a:t>
            </a:r>
            <a:r>
              <a:rPr lang="es-ES_tradnl" sz="2800" dirty="0"/>
              <a:t> to </a:t>
            </a:r>
            <a:r>
              <a:rPr lang="es-ES_tradnl" sz="2800" dirty="0" err="1"/>
              <a:t>the</a:t>
            </a:r>
            <a:r>
              <a:rPr lang="es-ES_tradnl" sz="2800" dirty="0"/>
              <a:t> </a:t>
            </a:r>
            <a:r>
              <a:rPr lang="es-ES_tradnl" sz="2800" dirty="0" err="1"/>
              <a:t>park</a:t>
            </a:r>
            <a:r>
              <a:rPr lang="es-ES_tradnl" sz="2800" dirty="0"/>
              <a:t>.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1259632" y="332656"/>
            <a:ext cx="67371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Click</a:t>
            </a:r>
            <a:r>
              <a:rPr lang="es-ES_tradn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ES_tradnl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</a:t>
            </a:r>
            <a:r>
              <a:rPr lang="es-ES_tradn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ES_tradnl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</a:t>
            </a:r>
            <a:r>
              <a:rPr lang="es-ES_tradn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ES_tradnl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right</a:t>
            </a:r>
            <a:r>
              <a:rPr lang="es-ES_tradn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ES_tradnl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question</a:t>
            </a:r>
            <a:r>
              <a:rPr lang="es-ES_tradn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ES_tradnl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word</a:t>
            </a:r>
            <a:r>
              <a:rPr lang="es-ES_tradn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to complete </a:t>
            </a:r>
            <a:r>
              <a:rPr lang="es-ES_tradnl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</a:t>
            </a:r>
            <a:r>
              <a:rPr lang="es-ES_tradn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ES_tradnl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sentence</a:t>
            </a:r>
            <a:r>
              <a:rPr lang="es-ES_tradn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s-E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9" name="8 Image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847752">
            <a:off x="714786" y="1306617"/>
            <a:ext cx="1725026" cy="786319"/>
          </a:xfrm>
          <a:prstGeom prst="rect">
            <a:avLst/>
          </a:prstGeom>
        </p:spPr>
      </p:pic>
      <p:pic>
        <p:nvPicPr>
          <p:cNvPr id="35" name="34 Imagen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80331">
            <a:off x="2636392" y="932823"/>
            <a:ext cx="1718930" cy="786319"/>
          </a:xfrm>
          <a:prstGeom prst="rect">
            <a:avLst/>
          </a:prstGeom>
        </p:spPr>
      </p:pic>
      <p:pic>
        <p:nvPicPr>
          <p:cNvPr id="36" name="35 Imagen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20403">
            <a:off x="4693469" y="1033833"/>
            <a:ext cx="1718930" cy="786319"/>
          </a:xfrm>
          <a:prstGeom prst="rect">
            <a:avLst/>
          </a:prstGeom>
        </p:spPr>
      </p:pic>
      <p:pic>
        <p:nvPicPr>
          <p:cNvPr id="37" name="36 Imagen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3808" y="2053433"/>
            <a:ext cx="2015591" cy="797580"/>
          </a:xfrm>
          <a:prstGeom prst="rect">
            <a:avLst/>
          </a:prstGeom>
        </p:spPr>
      </p:pic>
      <p:pic>
        <p:nvPicPr>
          <p:cNvPr id="38" name="37 Imagen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082570">
            <a:off x="5048464" y="2138232"/>
            <a:ext cx="1725026" cy="722494"/>
          </a:xfrm>
          <a:prstGeom prst="rect">
            <a:avLst/>
          </a:prstGeom>
        </p:spPr>
      </p:pic>
      <p:pic>
        <p:nvPicPr>
          <p:cNvPr id="39" name="38 Imagen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402296">
            <a:off x="848757" y="2541822"/>
            <a:ext cx="1725026" cy="786319"/>
          </a:xfrm>
          <a:prstGeom prst="rect">
            <a:avLst/>
          </a:prstGeom>
        </p:spPr>
      </p:pic>
      <p:pic>
        <p:nvPicPr>
          <p:cNvPr id="40" name="39 Imagen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20403">
            <a:off x="6620033" y="972925"/>
            <a:ext cx="1718930" cy="786319"/>
          </a:xfrm>
          <a:prstGeom prst="rect">
            <a:avLst/>
          </a:prstGeom>
        </p:spPr>
      </p:pic>
      <p:pic>
        <p:nvPicPr>
          <p:cNvPr id="44" name="Picture 2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47943" y="2859867"/>
            <a:ext cx="1444137" cy="2609099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3" name="42 Elipse"/>
          <p:cNvSpPr/>
          <p:nvPr/>
        </p:nvSpPr>
        <p:spPr>
          <a:xfrm>
            <a:off x="4472942" y="4005064"/>
            <a:ext cx="216023" cy="14401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16" name="15 Imagen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0429" y="2272356"/>
            <a:ext cx="1588561" cy="722494"/>
          </a:xfrm>
          <a:prstGeom prst="rect">
            <a:avLst/>
          </a:prstGeom>
        </p:spPr>
      </p:pic>
      <p:sp>
        <p:nvSpPr>
          <p:cNvPr id="17" name="16 CuadroTexto"/>
          <p:cNvSpPr txBox="1"/>
          <p:nvPr/>
        </p:nvSpPr>
        <p:spPr>
          <a:xfrm>
            <a:off x="7824709" y="6156012"/>
            <a:ext cx="7942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_tradnl" b="1" dirty="0"/>
              <a:t>9/18</a:t>
            </a:r>
            <a:endParaRPr lang="es-ES" b="1" dirty="0"/>
          </a:p>
        </p:txBody>
      </p:sp>
    </p:spTree>
    <p:extLst>
      <p:ext uri="{BB962C8B-B14F-4D97-AF65-F5344CB8AC3E}">
        <p14:creationId xmlns:p14="http://schemas.microsoft.com/office/powerpoint/2010/main" val="25033292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4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1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5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5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7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5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6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6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3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6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6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9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7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7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7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5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7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7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8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81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8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8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87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8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9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9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uzzer_wro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99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0" fill="hold">
                      <p:stCondLst>
                        <p:cond delay="0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uzzer_wro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105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6" fill="hold">
                      <p:stCondLst>
                        <p:cond delay="0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uzzer_wro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111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2" fill="hold">
                      <p:stCondLst>
                        <p:cond delay="0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uzzer_wro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117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8" fill="hold">
                      <p:stCondLst>
                        <p:cond delay="0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uzzer_wro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123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4" fill="hold">
                      <p:stCondLst>
                        <p:cond delay="0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uzzer_wro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  <p:seq concurrent="1" nextAc="seek">
              <p:cTn id="129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0" fill="hold">
                      <p:stCondLst>
                        <p:cond delay="0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53" presetClass="exit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3" dur="5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>
                            <p:stCondLst>
                              <p:cond delay="500"/>
                            </p:stCondLst>
                            <p:childTnLst>
                              <p:par>
                                <p:cTn id="15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164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5" fill="hold">
                      <p:stCondLst>
                        <p:cond delay="0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uzzer_wro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</p:childTnLst>
        </p:cTn>
      </p:par>
    </p:tnLst>
    <p:bldLst>
      <p:bldP spid="4" grpId="0" animBg="1"/>
      <p:bldP spid="4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3 Marco"/>
          <p:cNvSpPr/>
          <p:nvPr/>
        </p:nvSpPr>
        <p:spPr>
          <a:xfrm>
            <a:off x="0" y="0"/>
            <a:ext cx="9144000" cy="6858000"/>
          </a:xfrm>
          <a:custGeom>
            <a:avLst/>
            <a:gdLst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319377 w 9144000"/>
              <a:gd name="connsiteY5" fmla="*/ 319377 h 6858000"/>
              <a:gd name="connsiteX6" fmla="*/ 319377 w 9144000"/>
              <a:gd name="connsiteY6" fmla="*/ 6538623 h 6858000"/>
              <a:gd name="connsiteX7" fmla="*/ 8824623 w 9144000"/>
              <a:gd name="connsiteY7" fmla="*/ 6538623 h 6858000"/>
              <a:gd name="connsiteX8" fmla="*/ 8824623 w 9144000"/>
              <a:gd name="connsiteY8" fmla="*/ 319377 h 6858000"/>
              <a:gd name="connsiteX9" fmla="*/ 319377 w 9144000"/>
              <a:gd name="connsiteY9" fmla="*/ 319377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319377 w 9144000"/>
              <a:gd name="connsiteY5" fmla="*/ 319377 h 6858000"/>
              <a:gd name="connsiteX6" fmla="*/ 319377 w 9144000"/>
              <a:gd name="connsiteY6" fmla="*/ 6538623 h 6858000"/>
              <a:gd name="connsiteX7" fmla="*/ 8824623 w 9144000"/>
              <a:gd name="connsiteY7" fmla="*/ 6538623 h 6858000"/>
              <a:gd name="connsiteX8" fmla="*/ 8824623 w 9144000"/>
              <a:gd name="connsiteY8" fmla="*/ 319377 h 6858000"/>
              <a:gd name="connsiteX9" fmla="*/ 319377 w 9144000"/>
              <a:gd name="connsiteY9" fmla="*/ 319377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319377 w 9144000"/>
              <a:gd name="connsiteY5" fmla="*/ 319377 h 6858000"/>
              <a:gd name="connsiteX6" fmla="*/ 319377 w 9144000"/>
              <a:gd name="connsiteY6" fmla="*/ 6538623 h 6858000"/>
              <a:gd name="connsiteX7" fmla="*/ 8824623 w 9144000"/>
              <a:gd name="connsiteY7" fmla="*/ 6538623 h 6858000"/>
              <a:gd name="connsiteX8" fmla="*/ 8824623 w 9144000"/>
              <a:gd name="connsiteY8" fmla="*/ 319377 h 6858000"/>
              <a:gd name="connsiteX9" fmla="*/ 319377 w 9144000"/>
              <a:gd name="connsiteY9" fmla="*/ 319377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319377 w 9144000"/>
              <a:gd name="connsiteY5" fmla="*/ 319377 h 6858000"/>
              <a:gd name="connsiteX6" fmla="*/ 319377 w 9144000"/>
              <a:gd name="connsiteY6" fmla="*/ 6538623 h 6858000"/>
              <a:gd name="connsiteX7" fmla="*/ 8824623 w 9144000"/>
              <a:gd name="connsiteY7" fmla="*/ 6538623 h 6858000"/>
              <a:gd name="connsiteX8" fmla="*/ 8824623 w 9144000"/>
              <a:gd name="connsiteY8" fmla="*/ 319377 h 6858000"/>
              <a:gd name="connsiteX9" fmla="*/ 319377 w 9144000"/>
              <a:gd name="connsiteY9" fmla="*/ 319377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319377 w 9144000"/>
              <a:gd name="connsiteY5" fmla="*/ 319377 h 6858000"/>
              <a:gd name="connsiteX6" fmla="*/ 319377 w 9144000"/>
              <a:gd name="connsiteY6" fmla="*/ 6538623 h 6858000"/>
              <a:gd name="connsiteX7" fmla="*/ 8824623 w 9144000"/>
              <a:gd name="connsiteY7" fmla="*/ 6538623 h 6858000"/>
              <a:gd name="connsiteX8" fmla="*/ 8824623 w 9144000"/>
              <a:gd name="connsiteY8" fmla="*/ 319377 h 6858000"/>
              <a:gd name="connsiteX9" fmla="*/ 319377 w 9144000"/>
              <a:gd name="connsiteY9" fmla="*/ 319377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319377 w 9144000"/>
              <a:gd name="connsiteY5" fmla="*/ 319377 h 6858000"/>
              <a:gd name="connsiteX6" fmla="*/ 319377 w 9144000"/>
              <a:gd name="connsiteY6" fmla="*/ 6538623 h 6858000"/>
              <a:gd name="connsiteX7" fmla="*/ 8824623 w 9144000"/>
              <a:gd name="connsiteY7" fmla="*/ 6538623 h 6858000"/>
              <a:gd name="connsiteX8" fmla="*/ 8824623 w 9144000"/>
              <a:gd name="connsiteY8" fmla="*/ 319377 h 6858000"/>
              <a:gd name="connsiteX9" fmla="*/ 319377 w 9144000"/>
              <a:gd name="connsiteY9" fmla="*/ 319377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319377 w 9144000"/>
              <a:gd name="connsiteY5" fmla="*/ 319377 h 6858000"/>
              <a:gd name="connsiteX6" fmla="*/ 319377 w 9144000"/>
              <a:gd name="connsiteY6" fmla="*/ 6538623 h 6858000"/>
              <a:gd name="connsiteX7" fmla="*/ 8824623 w 9144000"/>
              <a:gd name="connsiteY7" fmla="*/ 6538623 h 6858000"/>
              <a:gd name="connsiteX8" fmla="*/ 8824623 w 9144000"/>
              <a:gd name="connsiteY8" fmla="*/ 319377 h 6858000"/>
              <a:gd name="connsiteX9" fmla="*/ 319377 w 9144000"/>
              <a:gd name="connsiteY9" fmla="*/ 319377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319377 w 9144000"/>
              <a:gd name="connsiteY5" fmla="*/ 319377 h 6858000"/>
              <a:gd name="connsiteX6" fmla="*/ 319377 w 9144000"/>
              <a:gd name="connsiteY6" fmla="*/ 6538623 h 6858000"/>
              <a:gd name="connsiteX7" fmla="*/ 8824623 w 9144000"/>
              <a:gd name="connsiteY7" fmla="*/ 6538623 h 6858000"/>
              <a:gd name="connsiteX8" fmla="*/ 8824623 w 9144000"/>
              <a:gd name="connsiteY8" fmla="*/ 319377 h 6858000"/>
              <a:gd name="connsiteX9" fmla="*/ 319377 w 9144000"/>
              <a:gd name="connsiteY9" fmla="*/ 319377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319377 w 9144000"/>
              <a:gd name="connsiteY5" fmla="*/ 319377 h 6858000"/>
              <a:gd name="connsiteX6" fmla="*/ 319377 w 9144000"/>
              <a:gd name="connsiteY6" fmla="*/ 6538623 h 6858000"/>
              <a:gd name="connsiteX7" fmla="*/ 8824623 w 9144000"/>
              <a:gd name="connsiteY7" fmla="*/ 6538623 h 6858000"/>
              <a:gd name="connsiteX8" fmla="*/ 8824623 w 9144000"/>
              <a:gd name="connsiteY8" fmla="*/ 319377 h 6858000"/>
              <a:gd name="connsiteX9" fmla="*/ 319377 w 9144000"/>
              <a:gd name="connsiteY9" fmla="*/ 31937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144000" h="6858000">
                <a:moveTo>
                  <a:pt x="0" y="0"/>
                </a:moveTo>
                <a:lnTo>
                  <a:pt x="9144000" y="0"/>
                </a:lnTo>
                <a:lnTo>
                  <a:pt x="9144000" y="6858000"/>
                </a:lnTo>
                <a:lnTo>
                  <a:pt x="0" y="6858000"/>
                </a:lnTo>
                <a:lnTo>
                  <a:pt x="0" y="0"/>
                </a:lnTo>
                <a:close/>
                <a:moveTo>
                  <a:pt x="319377" y="319377"/>
                </a:moveTo>
                <a:cubicBezTo>
                  <a:pt x="104224" y="2405906"/>
                  <a:pt x="77330" y="4411753"/>
                  <a:pt x="319377" y="6538623"/>
                </a:cubicBezTo>
                <a:cubicBezTo>
                  <a:pt x="3167906" y="6740329"/>
                  <a:pt x="6016435" y="6767223"/>
                  <a:pt x="8824623" y="6538623"/>
                </a:cubicBezTo>
                <a:cubicBezTo>
                  <a:pt x="9039775" y="4478988"/>
                  <a:pt x="9026329" y="2432801"/>
                  <a:pt x="8824623" y="319377"/>
                </a:cubicBezTo>
                <a:cubicBezTo>
                  <a:pt x="6029882" y="90777"/>
                  <a:pt x="3181353" y="104224"/>
                  <a:pt x="319377" y="319377"/>
                </a:cubicBezTo>
                <a:close/>
              </a:path>
            </a:pathLst>
          </a:custGeom>
          <a:gradFill flip="none" rotWithShape="1">
            <a:gsLst>
              <a:gs pos="0">
                <a:srgbClr val="A603AB"/>
              </a:gs>
              <a:gs pos="21001">
                <a:srgbClr val="0819FB"/>
              </a:gs>
              <a:gs pos="35001">
                <a:srgbClr val="1A8D48"/>
              </a:gs>
              <a:gs pos="52000">
                <a:srgbClr val="FFFF00"/>
              </a:gs>
              <a:gs pos="73000">
                <a:srgbClr val="EE3F17"/>
              </a:gs>
              <a:gs pos="88000">
                <a:srgbClr val="E81766"/>
              </a:gs>
              <a:gs pos="100000">
                <a:srgbClr val="A603AB"/>
              </a:gs>
            </a:gsLst>
            <a:lin ang="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>
              <a:solidFill>
                <a:schemeClr val="tx1"/>
              </a:solidFill>
            </a:endParaRPr>
          </a:p>
        </p:txBody>
      </p:sp>
      <p:sp>
        <p:nvSpPr>
          <p:cNvPr id="2" name="1 CuadroTexto"/>
          <p:cNvSpPr txBox="1"/>
          <p:nvPr/>
        </p:nvSpPr>
        <p:spPr>
          <a:xfrm>
            <a:off x="644905" y="5524534"/>
            <a:ext cx="7887535" cy="568762"/>
          </a:xfrm>
          <a:prstGeom prst="roundRect">
            <a:avLst>
              <a:gd name="adj" fmla="val 14274"/>
            </a:avLst>
          </a:prstGeom>
          <a:solidFill>
            <a:schemeClr val="bg1">
              <a:alpha val="34000"/>
            </a:schemeClr>
          </a:solidFill>
          <a:ln w="38100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sz="2800" dirty="0"/>
              <a:t>__________ </a:t>
            </a:r>
            <a:r>
              <a:rPr lang="es-ES_tradnl" sz="2800" dirty="0" err="1"/>
              <a:t>candies</a:t>
            </a:r>
            <a:r>
              <a:rPr lang="es-ES_tradnl" sz="2800" dirty="0"/>
              <a:t> are </a:t>
            </a:r>
            <a:r>
              <a:rPr lang="es-ES_tradnl" sz="2800" dirty="0" err="1"/>
              <a:t>those</a:t>
            </a:r>
            <a:r>
              <a:rPr lang="es-ES_tradnl" sz="2800" dirty="0"/>
              <a:t>? </a:t>
            </a:r>
            <a:r>
              <a:rPr lang="es-ES_tradnl" sz="2800" dirty="0" err="1"/>
              <a:t>They’re</a:t>
            </a:r>
            <a:r>
              <a:rPr lang="es-ES_tradnl" sz="2800" dirty="0"/>
              <a:t> </a:t>
            </a:r>
            <a:r>
              <a:rPr lang="es-ES_tradnl" sz="2800" dirty="0" err="1"/>
              <a:t>Peter’s</a:t>
            </a:r>
            <a:r>
              <a:rPr lang="es-ES_tradnl" sz="2800" dirty="0"/>
              <a:t>.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1259632" y="332656"/>
            <a:ext cx="67371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Click</a:t>
            </a:r>
            <a:r>
              <a:rPr lang="es-ES_tradn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ES_tradnl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</a:t>
            </a:r>
            <a:r>
              <a:rPr lang="es-ES_tradn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ES_tradnl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</a:t>
            </a:r>
            <a:r>
              <a:rPr lang="es-ES_tradn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ES_tradnl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right</a:t>
            </a:r>
            <a:r>
              <a:rPr lang="es-ES_tradn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ES_tradnl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question</a:t>
            </a:r>
            <a:r>
              <a:rPr lang="es-ES_tradn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ES_tradnl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word</a:t>
            </a:r>
            <a:r>
              <a:rPr lang="es-ES_tradn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to complete </a:t>
            </a:r>
            <a:r>
              <a:rPr lang="es-ES_tradnl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</a:t>
            </a:r>
            <a:r>
              <a:rPr lang="es-ES_tradn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ES_tradnl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sentence</a:t>
            </a:r>
            <a:r>
              <a:rPr lang="es-ES_tradn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s-E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9" name="8 Image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760752">
            <a:off x="2625323" y="921127"/>
            <a:ext cx="1718930" cy="786319"/>
          </a:xfrm>
          <a:prstGeom prst="rect">
            <a:avLst/>
          </a:prstGeom>
        </p:spPr>
      </p:pic>
      <p:pic>
        <p:nvPicPr>
          <p:cNvPr id="35" name="34 Imagen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82948">
            <a:off x="6602918" y="1178316"/>
            <a:ext cx="1718930" cy="786319"/>
          </a:xfrm>
          <a:prstGeom prst="rect">
            <a:avLst/>
          </a:prstGeom>
        </p:spPr>
      </p:pic>
      <p:pic>
        <p:nvPicPr>
          <p:cNvPr id="36" name="35 Imagen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1800" y="2173655"/>
            <a:ext cx="1923971" cy="761326"/>
          </a:xfrm>
          <a:prstGeom prst="rect">
            <a:avLst/>
          </a:prstGeom>
        </p:spPr>
      </p:pic>
      <p:pic>
        <p:nvPicPr>
          <p:cNvPr id="37" name="36 Imagen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280638">
            <a:off x="6659576" y="2246553"/>
            <a:ext cx="1605614" cy="730250"/>
          </a:xfrm>
          <a:prstGeom prst="rect">
            <a:avLst/>
          </a:prstGeom>
        </p:spPr>
      </p:pic>
      <p:pic>
        <p:nvPicPr>
          <p:cNvPr id="38" name="37 Imagen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27209">
            <a:off x="756033" y="1210227"/>
            <a:ext cx="1585006" cy="722494"/>
          </a:xfrm>
          <a:prstGeom prst="rect">
            <a:avLst/>
          </a:prstGeom>
        </p:spPr>
      </p:pic>
      <p:pic>
        <p:nvPicPr>
          <p:cNvPr id="39" name="38 Imagen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402296">
            <a:off x="848757" y="2469814"/>
            <a:ext cx="1725026" cy="786319"/>
          </a:xfrm>
          <a:prstGeom prst="rect">
            <a:avLst/>
          </a:prstGeom>
        </p:spPr>
      </p:pic>
      <p:pic>
        <p:nvPicPr>
          <p:cNvPr id="40" name="39 Imagen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1833" y="1052736"/>
            <a:ext cx="1718930" cy="786319"/>
          </a:xfrm>
          <a:prstGeom prst="rect">
            <a:avLst/>
          </a:prstGeom>
        </p:spPr>
      </p:pic>
      <p:sp>
        <p:nvSpPr>
          <p:cNvPr id="15" name="14 Botón de acción: Hacia delante o Siguiente">
            <a:hlinkClick r:id="" action="ppaction://hlinkshowjump?jump=nextslide" highlightClick="1"/>
          </p:cNvPr>
          <p:cNvSpPr/>
          <p:nvPr/>
        </p:nvSpPr>
        <p:spPr>
          <a:xfrm>
            <a:off x="7126039" y="4725144"/>
            <a:ext cx="1102557" cy="475704"/>
          </a:xfrm>
          <a:prstGeom prst="actionButtonForwardNext">
            <a:avLst/>
          </a:prstGeom>
          <a:solidFill>
            <a:srgbClr val="00B0F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000" b="1" dirty="0"/>
              <a:t>NEXT</a:t>
            </a:r>
            <a:endParaRPr lang="es-ES" b="1" dirty="0"/>
          </a:p>
        </p:txBody>
      </p:sp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47943" y="2859867"/>
            <a:ext cx="1444137" cy="2609099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18 Elipse"/>
          <p:cNvSpPr/>
          <p:nvPr/>
        </p:nvSpPr>
        <p:spPr>
          <a:xfrm>
            <a:off x="4472942" y="4005064"/>
            <a:ext cx="216023" cy="14401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20" name="19 Imagen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421038">
            <a:off x="4825470" y="2196826"/>
            <a:ext cx="1725026" cy="722494"/>
          </a:xfrm>
          <a:prstGeom prst="rect">
            <a:avLst/>
          </a:prstGeom>
        </p:spPr>
      </p:pic>
      <p:sp>
        <p:nvSpPr>
          <p:cNvPr id="17" name="16 CuadroTexto"/>
          <p:cNvSpPr txBox="1"/>
          <p:nvPr/>
        </p:nvSpPr>
        <p:spPr>
          <a:xfrm>
            <a:off x="7824709" y="6156012"/>
            <a:ext cx="7942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_tradnl" b="1" dirty="0"/>
              <a:t>10/18</a:t>
            </a:r>
            <a:endParaRPr lang="es-ES" b="1" dirty="0"/>
          </a:p>
        </p:txBody>
      </p:sp>
    </p:spTree>
    <p:extLst>
      <p:ext uri="{BB962C8B-B14F-4D97-AF65-F5344CB8AC3E}">
        <p14:creationId xmlns:p14="http://schemas.microsoft.com/office/powerpoint/2010/main" val="3227858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4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1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5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5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7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5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6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6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3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6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6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9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7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7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7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5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7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7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8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81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8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8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87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8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9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9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uzzer_wro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99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0" fill="hold">
                      <p:stCondLst>
                        <p:cond delay="0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uzzer_wro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105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6" fill="hold">
                      <p:stCondLst>
                        <p:cond delay="0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uzzer_wro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111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2" fill="hold">
                      <p:stCondLst>
                        <p:cond delay="0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uzzer_wro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117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8" fill="hold">
                      <p:stCondLst>
                        <p:cond delay="0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uzzer_wro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123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4" fill="hold">
                      <p:stCondLst>
                        <p:cond delay="0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uzzer_wro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  <p:seq concurrent="1" nextAc="seek">
              <p:cTn id="129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0" fill="hold">
                      <p:stCondLst>
                        <p:cond delay="0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53" presetClass="exit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3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>
                            <p:stCondLst>
                              <p:cond delay="500"/>
                            </p:stCondLst>
                            <p:childTnLst>
                              <p:par>
                                <p:cTn id="15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164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5" fill="hold">
                      <p:stCondLst>
                        <p:cond delay="0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uzzer_wro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</p:childTnLst>
        </p:cTn>
      </p:par>
    </p:tnLst>
    <p:bldLst>
      <p:bldP spid="15" grpId="0" animBg="1"/>
      <p:bldP spid="1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3 Marco"/>
          <p:cNvSpPr/>
          <p:nvPr/>
        </p:nvSpPr>
        <p:spPr>
          <a:xfrm>
            <a:off x="0" y="0"/>
            <a:ext cx="9144000" cy="6858000"/>
          </a:xfrm>
          <a:custGeom>
            <a:avLst/>
            <a:gdLst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319377 w 9144000"/>
              <a:gd name="connsiteY5" fmla="*/ 319377 h 6858000"/>
              <a:gd name="connsiteX6" fmla="*/ 319377 w 9144000"/>
              <a:gd name="connsiteY6" fmla="*/ 6538623 h 6858000"/>
              <a:gd name="connsiteX7" fmla="*/ 8824623 w 9144000"/>
              <a:gd name="connsiteY7" fmla="*/ 6538623 h 6858000"/>
              <a:gd name="connsiteX8" fmla="*/ 8824623 w 9144000"/>
              <a:gd name="connsiteY8" fmla="*/ 319377 h 6858000"/>
              <a:gd name="connsiteX9" fmla="*/ 319377 w 9144000"/>
              <a:gd name="connsiteY9" fmla="*/ 319377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319377 w 9144000"/>
              <a:gd name="connsiteY5" fmla="*/ 319377 h 6858000"/>
              <a:gd name="connsiteX6" fmla="*/ 319377 w 9144000"/>
              <a:gd name="connsiteY6" fmla="*/ 6538623 h 6858000"/>
              <a:gd name="connsiteX7" fmla="*/ 8824623 w 9144000"/>
              <a:gd name="connsiteY7" fmla="*/ 6538623 h 6858000"/>
              <a:gd name="connsiteX8" fmla="*/ 8824623 w 9144000"/>
              <a:gd name="connsiteY8" fmla="*/ 319377 h 6858000"/>
              <a:gd name="connsiteX9" fmla="*/ 319377 w 9144000"/>
              <a:gd name="connsiteY9" fmla="*/ 319377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319377 w 9144000"/>
              <a:gd name="connsiteY5" fmla="*/ 319377 h 6858000"/>
              <a:gd name="connsiteX6" fmla="*/ 319377 w 9144000"/>
              <a:gd name="connsiteY6" fmla="*/ 6538623 h 6858000"/>
              <a:gd name="connsiteX7" fmla="*/ 8824623 w 9144000"/>
              <a:gd name="connsiteY7" fmla="*/ 6538623 h 6858000"/>
              <a:gd name="connsiteX8" fmla="*/ 8824623 w 9144000"/>
              <a:gd name="connsiteY8" fmla="*/ 319377 h 6858000"/>
              <a:gd name="connsiteX9" fmla="*/ 319377 w 9144000"/>
              <a:gd name="connsiteY9" fmla="*/ 319377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319377 w 9144000"/>
              <a:gd name="connsiteY5" fmla="*/ 319377 h 6858000"/>
              <a:gd name="connsiteX6" fmla="*/ 319377 w 9144000"/>
              <a:gd name="connsiteY6" fmla="*/ 6538623 h 6858000"/>
              <a:gd name="connsiteX7" fmla="*/ 8824623 w 9144000"/>
              <a:gd name="connsiteY7" fmla="*/ 6538623 h 6858000"/>
              <a:gd name="connsiteX8" fmla="*/ 8824623 w 9144000"/>
              <a:gd name="connsiteY8" fmla="*/ 319377 h 6858000"/>
              <a:gd name="connsiteX9" fmla="*/ 319377 w 9144000"/>
              <a:gd name="connsiteY9" fmla="*/ 319377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319377 w 9144000"/>
              <a:gd name="connsiteY5" fmla="*/ 319377 h 6858000"/>
              <a:gd name="connsiteX6" fmla="*/ 319377 w 9144000"/>
              <a:gd name="connsiteY6" fmla="*/ 6538623 h 6858000"/>
              <a:gd name="connsiteX7" fmla="*/ 8824623 w 9144000"/>
              <a:gd name="connsiteY7" fmla="*/ 6538623 h 6858000"/>
              <a:gd name="connsiteX8" fmla="*/ 8824623 w 9144000"/>
              <a:gd name="connsiteY8" fmla="*/ 319377 h 6858000"/>
              <a:gd name="connsiteX9" fmla="*/ 319377 w 9144000"/>
              <a:gd name="connsiteY9" fmla="*/ 319377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319377 w 9144000"/>
              <a:gd name="connsiteY5" fmla="*/ 319377 h 6858000"/>
              <a:gd name="connsiteX6" fmla="*/ 319377 w 9144000"/>
              <a:gd name="connsiteY6" fmla="*/ 6538623 h 6858000"/>
              <a:gd name="connsiteX7" fmla="*/ 8824623 w 9144000"/>
              <a:gd name="connsiteY7" fmla="*/ 6538623 h 6858000"/>
              <a:gd name="connsiteX8" fmla="*/ 8824623 w 9144000"/>
              <a:gd name="connsiteY8" fmla="*/ 319377 h 6858000"/>
              <a:gd name="connsiteX9" fmla="*/ 319377 w 9144000"/>
              <a:gd name="connsiteY9" fmla="*/ 319377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319377 w 9144000"/>
              <a:gd name="connsiteY5" fmla="*/ 319377 h 6858000"/>
              <a:gd name="connsiteX6" fmla="*/ 319377 w 9144000"/>
              <a:gd name="connsiteY6" fmla="*/ 6538623 h 6858000"/>
              <a:gd name="connsiteX7" fmla="*/ 8824623 w 9144000"/>
              <a:gd name="connsiteY7" fmla="*/ 6538623 h 6858000"/>
              <a:gd name="connsiteX8" fmla="*/ 8824623 w 9144000"/>
              <a:gd name="connsiteY8" fmla="*/ 319377 h 6858000"/>
              <a:gd name="connsiteX9" fmla="*/ 319377 w 9144000"/>
              <a:gd name="connsiteY9" fmla="*/ 319377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319377 w 9144000"/>
              <a:gd name="connsiteY5" fmla="*/ 319377 h 6858000"/>
              <a:gd name="connsiteX6" fmla="*/ 319377 w 9144000"/>
              <a:gd name="connsiteY6" fmla="*/ 6538623 h 6858000"/>
              <a:gd name="connsiteX7" fmla="*/ 8824623 w 9144000"/>
              <a:gd name="connsiteY7" fmla="*/ 6538623 h 6858000"/>
              <a:gd name="connsiteX8" fmla="*/ 8824623 w 9144000"/>
              <a:gd name="connsiteY8" fmla="*/ 319377 h 6858000"/>
              <a:gd name="connsiteX9" fmla="*/ 319377 w 9144000"/>
              <a:gd name="connsiteY9" fmla="*/ 319377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319377 w 9144000"/>
              <a:gd name="connsiteY5" fmla="*/ 319377 h 6858000"/>
              <a:gd name="connsiteX6" fmla="*/ 319377 w 9144000"/>
              <a:gd name="connsiteY6" fmla="*/ 6538623 h 6858000"/>
              <a:gd name="connsiteX7" fmla="*/ 8824623 w 9144000"/>
              <a:gd name="connsiteY7" fmla="*/ 6538623 h 6858000"/>
              <a:gd name="connsiteX8" fmla="*/ 8824623 w 9144000"/>
              <a:gd name="connsiteY8" fmla="*/ 319377 h 6858000"/>
              <a:gd name="connsiteX9" fmla="*/ 319377 w 9144000"/>
              <a:gd name="connsiteY9" fmla="*/ 31937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144000" h="6858000">
                <a:moveTo>
                  <a:pt x="0" y="0"/>
                </a:moveTo>
                <a:lnTo>
                  <a:pt x="9144000" y="0"/>
                </a:lnTo>
                <a:lnTo>
                  <a:pt x="9144000" y="6858000"/>
                </a:lnTo>
                <a:lnTo>
                  <a:pt x="0" y="6858000"/>
                </a:lnTo>
                <a:lnTo>
                  <a:pt x="0" y="0"/>
                </a:lnTo>
                <a:close/>
                <a:moveTo>
                  <a:pt x="319377" y="319377"/>
                </a:moveTo>
                <a:cubicBezTo>
                  <a:pt x="104224" y="2405906"/>
                  <a:pt x="77330" y="4411753"/>
                  <a:pt x="319377" y="6538623"/>
                </a:cubicBezTo>
                <a:cubicBezTo>
                  <a:pt x="3167906" y="6740329"/>
                  <a:pt x="6016435" y="6767223"/>
                  <a:pt x="8824623" y="6538623"/>
                </a:cubicBezTo>
                <a:cubicBezTo>
                  <a:pt x="9039775" y="4478988"/>
                  <a:pt x="9026329" y="2432801"/>
                  <a:pt x="8824623" y="319377"/>
                </a:cubicBezTo>
                <a:cubicBezTo>
                  <a:pt x="6029882" y="90777"/>
                  <a:pt x="3181353" y="104224"/>
                  <a:pt x="319377" y="319377"/>
                </a:cubicBezTo>
                <a:close/>
              </a:path>
            </a:pathLst>
          </a:custGeom>
          <a:gradFill flip="none" rotWithShape="1">
            <a:gsLst>
              <a:gs pos="0">
                <a:srgbClr val="A603AB"/>
              </a:gs>
              <a:gs pos="21001">
                <a:srgbClr val="0819FB"/>
              </a:gs>
              <a:gs pos="35001">
                <a:srgbClr val="1A8D48"/>
              </a:gs>
              <a:gs pos="52000">
                <a:srgbClr val="FFFF00"/>
              </a:gs>
              <a:gs pos="73000">
                <a:srgbClr val="EE3F17"/>
              </a:gs>
              <a:gs pos="88000">
                <a:srgbClr val="E81766"/>
              </a:gs>
              <a:gs pos="100000">
                <a:srgbClr val="A603AB"/>
              </a:gs>
            </a:gsLst>
            <a:lin ang="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>
              <a:solidFill>
                <a:schemeClr val="tx1"/>
              </a:solidFill>
            </a:endParaRPr>
          </a:p>
        </p:txBody>
      </p:sp>
      <p:sp>
        <p:nvSpPr>
          <p:cNvPr id="2" name="1 CuadroTexto"/>
          <p:cNvSpPr txBox="1"/>
          <p:nvPr/>
        </p:nvSpPr>
        <p:spPr>
          <a:xfrm>
            <a:off x="644905" y="5524534"/>
            <a:ext cx="7887535" cy="568762"/>
          </a:xfrm>
          <a:prstGeom prst="roundRect">
            <a:avLst>
              <a:gd name="adj" fmla="val 14274"/>
            </a:avLst>
          </a:prstGeom>
          <a:solidFill>
            <a:schemeClr val="bg1">
              <a:alpha val="34000"/>
            </a:schemeClr>
          </a:solidFill>
          <a:ln w="38100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sz="2800" dirty="0" err="1"/>
              <a:t>All</a:t>
            </a:r>
            <a:r>
              <a:rPr lang="es-ES_tradnl" sz="2800" dirty="0"/>
              <a:t> </a:t>
            </a:r>
            <a:r>
              <a:rPr lang="es-ES_tradnl" sz="2800" dirty="0" err="1"/>
              <a:t>the</a:t>
            </a:r>
            <a:r>
              <a:rPr lang="es-ES_tradnl" sz="2800" dirty="0"/>
              <a:t> </a:t>
            </a:r>
            <a:r>
              <a:rPr lang="es-ES_tradnl" sz="2800" dirty="0" err="1"/>
              <a:t>smartphones</a:t>
            </a:r>
            <a:r>
              <a:rPr lang="es-ES_tradnl" sz="2800" dirty="0"/>
              <a:t> are </a:t>
            </a:r>
            <a:r>
              <a:rPr lang="es-ES_tradnl" sz="2800" dirty="0" err="1"/>
              <a:t>great</a:t>
            </a:r>
            <a:r>
              <a:rPr lang="es-ES_tradnl" sz="2800" dirty="0"/>
              <a:t>. _______ </a:t>
            </a:r>
            <a:r>
              <a:rPr lang="es-ES_tradnl" sz="2800" dirty="0" err="1"/>
              <a:t>is</a:t>
            </a:r>
            <a:r>
              <a:rPr lang="es-ES_tradnl" sz="2800" dirty="0"/>
              <a:t> </a:t>
            </a:r>
            <a:r>
              <a:rPr lang="es-ES_tradnl" sz="2800" dirty="0" err="1"/>
              <a:t>cheaper</a:t>
            </a:r>
            <a:r>
              <a:rPr lang="es-ES_tradnl" sz="2800" dirty="0"/>
              <a:t>?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1259632" y="332656"/>
            <a:ext cx="67371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Click</a:t>
            </a:r>
            <a:r>
              <a:rPr lang="es-ES_tradn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ES_tradnl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</a:t>
            </a:r>
            <a:r>
              <a:rPr lang="es-ES_tradn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ES_tradnl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</a:t>
            </a:r>
            <a:r>
              <a:rPr lang="es-ES_tradn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ES_tradnl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right</a:t>
            </a:r>
            <a:r>
              <a:rPr lang="es-ES_tradn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ES_tradnl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question</a:t>
            </a:r>
            <a:r>
              <a:rPr lang="es-ES_tradn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ES_tradnl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word</a:t>
            </a:r>
            <a:r>
              <a:rPr lang="es-ES_tradn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to complete </a:t>
            </a:r>
            <a:r>
              <a:rPr lang="es-ES_tradnl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</a:t>
            </a:r>
            <a:r>
              <a:rPr lang="es-ES_tradn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ES_tradnl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sentence</a:t>
            </a:r>
            <a:r>
              <a:rPr lang="es-ES_tradn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s-E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9" name="8 Image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760752">
            <a:off x="2625323" y="921127"/>
            <a:ext cx="1718930" cy="786319"/>
          </a:xfrm>
          <a:prstGeom prst="rect">
            <a:avLst/>
          </a:prstGeom>
        </p:spPr>
      </p:pic>
      <p:pic>
        <p:nvPicPr>
          <p:cNvPr id="35" name="34 Imagen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82948">
            <a:off x="6602918" y="1178316"/>
            <a:ext cx="1718930" cy="786319"/>
          </a:xfrm>
          <a:prstGeom prst="rect">
            <a:avLst/>
          </a:prstGeom>
        </p:spPr>
      </p:pic>
      <p:pic>
        <p:nvPicPr>
          <p:cNvPr id="36" name="35 Imagen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1800" y="2173655"/>
            <a:ext cx="1923971" cy="761326"/>
          </a:xfrm>
          <a:prstGeom prst="rect">
            <a:avLst/>
          </a:prstGeom>
        </p:spPr>
      </p:pic>
      <p:pic>
        <p:nvPicPr>
          <p:cNvPr id="37" name="36 Imagen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280638">
            <a:off x="4890144" y="2140144"/>
            <a:ext cx="1743544" cy="730250"/>
          </a:xfrm>
          <a:prstGeom prst="rect">
            <a:avLst/>
          </a:prstGeom>
        </p:spPr>
      </p:pic>
      <p:pic>
        <p:nvPicPr>
          <p:cNvPr id="38" name="37 Imagen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27209">
            <a:off x="756033" y="1210227"/>
            <a:ext cx="1585006" cy="722494"/>
          </a:xfrm>
          <a:prstGeom prst="rect">
            <a:avLst/>
          </a:prstGeom>
        </p:spPr>
      </p:pic>
      <p:pic>
        <p:nvPicPr>
          <p:cNvPr id="39" name="38 Imagen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402296">
            <a:off x="848757" y="2469814"/>
            <a:ext cx="1725026" cy="786319"/>
          </a:xfrm>
          <a:prstGeom prst="rect">
            <a:avLst/>
          </a:prstGeom>
        </p:spPr>
      </p:pic>
      <p:pic>
        <p:nvPicPr>
          <p:cNvPr id="40" name="39 Imagen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1833" y="1052736"/>
            <a:ext cx="1718930" cy="786319"/>
          </a:xfrm>
          <a:prstGeom prst="rect">
            <a:avLst/>
          </a:prstGeom>
        </p:spPr>
      </p:pic>
      <p:sp>
        <p:nvSpPr>
          <p:cNvPr id="15" name="14 Botón de acción: Hacia delante o Siguiente">
            <a:hlinkClick r:id="" action="ppaction://hlinkshowjump?jump=nextslide" highlightClick="1"/>
          </p:cNvPr>
          <p:cNvSpPr/>
          <p:nvPr/>
        </p:nvSpPr>
        <p:spPr>
          <a:xfrm>
            <a:off x="7126039" y="4725144"/>
            <a:ext cx="1102557" cy="475704"/>
          </a:xfrm>
          <a:prstGeom prst="actionButtonForwardNext">
            <a:avLst/>
          </a:prstGeom>
          <a:solidFill>
            <a:srgbClr val="00B0F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000" b="1" dirty="0"/>
              <a:t>NEXT</a:t>
            </a:r>
            <a:endParaRPr lang="es-ES" b="1" dirty="0"/>
          </a:p>
        </p:txBody>
      </p:sp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47943" y="2859867"/>
            <a:ext cx="1444137" cy="2609099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18 Elipse"/>
          <p:cNvSpPr/>
          <p:nvPr/>
        </p:nvSpPr>
        <p:spPr>
          <a:xfrm>
            <a:off x="4472942" y="4005064"/>
            <a:ext cx="216023" cy="14401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17" name="16 Imagen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6256" y="2272356"/>
            <a:ext cx="1588561" cy="722494"/>
          </a:xfrm>
          <a:prstGeom prst="rect">
            <a:avLst/>
          </a:prstGeom>
        </p:spPr>
      </p:pic>
      <p:sp>
        <p:nvSpPr>
          <p:cNvPr id="20" name="19 CuadroTexto"/>
          <p:cNvSpPr txBox="1"/>
          <p:nvPr/>
        </p:nvSpPr>
        <p:spPr>
          <a:xfrm>
            <a:off x="7824709" y="6156012"/>
            <a:ext cx="7942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_tradnl" b="1" dirty="0"/>
              <a:t>11/18</a:t>
            </a:r>
            <a:endParaRPr lang="es-ES" b="1" dirty="0"/>
          </a:p>
        </p:txBody>
      </p:sp>
    </p:spTree>
    <p:extLst>
      <p:ext uri="{BB962C8B-B14F-4D97-AF65-F5344CB8AC3E}">
        <p14:creationId xmlns:p14="http://schemas.microsoft.com/office/powerpoint/2010/main" val="23067499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4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1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5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5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7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5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6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6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3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6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6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9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7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7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7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5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7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7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8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81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8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8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87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8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9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9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uzzer_wro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99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0" fill="hold">
                      <p:stCondLst>
                        <p:cond delay="0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uzzer_wro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105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6" fill="hold">
                      <p:stCondLst>
                        <p:cond delay="0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uzzer_wro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111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2" fill="hold">
                      <p:stCondLst>
                        <p:cond delay="0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uzzer_wro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117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8" fill="hold">
                      <p:stCondLst>
                        <p:cond delay="0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uzzer_wro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123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4" fill="hold">
                      <p:stCondLst>
                        <p:cond delay="0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uzzer_wro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  <p:seq concurrent="1" nextAc="seek">
              <p:cTn id="129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0" fill="hold">
                      <p:stCondLst>
                        <p:cond delay="0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53" presetClass="exit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3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>
                            <p:stCondLst>
                              <p:cond delay="500"/>
                            </p:stCondLst>
                            <p:childTnLst>
                              <p:par>
                                <p:cTn id="15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164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5" fill="hold">
                      <p:stCondLst>
                        <p:cond delay="0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uzzer_wro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</p:childTnLst>
        </p:cTn>
      </p:par>
    </p:tnLst>
    <p:bldLst>
      <p:bldP spid="15" grpId="0" animBg="1"/>
      <p:bldP spid="1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3 Marco"/>
          <p:cNvSpPr/>
          <p:nvPr/>
        </p:nvSpPr>
        <p:spPr>
          <a:xfrm>
            <a:off x="0" y="0"/>
            <a:ext cx="9144000" cy="6858000"/>
          </a:xfrm>
          <a:custGeom>
            <a:avLst/>
            <a:gdLst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319377 w 9144000"/>
              <a:gd name="connsiteY5" fmla="*/ 319377 h 6858000"/>
              <a:gd name="connsiteX6" fmla="*/ 319377 w 9144000"/>
              <a:gd name="connsiteY6" fmla="*/ 6538623 h 6858000"/>
              <a:gd name="connsiteX7" fmla="*/ 8824623 w 9144000"/>
              <a:gd name="connsiteY7" fmla="*/ 6538623 h 6858000"/>
              <a:gd name="connsiteX8" fmla="*/ 8824623 w 9144000"/>
              <a:gd name="connsiteY8" fmla="*/ 319377 h 6858000"/>
              <a:gd name="connsiteX9" fmla="*/ 319377 w 9144000"/>
              <a:gd name="connsiteY9" fmla="*/ 319377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319377 w 9144000"/>
              <a:gd name="connsiteY5" fmla="*/ 319377 h 6858000"/>
              <a:gd name="connsiteX6" fmla="*/ 319377 w 9144000"/>
              <a:gd name="connsiteY6" fmla="*/ 6538623 h 6858000"/>
              <a:gd name="connsiteX7" fmla="*/ 8824623 w 9144000"/>
              <a:gd name="connsiteY7" fmla="*/ 6538623 h 6858000"/>
              <a:gd name="connsiteX8" fmla="*/ 8824623 w 9144000"/>
              <a:gd name="connsiteY8" fmla="*/ 319377 h 6858000"/>
              <a:gd name="connsiteX9" fmla="*/ 319377 w 9144000"/>
              <a:gd name="connsiteY9" fmla="*/ 319377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319377 w 9144000"/>
              <a:gd name="connsiteY5" fmla="*/ 319377 h 6858000"/>
              <a:gd name="connsiteX6" fmla="*/ 319377 w 9144000"/>
              <a:gd name="connsiteY6" fmla="*/ 6538623 h 6858000"/>
              <a:gd name="connsiteX7" fmla="*/ 8824623 w 9144000"/>
              <a:gd name="connsiteY7" fmla="*/ 6538623 h 6858000"/>
              <a:gd name="connsiteX8" fmla="*/ 8824623 w 9144000"/>
              <a:gd name="connsiteY8" fmla="*/ 319377 h 6858000"/>
              <a:gd name="connsiteX9" fmla="*/ 319377 w 9144000"/>
              <a:gd name="connsiteY9" fmla="*/ 319377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319377 w 9144000"/>
              <a:gd name="connsiteY5" fmla="*/ 319377 h 6858000"/>
              <a:gd name="connsiteX6" fmla="*/ 319377 w 9144000"/>
              <a:gd name="connsiteY6" fmla="*/ 6538623 h 6858000"/>
              <a:gd name="connsiteX7" fmla="*/ 8824623 w 9144000"/>
              <a:gd name="connsiteY7" fmla="*/ 6538623 h 6858000"/>
              <a:gd name="connsiteX8" fmla="*/ 8824623 w 9144000"/>
              <a:gd name="connsiteY8" fmla="*/ 319377 h 6858000"/>
              <a:gd name="connsiteX9" fmla="*/ 319377 w 9144000"/>
              <a:gd name="connsiteY9" fmla="*/ 319377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319377 w 9144000"/>
              <a:gd name="connsiteY5" fmla="*/ 319377 h 6858000"/>
              <a:gd name="connsiteX6" fmla="*/ 319377 w 9144000"/>
              <a:gd name="connsiteY6" fmla="*/ 6538623 h 6858000"/>
              <a:gd name="connsiteX7" fmla="*/ 8824623 w 9144000"/>
              <a:gd name="connsiteY7" fmla="*/ 6538623 h 6858000"/>
              <a:gd name="connsiteX8" fmla="*/ 8824623 w 9144000"/>
              <a:gd name="connsiteY8" fmla="*/ 319377 h 6858000"/>
              <a:gd name="connsiteX9" fmla="*/ 319377 w 9144000"/>
              <a:gd name="connsiteY9" fmla="*/ 319377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319377 w 9144000"/>
              <a:gd name="connsiteY5" fmla="*/ 319377 h 6858000"/>
              <a:gd name="connsiteX6" fmla="*/ 319377 w 9144000"/>
              <a:gd name="connsiteY6" fmla="*/ 6538623 h 6858000"/>
              <a:gd name="connsiteX7" fmla="*/ 8824623 w 9144000"/>
              <a:gd name="connsiteY7" fmla="*/ 6538623 h 6858000"/>
              <a:gd name="connsiteX8" fmla="*/ 8824623 w 9144000"/>
              <a:gd name="connsiteY8" fmla="*/ 319377 h 6858000"/>
              <a:gd name="connsiteX9" fmla="*/ 319377 w 9144000"/>
              <a:gd name="connsiteY9" fmla="*/ 319377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319377 w 9144000"/>
              <a:gd name="connsiteY5" fmla="*/ 319377 h 6858000"/>
              <a:gd name="connsiteX6" fmla="*/ 319377 w 9144000"/>
              <a:gd name="connsiteY6" fmla="*/ 6538623 h 6858000"/>
              <a:gd name="connsiteX7" fmla="*/ 8824623 w 9144000"/>
              <a:gd name="connsiteY7" fmla="*/ 6538623 h 6858000"/>
              <a:gd name="connsiteX8" fmla="*/ 8824623 w 9144000"/>
              <a:gd name="connsiteY8" fmla="*/ 319377 h 6858000"/>
              <a:gd name="connsiteX9" fmla="*/ 319377 w 9144000"/>
              <a:gd name="connsiteY9" fmla="*/ 319377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319377 w 9144000"/>
              <a:gd name="connsiteY5" fmla="*/ 319377 h 6858000"/>
              <a:gd name="connsiteX6" fmla="*/ 319377 w 9144000"/>
              <a:gd name="connsiteY6" fmla="*/ 6538623 h 6858000"/>
              <a:gd name="connsiteX7" fmla="*/ 8824623 w 9144000"/>
              <a:gd name="connsiteY7" fmla="*/ 6538623 h 6858000"/>
              <a:gd name="connsiteX8" fmla="*/ 8824623 w 9144000"/>
              <a:gd name="connsiteY8" fmla="*/ 319377 h 6858000"/>
              <a:gd name="connsiteX9" fmla="*/ 319377 w 9144000"/>
              <a:gd name="connsiteY9" fmla="*/ 319377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319377 w 9144000"/>
              <a:gd name="connsiteY5" fmla="*/ 319377 h 6858000"/>
              <a:gd name="connsiteX6" fmla="*/ 319377 w 9144000"/>
              <a:gd name="connsiteY6" fmla="*/ 6538623 h 6858000"/>
              <a:gd name="connsiteX7" fmla="*/ 8824623 w 9144000"/>
              <a:gd name="connsiteY7" fmla="*/ 6538623 h 6858000"/>
              <a:gd name="connsiteX8" fmla="*/ 8824623 w 9144000"/>
              <a:gd name="connsiteY8" fmla="*/ 319377 h 6858000"/>
              <a:gd name="connsiteX9" fmla="*/ 319377 w 9144000"/>
              <a:gd name="connsiteY9" fmla="*/ 31937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144000" h="6858000">
                <a:moveTo>
                  <a:pt x="0" y="0"/>
                </a:moveTo>
                <a:lnTo>
                  <a:pt x="9144000" y="0"/>
                </a:lnTo>
                <a:lnTo>
                  <a:pt x="9144000" y="6858000"/>
                </a:lnTo>
                <a:lnTo>
                  <a:pt x="0" y="6858000"/>
                </a:lnTo>
                <a:lnTo>
                  <a:pt x="0" y="0"/>
                </a:lnTo>
                <a:close/>
                <a:moveTo>
                  <a:pt x="319377" y="319377"/>
                </a:moveTo>
                <a:cubicBezTo>
                  <a:pt x="104224" y="2405906"/>
                  <a:pt x="77330" y="4411753"/>
                  <a:pt x="319377" y="6538623"/>
                </a:cubicBezTo>
                <a:cubicBezTo>
                  <a:pt x="3167906" y="6740329"/>
                  <a:pt x="6016435" y="6767223"/>
                  <a:pt x="8824623" y="6538623"/>
                </a:cubicBezTo>
                <a:cubicBezTo>
                  <a:pt x="9039775" y="4478988"/>
                  <a:pt x="9026329" y="2432801"/>
                  <a:pt x="8824623" y="319377"/>
                </a:cubicBezTo>
                <a:cubicBezTo>
                  <a:pt x="6029882" y="90777"/>
                  <a:pt x="3181353" y="104224"/>
                  <a:pt x="319377" y="319377"/>
                </a:cubicBezTo>
                <a:close/>
              </a:path>
            </a:pathLst>
          </a:custGeom>
          <a:gradFill flip="none" rotWithShape="1">
            <a:gsLst>
              <a:gs pos="0">
                <a:srgbClr val="A603AB"/>
              </a:gs>
              <a:gs pos="21001">
                <a:srgbClr val="0819FB"/>
              </a:gs>
              <a:gs pos="35001">
                <a:srgbClr val="1A8D48"/>
              </a:gs>
              <a:gs pos="52000">
                <a:srgbClr val="FFFF00"/>
              </a:gs>
              <a:gs pos="73000">
                <a:srgbClr val="EE3F17"/>
              </a:gs>
              <a:gs pos="88000">
                <a:srgbClr val="E81766"/>
              </a:gs>
              <a:gs pos="100000">
                <a:srgbClr val="A603AB"/>
              </a:gs>
            </a:gsLst>
            <a:lin ang="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>
              <a:solidFill>
                <a:schemeClr val="tx1"/>
              </a:solidFill>
            </a:endParaRPr>
          </a:p>
        </p:txBody>
      </p:sp>
      <p:sp>
        <p:nvSpPr>
          <p:cNvPr id="2" name="1 CuadroTexto"/>
          <p:cNvSpPr txBox="1"/>
          <p:nvPr/>
        </p:nvSpPr>
        <p:spPr>
          <a:xfrm>
            <a:off x="644905" y="5524534"/>
            <a:ext cx="7887535" cy="568762"/>
          </a:xfrm>
          <a:prstGeom prst="roundRect">
            <a:avLst>
              <a:gd name="adj" fmla="val 14274"/>
            </a:avLst>
          </a:prstGeom>
          <a:solidFill>
            <a:schemeClr val="bg1">
              <a:alpha val="34000"/>
            </a:schemeClr>
          </a:solidFill>
          <a:ln w="38100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sz="2800" dirty="0"/>
              <a:t>__________ </a:t>
            </a:r>
            <a:r>
              <a:rPr lang="es-ES_tradnl" sz="2800" dirty="0" err="1"/>
              <a:t>is</a:t>
            </a:r>
            <a:r>
              <a:rPr lang="es-ES_tradnl" sz="2800" dirty="0"/>
              <a:t> </a:t>
            </a:r>
            <a:r>
              <a:rPr lang="es-ES_tradnl" sz="2800" dirty="0" err="1"/>
              <a:t>your</a:t>
            </a:r>
            <a:r>
              <a:rPr lang="es-ES_tradnl" sz="2800" dirty="0"/>
              <a:t> </a:t>
            </a:r>
            <a:r>
              <a:rPr lang="es-ES_tradnl" sz="2800" dirty="0" err="1"/>
              <a:t>name</a:t>
            </a:r>
            <a:r>
              <a:rPr lang="es-ES_tradnl" sz="2800" dirty="0"/>
              <a:t>? </a:t>
            </a:r>
            <a:r>
              <a:rPr lang="es-ES_tradnl" sz="2800" dirty="0" err="1"/>
              <a:t>My</a:t>
            </a:r>
            <a:r>
              <a:rPr lang="es-ES_tradnl" sz="2800" dirty="0"/>
              <a:t> </a:t>
            </a:r>
            <a:r>
              <a:rPr lang="es-ES_tradnl" sz="2800" dirty="0" err="1"/>
              <a:t>name</a:t>
            </a:r>
            <a:r>
              <a:rPr lang="es-ES_tradnl" sz="2800" dirty="0"/>
              <a:t> </a:t>
            </a:r>
            <a:r>
              <a:rPr lang="es-ES_tradnl" sz="2800" dirty="0" err="1"/>
              <a:t>is</a:t>
            </a:r>
            <a:r>
              <a:rPr lang="es-ES_tradnl" sz="2800" dirty="0"/>
              <a:t> Paul.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1259632" y="332656"/>
            <a:ext cx="67371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Click</a:t>
            </a:r>
            <a:r>
              <a:rPr lang="es-ES_tradn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ES_tradnl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</a:t>
            </a:r>
            <a:r>
              <a:rPr lang="es-ES_tradn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ES_tradnl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</a:t>
            </a:r>
            <a:r>
              <a:rPr lang="es-ES_tradn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ES_tradnl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right</a:t>
            </a:r>
            <a:r>
              <a:rPr lang="es-ES_tradn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ES_tradnl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question</a:t>
            </a:r>
            <a:r>
              <a:rPr lang="es-ES_tradn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ES_tradnl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word</a:t>
            </a:r>
            <a:r>
              <a:rPr lang="es-ES_tradn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to complete </a:t>
            </a:r>
            <a:r>
              <a:rPr lang="es-ES_tradnl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</a:t>
            </a:r>
            <a:r>
              <a:rPr lang="es-ES_tradn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ES_tradnl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sentence</a:t>
            </a:r>
            <a:r>
              <a:rPr lang="es-ES_tradn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s-E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9" name="8 Image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760752">
            <a:off x="2553315" y="921127"/>
            <a:ext cx="1718930" cy="786319"/>
          </a:xfrm>
          <a:prstGeom prst="rect">
            <a:avLst/>
          </a:prstGeom>
        </p:spPr>
      </p:pic>
      <p:pic>
        <p:nvPicPr>
          <p:cNvPr id="35" name="34 Imagen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82948">
            <a:off x="6602918" y="1178316"/>
            <a:ext cx="1718930" cy="786319"/>
          </a:xfrm>
          <a:prstGeom prst="rect">
            <a:avLst/>
          </a:prstGeom>
        </p:spPr>
      </p:pic>
      <p:pic>
        <p:nvPicPr>
          <p:cNvPr id="36" name="35 Imagen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1800" y="2132856"/>
            <a:ext cx="1923971" cy="761326"/>
          </a:xfrm>
          <a:prstGeom prst="rect">
            <a:avLst/>
          </a:prstGeom>
        </p:spPr>
      </p:pic>
      <p:pic>
        <p:nvPicPr>
          <p:cNvPr id="37" name="36 Imagen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619116">
            <a:off x="668641" y="1279007"/>
            <a:ext cx="1743544" cy="794760"/>
          </a:xfrm>
          <a:prstGeom prst="rect">
            <a:avLst/>
          </a:prstGeom>
        </p:spPr>
      </p:pic>
      <p:pic>
        <p:nvPicPr>
          <p:cNvPr id="38" name="37 Imagen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082570">
            <a:off x="4904448" y="2152271"/>
            <a:ext cx="1725026" cy="722494"/>
          </a:xfrm>
          <a:prstGeom prst="rect">
            <a:avLst/>
          </a:prstGeom>
        </p:spPr>
      </p:pic>
      <p:pic>
        <p:nvPicPr>
          <p:cNvPr id="39" name="38 Imagen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402296">
            <a:off x="848757" y="2541822"/>
            <a:ext cx="1725026" cy="786319"/>
          </a:xfrm>
          <a:prstGeom prst="rect">
            <a:avLst/>
          </a:prstGeom>
        </p:spPr>
      </p:pic>
      <p:pic>
        <p:nvPicPr>
          <p:cNvPr id="40" name="39 Imagen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4793" y="1124744"/>
            <a:ext cx="1718930" cy="786319"/>
          </a:xfrm>
          <a:prstGeom prst="rect">
            <a:avLst/>
          </a:prstGeom>
        </p:spPr>
      </p:pic>
      <p:sp>
        <p:nvSpPr>
          <p:cNvPr id="15" name="14 Botón de acción: Hacia delante o Siguiente">
            <a:hlinkClick r:id="" action="ppaction://hlinkshowjump?jump=nextslide" highlightClick="1"/>
          </p:cNvPr>
          <p:cNvSpPr/>
          <p:nvPr/>
        </p:nvSpPr>
        <p:spPr>
          <a:xfrm>
            <a:off x="7126039" y="4725144"/>
            <a:ext cx="1102557" cy="475704"/>
          </a:xfrm>
          <a:prstGeom prst="actionButtonForwardNext">
            <a:avLst/>
          </a:prstGeom>
          <a:solidFill>
            <a:srgbClr val="00B0F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000" b="1" dirty="0"/>
              <a:t>NEXT</a:t>
            </a:r>
            <a:endParaRPr lang="es-ES" b="1" dirty="0"/>
          </a:p>
        </p:txBody>
      </p:sp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47943" y="2859867"/>
            <a:ext cx="1444137" cy="2609099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18 Elipse"/>
          <p:cNvSpPr/>
          <p:nvPr/>
        </p:nvSpPr>
        <p:spPr>
          <a:xfrm>
            <a:off x="4472942" y="4005064"/>
            <a:ext cx="216023" cy="14401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17" name="16 Imagen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4" y="2272356"/>
            <a:ext cx="1588561" cy="722494"/>
          </a:xfrm>
          <a:prstGeom prst="rect">
            <a:avLst/>
          </a:prstGeom>
        </p:spPr>
      </p:pic>
      <p:sp>
        <p:nvSpPr>
          <p:cNvPr id="20" name="19 CuadroTexto"/>
          <p:cNvSpPr txBox="1"/>
          <p:nvPr/>
        </p:nvSpPr>
        <p:spPr>
          <a:xfrm>
            <a:off x="7824709" y="6156012"/>
            <a:ext cx="7942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_tradnl" b="1" dirty="0"/>
              <a:t>12/18</a:t>
            </a:r>
            <a:endParaRPr lang="es-ES" b="1" dirty="0"/>
          </a:p>
        </p:txBody>
      </p:sp>
    </p:spTree>
    <p:extLst>
      <p:ext uri="{BB962C8B-B14F-4D97-AF65-F5344CB8AC3E}">
        <p14:creationId xmlns:p14="http://schemas.microsoft.com/office/powerpoint/2010/main" val="38250930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4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1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5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5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7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5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6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6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3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6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6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9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7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7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7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5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7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7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8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81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8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8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87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8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9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9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uzzer_wro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99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0" fill="hold">
                      <p:stCondLst>
                        <p:cond delay="0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uzzer_wro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105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6" fill="hold">
                      <p:stCondLst>
                        <p:cond delay="0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uzzer_wro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111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2" fill="hold">
                      <p:stCondLst>
                        <p:cond delay="0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uzzer_wro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117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8" fill="hold">
                      <p:stCondLst>
                        <p:cond delay="0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uzzer_wro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123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4" fill="hold">
                      <p:stCondLst>
                        <p:cond delay="0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uzzer_wro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  <p:seq concurrent="1" nextAc="seek">
              <p:cTn id="129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0" fill="hold">
                      <p:stCondLst>
                        <p:cond delay="0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53" presetClass="exit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3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>
                            <p:stCondLst>
                              <p:cond delay="500"/>
                            </p:stCondLst>
                            <p:childTnLst>
                              <p:par>
                                <p:cTn id="15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164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5" fill="hold">
                      <p:stCondLst>
                        <p:cond delay="0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uzzer_wro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</p:childTnLst>
        </p:cTn>
      </p:par>
    </p:tnLst>
    <p:bldLst>
      <p:bldP spid="15" grpId="0" animBg="1"/>
      <p:bldP spid="1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3 Marco"/>
          <p:cNvSpPr/>
          <p:nvPr/>
        </p:nvSpPr>
        <p:spPr>
          <a:xfrm>
            <a:off x="0" y="0"/>
            <a:ext cx="9144000" cy="6858000"/>
          </a:xfrm>
          <a:custGeom>
            <a:avLst/>
            <a:gdLst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319377 w 9144000"/>
              <a:gd name="connsiteY5" fmla="*/ 319377 h 6858000"/>
              <a:gd name="connsiteX6" fmla="*/ 319377 w 9144000"/>
              <a:gd name="connsiteY6" fmla="*/ 6538623 h 6858000"/>
              <a:gd name="connsiteX7" fmla="*/ 8824623 w 9144000"/>
              <a:gd name="connsiteY7" fmla="*/ 6538623 h 6858000"/>
              <a:gd name="connsiteX8" fmla="*/ 8824623 w 9144000"/>
              <a:gd name="connsiteY8" fmla="*/ 319377 h 6858000"/>
              <a:gd name="connsiteX9" fmla="*/ 319377 w 9144000"/>
              <a:gd name="connsiteY9" fmla="*/ 319377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319377 w 9144000"/>
              <a:gd name="connsiteY5" fmla="*/ 319377 h 6858000"/>
              <a:gd name="connsiteX6" fmla="*/ 319377 w 9144000"/>
              <a:gd name="connsiteY6" fmla="*/ 6538623 h 6858000"/>
              <a:gd name="connsiteX7" fmla="*/ 8824623 w 9144000"/>
              <a:gd name="connsiteY7" fmla="*/ 6538623 h 6858000"/>
              <a:gd name="connsiteX8" fmla="*/ 8824623 w 9144000"/>
              <a:gd name="connsiteY8" fmla="*/ 319377 h 6858000"/>
              <a:gd name="connsiteX9" fmla="*/ 319377 w 9144000"/>
              <a:gd name="connsiteY9" fmla="*/ 319377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319377 w 9144000"/>
              <a:gd name="connsiteY5" fmla="*/ 319377 h 6858000"/>
              <a:gd name="connsiteX6" fmla="*/ 319377 w 9144000"/>
              <a:gd name="connsiteY6" fmla="*/ 6538623 h 6858000"/>
              <a:gd name="connsiteX7" fmla="*/ 8824623 w 9144000"/>
              <a:gd name="connsiteY7" fmla="*/ 6538623 h 6858000"/>
              <a:gd name="connsiteX8" fmla="*/ 8824623 w 9144000"/>
              <a:gd name="connsiteY8" fmla="*/ 319377 h 6858000"/>
              <a:gd name="connsiteX9" fmla="*/ 319377 w 9144000"/>
              <a:gd name="connsiteY9" fmla="*/ 319377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319377 w 9144000"/>
              <a:gd name="connsiteY5" fmla="*/ 319377 h 6858000"/>
              <a:gd name="connsiteX6" fmla="*/ 319377 w 9144000"/>
              <a:gd name="connsiteY6" fmla="*/ 6538623 h 6858000"/>
              <a:gd name="connsiteX7" fmla="*/ 8824623 w 9144000"/>
              <a:gd name="connsiteY7" fmla="*/ 6538623 h 6858000"/>
              <a:gd name="connsiteX8" fmla="*/ 8824623 w 9144000"/>
              <a:gd name="connsiteY8" fmla="*/ 319377 h 6858000"/>
              <a:gd name="connsiteX9" fmla="*/ 319377 w 9144000"/>
              <a:gd name="connsiteY9" fmla="*/ 319377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319377 w 9144000"/>
              <a:gd name="connsiteY5" fmla="*/ 319377 h 6858000"/>
              <a:gd name="connsiteX6" fmla="*/ 319377 w 9144000"/>
              <a:gd name="connsiteY6" fmla="*/ 6538623 h 6858000"/>
              <a:gd name="connsiteX7" fmla="*/ 8824623 w 9144000"/>
              <a:gd name="connsiteY7" fmla="*/ 6538623 h 6858000"/>
              <a:gd name="connsiteX8" fmla="*/ 8824623 w 9144000"/>
              <a:gd name="connsiteY8" fmla="*/ 319377 h 6858000"/>
              <a:gd name="connsiteX9" fmla="*/ 319377 w 9144000"/>
              <a:gd name="connsiteY9" fmla="*/ 319377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319377 w 9144000"/>
              <a:gd name="connsiteY5" fmla="*/ 319377 h 6858000"/>
              <a:gd name="connsiteX6" fmla="*/ 319377 w 9144000"/>
              <a:gd name="connsiteY6" fmla="*/ 6538623 h 6858000"/>
              <a:gd name="connsiteX7" fmla="*/ 8824623 w 9144000"/>
              <a:gd name="connsiteY7" fmla="*/ 6538623 h 6858000"/>
              <a:gd name="connsiteX8" fmla="*/ 8824623 w 9144000"/>
              <a:gd name="connsiteY8" fmla="*/ 319377 h 6858000"/>
              <a:gd name="connsiteX9" fmla="*/ 319377 w 9144000"/>
              <a:gd name="connsiteY9" fmla="*/ 319377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319377 w 9144000"/>
              <a:gd name="connsiteY5" fmla="*/ 319377 h 6858000"/>
              <a:gd name="connsiteX6" fmla="*/ 319377 w 9144000"/>
              <a:gd name="connsiteY6" fmla="*/ 6538623 h 6858000"/>
              <a:gd name="connsiteX7" fmla="*/ 8824623 w 9144000"/>
              <a:gd name="connsiteY7" fmla="*/ 6538623 h 6858000"/>
              <a:gd name="connsiteX8" fmla="*/ 8824623 w 9144000"/>
              <a:gd name="connsiteY8" fmla="*/ 319377 h 6858000"/>
              <a:gd name="connsiteX9" fmla="*/ 319377 w 9144000"/>
              <a:gd name="connsiteY9" fmla="*/ 319377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319377 w 9144000"/>
              <a:gd name="connsiteY5" fmla="*/ 319377 h 6858000"/>
              <a:gd name="connsiteX6" fmla="*/ 319377 w 9144000"/>
              <a:gd name="connsiteY6" fmla="*/ 6538623 h 6858000"/>
              <a:gd name="connsiteX7" fmla="*/ 8824623 w 9144000"/>
              <a:gd name="connsiteY7" fmla="*/ 6538623 h 6858000"/>
              <a:gd name="connsiteX8" fmla="*/ 8824623 w 9144000"/>
              <a:gd name="connsiteY8" fmla="*/ 319377 h 6858000"/>
              <a:gd name="connsiteX9" fmla="*/ 319377 w 9144000"/>
              <a:gd name="connsiteY9" fmla="*/ 319377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319377 w 9144000"/>
              <a:gd name="connsiteY5" fmla="*/ 319377 h 6858000"/>
              <a:gd name="connsiteX6" fmla="*/ 319377 w 9144000"/>
              <a:gd name="connsiteY6" fmla="*/ 6538623 h 6858000"/>
              <a:gd name="connsiteX7" fmla="*/ 8824623 w 9144000"/>
              <a:gd name="connsiteY7" fmla="*/ 6538623 h 6858000"/>
              <a:gd name="connsiteX8" fmla="*/ 8824623 w 9144000"/>
              <a:gd name="connsiteY8" fmla="*/ 319377 h 6858000"/>
              <a:gd name="connsiteX9" fmla="*/ 319377 w 9144000"/>
              <a:gd name="connsiteY9" fmla="*/ 31937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144000" h="6858000">
                <a:moveTo>
                  <a:pt x="0" y="0"/>
                </a:moveTo>
                <a:lnTo>
                  <a:pt x="9144000" y="0"/>
                </a:lnTo>
                <a:lnTo>
                  <a:pt x="9144000" y="6858000"/>
                </a:lnTo>
                <a:lnTo>
                  <a:pt x="0" y="6858000"/>
                </a:lnTo>
                <a:lnTo>
                  <a:pt x="0" y="0"/>
                </a:lnTo>
                <a:close/>
                <a:moveTo>
                  <a:pt x="319377" y="319377"/>
                </a:moveTo>
                <a:cubicBezTo>
                  <a:pt x="104224" y="2405906"/>
                  <a:pt x="77330" y="4411753"/>
                  <a:pt x="319377" y="6538623"/>
                </a:cubicBezTo>
                <a:cubicBezTo>
                  <a:pt x="3167906" y="6740329"/>
                  <a:pt x="6016435" y="6767223"/>
                  <a:pt x="8824623" y="6538623"/>
                </a:cubicBezTo>
                <a:cubicBezTo>
                  <a:pt x="9039775" y="4478988"/>
                  <a:pt x="9026329" y="2432801"/>
                  <a:pt x="8824623" y="319377"/>
                </a:cubicBezTo>
                <a:cubicBezTo>
                  <a:pt x="6029882" y="90777"/>
                  <a:pt x="3181353" y="104224"/>
                  <a:pt x="319377" y="319377"/>
                </a:cubicBezTo>
                <a:close/>
              </a:path>
            </a:pathLst>
          </a:custGeom>
          <a:gradFill flip="none" rotWithShape="1">
            <a:gsLst>
              <a:gs pos="0">
                <a:srgbClr val="A603AB"/>
              </a:gs>
              <a:gs pos="21001">
                <a:srgbClr val="0819FB"/>
              </a:gs>
              <a:gs pos="35001">
                <a:srgbClr val="1A8D48"/>
              </a:gs>
              <a:gs pos="52000">
                <a:srgbClr val="FFFF00"/>
              </a:gs>
              <a:gs pos="73000">
                <a:srgbClr val="EE3F17"/>
              </a:gs>
              <a:gs pos="88000">
                <a:srgbClr val="E81766"/>
              </a:gs>
              <a:gs pos="100000">
                <a:srgbClr val="A603AB"/>
              </a:gs>
            </a:gsLst>
            <a:lin ang="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ES_tradnl" dirty="0" err="1">
                <a:solidFill>
                  <a:schemeClr val="tx1"/>
                </a:solidFill>
              </a:rPr>
              <a:t>The</a:t>
            </a:r>
            <a:r>
              <a:rPr lang="es-ES_tradnl" dirty="0">
                <a:solidFill>
                  <a:schemeClr val="tx1"/>
                </a:solidFill>
              </a:rPr>
              <a:t> </a:t>
            </a:r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2" name="1 CuadroTexto"/>
          <p:cNvSpPr txBox="1"/>
          <p:nvPr/>
        </p:nvSpPr>
        <p:spPr>
          <a:xfrm>
            <a:off x="1115616" y="5445224"/>
            <a:ext cx="6968964" cy="1037153"/>
          </a:xfrm>
          <a:prstGeom prst="roundRect">
            <a:avLst>
              <a:gd name="adj" fmla="val 14274"/>
            </a:avLst>
          </a:prstGeom>
          <a:solidFill>
            <a:schemeClr val="bg1">
              <a:alpha val="34000"/>
            </a:schemeClr>
          </a:solidFill>
          <a:ln w="38100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sz="2800" dirty="0"/>
              <a:t>__________ </a:t>
            </a:r>
            <a:r>
              <a:rPr lang="es-ES_tradnl" sz="2800" dirty="0" err="1"/>
              <a:t>did</a:t>
            </a:r>
            <a:r>
              <a:rPr lang="es-ES_tradnl" sz="2800" dirty="0"/>
              <a:t> </a:t>
            </a:r>
            <a:r>
              <a:rPr lang="es-ES_tradnl" sz="2800" dirty="0" err="1"/>
              <a:t>they</a:t>
            </a:r>
            <a:r>
              <a:rPr lang="es-ES_tradnl" sz="2800" dirty="0"/>
              <a:t> lose </a:t>
            </a:r>
            <a:r>
              <a:rPr lang="es-ES_tradnl" sz="2800" dirty="0" err="1"/>
              <a:t>the</a:t>
            </a:r>
            <a:r>
              <a:rPr lang="es-ES_tradnl" sz="2800" dirty="0"/>
              <a:t> </a:t>
            </a:r>
            <a:r>
              <a:rPr lang="es-ES_tradnl" sz="2800" dirty="0" err="1"/>
              <a:t>game</a:t>
            </a:r>
            <a:r>
              <a:rPr lang="es-ES_tradnl" sz="2800" dirty="0"/>
              <a:t>? </a:t>
            </a:r>
          </a:p>
          <a:p>
            <a:pPr algn="ctr"/>
            <a:r>
              <a:rPr lang="es-ES_tradnl" sz="2800" dirty="0" err="1"/>
              <a:t>Because</a:t>
            </a:r>
            <a:r>
              <a:rPr lang="es-ES_tradnl" sz="2800" dirty="0"/>
              <a:t> </a:t>
            </a:r>
            <a:r>
              <a:rPr lang="es-ES_tradnl" sz="2800" dirty="0" err="1"/>
              <a:t>they</a:t>
            </a:r>
            <a:r>
              <a:rPr lang="es-ES_tradnl" sz="2800" dirty="0"/>
              <a:t> </a:t>
            </a:r>
            <a:r>
              <a:rPr lang="es-ES_tradnl" sz="2800" dirty="0" err="1"/>
              <a:t>played</a:t>
            </a:r>
            <a:r>
              <a:rPr lang="es-ES_tradnl" sz="2800" dirty="0"/>
              <a:t> </a:t>
            </a:r>
            <a:r>
              <a:rPr lang="es-ES_tradnl" sz="2800" dirty="0" err="1"/>
              <a:t>badly</a:t>
            </a:r>
            <a:r>
              <a:rPr lang="es-ES_tradnl" sz="2800" dirty="0"/>
              <a:t>.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1259632" y="332656"/>
            <a:ext cx="67371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Click</a:t>
            </a:r>
            <a:r>
              <a:rPr lang="es-ES_tradn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ES_tradnl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</a:t>
            </a:r>
            <a:r>
              <a:rPr lang="es-ES_tradn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ES_tradnl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</a:t>
            </a:r>
            <a:r>
              <a:rPr lang="es-ES_tradn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ES_tradnl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right</a:t>
            </a:r>
            <a:r>
              <a:rPr lang="es-ES_tradn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ES_tradnl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question</a:t>
            </a:r>
            <a:r>
              <a:rPr lang="es-ES_tradn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ES_tradnl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word</a:t>
            </a:r>
            <a:r>
              <a:rPr lang="es-ES_tradn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to complete </a:t>
            </a:r>
            <a:r>
              <a:rPr lang="es-ES_tradnl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</a:t>
            </a:r>
            <a:r>
              <a:rPr lang="es-ES_tradn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ES_tradnl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sentence</a:t>
            </a:r>
            <a:r>
              <a:rPr lang="es-ES_tradn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s-E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9" name="8 Image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847752">
            <a:off x="681441" y="1306617"/>
            <a:ext cx="1725026" cy="786319"/>
          </a:xfrm>
          <a:prstGeom prst="rect">
            <a:avLst/>
          </a:prstGeom>
        </p:spPr>
      </p:pic>
      <p:pic>
        <p:nvPicPr>
          <p:cNvPr id="35" name="34 Imagen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80331">
            <a:off x="2564384" y="948186"/>
            <a:ext cx="1718930" cy="786319"/>
          </a:xfrm>
          <a:prstGeom prst="rect">
            <a:avLst/>
          </a:prstGeom>
        </p:spPr>
      </p:pic>
      <p:pic>
        <p:nvPicPr>
          <p:cNvPr id="36" name="35 Imagen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9792" y="2132856"/>
            <a:ext cx="1923971" cy="761326"/>
          </a:xfrm>
          <a:prstGeom prst="rect">
            <a:avLst/>
          </a:prstGeom>
        </p:spPr>
      </p:pic>
      <p:pic>
        <p:nvPicPr>
          <p:cNvPr id="37" name="36 Imagen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498127">
            <a:off x="6380406" y="1036290"/>
            <a:ext cx="1743547" cy="797579"/>
          </a:xfrm>
          <a:prstGeom prst="rect">
            <a:avLst/>
          </a:prstGeom>
        </p:spPr>
      </p:pic>
      <p:pic>
        <p:nvPicPr>
          <p:cNvPr id="38" name="37 Imagen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082570">
            <a:off x="4832440" y="2114087"/>
            <a:ext cx="1725026" cy="722494"/>
          </a:xfrm>
          <a:prstGeom prst="rect">
            <a:avLst/>
          </a:prstGeom>
        </p:spPr>
      </p:pic>
      <p:pic>
        <p:nvPicPr>
          <p:cNvPr id="39" name="38 Imagen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402296">
            <a:off x="776749" y="2541822"/>
            <a:ext cx="1725026" cy="786319"/>
          </a:xfrm>
          <a:prstGeom prst="rect">
            <a:avLst/>
          </a:prstGeom>
        </p:spPr>
      </p:pic>
      <p:pic>
        <p:nvPicPr>
          <p:cNvPr id="40" name="39 Imagen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9797" y="1041919"/>
            <a:ext cx="1718930" cy="786319"/>
          </a:xfrm>
          <a:prstGeom prst="rect">
            <a:avLst/>
          </a:prstGeom>
        </p:spPr>
      </p:pic>
      <p:sp>
        <p:nvSpPr>
          <p:cNvPr id="15" name="14 Botón de acción: Hacia delante o Siguiente">
            <a:hlinkClick r:id="" action="ppaction://hlinkshowjump?jump=nextslide" highlightClick="1"/>
          </p:cNvPr>
          <p:cNvSpPr/>
          <p:nvPr/>
        </p:nvSpPr>
        <p:spPr>
          <a:xfrm>
            <a:off x="7126039" y="4725144"/>
            <a:ext cx="1102557" cy="475704"/>
          </a:xfrm>
          <a:prstGeom prst="actionButtonForwardNext">
            <a:avLst/>
          </a:prstGeom>
          <a:solidFill>
            <a:srgbClr val="00B0F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000" b="1" dirty="0"/>
              <a:t>NEXT</a:t>
            </a:r>
            <a:endParaRPr lang="es-ES" b="1" dirty="0"/>
          </a:p>
        </p:txBody>
      </p:sp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47943" y="2780928"/>
            <a:ext cx="1444137" cy="2609099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18 Elipse"/>
          <p:cNvSpPr/>
          <p:nvPr/>
        </p:nvSpPr>
        <p:spPr>
          <a:xfrm>
            <a:off x="4472942" y="3926125"/>
            <a:ext cx="216023" cy="14401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17" name="16 Imagen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6256" y="2272356"/>
            <a:ext cx="1588561" cy="722494"/>
          </a:xfrm>
          <a:prstGeom prst="rect">
            <a:avLst/>
          </a:prstGeom>
        </p:spPr>
      </p:pic>
      <p:sp>
        <p:nvSpPr>
          <p:cNvPr id="20" name="19 CuadroTexto"/>
          <p:cNvSpPr txBox="1"/>
          <p:nvPr/>
        </p:nvSpPr>
        <p:spPr>
          <a:xfrm>
            <a:off x="8098199" y="6156012"/>
            <a:ext cx="7942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_tradnl" b="1" dirty="0"/>
              <a:t>13/18</a:t>
            </a:r>
            <a:endParaRPr lang="es-ES" b="1" dirty="0"/>
          </a:p>
        </p:txBody>
      </p:sp>
    </p:spTree>
    <p:extLst>
      <p:ext uri="{BB962C8B-B14F-4D97-AF65-F5344CB8AC3E}">
        <p14:creationId xmlns:p14="http://schemas.microsoft.com/office/powerpoint/2010/main" val="27342729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4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1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5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5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7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5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6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6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3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6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6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9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7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7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7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5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7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7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8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81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8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8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87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8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9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9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uzzer_wro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99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0" fill="hold">
                      <p:stCondLst>
                        <p:cond delay="0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uzzer_wro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105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6" fill="hold">
                      <p:stCondLst>
                        <p:cond delay="0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uzzer_wro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111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2" fill="hold">
                      <p:stCondLst>
                        <p:cond delay="0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uzzer_wro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117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8" fill="hold">
                      <p:stCondLst>
                        <p:cond delay="0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uzzer_wro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123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4" fill="hold">
                      <p:stCondLst>
                        <p:cond delay="0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uzzer_wro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  <p:seq concurrent="1" nextAc="seek">
              <p:cTn id="129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0" fill="hold">
                      <p:stCondLst>
                        <p:cond delay="0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53" presetClass="exit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3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>
                            <p:stCondLst>
                              <p:cond delay="500"/>
                            </p:stCondLst>
                            <p:childTnLst>
                              <p:par>
                                <p:cTn id="15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164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5" fill="hold">
                      <p:stCondLst>
                        <p:cond delay="0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uzzer_wro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</p:childTnLst>
        </p:cTn>
      </p:par>
    </p:tnLst>
    <p:bldLst>
      <p:bldP spid="15" grpId="0" animBg="1"/>
      <p:bldP spid="19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3 Marco"/>
          <p:cNvSpPr/>
          <p:nvPr/>
        </p:nvSpPr>
        <p:spPr>
          <a:xfrm>
            <a:off x="0" y="0"/>
            <a:ext cx="9144000" cy="6858000"/>
          </a:xfrm>
          <a:custGeom>
            <a:avLst/>
            <a:gdLst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319377 w 9144000"/>
              <a:gd name="connsiteY5" fmla="*/ 319377 h 6858000"/>
              <a:gd name="connsiteX6" fmla="*/ 319377 w 9144000"/>
              <a:gd name="connsiteY6" fmla="*/ 6538623 h 6858000"/>
              <a:gd name="connsiteX7" fmla="*/ 8824623 w 9144000"/>
              <a:gd name="connsiteY7" fmla="*/ 6538623 h 6858000"/>
              <a:gd name="connsiteX8" fmla="*/ 8824623 w 9144000"/>
              <a:gd name="connsiteY8" fmla="*/ 319377 h 6858000"/>
              <a:gd name="connsiteX9" fmla="*/ 319377 w 9144000"/>
              <a:gd name="connsiteY9" fmla="*/ 319377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319377 w 9144000"/>
              <a:gd name="connsiteY5" fmla="*/ 319377 h 6858000"/>
              <a:gd name="connsiteX6" fmla="*/ 319377 w 9144000"/>
              <a:gd name="connsiteY6" fmla="*/ 6538623 h 6858000"/>
              <a:gd name="connsiteX7" fmla="*/ 8824623 w 9144000"/>
              <a:gd name="connsiteY7" fmla="*/ 6538623 h 6858000"/>
              <a:gd name="connsiteX8" fmla="*/ 8824623 w 9144000"/>
              <a:gd name="connsiteY8" fmla="*/ 319377 h 6858000"/>
              <a:gd name="connsiteX9" fmla="*/ 319377 w 9144000"/>
              <a:gd name="connsiteY9" fmla="*/ 319377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319377 w 9144000"/>
              <a:gd name="connsiteY5" fmla="*/ 319377 h 6858000"/>
              <a:gd name="connsiteX6" fmla="*/ 319377 w 9144000"/>
              <a:gd name="connsiteY6" fmla="*/ 6538623 h 6858000"/>
              <a:gd name="connsiteX7" fmla="*/ 8824623 w 9144000"/>
              <a:gd name="connsiteY7" fmla="*/ 6538623 h 6858000"/>
              <a:gd name="connsiteX8" fmla="*/ 8824623 w 9144000"/>
              <a:gd name="connsiteY8" fmla="*/ 319377 h 6858000"/>
              <a:gd name="connsiteX9" fmla="*/ 319377 w 9144000"/>
              <a:gd name="connsiteY9" fmla="*/ 319377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319377 w 9144000"/>
              <a:gd name="connsiteY5" fmla="*/ 319377 h 6858000"/>
              <a:gd name="connsiteX6" fmla="*/ 319377 w 9144000"/>
              <a:gd name="connsiteY6" fmla="*/ 6538623 h 6858000"/>
              <a:gd name="connsiteX7" fmla="*/ 8824623 w 9144000"/>
              <a:gd name="connsiteY7" fmla="*/ 6538623 h 6858000"/>
              <a:gd name="connsiteX8" fmla="*/ 8824623 w 9144000"/>
              <a:gd name="connsiteY8" fmla="*/ 319377 h 6858000"/>
              <a:gd name="connsiteX9" fmla="*/ 319377 w 9144000"/>
              <a:gd name="connsiteY9" fmla="*/ 319377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319377 w 9144000"/>
              <a:gd name="connsiteY5" fmla="*/ 319377 h 6858000"/>
              <a:gd name="connsiteX6" fmla="*/ 319377 w 9144000"/>
              <a:gd name="connsiteY6" fmla="*/ 6538623 h 6858000"/>
              <a:gd name="connsiteX7" fmla="*/ 8824623 w 9144000"/>
              <a:gd name="connsiteY7" fmla="*/ 6538623 h 6858000"/>
              <a:gd name="connsiteX8" fmla="*/ 8824623 w 9144000"/>
              <a:gd name="connsiteY8" fmla="*/ 319377 h 6858000"/>
              <a:gd name="connsiteX9" fmla="*/ 319377 w 9144000"/>
              <a:gd name="connsiteY9" fmla="*/ 319377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319377 w 9144000"/>
              <a:gd name="connsiteY5" fmla="*/ 319377 h 6858000"/>
              <a:gd name="connsiteX6" fmla="*/ 319377 w 9144000"/>
              <a:gd name="connsiteY6" fmla="*/ 6538623 h 6858000"/>
              <a:gd name="connsiteX7" fmla="*/ 8824623 w 9144000"/>
              <a:gd name="connsiteY7" fmla="*/ 6538623 h 6858000"/>
              <a:gd name="connsiteX8" fmla="*/ 8824623 w 9144000"/>
              <a:gd name="connsiteY8" fmla="*/ 319377 h 6858000"/>
              <a:gd name="connsiteX9" fmla="*/ 319377 w 9144000"/>
              <a:gd name="connsiteY9" fmla="*/ 319377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319377 w 9144000"/>
              <a:gd name="connsiteY5" fmla="*/ 319377 h 6858000"/>
              <a:gd name="connsiteX6" fmla="*/ 319377 w 9144000"/>
              <a:gd name="connsiteY6" fmla="*/ 6538623 h 6858000"/>
              <a:gd name="connsiteX7" fmla="*/ 8824623 w 9144000"/>
              <a:gd name="connsiteY7" fmla="*/ 6538623 h 6858000"/>
              <a:gd name="connsiteX8" fmla="*/ 8824623 w 9144000"/>
              <a:gd name="connsiteY8" fmla="*/ 319377 h 6858000"/>
              <a:gd name="connsiteX9" fmla="*/ 319377 w 9144000"/>
              <a:gd name="connsiteY9" fmla="*/ 319377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319377 w 9144000"/>
              <a:gd name="connsiteY5" fmla="*/ 319377 h 6858000"/>
              <a:gd name="connsiteX6" fmla="*/ 319377 w 9144000"/>
              <a:gd name="connsiteY6" fmla="*/ 6538623 h 6858000"/>
              <a:gd name="connsiteX7" fmla="*/ 8824623 w 9144000"/>
              <a:gd name="connsiteY7" fmla="*/ 6538623 h 6858000"/>
              <a:gd name="connsiteX8" fmla="*/ 8824623 w 9144000"/>
              <a:gd name="connsiteY8" fmla="*/ 319377 h 6858000"/>
              <a:gd name="connsiteX9" fmla="*/ 319377 w 9144000"/>
              <a:gd name="connsiteY9" fmla="*/ 319377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319377 w 9144000"/>
              <a:gd name="connsiteY5" fmla="*/ 319377 h 6858000"/>
              <a:gd name="connsiteX6" fmla="*/ 319377 w 9144000"/>
              <a:gd name="connsiteY6" fmla="*/ 6538623 h 6858000"/>
              <a:gd name="connsiteX7" fmla="*/ 8824623 w 9144000"/>
              <a:gd name="connsiteY7" fmla="*/ 6538623 h 6858000"/>
              <a:gd name="connsiteX8" fmla="*/ 8824623 w 9144000"/>
              <a:gd name="connsiteY8" fmla="*/ 319377 h 6858000"/>
              <a:gd name="connsiteX9" fmla="*/ 319377 w 9144000"/>
              <a:gd name="connsiteY9" fmla="*/ 31937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144000" h="6858000">
                <a:moveTo>
                  <a:pt x="0" y="0"/>
                </a:moveTo>
                <a:lnTo>
                  <a:pt x="9144000" y="0"/>
                </a:lnTo>
                <a:lnTo>
                  <a:pt x="9144000" y="6858000"/>
                </a:lnTo>
                <a:lnTo>
                  <a:pt x="0" y="6858000"/>
                </a:lnTo>
                <a:lnTo>
                  <a:pt x="0" y="0"/>
                </a:lnTo>
                <a:close/>
                <a:moveTo>
                  <a:pt x="319377" y="319377"/>
                </a:moveTo>
                <a:cubicBezTo>
                  <a:pt x="104224" y="2405906"/>
                  <a:pt x="77330" y="4411753"/>
                  <a:pt x="319377" y="6538623"/>
                </a:cubicBezTo>
                <a:cubicBezTo>
                  <a:pt x="3167906" y="6740329"/>
                  <a:pt x="6016435" y="6767223"/>
                  <a:pt x="8824623" y="6538623"/>
                </a:cubicBezTo>
                <a:cubicBezTo>
                  <a:pt x="9039775" y="4478988"/>
                  <a:pt x="9026329" y="2432801"/>
                  <a:pt x="8824623" y="319377"/>
                </a:cubicBezTo>
                <a:cubicBezTo>
                  <a:pt x="6029882" y="90777"/>
                  <a:pt x="3181353" y="104224"/>
                  <a:pt x="319377" y="319377"/>
                </a:cubicBezTo>
                <a:close/>
              </a:path>
            </a:pathLst>
          </a:custGeom>
          <a:gradFill flip="none" rotWithShape="1">
            <a:gsLst>
              <a:gs pos="0">
                <a:srgbClr val="A603AB"/>
              </a:gs>
              <a:gs pos="21001">
                <a:srgbClr val="0819FB"/>
              </a:gs>
              <a:gs pos="35001">
                <a:srgbClr val="1A8D48"/>
              </a:gs>
              <a:gs pos="52000">
                <a:srgbClr val="FFFF00"/>
              </a:gs>
              <a:gs pos="73000">
                <a:srgbClr val="EE3F17"/>
              </a:gs>
              <a:gs pos="88000">
                <a:srgbClr val="E81766"/>
              </a:gs>
              <a:gs pos="100000">
                <a:srgbClr val="A603AB"/>
              </a:gs>
            </a:gsLst>
            <a:lin ang="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>
              <a:solidFill>
                <a:schemeClr val="tx1"/>
              </a:solidFill>
            </a:endParaRPr>
          </a:p>
        </p:txBody>
      </p:sp>
      <p:sp>
        <p:nvSpPr>
          <p:cNvPr id="2" name="1 CuadroTexto"/>
          <p:cNvSpPr txBox="1"/>
          <p:nvPr/>
        </p:nvSpPr>
        <p:spPr>
          <a:xfrm>
            <a:off x="644905" y="5524534"/>
            <a:ext cx="7887535" cy="568762"/>
          </a:xfrm>
          <a:prstGeom prst="roundRect">
            <a:avLst>
              <a:gd name="adj" fmla="val 14274"/>
            </a:avLst>
          </a:prstGeom>
          <a:solidFill>
            <a:schemeClr val="bg1">
              <a:alpha val="34000"/>
            </a:schemeClr>
          </a:solidFill>
          <a:ln w="38100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sz="2800" dirty="0"/>
              <a:t>__________ </a:t>
            </a:r>
            <a:r>
              <a:rPr lang="es-ES_tradnl" sz="2800" dirty="0" err="1"/>
              <a:t>is</a:t>
            </a:r>
            <a:r>
              <a:rPr lang="es-ES_tradnl" sz="2800" dirty="0"/>
              <a:t> </a:t>
            </a:r>
            <a:r>
              <a:rPr lang="es-ES_tradnl" sz="2800" dirty="0" err="1"/>
              <a:t>that</a:t>
            </a:r>
            <a:r>
              <a:rPr lang="es-ES_tradnl" sz="2800" dirty="0"/>
              <a:t>? </a:t>
            </a:r>
            <a:r>
              <a:rPr lang="es-ES_tradnl" sz="2800" dirty="0" err="1"/>
              <a:t>It’s</a:t>
            </a:r>
            <a:r>
              <a:rPr lang="es-ES_tradnl" sz="2800" dirty="0"/>
              <a:t> </a:t>
            </a:r>
            <a:r>
              <a:rPr lang="es-ES_tradnl" sz="2800" dirty="0" err="1"/>
              <a:t>my</a:t>
            </a:r>
            <a:r>
              <a:rPr lang="es-ES_tradnl" sz="2800" dirty="0"/>
              <a:t> </a:t>
            </a:r>
            <a:r>
              <a:rPr lang="es-ES_tradnl" sz="2800" dirty="0" err="1"/>
              <a:t>schoolbag</a:t>
            </a:r>
            <a:r>
              <a:rPr lang="es-ES_tradnl" sz="2800" dirty="0"/>
              <a:t>.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1259632" y="332656"/>
            <a:ext cx="67371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Click</a:t>
            </a:r>
            <a:r>
              <a:rPr lang="es-ES_tradn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ES_tradnl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</a:t>
            </a:r>
            <a:r>
              <a:rPr lang="es-ES_tradn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ES_tradnl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</a:t>
            </a:r>
            <a:r>
              <a:rPr lang="es-ES_tradn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ES_tradnl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right</a:t>
            </a:r>
            <a:r>
              <a:rPr lang="es-ES_tradn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ES_tradnl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question</a:t>
            </a:r>
            <a:r>
              <a:rPr lang="es-ES_tradn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ES_tradnl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word</a:t>
            </a:r>
            <a:r>
              <a:rPr lang="es-ES_tradn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to complete </a:t>
            </a:r>
            <a:r>
              <a:rPr lang="es-ES_tradnl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</a:t>
            </a:r>
            <a:r>
              <a:rPr lang="es-ES_tradn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ES_tradnl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sentence</a:t>
            </a:r>
            <a:r>
              <a:rPr lang="es-ES_tradn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s-E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9" name="8 Image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760752">
            <a:off x="2625323" y="921127"/>
            <a:ext cx="1718930" cy="786319"/>
          </a:xfrm>
          <a:prstGeom prst="rect">
            <a:avLst/>
          </a:prstGeom>
        </p:spPr>
      </p:pic>
      <p:pic>
        <p:nvPicPr>
          <p:cNvPr id="35" name="34 Imagen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82948">
            <a:off x="6530910" y="1178316"/>
            <a:ext cx="1718930" cy="786319"/>
          </a:xfrm>
          <a:prstGeom prst="rect">
            <a:avLst/>
          </a:prstGeom>
        </p:spPr>
      </p:pic>
      <p:pic>
        <p:nvPicPr>
          <p:cNvPr id="36" name="35 Imagen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9792" y="2132856"/>
            <a:ext cx="1923971" cy="761326"/>
          </a:xfrm>
          <a:prstGeom prst="rect">
            <a:avLst/>
          </a:prstGeom>
        </p:spPr>
      </p:pic>
      <p:pic>
        <p:nvPicPr>
          <p:cNvPr id="37" name="36 Imagen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619116">
            <a:off x="725648" y="1279007"/>
            <a:ext cx="1743544" cy="794760"/>
          </a:xfrm>
          <a:prstGeom prst="rect">
            <a:avLst/>
          </a:prstGeom>
        </p:spPr>
      </p:pic>
      <p:pic>
        <p:nvPicPr>
          <p:cNvPr id="38" name="37 Imagen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082570">
            <a:off x="4890789" y="2131649"/>
            <a:ext cx="1725026" cy="722494"/>
          </a:xfrm>
          <a:prstGeom prst="rect">
            <a:avLst/>
          </a:prstGeom>
        </p:spPr>
      </p:pic>
      <p:pic>
        <p:nvPicPr>
          <p:cNvPr id="39" name="38 Imagen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402296">
            <a:off x="848757" y="2541822"/>
            <a:ext cx="1725026" cy="786319"/>
          </a:xfrm>
          <a:prstGeom prst="rect">
            <a:avLst/>
          </a:prstGeom>
        </p:spPr>
      </p:pic>
      <p:pic>
        <p:nvPicPr>
          <p:cNvPr id="40" name="39 Imagen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4793" y="1052736"/>
            <a:ext cx="1718930" cy="786319"/>
          </a:xfrm>
          <a:prstGeom prst="rect">
            <a:avLst/>
          </a:prstGeom>
        </p:spPr>
      </p:pic>
      <p:sp>
        <p:nvSpPr>
          <p:cNvPr id="15" name="14 Botón de acción: Hacia delante o Siguiente">
            <a:hlinkClick r:id="" action="ppaction://hlinkshowjump?jump=nextslide" highlightClick="1"/>
          </p:cNvPr>
          <p:cNvSpPr/>
          <p:nvPr/>
        </p:nvSpPr>
        <p:spPr>
          <a:xfrm>
            <a:off x="7126039" y="4725144"/>
            <a:ext cx="1102557" cy="475704"/>
          </a:xfrm>
          <a:prstGeom prst="actionButtonForwardNext">
            <a:avLst/>
          </a:prstGeom>
          <a:solidFill>
            <a:srgbClr val="00B0F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000" b="1" dirty="0"/>
              <a:t>NEXT</a:t>
            </a:r>
            <a:endParaRPr lang="es-ES" b="1" dirty="0"/>
          </a:p>
        </p:txBody>
      </p:sp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47943" y="2859867"/>
            <a:ext cx="1444137" cy="2609099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18 Elipse"/>
          <p:cNvSpPr/>
          <p:nvPr/>
        </p:nvSpPr>
        <p:spPr>
          <a:xfrm>
            <a:off x="4472942" y="4005064"/>
            <a:ext cx="216023" cy="14401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17" name="16 Imagen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6256" y="2272356"/>
            <a:ext cx="1588561" cy="722494"/>
          </a:xfrm>
          <a:prstGeom prst="rect">
            <a:avLst/>
          </a:prstGeom>
        </p:spPr>
      </p:pic>
      <p:sp>
        <p:nvSpPr>
          <p:cNvPr id="20" name="19 CuadroTexto"/>
          <p:cNvSpPr txBox="1"/>
          <p:nvPr/>
        </p:nvSpPr>
        <p:spPr>
          <a:xfrm>
            <a:off x="7824709" y="6156012"/>
            <a:ext cx="7942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_tradnl" b="1" dirty="0"/>
              <a:t>14/18</a:t>
            </a:r>
            <a:endParaRPr lang="es-ES" b="1" dirty="0"/>
          </a:p>
        </p:txBody>
      </p:sp>
    </p:spTree>
    <p:extLst>
      <p:ext uri="{BB962C8B-B14F-4D97-AF65-F5344CB8AC3E}">
        <p14:creationId xmlns:p14="http://schemas.microsoft.com/office/powerpoint/2010/main" val="36945866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4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1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5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5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7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5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6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6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3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6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6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9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7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7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7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5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7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7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8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81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8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8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87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8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9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9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uzzer_wro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99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0" fill="hold">
                      <p:stCondLst>
                        <p:cond delay="0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uzzer_wro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105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6" fill="hold">
                      <p:stCondLst>
                        <p:cond delay="0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uzzer_wro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111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2" fill="hold">
                      <p:stCondLst>
                        <p:cond delay="0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uzzer_wro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117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8" fill="hold">
                      <p:stCondLst>
                        <p:cond delay="0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uzzer_wro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123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4" fill="hold">
                      <p:stCondLst>
                        <p:cond delay="0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uzzer_wro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  <p:seq concurrent="1" nextAc="seek">
              <p:cTn id="129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0" fill="hold">
                      <p:stCondLst>
                        <p:cond delay="0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53" presetClass="exit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3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>
                            <p:stCondLst>
                              <p:cond delay="500"/>
                            </p:stCondLst>
                            <p:childTnLst>
                              <p:par>
                                <p:cTn id="15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164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5" fill="hold">
                      <p:stCondLst>
                        <p:cond delay="0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uzzer_wro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</p:childTnLst>
        </p:cTn>
      </p:par>
    </p:tnLst>
    <p:bldLst>
      <p:bldP spid="15" grpId="0" animBg="1"/>
      <p:bldP spid="19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3 Marco"/>
          <p:cNvSpPr/>
          <p:nvPr/>
        </p:nvSpPr>
        <p:spPr>
          <a:xfrm>
            <a:off x="0" y="0"/>
            <a:ext cx="9144000" cy="6858000"/>
          </a:xfrm>
          <a:custGeom>
            <a:avLst/>
            <a:gdLst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319377 w 9144000"/>
              <a:gd name="connsiteY5" fmla="*/ 319377 h 6858000"/>
              <a:gd name="connsiteX6" fmla="*/ 319377 w 9144000"/>
              <a:gd name="connsiteY6" fmla="*/ 6538623 h 6858000"/>
              <a:gd name="connsiteX7" fmla="*/ 8824623 w 9144000"/>
              <a:gd name="connsiteY7" fmla="*/ 6538623 h 6858000"/>
              <a:gd name="connsiteX8" fmla="*/ 8824623 w 9144000"/>
              <a:gd name="connsiteY8" fmla="*/ 319377 h 6858000"/>
              <a:gd name="connsiteX9" fmla="*/ 319377 w 9144000"/>
              <a:gd name="connsiteY9" fmla="*/ 319377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319377 w 9144000"/>
              <a:gd name="connsiteY5" fmla="*/ 319377 h 6858000"/>
              <a:gd name="connsiteX6" fmla="*/ 319377 w 9144000"/>
              <a:gd name="connsiteY6" fmla="*/ 6538623 h 6858000"/>
              <a:gd name="connsiteX7" fmla="*/ 8824623 w 9144000"/>
              <a:gd name="connsiteY7" fmla="*/ 6538623 h 6858000"/>
              <a:gd name="connsiteX8" fmla="*/ 8824623 w 9144000"/>
              <a:gd name="connsiteY8" fmla="*/ 319377 h 6858000"/>
              <a:gd name="connsiteX9" fmla="*/ 319377 w 9144000"/>
              <a:gd name="connsiteY9" fmla="*/ 319377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319377 w 9144000"/>
              <a:gd name="connsiteY5" fmla="*/ 319377 h 6858000"/>
              <a:gd name="connsiteX6" fmla="*/ 319377 w 9144000"/>
              <a:gd name="connsiteY6" fmla="*/ 6538623 h 6858000"/>
              <a:gd name="connsiteX7" fmla="*/ 8824623 w 9144000"/>
              <a:gd name="connsiteY7" fmla="*/ 6538623 h 6858000"/>
              <a:gd name="connsiteX8" fmla="*/ 8824623 w 9144000"/>
              <a:gd name="connsiteY8" fmla="*/ 319377 h 6858000"/>
              <a:gd name="connsiteX9" fmla="*/ 319377 w 9144000"/>
              <a:gd name="connsiteY9" fmla="*/ 319377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319377 w 9144000"/>
              <a:gd name="connsiteY5" fmla="*/ 319377 h 6858000"/>
              <a:gd name="connsiteX6" fmla="*/ 319377 w 9144000"/>
              <a:gd name="connsiteY6" fmla="*/ 6538623 h 6858000"/>
              <a:gd name="connsiteX7" fmla="*/ 8824623 w 9144000"/>
              <a:gd name="connsiteY7" fmla="*/ 6538623 h 6858000"/>
              <a:gd name="connsiteX8" fmla="*/ 8824623 w 9144000"/>
              <a:gd name="connsiteY8" fmla="*/ 319377 h 6858000"/>
              <a:gd name="connsiteX9" fmla="*/ 319377 w 9144000"/>
              <a:gd name="connsiteY9" fmla="*/ 319377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319377 w 9144000"/>
              <a:gd name="connsiteY5" fmla="*/ 319377 h 6858000"/>
              <a:gd name="connsiteX6" fmla="*/ 319377 w 9144000"/>
              <a:gd name="connsiteY6" fmla="*/ 6538623 h 6858000"/>
              <a:gd name="connsiteX7" fmla="*/ 8824623 w 9144000"/>
              <a:gd name="connsiteY7" fmla="*/ 6538623 h 6858000"/>
              <a:gd name="connsiteX8" fmla="*/ 8824623 w 9144000"/>
              <a:gd name="connsiteY8" fmla="*/ 319377 h 6858000"/>
              <a:gd name="connsiteX9" fmla="*/ 319377 w 9144000"/>
              <a:gd name="connsiteY9" fmla="*/ 319377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319377 w 9144000"/>
              <a:gd name="connsiteY5" fmla="*/ 319377 h 6858000"/>
              <a:gd name="connsiteX6" fmla="*/ 319377 w 9144000"/>
              <a:gd name="connsiteY6" fmla="*/ 6538623 h 6858000"/>
              <a:gd name="connsiteX7" fmla="*/ 8824623 w 9144000"/>
              <a:gd name="connsiteY7" fmla="*/ 6538623 h 6858000"/>
              <a:gd name="connsiteX8" fmla="*/ 8824623 w 9144000"/>
              <a:gd name="connsiteY8" fmla="*/ 319377 h 6858000"/>
              <a:gd name="connsiteX9" fmla="*/ 319377 w 9144000"/>
              <a:gd name="connsiteY9" fmla="*/ 319377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319377 w 9144000"/>
              <a:gd name="connsiteY5" fmla="*/ 319377 h 6858000"/>
              <a:gd name="connsiteX6" fmla="*/ 319377 w 9144000"/>
              <a:gd name="connsiteY6" fmla="*/ 6538623 h 6858000"/>
              <a:gd name="connsiteX7" fmla="*/ 8824623 w 9144000"/>
              <a:gd name="connsiteY7" fmla="*/ 6538623 h 6858000"/>
              <a:gd name="connsiteX8" fmla="*/ 8824623 w 9144000"/>
              <a:gd name="connsiteY8" fmla="*/ 319377 h 6858000"/>
              <a:gd name="connsiteX9" fmla="*/ 319377 w 9144000"/>
              <a:gd name="connsiteY9" fmla="*/ 319377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319377 w 9144000"/>
              <a:gd name="connsiteY5" fmla="*/ 319377 h 6858000"/>
              <a:gd name="connsiteX6" fmla="*/ 319377 w 9144000"/>
              <a:gd name="connsiteY6" fmla="*/ 6538623 h 6858000"/>
              <a:gd name="connsiteX7" fmla="*/ 8824623 w 9144000"/>
              <a:gd name="connsiteY7" fmla="*/ 6538623 h 6858000"/>
              <a:gd name="connsiteX8" fmla="*/ 8824623 w 9144000"/>
              <a:gd name="connsiteY8" fmla="*/ 319377 h 6858000"/>
              <a:gd name="connsiteX9" fmla="*/ 319377 w 9144000"/>
              <a:gd name="connsiteY9" fmla="*/ 319377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319377 w 9144000"/>
              <a:gd name="connsiteY5" fmla="*/ 319377 h 6858000"/>
              <a:gd name="connsiteX6" fmla="*/ 319377 w 9144000"/>
              <a:gd name="connsiteY6" fmla="*/ 6538623 h 6858000"/>
              <a:gd name="connsiteX7" fmla="*/ 8824623 w 9144000"/>
              <a:gd name="connsiteY7" fmla="*/ 6538623 h 6858000"/>
              <a:gd name="connsiteX8" fmla="*/ 8824623 w 9144000"/>
              <a:gd name="connsiteY8" fmla="*/ 319377 h 6858000"/>
              <a:gd name="connsiteX9" fmla="*/ 319377 w 9144000"/>
              <a:gd name="connsiteY9" fmla="*/ 31937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144000" h="6858000">
                <a:moveTo>
                  <a:pt x="0" y="0"/>
                </a:moveTo>
                <a:lnTo>
                  <a:pt x="9144000" y="0"/>
                </a:lnTo>
                <a:lnTo>
                  <a:pt x="9144000" y="6858000"/>
                </a:lnTo>
                <a:lnTo>
                  <a:pt x="0" y="6858000"/>
                </a:lnTo>
                <a:lnTo>
                  <a:pt x="0" y="0"/>
                </a:lnTo>
                <a:close/>
                <a:moveTo>
                  <a:pt x="319377" y="319377"/>
                </a:moveTo>
                <a:cubicBezTo>
                  <a:pt x="104224" y="2405906"/>
                  <a:pt x="77330" y="4411753"/>
                  <a:pt x="319377" y="6538623"/>
                </a:cubicBezTo>
                <a:cubicBezTo>
                  <a:pt x="3167906" y="6740329"/>
                  <a:pt x="6016435" y="6767223"/>
                  <a:pt x="8824623" y="6538623"/>
                </a:cubicBezTo>
                <a:cubicBezTo>
                  <a:pt x="9039775" y="4478988"/>
                  <a:pt x="9026329" y="2432801"/>
                  <a:pt x="8824623" y="319377"/>
                </a:cubicBezTo>
                <a:cubicBezTo>
                  <a:pt x="6029882" y="90777"/>
                  <a:pt x="3181353" y="104224"/>
                  <a:pt x="319377" y="319377"/>
                </a:cubicBezTo>
                <a:close/>
              </a:path>
            </a:pathLst>
          </a:custGeom>
          <a:gradFill flip="none" rotWithShape="1">
            <a:gsLst>
              <a:gs pos="0">
                <a:srgbClr val="A603AB"/>
              </a:gs>
              <a:gs pos="21001">
                <a:srgbClr val="0819FB"/>
              </a:gs>
              <a:gs pos="35001">
                <a:srgbClr val="1A8D48"/>
              </a:gs>
              <a:gs pos="52000">
                <a:srgbClr val="FFFF00"/>
              </a:gs>
              <a:gs pos="73000">
                <a:srgbClr val="EE3F17"/>
              </a:gs>
              <a:gs pos="88000">
                <a:srgbClr val="E81766"/>
              </a:gs>
              <a:gs pos="100000">
                <a:srgbClr val="A603AB"/>
              </a:gs>
            </a:gsLst>
            <a:lin ang="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>
              <a:solidFill>
                <a:schemeClr val="tx1"/>
              </a:solidFill>
            </a:endParaRPr>
          </a:p>
        </p:txBody>
      </p:sp>
      <p:sp>
        <p:nvSpPr>
          <p:cNvPr id="2" name="1 CuadroTexto"/>
          <p:cNvSpPr txBox="1"/>
          <p:nvPr/>
        </p:nvSpPr>
        <p:spPr>
          <a:xfrm>
            <a:off x="644905" y="5524534"/>
            <a:ext cx="7887535" cy="568762"/>
          </a:xfrm>
          <a:prstGeom prst="roundRect">
            <a:avLst>
              <a:gd name="adj" fmla="val 14274"/>
            </a:avLst>
          </a:prstGeom>
          <a:solidFill>
            <a:schemeClr val="bg1">
              <a:alpha val="34000"/>
            </a:schemeClr>
          </a:solidFill>
          <a:ln w="38100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sz="2800" dirty="0"/>
              <a:t>__________ </a:t>
            </a:r>
            <a:r>
              <a:rPr lang="es-ES_tradnl" sz="2800" dirty="0" err="1"/>
              <a:t>did</a:t>
            </a:r>
            <a:r>
              <a:rPr lang="es-ES_tradnl" sz="2800" dirty="0"/>
              <a:t> </a:t>
            </a:r>
            <a:r>
              <a:rPr lang="es-ES_tradnl" sz="2800" dirty="0" err="1"/>
              <a:t>you</a:t>
            </a:r>
            <a:r>
              <a:rPr lang="es-ES_tradnl" sz="2800" dirty="0"/>
              <a:t> </a:t>
            </a:r>
            <a:r>
              <a:rPr lang="es-ES_tradnl" sz="2800" dirty="0" err="1"/>
              <a:t>go</a:t>
            </a:r>
            <a:r>
              <a:rPr lang="es-ES_tradnl" sz="2800" dirty="0"/>
              <a:t> </a:t>
            </a:r>
            <a:r>
              <a:rPr lang="es-ES_tradnl" sz="2800" dirty="0" err="1"/>
              <a:t>with</a:t>
            </a:r>
            <a:r>
              <a:rPr lang="es-ES_tradnl" sz="2800" dirty="0"/>
              <a:t>? I </a:t>
            </a:r>
            <a:r>
              <a:rPr lang="es-ES_tradnl" sz="2800" dirty="0" err="1"/>
              <a:t>went</a:t>
            </a:r>
            <a:r>
              <a:rPr lang="es-ES_tradnl" sz="2800" dirty="0"/>
              <a:t> </a:t>
            </a:r>
            <a:r>
              <a:rPr lang="es-ES_tradnl" sz="2800" dirty="0" err="1"/>
              <a:t>with</a:t>
            </a:r>
            <a:r>
              <a:rPr lang="es-ES_tradnl" sz="2800" dirty="0"/>
              <a:t> Peter.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1259632" y="332656"/>
            <a:ext cx="67371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Click</a:t>
            </a:r>
            <a:r>
              <a:rPr lang="es-ES_tradn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ES_tradnl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</a:t>
            </a:r>
            <a:r>
              <a:rPr lang="es-ES_tradn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ES_tradnl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</a:t>
            </a:r>
            <a:r>
              <a:rPr lang="es-ES_tradn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ES_tradnl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right</a:t>
            </a:r>
            <a:r>
              <a:rPr lang="es-ES_tradn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ES_tradnl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question</a:t>
            </a:r>
            <a:r>
              <a:rPr lang="es-ES_tradn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ES_tradnl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word</a:t>
            </a:r>
            <a:r>
              <a:rPr lang="es-ES_tradn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to complete </a:t>
            </a:r>
            <a:r>
              <a:rPr lang="es-ES_tradnl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</a:t>
            </a:r>
            <a:r>
              <a:rPr lang="es-ES_tradn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ES_tradnl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sentence</a:t>
            </a:r>
            <a:r>
              <a:rPr lang="es-ES_tradn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s-E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9" name="8 Image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760752">
            <a:off x="2553315" y="921127"/>
            <a:ext cx="1718930" cy="786319"/>
          </a:xfrm>
          <a:prstGeom prst="rect">
            <a:avLst/>
          </a:prstGeom>
        </p:spPr>
      </p:pic>
      <p:pic>
        <p:nvPicPr>
          <p:cNvPr id="35" name="34 Imagen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82948">
            <a:off x="6602918" y="1178316"/>
            <a:ext cx="1718930" cy="786319"/>
          </a:xfrm>
          <a:prstGeom prst="rect">
            <a:avLst/>
          </a:prstGeom>
        </p:spPr>
      </p:pic>
      <p:pic>
        <p:nvPicPr>
          <p:cNvPr id="36" name="35 Imagen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9792" y="2173655"/>
            <a:ext cx="1923971" cy="761326"/>
          </a:xfrm>
          <a:prstGeom prst="rect">
            <a:avLst/>
          </a:prstGeom>
        </p:spPr>
      </p:pic>
      <p:pic>
        <p:nvPicPr>
          <p:cNvPr id="37" name="36 Imagen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280638">
            <a:off x="811578" y="2496682"/>
            <a:ext cx="1669471" cy="760996"/>
          </a:xfrm>
          <a:prstGeom prst="rect">
            <a:avLst/>
          </a:prstGeom>
        </p:spPr>
      </p:pic>
      <p:pic>
        <p:nvPicPr>
          <p:cNvPr id="38" name="37 Imagen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27209">
            <a:off x="756033" y="1210227"/>
            <a:ext cx="1585006" cy="722494"/>
          </a:xfrm>
          <a:prstGeom prst="rect">
            <a:avLst/>
          </a:prstGeom>
        </p:spPr>
      </p:pic>
      <p:pic>
        <p:nvPicPr>
          <p:cNvPr id="39" name="38 Imagen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421038">
            <a:off x="4825470" y="2196826"/>
            <a:ext cx="1725026" cy="722494"/>
          </a:xfrm>
          <a:prstGeom prst="rect">
            <a:avLst/>
          </a:prstGeom>
        </p:spPr>
      </p:pic>
      <p:pic>
        <p:nvPicPr>
          <p:cNvPr id="40" name="39 Imagen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4008" y="1133884"/>
            <a:ext cx="1718930" cy="786319"/>
          </a:xfrm>
          <a:prstGeom prst="rect">
            <a:avLst/>
          </a:prstGeom>
        </p:spPr>
      </p:pic>
      <p:sp>
        <p:nvSpPr>
          <p:cNvPr id="15" name="14 Botón de acción: Hacia delante o Siguiente">
            <a:hlinkClick r:id="" action="ppaction://hlinkshowjump?jump=nextslide" highlightClick="1"/>
          </p:cNvPr>
          <p:cNvSpPr/>
          <p:nvPr/>
        </p:nvSpPr>
        <p:spPr>
          <a:xfrm>
            <a:off x="7126039" y="4725144"/>
            <a:ext cx="1102557" cy="475704"/>
          </a:xfrm>
          <a:prstGeom prst="actionButtonForwardNext">
            <a:avLst/>
          </a:prstGeom>
          <a:solidFill>
            <a:srgbClr val="00B0F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000" b="1" dirty="0"/>
              <a:t>NEXT</a:t>
            </a:r>
            <a:endParaRPr lang="es-ES" b="1" dirty="0"/>
          </a:p>
        </p:txBody>
      </p:sp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47943" y="2836125"/>
            <a:ext cx="1444137" cy="2609099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18 Elipse"/>
          <p:cNvSpPr/>
          <p:nvPr/>
        </p:nvSpPr>
        <p:spPr>
          <a:xfrm>
            <a:off x="4472942" y="3981322"/>
            <a:ext cx="216023" cy="14401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17" name="16 Imagen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6256" y="2272356"/>
            <a:ext cx="1588561" cy="722494"/>
          </a:xfrm>
          <a:prstGeom prst="rect">
            <a:avLst/>
          </a:prstGeom>
        </p:spPr>
      </p:pic>
      <p:sp>
        <p:nvSpPr>
          <p:cNvPr id="20" name="19 CuadroTexto"/>
          <p:cNvSpPr txBox="1"/>
          <p:nvPr/>
        </p:nvSpPr>
        <p:spPr>
          <a:xfrm>
            <a:off x="7824709" y="6156012"/>
            <a:ext cx="7942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_tradnl" b="1" dirty="0"/>
              <a:t>15/18</a:t>
            </a:r>
            <a:endParaRPr lang="es-ES" b="1" dirty="0"/>
          </a:p>
        </p:txBody>
      </p:sp>
    </p:spTree>
    <p:extLst>
      <p:ext uri="{BB962C8B-B14F-4D97-AF65-F5344CB8AC3E}">
        <p14:creationId xmlns:p14="http://schemas.microsoft.com/office/powerpoint/2010/main" val="26725570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4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1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5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5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7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5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6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6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3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6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6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9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7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7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7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5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7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7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8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81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8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8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87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8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9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9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uzzer_wro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99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0" fill="hold">
                      <p:stCondLst>
                        <p:cond delay="0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uzzer_wro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105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6" fill="hold">
                      <p:stCondLst>
                        <p:cond delay="0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uzzer_wro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111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2" fill="hold">
                      <p:stCondLst>
                        <p:cond delay="0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uzzer_wro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117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8" fill="hold">
                      <p:stCondLst>
                        <p:cond delay="0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uzzer_wro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123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4" fill="hold">
                      <p:stCondLst>
                        <p:cond delay="0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uzzer_wro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  <p:seq concurrent="1" nextAc="seek">
              <p:cTn id="129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0" fill="hold">
                      <p:stCondLst>
                        <p:cond delay="0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53" presetClass="exit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3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>
                            <p:stCondLst>
                              <p:cond delay="500"/>
                            </p:stCondLst>
                            <p:childTnLst>
                              <p:par>
                                <p:cTn id="15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164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5" fill="hold">
                      <p:stCondLst>
                        <p:cond delay="0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uzzer_wro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</p:childTnLst>
        </p:cTn>
      </p:par>
    </p:tnLst>
    <p:bldLst>
      <p:bldP spid="15" grpId="0" animBg="1"/>
      <p:bldP spid="19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3 Marco"/>
          <p:cNvSpPr/>
          <p:nvPr/>
        </p:nvSpPr>
        <p:spPr>
          <a:xfrm>
            <a:off x="0" y="0"/>
            <a:ext cx="9144000" cy="6858000"/>
          </a:xfrm>
          <a:custGeom>
            <a:avLst/>
            <a:gdLst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319377 w 9144000"/>
              <a:gd name="connsiteY5" fmla="*/ 319377 h 6858000"/>
              <a:gd name="connsiteX6" fmla="*/ 319377 w 9144000"/>
              <a:gd name="connsiteY6" fmla="*/ 6538623 h 6858000"/>
              <a:gd name="connsiteX7" fmla="*/ 8824623 w 9144000"/>
              <a:gd name="connsiteY7" fmla="*/ 6538623 h 6858000"/>
              <a:gd name="connsiteX8" fmla="*/ 8824623 w 9144000"/>
              <a:gd name="connsiteY8" fmla="*/ 319377 h 6858000"/>
              <a:gd name="connsiteX9" fmla="*/ 319377 w 9144000"/>
              <a:gd name="connsiteY9" fmla="*/ 319377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319377 w 9144000"/>
              <a:gd name="connsiteY5" fmla="*/ 319377 h 6858000"/>
              <a:gd name="connsiteX6" fmla="*/ 319377 w 9144000"/>
              <a:gd name="connsiteY6" fmla="*/ 6538623 h 6858000"/>
              <a:gd name="connsiteX7" fmla="*/ 8824623 w 9144000"/>
              <a:gd name="connsiteY7" fmla="*/ 6538623 h 6858000"/>
              <a:gd name="connsiteX8" fmla="*/ 8824623 w 9144000"/>
              <a:gd name="connsiteY8" fmla="*/ 319377 h 6858000"/>
              <a:gd name="connsiteX9" fmla="*/ 319377 w 9144000"/>
              <a:gd name="connsiteY9" fmla="*/ 319377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319377 w 9144000"/>
              <a:gd name="connsiteY5" fmla="*/ 319377 h 6858000"/>
              <a:gd name="connsiteX6" fmla="*/ 319377 w 9144000"/>
              <a:gd name="connsiteY6" fmla="*/ 6538623 h 6858000"/>
              <a:gd name="connsiteX7" fmla="*/ 8824623 w 9144000"/>
              <a:gd name="connsiteY7" fmla="*/ 6538623 h 6858000"/>
              <a:gd name="connsiteX8" fmla="*/ 8824623 w 9144000"/>
              <a:gd name="connsiteY8" fmla="*/ 319377 h 6858000"/>
              <a:gd name="connsiteX9" fmla="*/ 319377 w 9144000"/>
              <a:gd name="connsiteY9" fmla="*/ 319377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319377 w 9144000"/>
              <a:gd name="connsiteY5" fmla="*/ 319377 h 6858000"/>
              <a:gd name="connsiteX6" fmla="*/ 319377 w 9144000"/>
              <a:gd name="connsiteY6" fmla="*/ 6538623 h 6858000"/>
              <a:gd name="connsiteX7" fmla="*/ 8824623 w 9144000"/>
              <a:gd name="connsiteY7" fmla="*/ 6538623 h 6858000"/>
              <a:gd name="connsiteX8" fmla="*/ 8824623 w 9144000"/>
              <a:gd name="connsiteY8" fmla="*/ 319377 h 6858000"/>
              <a:gd name="connsiteX9" fmla="*/ 319377 w 9144000"/>
              <a:gd name="connsiteY9" fmla="*/ 319377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319377 w 9144000"/>
              <a:gd name="connsiteY5" fmla="*/ 319377 h 6858000"/>
              <a:gd name="connsiteX6" fmla="*/ 319377 w 9144000"/>
              <a:gd name="connsiteY6" fmla="*/ 6538623 h 6858000"/>
              <a:gd name="connsiteX7" fmla="*/ 8824623 w 9144000"/>
              <a:gd name="connsiteY7" fmla="*/ 6538623 h 6858000"/>
              <a:gd name="connsiteX8" fmla="*/ 8824623 w 9144000"/>
              <a:gd name="connsiteY8" fmla="*/ 319377 h 6858000"/>
              <a:gd name="connsiteX9" fmla="*/ 319377 w 9144000"/>
              <a:gd name="connsiteY9" fmla="*/ 319377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319377 w 9144000"/>
              <a:gd name="connsiteY5" fmla="*/ 319377 h 6858000"/>
              <a:gd name="connsiteX6" fmla="*/ 319377 w 9144000"/>
              <a:gd name="connsiteY6" fmla="*/ 6538623 h 6858000"/>
              <a:gd name="connsiteX7" fmla="*/ 8824623 w 9144000"/>
              <a:gd name="connsiteY7" fmla="*/ 6538623 h 6858000"/>
              <a:gd name="connsiteX8" fmla="*/ 8824623 w 9144000"/>
              <a:gd name="connsiteY8" fmla="*/ 319377 h 6858000"/>
              <a:gd name="connsiteX9" fmla="*/ 319377 w 9144000"/>
              <a:gd name="connsiteY9" fmla="*/ 319377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319377 w 9144000"/>
              <a:gd name="connsiteY5" fmla="*/ 319377 h 6858000"/>
              <a:gd name="connsiteX6" fmla="*/ 319377 w 9144000"/>
              <a:gd name="connsiteY6" fmla="*/ 6538623 h 6858000"/>
              <a:gd name="connsiteX7" fmla="*/ 8824623 w 9144000"/>
              <a:gd name="connsiteY7" fmla="*/ 6538623 h 6858000"/>
              <a:gd name="connsiteX8" fmla="*/ 8824623 w 9144000"/>
              <a:gd name="connsiteY8" fmla="*/ 319377 h 6858000"/>
              <a:gd name="connsiteX9" fmla="*/ 319377 w 9144000"/>
              <a:gd name="connsiteY9" fmla="*/ 319377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319377 w 9144000"/>
              <a:gd name="connsiteY5" fmla="*/ 319377 h 6858000"/>
              <a:gd name="connsiteX6" fmla="*/ 319377 w 9144000"/>
              <a:gd name="connsiteY6" fmla="*/ 6538623 h 6858000"/>
              <a:gd name="connsiteX7" fmla="*/ 8824623 w 9144000"/>
              <a:gd name="connsiteY7" fmla="*/ 6538623 h 6858000"/>
              <a:gd name="connsiteX8" fmla="*/ 8824623 w 9144000"/>
              <a:gd name="connsiteY8" fmla="*/ 319377 h 6858000"/>
              <a:gd name="connsiteX9" fmla="*/ 319377 w 9144000"/>
              <a:gd name="connsiteY9" fmla="*/ 319377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319377 w 9144000"/>
              <a:gd name="connsiteY5" fmla="*/ 319377 h 6858000"/>
              <a:gd name="connsiteX6" fmla="*/ 319377 w 9144000"/>
              <a:gd name="connsiteY6" fmla="*/ 6538623 h 6858000"/>
              <a:gd name="connsiteX7" fmla="*/ 8824623 w 9144000"/>
              <a:gd name="connsiteY7" fmla="*/ 6538623 h 6858000"/>
              <a:gd name="connsiteX8" fmla="*/ 8824623 w 9144000"/>
              <a:gd name="connsiteY8" fmla="*/ 319377 h 6858000"/>
              <a:gd name="connsiteX9" fmla="*/ 319377 w 9144000"/>
              <a:gd name="connsiteY9" fmla="*/ 31937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144000" h="6858000">
                <a:moveTo>
                  <a:pt x="0" y="0"/>
                </a:moveTo>
                <a:lnTo>
                  <a:pt x="9144000" y="0"/>
                </a:lnTo>
                <a:lnTo>
                  <a:pt x="9144000" y="6858000"/>
                </a:lnTo>
                <a:lnTo>
                  <a:pt x="0" y="6858000"/>
                </a:lnTo>
                <a:lnTo>
                  <a:pt x="0" y="0"/>
                </a:lnTo>
                <a:close/>
                <a:moveTo>
                  <a:pt x="319377" y="319377"/>
                </a:moveTo>
                <a:cubicBezTo>
                  <a:pt x="104224" y="2405906"/>
                  <a:pt x="77330" y="4411753"/>
                  <a:pt x="319377" y="6538623"/>
                </a:cubicBezTo>
                <a:cubicBezTo>
                  <a:pt x="3167906" y="6740329"/>
                  <a:pt x="6016435" y="6767223"/>
                  <a:pt x="8824623" y="6538623"/>
                </a:cubicBezTo>
                <a:cubicBezTo>
                  <a:pt x="9039775" y="4478988"/>
                  <a:pt x="9026329" y="2432801"/>
                  <a:pt x="8824623" y="319377"/>
                </a:cubicBezTo>
                <a:cubicBezTo>
                  <a:pt x="6029882" y="90777"/>
                  <a:pt x="3181353" y="104224"/>
                  <a:pt x="319377" y="319377"/>
                </a:cubicBezTo>
                <a:close/>
              </a:path>
            </a:pathLst>
          </a:custGeom>
          <a:gradFill flip="none" rotWithShape="1">
            <a:gsLst>
              <a:gs pos="0">
                <a:srgbClr val="A603AB"/>
              </a:gs>
              <a:gs pos="21001">
                <a:srgbClr val="0819FB"/>
              </a:gs>
              <a:gs pos="35001">
                <a:srgbClr val="1A8D48"/>
              </a:gs>
              <a:gs pos="52000">
                <a:srgbClr val="FFFF00"/>
              </a:gs>
              <a:gs pos="73000">
                <a:srgbClr val="EE3F17"/>
              </a:gs>
              <a:gs pos="88000">
                <a:srgbClr val="E81766"/>
              </a:gs>
              <a:gs pos="100000">
                <a:srgbClr val="A603AB"/>
              </a:gs>
            </a:gsLst>
            <a:lin ang="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>
              <a:solidFill>
                <a:schemeClr val="tx1"/>
              </a:solidFill>
            </a:endParaRPr>
          </a:p>
        </p:txBody>
      </p:sp>
      <p:sp>
        <p:nvSpPr>
          <p:cNvPr id="2" name="1 CuadroTexto"/>
          <p:cNvSpPr txBox="1"/>
          <p:nvPr/>
        </p:nvSpPr>
        <p:spPr>
          <a:xfrm>
            <a:off x="644905" y="5524534"/>
            <a:ext cx="7887535" cy="568762"/>
          </a:xfrm>
          <a:prstGeom prst="roundRect">
            <a:avLst>
              <a:gd name="adj" fmla="val 14274"/>
            </a:avLst>
          </a:prstGeom>
          <a:solidFill>
            <a:schemeClr val="bg1">
              <a:alpha val="34000"/>
            </a:schemeClr>
          </a:solidFill>
          <a:ln w="38100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sz="2800" dirty="0"/>
              <a:t>__________ </a:t>
            </a:r>
            <a:r>
              <a:rPr lang="es-ES_tradnl" sz="2800" dirty="0" err="1"/>
              <a:t>cap</a:t>
            </a:r>
            <a:r>
              <a:rPr lang="es-ES_tradnl" sz="2800" dirty="0"/>
              <a:t>  do </a:t>
            </a:r>
            <a:r>
              <a:rPr lang="es-ES_tradnl" sz="2800" dirty="0" err="1"/>
              <a:t>you</a:t>
            </a:r>
            <a:r>
              <a:rPr lang="es-ES_tradnl" sz="2800" dirty="0"/>
              <a:t> </a:t>
            </a:r>
            <a:r>
              <a:rPr lang="es-ES_tradnl" sz="2800" dirty="0" err="1"/>
              <a:t>like</a:t>
            </a:r>
            <a:r>
              <a:rPr lang="es-ES_tradnl" sz="2800" dirty="0"/>
              <a:t>? I </a:t>
            </a:r>
            <a:r>
              <a:rPr lang="es-ES_tradnl" sz="2800" dirty="0" err="1"/>
              <a:t>like</a:t>
            </a:r>
            <a:r>
              <a:rPr lang="es-ES_tradnl" sz="2800" dirty="0"/>
              <a:t> </a:t>
            </a:r>
            <a:r>
              <a:rPr lang="es-ES_tradnl" sz="2800" dirty="0" err="1"/>
              <a:t>the</a:t>
            </a:r>
            <a:r>
              <a:rPr lang="es-ES_tradnl" sz="2800" dirty="0"/>
              <a:t> red </a:t>
            </a:r>
            <a:r>
              <a:rPr lang="es-ES_tradnl" sz="2800" dirty="0" err="1"/>
              <a:t>one</a:t>
            </a:r>
            <a:r>
              <a:rPr lang="es-ES_tradnl" sz="2800" dirty="0"/>
              <a:t>.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1259632" y="332656"/>
            <a:ext cx="67371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Click</a:t>
            </a:r>
            <a:r>
              <a:rPr lang="es-ES_tradn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ES_tradnl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</a:t>
            </a:r>
            <a:r>
              <a:rPr lang="es-ES_tradn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ES_tradnl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</a:t>
            </a:r>
            <a:r>
              <a:rPr lang="es-ES_tradn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ES_tradnl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right</a:t>
            </a:r>
            <a:r>
              <a:rPr lang="es-ES_tradn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ES_tradnl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question</a:t>
            </a:r>
            <a:r>
              <a:rPr lang="es-ES_tradn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ES_tradnl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word</a:t>
            </a:r>
            <a:r>
              <a:rPr lang="es-ES_tradn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to complete </a:t>
            </a:r>
            <a:r>
              <a:rPr lang="es-ES_tradnl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</a:t>
            </a:r>
            <a:r>
              <a:rPr lang="es-ES_tradn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ES_tradnl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sentence</a:t>
            </a:r>
            <a:r>
              <a:rPr lang="es-ES_tradn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s-E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9" name="8 Image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760752">
            <a:off x="2625323" y="921127"/>
            <a:ext cx="1718930" cy="786319"/>
          </a:xfrm>
          <a:prstGeom prst="rect">
            <a:avLst/>
          </a:prstGeom>
        </p:spPr>
      </p:pic>
      <p:pic>
        <p:nvPicPr>
          <p:cNvPr id="35" name="34 Imagen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82948">
            <a:off x="6602918" y="1178316"/>
            <a:ext cx="1718930" cy="786319"/>
          </a:xfrm>
          <a:prstGeom prst="rect">
            <a:avLst/>
          </a:prstGeom>
        </p:spPr>
      </p:pic>
      <p:pic>
        <p:nvPicPr>
          <p:cNvPr id="36" name="35 Imagen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1800" y="2173655"/>
            <a:ext cx="1923971" cy="761326"/>
          </a:xfrm>
          <a:prstGeom prst="rect">
            <a:avLst/>
          </a:prstGeom>
        </p:spPr>
      </p:pic>
      <p:pic>
        <p:nvPicPr>
          <p:cNvPr id="37" name="36 Imagen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280638">
            <a:off x="4890144" y="2140144"/>
            <a:ext cx="1743544" cy="730250"/>
          </a:xfrm>
          <a:prstGeom prst="rect">
            <a:avLst/>
          </a:prstGeom>
        </p:spPr>
      </p:pic>
      <p:pic>
        <p:nvPicPr>
          <p:cNvPr id="38" name="37 Imagen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27209">
            <a:off x="756033" y="1210227"/>
            <a:ext cx="1585006" cy="722494"/>
          </a:xfrm>
          <a:prstGeom prst="rect">
            <a:avLst/>
          </a:prstGeom>
        </p:spPr>
      </p:pic>
      <p:pic>
        <p:nvPicPr>
          <p:cNvPr id="39" name="38 Imagen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402296">
            <a:off x="848757" y="2469814"/>
            <a:ext cx="1725026" cy="786319"/>
          </a:xfrm>
          <a:prstGeom prst="rect">
            <a:avLst/>
          </a:prstGeom>
        </p:spPr>
      </p:pic>
      <p:pic>
        <p:nvPicPr>
          <p:cNvPr id="40" name="39 Imagen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1833" y="1052736"/>
            <a:ext cx="1718930" cy="786319"/>
          </a:xfrm>
          <a:prstGeom prst="rect">
            <a:avLst/>
          </a:prstGeom>
        </p:spPr>
      </p:pic>
      <p:sp>
        <p:nvSpPr>
          <p:cNvPr id="15" name="14 Botón de acción: Hacia delante o Siguiente">
            <a:hlinkClick r:id="" action="ppaction://hlinkshowjump?jump=nextslide" highlightClick="1"/>
          </p:cNvPr>
          <p:cNvSpPr/>
          <p:nvPr/>
        </p:nvSpPr>
        <p:spPr>
          <a:xfrm>
            <a:off x="7126039" y="4725144"/>
            <a:ext cx="1102557" cy="475704"/>
          </a:xfrm>
          <a:prstGeom prst="actionButtonForwardNext">
            <a:avLst/>
          </a:prstGeom>
          <a:solidFill>
            <a:srgbClr val="00B0F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000" b="1" dirty="0"/>
              <a:t>NEXT</a:t>
            </a:r>
            <a:endParaRPr lang="es-ES" b="1" dirty="0"/>
          </a:p>
        </p:txBody>
      </p:sp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47943" y="2859867"/>
            <a:ext cx="1444137" cy="2609099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18 Elipse"/>
          <p:cNvSpPr/>
          <p:nvPr/>
        </p:nvSpPr>
        <p:spPr>
          <a:xfrm>
            <a:off x="4472942" y="4005064"/>
            <a:ext cx="216023" cy="14401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17" name="16 Imagen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6256" y="2272356"/>
            <a:ext cx="1588561" cy="722494"/>
          </a:xfrm>
          <a:prstGeom prst="rect">
            <a:avLst/>
          </a:prstGeom>
        </p:spPr>
      </p:pic>
      <p:sp>
        <p:nvSpPr>
          <p:cNvPr id="20" name="19 CuadroTexto"/>
          <p:cNvSpPr txBox="1"/>
          <p:nvPr/>
        </p:nvSpPr>
        <p:spPr>
          <a:xfrm>
            <a:off x="7824709" y="6156012"/>
            <a:ext cx="7942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_tradnl" b="1" dirty="0"/>
              <a:t>16/18</a:t>
            </a:r>
            <a:endParaRPr lang="es-ES" b="1" dirty="0"/>
          </a:p>
        </p:txBody>
      </p:sp>
    </p:spTree>
    <p:extLst>
      <p:ext uri="{BB962C8B-B14F-4D97-AF65-F5344CB8AC3E}">
        <p14:creationId xmlns:p14="http://schemas.microsoft.com/office/powerpoint/2010/main" val="2119173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4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1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5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5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7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5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6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6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3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6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6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9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7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7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7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5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7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7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8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81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8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8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87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8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9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9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uzzer_wro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99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0" fill="hold">
                      <p:stCondLst>
                        <p:cond delay="0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uzzer_wro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105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6" fill="hold">
                      <p:stCondLst>
                        <p:cond delay="0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uzzer_wro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111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2" fill="hold">
                      <p:stCondLst>
                        <p:cond delay="0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uzzer_wro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117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8" fill="hold">
                      <p:stCondLst>
                        <p:cond delay="0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uzzer_wro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123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4" fill="hold">
                      <p:stCondLst>
                        <p:cond delay="0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uzzer_wro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  <p:seq concurrent="1" nextAc="seek">
              <p:cTn id="129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0" fill="hold">
                      <p:stCondLst>
                        <p:cond delay="0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53" presetClass="exit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3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>
                            <p:stCondLst>
                              <p:cond delay="500"/>
                            </p:stCondLst>
                            <p:childTnLst>
                              <p:par>
                                <p:cTn id="15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164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5" fill="hold">
                      <p:stCondLst>
                        <p:cond delay="0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uzzer_wro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</p:childTnLst>
        </p:cTn>
      </p:par>
    </p:tnLst>
    <p:bldLst>
      <p:bldP spid="15" grpId="0" animBg="1"/>
      <p:bldP spid="19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3 Marco"/>
          <p:cNvSpPr/>
          <p:nvPr/>
        </p:nvSpPr>
        <p:spPr>
          <a:xfrm>
            <a:off x="0" y="0"/>
            <a:ext cx="9144000" cy="6858000"/>
          </a:xfrm>
          <a:custGeom>
            <a:avLst/>
            <a:gdLst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319377 w 9144000"/>
              <a:gd name="connsiteY5" fmla="*/ 319377 h 6858000"/>
              <a:gd name="connsiteX6" fmla="*/ 319377 w 9144000"/>
              <a:gd name="connsiteY6" fmla="*/ 6538623 h 6858000"/>
              <a:gd name="connsiteX7" fmla="*/ 8824623 w 9144000"/>
              <a:gd name="connsiteY7" fmla="*/ 6538623 h 6858000"/>
              <a:gd name="connsiteX8" fmla="*/ 8824623 w 9144000"/>
              <a:gd name="connsiteY8" fmla="*/ 319377 h 6858000"/>
              <a:gd name="connsiteX9" fmla="*/ 319377 w 9144000"/>
              <a:gd name="connsiteY9" fmla="*/ 319377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319377 w 9144000"/>
              <a:gd name="connsiteY5" fmla="*/ 319377 h 6858000"/>
              <a:gd name="connsiteX6" fmla="*/ 319377 w 9144000"/>
              <a:gd name="connsiteY6" fmla="*/ 6538623 h 6858000"/>
              <a:gd name="connsiteX7" fmla="*/ 8824623 w 9144000"/>
              <a:gd name="connsiteY7" fmla="*/ 6538623 h 6858000"/>
              <a:gd name="connsiteX8" fmla="*/ 8824623 w 9144000"/>
              <a:gd name="connsiteY8" fmla="*/ 319377 h 6858000"/>
              <a:gd name="connsiteX9" fmla="*/ 319377 w 9144000"/>
              <a:gd name="connsiteY9" fmla="*/ 319377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319377 w 9144000"/>
              <a:gd name="connsiteY5" fmla="*/ 319377 h 6858000"/>
              <a:gd name="connsiteX6" fmla="*/ 319377 w 9144000"/>
              <a:gd name="connsiteY6" fmla="*/ 6538623 h 6858000"/>
              <a:gd name="connsiteX7" fmla="*/ 8824623 w 9144000"/>
              <a:gd name="connsiteY7" fmla="*/ 6538623 h 6858000"/>
              <a:gd name="connsiteX8" fmla="*/ 8824623 w 9144000"/>
              <a:gd name="connsiteY8" fmla="*/ 319377 h 6858000"/>
              <a:gd name="connsiteX9" fmla="*/ 319377 w 9144000"/>
              <a:gd name="connsiteY9" fmla="*/ 319377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319377 w 9144000"/>
              <a:gd name="connsiteY5" fmla="*/ 319377 h 6858000"/>
              <a:gd name="connsiteX6" fmla="*/ 319377 w 9144000"/>
              <a:gd name="connsiteY6" fmla="*/ 6538623 h 6858000"/>
              <a:gd name="connsiteX7" fmla="*/ 8824623 w 9144000"/>
              <a:gd name="connsiteY7" fmla="*/ 6538623 h 6858000"/>
              <a:gd name="connsiteX8" fmla="*/ 8824623 w 9144000"/>
              <a:gd name="connsiteY8" fmla="*/ 319377 h 6858000"/>
              <a:gd name="connsiteX9" fmla="*/ 319377 w 9144000"/>
              <a:gd name="connsiteY9" fmla="*/ 319377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319377 w 9144000"/>
              <a:gd name="connsiteY5" fmla="*/ 319377 h 6858000"/>
              <a:gd name="connsiteX6" fmla="*/ 319377 w 9144000"/>
              <a:gd name="connsiteY6" fmla="*/ 6538623 h 6858000"/>
              <a:gd name="connsiteX7" fmla="*/ 8824623 w 9144000"/>
              <a:gd name="connsiteY7" fmla="*/ 6538623 h 6858000"/>
              <a:gd name="connsiteX8" fmla="*/ 8824623 w 9144000"/>
              <a:gd name="connsiteY8" fmla="*/ 319377 h 6858000"/>
              <a:gd name="connsiteX9" fmla="*/ 319377 w 9144000"/>
              <a:gd name="connsiteY9" fmla="*/ 319377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319377 w 9144000"/>
              <a:gd name="connsiteY5" fmla="*/ 319377 h 6858000"/>
              <a:gd name="connsiteX6" fmla="*/ 319377 w 9144000"/>
              <a:gd name="connsiteY6" fmla="*/ 6538623 h 6858000"/>
              <a:gd name="connsiteX7" fmla="*/ 8824623 w 9144000"/>
              <a:gd name="connsiteY7" fmla="*/ 6538623 h 6858000"/>
              <a:gd name="connsiteX8" fmla="*/ 8824623 w 9144000"/>
              <a:gd name="connsiteY8" fmla="*/ 319377 h 6858000"/>
              <a:gd name="connsiteX9" fmla="*/ 319377 w 9144000"/>
              <a:gd name="connsiteY9" fmla="*/ 319377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319377 w 9144000"/>
              <a:gd name="connsiteY5" fmla="*/ 319377 h 6858000"/>
              <a:gd name="connsiteX6" fmla="*/ 319377 w 9144000"/>
              <a:gd name="connsiteY6" fmla="*/ 6538623 h 6858000"/>
              <a:gd name="connsiteX7" fmla="*/ 8824623 w 9144000"/>
              <a:gd name="connsiteY7" fmla="*/ 6538623 h 6858000"/>
              <a:gd name="connsiteX8" fmla="*/ 8824623 w 9144000"/>
              <a:gd name="connsiteY8" fmla="*/ 319377 h 6858000"/>
              <a:gd name="connsiteX9" fmla="*/ 319377 w 9144000"/>
              <a:gd name="connsiteY9" fmla="*/ 319377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319377 w 9144000"/>
              <a:gd name="connsiteY5" fmla="*/ 319377 h 6858000"/>
              <a:gd name="connsiteX6" fmla="*/ 319377 w 9144000"/>
              <a:gd name="connsiteY6" fmla="*/ 6538623 h 6858000"/>
              <a:gd name="connsiteX7" fmla="*/ 8824623 w 9144000"/>
              <a:gd name="connsiteY7" fmla="*/ 6538623 h 6858000"/>
              <a:gd name="connsiteX8" fmla="*/ 8824623 w 9144000"/>
              <a:gd name="connsiteY8" fmla="*/ 319377 h 6858000"/>
              <a:gd name="connsiteX9" fmla="*/ 319377 w 9144000"/>
              <a:gd name="connsiteY9" fmla="*/ 319377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319377 w 9144000"/>
              <a:gd name="connsiteY5" fmla="*/ 319377 h 6858000"/>
              <a:gd name="connsiteX6" fmla="*/ 319377 w 9144000"/>
              <a:gd name="connsiteY6" fmla="*/ 6538623 h 6858000"/>
              <a:gd name="connsiteX7" fmla="*/ 8824623 w 9144000"/>
              <a:gd name="connsiteY7" fmla="*/ 6538623 h 6858000"/>
              <a:gd name="connsiteX8" fmla="*/ 8824623 w 9144000"/>
              <a:gd name="connsiteY8" fmla="*/ 319377 h 6858000"/>
              <a:gd name="connsiteX9" fmla="*/ 319377 w 9144000"/>
              <a:gd name="connsiteY9" fmla="*/ 31937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144000" h="6858000">
                <a:moveTo>
                  <a:pt x="0" y="0"/>
                </a:moveTo>
                <a:lnTo>
                  <a:pt x="9144000" y="0"/>
                </a:lnTo>
                <a:lnTo>
                  <a:pt x="9144000" y="6858000"/>
                </a:lnTo>
                <a:lnTo>
                  <a:pt x="0" y="6858000"/>
                </a:lnTo>
                <a:lnTo>
                  <a:pt x="0" y="0"/>
                </a:lnTo>
                <a:close/>
                <a:moveTo>
                  <a:pt x="319377" y="319377"/>
                </a:moveTo>
                <a:cubicBezTo>
                  <a:pt x="104224" y="2405906"/>
                  <a:pt x="77330" y="4411753"/>
                  <a:pt x="319377" y="6538623"/>
                </a:cubicBezTo>
                <a:cubicBezTo>
                  <a:pt x="3167906" y="6740329"/>
                  <a:pt x="6016435" y="6767223"/>
                  <a:pt x="8824623" y="6538623"/>
                </a:cubicBezTo>
                <a:cubicBezTo>
                  <a:pt x="9039775" y="4478988"/>
                  <a:pt x="9026329" y="2432801"/>
                  <a:pt x="8824623" y="319377"/>
                </a:cubicBezTo>
                <a:cubicBezTo>
                  <a:pt x="6029882" y="90777"/>
                  <a:pt x="3181353" y="104224"/>
                  <a:pt x="319377" y="319377"/>
                </a:cubicBezTo>
                <a:close/>
              </a:path>
            </a:pathLst>
          </a:custGeom>
          <a:gradFill flip="none" rotWithShape="1">
            <a:gsLst>
              <a:gs pos="0">
                <a:srgbClr val="A603AB"/>
              </a:gs>
              <a:gs pos="21001">
                <a:srgbClr val="0819FB"/>
              </a:gs>
              <a:gs pos="35001">
                <a:srgbClr val="1A8D48"/>
              </a:gs>
              <a:gs pos="52000">
                <a:srgbClr val="FFFF00"/>
              </a:gs>
              <a:gs pos="73000">
                <a:srgbClr val="EE3F17"/>
              </a:gs>
              <a:gs pos="88000">
                <a:srgbClr val="E81766"/>
              </a:gs>
              <a:gs pos="100000">
                <a:srgbClr val="A603AB"/>
              </a:gs>
            </a:gsLst>
            <a:lin ang="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>
              <a:solidFill>
                <a:schemeClr val="tx1"/>
              </a:solidFill>
            </a:endParaRPr>
          </a:p>
        </p:txBody>
      </p:sp>
      <p:sp>
        <p:nvSpPr>
          <p:cNvPr id="2" name="1 CuadroTexto"/>
          <p:cNvSpPr txBox="1"/>
          <p:nvPr/>
        </p:nvSpPr>
        <p:spPr>
          <a:xfrm>
            <a:off x="644905" y="5524534"/>
            <a:ext cx="7887535" cy="568762"/>
          </a:xfrm>
          <a:prstGeom prst="roundRect">
            <a:avLst>
              <a:gd name="adj" fmla="val 14274"/>
            </a:avLst>
          </a:prstGeom>
          <a:solidFill>
            <a:schemeClr val="bg1">
              <a:alpha val="34000"/>
            </a:schemeClr>
          </a:solidFill>
          <a:ln w="38100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sz="2800" dirty="0"/>
              <a:t>__________ car </a:t>
            </a:r>
            <a:r>
              <a:rPr lang="es-ES_tradnl" sz="2800" dirty="0" err="1"/>
              <a:t>is</a:t>
            </a:r>
            <a:r>
              <a:rPr lang="es-ES_tradnl" sz="2800" dirty="0"/>
              <a:t> </a:t>
            </a:r>
            <a:r>
              <a:rPr lang="es-ES_tradnl" sz="2800" dirty="0" err="1"/>
              <a:t>that</a:t>
            </a:r>
            <a:r>
              <a:rPr lang="es-ES_tradnl" sz="2800" dirty="0"/>
              <a:t>? </a:t>
            </a:r>
            <a:r>
              <a:rPr lang="es-ES_tradnl" sz="2800" dirty="0" err="1"/>
              <a:t>It’s</a:t>
            </a:r>
            <a:r>
              <a:rPr lang="es-ES_tradnl" sz="2800" dirty="0"/>
              <a:t> </a:t>
            </a:r>
            <a:r>
              <a:rPr lang="es-ES_tradnl" sz="2800" dirty="0" err="1"/>
              <a:t>ours</a:t>
            </a:r>
            <a:r>
              <a:rPr lang="es-ES_tradnl" sz="2800" dirty="0"/>
              <a:t>.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1259632" y="332656"/>
            <a:ext cx="67371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Click</a:t>
            </a:r>
            <a:r>
              <a:rPr lang="es-ES_tradn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ES_tradnl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</a:t>
            </a:r>
            <a:r>
              <a:rPr lang="es-ES_tradn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ES_tradnl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</a:t>
            </a:r>
            <a:r>
              <a:rPr lang="es-ES_tradn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ES_tradnl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right</a:t>
            </a:r>
            <a:r>
              <a:rPr lang="es-ES_tradn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ES_tradnl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question</a:t>
            </a:r>
            <a:r>
              <a:rPr lang="es-ES_tradn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ES_tradnl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word</a:t>
            </a:r>
            <a:r>
              <a:rPr lang="es-ES_tradn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to complete </a:t>
            </a:r>
            <a:r>
              <a:rPr lang="es-ES_tradnl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</a:t>
            </a:r>
            <a:r>
              <a:rPr lang="es-ES_tradn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ES_tradnl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sentence</a:t>
            </a:r>
            <a:r>
              <a:rPr lang="es-ES_tradn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s-E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9" name="8 Image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760752">
            <a:off x="2625323" y="921127"/>
            <a:ext cx="1718930" cy="786319"/>
          </a:xfrm>
          <a:prstGeom prst="rect">
            <a:avLst/>
          </a:prstGeom>
        </p:spPr>
      </p:pic>
      <p:pic>
        <p:nvPicPr>
          <p:cNvPr id="35" name="34 Imagen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82948">
            <a:off x="6602918" y="1178316"/>
            <a:ext cx="1718930" cy="786319"/>
          </a:xfrm>
          <a:prstGeom prst="rect">
            <a:avLst/>
          </a:prstGeom>
        </p:spPr>
      </p:pic>
      <p:pic>
        <p:nvPicPr>
          <p:cNvPr id="36" name="35 Imagen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1800" y="2173655"/>
            <a:ext cx="1923971" cy="761326"/>
          </a:xfrm>
          <a:prstGeom prst="rect">
            <a:avLst/>
          </a:prstGeom>
        </p:spPr>
      </p:pic>
      <p:pic>
        <p:nvPicPr>
          <p:cNvPr id="37" name="36 Imagen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280638">
            <a:off x="6659576" y="2246553"/>
            <a:ext cx="1605614" cy="730250"/>
          </a:xfrm>
          <a:prstGeom prst="rect">
            <a:avLst/>
          </a:prstGeom>
        </p:spPr>
      </p:pic>
      <p:pic>
        <p:nvPicPr>
          <p:cNvPr id="38" name="37 Imagen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27209">
            <a:off x="756033" y="1210227"/>
            <a:ext cx="1585006" cy="722494"/>
          </a:xfrm>
          <a:prstGeom prst="rect">
            <a:avLst/>
          </a:prstGeom>
        </p:spPr>
      </p:pic>
      <p:pic>
        <p:nvPicPr>
          <p:cNvPr id="39" name="38 Imagen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402296">
            <a:off x="848757" y="2469814"/>
            <a:ext cx="1725026" cy="786319"/>
          </a:xfrm>
          <a:prstGeom prst="rect">
            <a:avLst/>
          </a:prstGeom>
        </p:spPr>
      </p:pic>
      <p:pic>
        <p:nvPicPr>
          <p:cNvPr id="40" name="39 Imagen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1833" y="1052736"/>
            <a:ext cx="1718930" cy="786319"/>
          </a:xfrm>
          <a:prstGeom prst="rect">
            <a:avLst/>
          </a:prstGeom>
        </p:spPr>
      </p:pic>
      <p:sp>
        <p:nvSpPr>
          <p:cNvPr id="15" name="14 Botón de acción: Hacia delante o Siguiente">
            <a:hlinkClick r:id="" action="ppaction://hlinkshowjump?jump=nextslide" highlightClick="1"/>
          </p:cNvPr>
          <p:cNvSpPr/>
          <p:nvPr/>
        </p:nvSpPr>
        <p:spPr>
          <a:xfrm>
            <a:off x="7126039" y="4725144"/>
            <a:ext cx="1102557" cy="475704"/>
          </a:xfrm>
          <a:prstGeom prst="actionButtonForwardNext">
            <a:avLst/>
          </a:prstGeom>
          <a:solidFill>
            <a:srgbClr val="00B0F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000" b="1" dirty="0"/>
              <a:t>NEXT</a:t>
            </a:r>
            <a:endParaRPr lang="es-ES" b="1" dirty="0"/>
          </a:p>
        </p:txBody>
      </p:sp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47943" y="2859867"/>
            <a:ext cx="1444137" cy="2609099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18 Elipse"/>
          <p:cNvSpPr/>
          <p:nvPr/>
        </p:nvSpPr>
        <p:spPr>
          <a:xfrm>
            <a:off x="4472942" y="4005064"/>
            <a:ext cx="216023" cy="14401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20" name="19 Imagen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421038">
            <a:off x="4825470" y="2196826"/>
            <a:ext cx="1725026" cy="722494"/>
          </a:xfrm>
          <a:prstGeom prst="rect">
            <a:avLst/>
          </a:prstGeom>
        </p:spPr>
      </p:pic>
      <p:sp>
        <p:nvSpPr>
          <p:cNvPr id="17" name="16 CuadroTexto"/>
          <p:cNvSpPr txBox="1"/>
          <p:nvPr/>
        </p:nvSpPr>
        <p:spPr>
          <a:xfrm>
            <a:off x="7824709" y="6156012"/>
            <a:ext cx="7942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_tradnl" b="1" dirty="0"/>
              <a:t>17/18</a:t>
            </a:r>
            <a:endParaRPr lang="es-ES" b="1" dirty="0"/>
          </a:p>
        </p:txBody>
      </p:sp>
    </p:spTree>
    <p:extLst>
      <p:ext uri="{BB962C8B-B14F-4D97-AF65-F5344CB8AC3E}">
        <p14:creationId xmlns:p14="http://schemas.microsoft.com/office/powerpoint/2010/main" val="1031259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4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1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5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5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7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5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6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6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3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6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6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9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7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7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7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5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7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7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8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81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8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8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87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8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9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9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uzzer_wro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99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0" fill="hold">
                      <p:stCondLst>
                        <p:cond delay="0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uzzer_wro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105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6" fill="hold">
                      <p:stCondLst>
                        <p:cond delay="0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uzzer_wro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111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2" fill="hold">
                      <p:stCondLst>
                        <p:cond delay="0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uzzer_wro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117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8" fill="hold">
                      <p:stCondLst>
                        <p:cond delay="0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uzzer_wro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123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4" fill="hold">
                      <p:stCondLst>
                        <p:cond delay="0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uzzer_wro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  <p:seq concurrent="1" nextAc="seek">
              <p:cTn id="129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0" fill="hold">
                      <p:stCondLst>
                        <p:cond delay="0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53" presetClass="exit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3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>
                            <p:stCondLst>
                              <p:cond delay="500"/>
                            </p:stCondLst>
                            <p:childTnLst>
                              <p:par>
                                <p:cTn id="15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164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5" fill="hold">
                      <p:stCondLst>
                        <p:cond delay="0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uzzer_wro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</p:childTnLst>
        </p:cTn>
      </p:par>
    </p:tnLst>
    <p:bldLst>
      <p:bldP spid="15" grpId="0" animBg="1"/>
      <p:bldP spid="19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3 Marco"/>
          <p:cNvSpPr/>
          <p:nvPr/>
        </p:nvSpPr>
        <p:spPr>
          <a:xfrm>
            <a:off x="0" y="0"/>
            <a:ext cx="9144000" cy="6858000"/>
          </a:xfrm>
          <a:custGeom>
            <a:avLst/>
            <a:gdLst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319377 w 9144000"/>
              <a:gd name="connsiteY5" fmla="*/ 319377 h 6858000"/>
              <a:gd name="connsiteX6" fmla="*/ 319377 w 9144000"/>
              <a:gd name="connsiteY6" fmla="*/ 6538623 h 6858000"/>
              <a:gd name="connsiteX7" fmla="*/ 8824623 w 9144000"/>
              <a:gd name="connsiteY7" fmla="*/ 6538623 h 6858000"/>
              <a:gd name="connsiteX8" fmla="*/ 8824623 w 9144000"/>
              <a:gd name="connsiteY8" fmla="*/ 319377 h 6858000"/>
              <a:gd name="connsiteX9" fmla="*/ 319377 w 9144000"/>
              <a:gd name="connsiteY9" fmla="*/ 319377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319377 w 9144000"/>
              <a:gd name="connsiteY5" fmla="*/ 319377 h 6858000"/>
              <a:gd name="connsiteX6" fmla="*/ 319377 w 9144000"/>
              <a:gd name="connsiteY6" fmla="*/ 6538623 h 6858000"/>
              <a:gd name="connsiteX7" fmla="*/ 8824623 w 9144000"/>
              <a:gd name="connsiteY7" fmla="*/ 6538623 h 6858000"/>
              <a:gd name="connsiteX8" fmla="*/ 8824623 w 9144000"/>
              <a:gd name="connsiteY8" fmla="*/ 319377 h 6858000"/>
              <a:gd name="connsiteX9" fmla="*/ 319377 w 9144000"/>
              <a:gd name="connsiteY9" fmla="*/ 319377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319377 w 9144000"/>
              <a:gd name="connsiteY5" fmla="*/ 319377 h 6858000"/>
              <a:gd name="connsiteX6" fmla="*/ 319377 w 9144000"/>
              <a:gd name="connsiteY6" fmla="*/ 6538623 h 6858000"/>
              <a:gd name="connsiteX7" fmla="*/ 8824623 w 9144000"/>
              <a:gd name="connsiteY7" fmla="*/ 6538623 h 6858000"/>
              <a:gd name="connsiteX8" fmla="*/ 8824623 w 9144000"/>
              <a:gd name="connsiteY8" fmla="*/ 319377 h 6858000"/>
              <a:gd name="connsiteX9" fmla="*/ 319377 w 9144000"/>
              <a:gd name="connsiteY9" fmla="*/ 319377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319377 w 9144000"/>
              <a:gd name="connsiteY5" fmla="*/ 319377 h 6858000"/>
              <a:gd name="connsiteX6" fmla="*/ 319377 w 9144000"/>
              <a:gd name="connsiteY6" fmla="*/ 6538623 h 6858000"/>
              <a:gd name="connsiteX7" fmla="*/ 8824623 w 9144000"/>
              <a:gd name="connsiteY7" fmla="*/ 6538623 h 6858000"/>
              <a:gd name="connsiteX8" fmla="*/ 8824623 w 9144000"/>
              <a:gd name="connsiteY8" fmla="*/ 319377 h 6858000"/>
              <a:gd name="connsiteX9" fmla="*/ 319377 w 9144000"/>
              <a:gd name="connsiteY9" fmla="*/ 319377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319377 w 9144000"/>
              <a:gd name="connsiteY5" fmla="*/ 319377 h 6858000"/>
              <a:gd name="connsiteX6" fmla="*/ 319377 w 9144000"/>
              <a:gd name="connsiteY6" fmla="*/ 6538623 h 6858000"/>
              <a:gd name="connsiteX7" fmla="*/ 8824623 w 9144000"/>
              <a:gd name="connsiteY7" fmla="*/ 6538623 h 6858000"/>
              <a:gd name="connsiteX8" fmla="*/ 8824623 w 9144000"/>
              <a:gd name="connsiteY8" fmla="*/ 319377 h 6858000"/>
              <a:gd name="connsiteX9" fmla="*/ 319377 w 9144000"/>
              <a:gd name="connsiteY9" fmla="*/ 319377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319377 w 9144000"/>
              <a:gd name="connsiteY5" fmla="*/ 319377 h 6858000"/>
              <a:gd name="connsiteX6" fmla="*/ 319377 w 9144000"/>
              <a:gd name="connsiteY6" fmla="*/ 6538623 h 6858000"/>
              <a:gd name="connsiteX7" fmla="*/ 8824623 w 9144000"/>
              <a:gd name="connsiteY7" fmla="*/ 6538623 h 6858000"/>
              <a:gd name="connsiteX8" fmla="*/ 8824623 w 9144000"/>
              <a:gd name="connsiteY8" fmla="*/ 319377 h 6858000"/>
              <a:gd name="connsiteX9" fmla="*/ 319377 w 9144000"/>
              <a:gd name="connsiteY9" fmla="*/ 319377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319377 w 9144000"/>
              <a:gd name="connsiteY5" fmla="*/ 319377 h 6858000"/>
              <a:gd name="connsiteX6" fmla="*/ 319377 w 9144000"/>
              <a:gd name="connsiteY6" fmla="*/ 6538623 h 6858000"/>
              <a:gd name="connsiteX7" fmla="*/ 8824623 w 9144000"/>
              <a:gd name="connsiteY7" fmla="*/ 6538623 h 6858000"/>
              <a:gd name="connsiteX8" fmla="*/ 8824623 w 9144000"/>
              <a:gd name="connsiteY8" fmla="*/ 319377 h 6858000"/>
              <a:gd name="connsiteX9" fmla="*/ 319377 w 9144000"/>
              <a:gd name="connsiteY9" fmla="*/ 319377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319377 w 9144000"/>
              <a:gd name="connsiteY5" fmla="*/ 319377 h 6858000"/>
              <a:gd name="connsiteX6" fmla="*/ 319377 w 9144000"/>
              <a:gd name="connsiteY6" fmla="*/ 6538623 h 6858000"/>
              <a:gd name="connsiteX7" fmla="*/ 8824623 w 9144000"/>
              <a:gd name="connsiteY7" fmla="*/ 6538623 h 6858000"/>
              <a:gd name="connsiteX8" fmla="*/ 8824623 w 9144000"/>
              <a:gd name="connsiteY8" fmla="*/ 319377 h 6858000"/>
              <a:gd name="connsiteX9" fmla="*/ 319377 w 9144000"/>
              <a:gd name="connsiteY9" fmla="*/ 319377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319377 w 9144000"/>
              <a:gd name="connsiteY5" fmla="*/ 319377 h 6858000"/>
              <a:gd name="connsiteX6" fmla="*/ 319377 w 9144000"/>
              <a:gd name="connsiteY6" fmla="*/ 6538623 h 6858000"/>
              <a:gd name="connsiteX7" fmla="*/ 8824623 w 9144000"/>
              <a:gd name="connsiteY7" fmla="*/ 6538623 h 6858000"/>
              <a:gd name="connsiteX8" fmla="*/ 8824623 w 9144000"/>
              <a:gd name="connsiteY8" fmla="*/ 319377 h 6858000"/>
              <a:gd name="connsiteX9" fmla="*/ 319377 w 9144000"/>
              <a:gd name="connsiteY9" fmla="*/ 31937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144000" h="6858000">
                <a:moveTo>
                  <a:pt x="0" y="0"/>
                </a:moveTo>
                <a:lnTo>
                  <a:pt x="9144000" y="0"/>
                </a:lnTo>
                <a:lnTo>
                  <a:pt x="9144000" y="6858000"/>
                </a:lnTo>
                <a:lnTo>
                  <a:pt x="0" y="6858000"/>
                </a:lnTo>
                <a:lnTo>
                  <a:pt x="0" y="0"/>
                </a:lnTo>
                <a:close/>
                <a:moveTo>
                  <a:pt x="319377" y="319377"/>
                </a:moveTo>
                <a:cubicBezTo>
                  <a:pt x="104224" y="2405906"/>
                  <a:pt x="77330" y="4411753"/>
                  <a:pt x="319377" y="6538623"/>
                </a:cubicBezTo>
                <a:cubicBezTo>
                  <a:pt x="3167906" y="6740329"/>
                  <a:pt x="6016435" y="6767223"/>
                  <a:pt x="8824623" y="6538623"/>
                </a:cubicBezTo>
                <a:cubicBezTo>
                  <a:pt x="9039775" y="4478988"/>
                  <a:pt x="9026329" y="2432801"/>
                  <a:pt x="8824623" y="319377"/>
                </a:cubicBezTo>
                <a:cubicBezTo>
                  <a:pt x="6029882" y="90777"/>
                  <a:pt x="3181353" y="104224"/>
                  <a:pt x="319377" y="319377"/>
                </a:cubicBezTo>
                <a:close/>
              </a:path>
            </a:pathLst>
          </a:custGeom>
          <a:gradFill flip="none" rotWithShape="1">
            <a:gsLst>
              <a:gs pos="0">
                <a:srgbClr val="A603AB"/>
              </a:gs>
              <a:gs pos="21001">
                <a:srgbClr val="0819FB"/>
              </a:gs>
              <a:gs pos="35001">
                <a:srgbClr val="1A8D48"/>
              </a:gs>
              <a:gs pos="52000">
                <a:srgbClr val="FFFF00"/>
              </a:gs>
              <a:gs pos="73000">
                <a:srgbClr val="EE3F17"/>
              </a:gs>
              <a:gs pos="88000">
                <a:srgbClr val="E81766"/>
              </a:gs>
              <a:gs pos="100000">
                <a:srgbClr val="A603AB"/>
              </a:gs>
            </a:gsLst>
            <a:lin ang="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>
              <a:solidFill>
                <a:schemeClr val="tx1"/>
              </a:solidFill>
            </a:endParaRPr>
          </a:p>
        </p:txBody>
      </p:sp>
      <p:sp>
        <p:nvSpPr>
          <p:cNvPr id="2" name="1 CuadroTexto"/>
          <p:cNvSpPr txBox="1"/>
          <p:nvPr/>
        </p:nvSpPr>
        <p:spPr>
          <a:xfrm>
            <a:off x="467544" y="5524534"/>
            <a:ext cx="8280919" cy="568762"/>
          </a:xfrm>
          <a:prstGeom prst="roundRect">
            <a:avLst>
              <a:gd name="adj" fmla="val 14274"/>
            </a:avLst>
          </a:prstGeom>
          <a:solidFill>
            <a:schemeClr val="bg1">
              <a:alpha val="34000"/>
            </a:schemeClr>
          </a:solidFill>
          <a:ln w="38100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sz="2800" dirty="0"/>
              <a:t>__________ </a:t>
            </a:r>
            <a:r>
              <a:rPr lang="es-ES_tradnl" sz="2800" dirty="0" err="1"/>
              <a:t>wrote</a:t>
            </a:r>
            <a:r>
              <a:rPr lang="es-ES_tradnl" sz="2800" dirty="0"/>
              <a:t> </a:t>
            </a:r>
            <a:r>
              <a:rPr lang="es-ES_tradnl" sz="2800" i="1" dirty="0"/>
              <a:t>Hamlet</a:t>
            </a:r>
            <a:r>
              <a:rPr lang="es-ES_tradnl" sz="2800" dirty="0"/>
              <a:t>? William Shakespeare.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1259632" y="332656"/>
            <a:ext cx="67371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Click</a:t>
            </a:r>
            <a:r>
              <a:rPr lang="es-ES_tradn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ES_tradnl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</a:t>
            </a:r>
            <a:r>
              <a:rPr lang="es-ES_tradn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ES_tradnl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</a:t>
            </a:r>
            <a:r>
              <a:rPr lang="es-ES_tradn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ES_tradnl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right</a:t>
            </a:r>
            <a:r>
              <a:rPr lang="es-ES_tradn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ES_tradnl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question</a:t>
            </a:r>
            <a:r>
              <a:rPr lang="es-ES_tradn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ES_tradnl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word</a:t>
            </a:r>
            <a:r>
              <a:rPr lang="es-ES_tradn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to complete </a:t>
            </a:r>
            <a:r>
              <a:rPr lang="es-ES_tradnl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</a:t>
            </a:r>
            <a:r>
              <a:rPr lang="es-ES_tradn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ES_tradnl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sentence</a:t>
            </a:r>
            <a:r>
              <a:rPr lang="es-ES_tradn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s-E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9" name="8 Image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760752">
            <a:off x="2553315" y="921127"/>
            <a:ext cx="1718930" cy="786319"/>
          </a:xfrm>
          <a:prstGeom prst="rect">
            <a:avLst/>
          </a:prstGeom>
        </p:spPr>
      </p:pic>
      <p:pic>
        <p:nvPicPr>
          <p:cNvPr id="35" name="34 Imagen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82948">
            <a:off x="6530910" y="1178316"/>
            <a:ext cx="1718930" cy="786319"/>
          </a:xfrm>
          <a:prstGeom prst="rect">
            <a:avLst/>
          </a:prstGeom>
        </p:spPr>
      </p:pic>
      <p:pic>
        <p:nvPicPr>
          <p:cNvPr id="36" name="35 Imagen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7784" y="2173655"/>
            <a:ext cx="1923971" cy="761326"/>
          </a:xfrm>
          <a:prstGeom prst="rect">
            <a:avLst/>
          </a:prstGeom>
        </p:spPr>
      </p:pic>
      <p:pic>
        <p:nvPicPr>
          <p:cNvPr id="37" name="36 Imagen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280638">
            <a:off x="715266" y="2568690"/>
            <a:ext cx="1669471" cy="760996"/>
          </a:xfrm>
          <a:prstGeom prst="rect">
            <a:avLst/>
          </a:prstGeom>
        </p:spPr>
      </p:pic>
      <p:pic>
        <p:nvPicPr>
          <p:cNvPr id="38" name="37 Imagen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27209">
            <a:off x="756033" y="1210227"/>
            <a:ext cx="1585006" cy="722494"/>
          </a:xfrm>
          <a:prstGeom prst="rect">
            <a:avLst/>
          </a:prstGeom>
        </p:spPr>
      </p:pic>
      <p:pic>
        <p:nvPicPr>
          <p:cNvPr id="39" name="38 Imagen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421038">
            <a:off x="4727713" y="2131649"/>
            <a:ext cx="1725026" cy="722494"/>
          </a:xfrm>
          <a:prstGeom prst="rect">
            <a:avLst/>
          </a:prstGeom>
        </p:spPr>
      </p:pic>
      <p:pic>
        <p:nvPicPr>
          <p:cNvPr id="40" name="39 Imagen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4949" y="1045254"/>
            <a:ext cx="1718930" cy="786319"/>
          </a:xfrm>
          <a:prstGeom prst="rect">
            <a:avLst/>
          </a:prstGeom>
        </p:spPr>
      </p:pic>
      <p:sp>
        <p:nvSpPr>
          <p:cNvPr id="15" name="14 Botón de acción: Personalizar">
            <a:hlinkClick r:id="" action="ppaction://hlinkshowjump?jump=endshow" highlightClick="1"/>
          </p:cNvPr>
          <p:cNvSpPr/>
          <p:nvPr/>
        </p:nvSpPr>
        <p:spPr>
          <a:xfrm>
            <a:off x="7126039" y="4725144"/>
            <a:ext cx="1102557" cy="475704"/>
          </a:xfrm>
          <a:prstGeom prst="actionButtonBlank">
            <a:avLst/>
          </a:prstGeom>
          <a:solidFill>
            <a:srgbClr val="00B0F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000" b="1" dirty="0"/>
              <a:t>EXIT</a:t>
            </a:r>
            <a:endParaRPr lang="es-ES" b="1" dirty="0"/>
          </a:p>
        </p:txBody>
      </p:sp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47943" y="2859867"/>
            <a:ext cx="1444137" cy="2609099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18 Elipse"/>
          <p:cNvSpPr/>
          <p:nvPr/>
        </p:nvSpPr>
        <p:spPr>
          <a:xfrm>
            <a:off x="4472942" y="4005064"/>
            <a:ext cx="216023" cy="14401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17" name="16 Imagen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2272356"/>
            <a:ext cx="1588561" cy="722494"/>
          </a:xfrm>
          <a:prstGeom prst="rect">
            <a:avLst/>
          </a:prstGeom>
        </p:spPr>
      </p:pic>
      <p:sp>
        <p:nvSpPr>
          <p:cNvPr id="20" name="19 CuadroTexto"/>
          <p:cNvSpPr txBox="1"/>
          <p:nvPr/>
        </p:nvSpPr>
        <p:spPr>
          <a:xfrm>
            <a:off x="7824709" y="6156012"/>
            <a:ext cx="7942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_tradnl" b="1" dirty="0"/>
              <a:t>18/18</a:t>
            </a:r>
            <a:endParaRPr lang="es-ES" b="1" dirty="0"/>
          </a:p>
        </p:txBody>
      </p:sp>
    </p:spTree>
    <p:extLst>
      <p:ext uri="{BB962C8B-B14F-4D97-AF65-F5344CB8AC3E}">
        <p14:creationId xmlns:p14="http://schemas.microsoft.com/office/powerpoint/2010/main" val="28679067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4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1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5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5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7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5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6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6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3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6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6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9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7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7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7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5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7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7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8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81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8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8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87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8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9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9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uzzer_wro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99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0" fill="hold">
                      <p:stCondLst>
                        <p:cond delay="0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uzzer_wro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105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6" fill="hold">
                      <p:stCondLst>
                        <p:cond delay="0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uzzer_wro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111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2" fill="hold">
                      <p:stCondLst>
                        <p:cond delay="0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uzzer_wro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117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8" fill="hold">
                      <p:stCondLst>
                        <p:cond delay="0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uzzer_wro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123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4" fill="hold">
                      <p:stCondLst>
                        <p:cond delay="0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uzzer_wro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  <p:seq concurrent="1" nextAc="seek">
              <p:cTn id="129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0" fill="hold">
                      <p:stCondLst>
                        <p:cond delay="0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53" presetClass="exit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3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>
                            <p:stCondLst>
                              <p:cond delay="500"/>
                            </p:stCondLst>
                            <p:childTnLst>
                              <p:par>
                                <p:cTn id="15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164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5" fill="hold">
                      <p:stCondLst>
                        <p:cond delay="0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uzzer_wro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</p:childTnLst>
        </p:cTn>
      </p:par>
    </p:tnLst>
    <p:bldLst>
      <p:bldP spid="15" grpId="0" animBg="1"/>
      <p:bldP spid="1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3 Marco"/>
          <p:cNvSpPr/>
          <p:nvPr/>
        </p:nvSpPr>
        <p:spPr>
          <a:xfrm>
            <a:off x="0" y="0"/>
            <a:ext cx="9144000" cy="6858000"/>
          </a:xfrm>
          <a:custGeom>
            <a:avLst/>
            <a:gdLst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319377 w 9144000"/>
              <a:gd name="connsiteY5" fmla="*/ 319377 h 6858000"/>
              <a:gd name="connsiteX6" fmla="*/ 319377 w 9144000"/>
              <a:gd name="connsiteY6" fmla="*/ 6538623 h 6858000"/>
              <a:gd name="connsiteX7" fmla="*/ 8824623 w 9144000"/>
              <a:gd name="connsiteY7" fmla="*/ 6538623 h 6858000"/>
              <a:gd name="connsiteX8" fmla="*/ 8824623 w 9144000"/>
              <a:gd name="connsiteY8" fmla="*/ 319377 h 6858000"/>
              <a:gd name="connsiteX9" fmla="*/ 319377 w 9144000"/>
              <a:gd name="connsiteY9" fmla="*/ 319377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319377 w 9144000"/>
              <a:gd name="connsiteY5" fmla="*/ 319377 h 6858000"/>
              <a:gd name="connsiteX6" fmla="*/ 319377 w 9144000"/>
              <a:gd name="connsiteY6" fmla="*/ 6538623 h 6858000"/>
              <a:gd name="connsiteX7" fmla="*/ 8824623 w 9144000"/>
              <a:gd name="connsiteY7" fmla="*/ 6538623 h 6858000"/>
              <a:gd name="connsiteX8" fmla="*/ 8824623 w 9144000"/>
              <a:gd name="connsiteY8" fmla="*/ 319377 h 6858000"/>
              <a:gd name="connsiteX9" fmla="*/ 319377 w 9144000"/>
              <a:gd name="connsiteY9" fmla="*/ 319377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319377 w 9144000"/>
              <a:gd name="connsiteY5" fmla="*/ 319377 h 6858000"/>
              <a:gd name="connsiteX6" fmla="*/ 319377 w 9144000"/>
              <a:gd name="connsiteY6" fmla="*/ 6538623 h 6858000"/>
              <a:gd name="connsiteX7" fmla="*/ 8824623 w 9144000"/>
              <a:gd name="connsiteY7" fmla="*/ 6538623 h 6858000"/>
              <a:gd name="connsiteX8" fmla="*/ 8824623 w 9144000"/>
              <a:gd name="connsiteY8" fmla="*/ 319377 h 6858000"/>
              <a:gd name="connsiteX9" fmla="*/ 319377 w 9144000"/>
              <a:gd name="connsiteY9" fmla="*/ 319377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319377 w 9144000"/>
              <a:gd name="connsiteY5" fmla="*/ 319377 h 6858000"/>
              <a:gd name="connsiteX6" fmla="*/ 319377 w 9144000"/>
              <a:gd name="connsiteY6" fmla="*/ 6538623 h 6858000"/>
              <a:gd name="connsiteX7" fmla="*/ 8824623 w 9144000"/>
              <a:gd name="connsiteY7" fmla="*/ 6538623 h 6858000"/>
              <a:gd name="connsiteX8" fmla="*/ 8824623 w 9144000"/>
              <a:gd name="connsiteY8" fmla="*/ 319377 h 6858000"/>
              <a:gd name="connsiteX9" fmla="*/ 319377 w 9144000"/>
              <a:gd name="connsiteY9" fmla="*/ 319377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319377 w 9144000"/>
              <a:gd name="connsiteY5" fmla="*/ 319377 h 6858000"/>
              <a:gd name="connsiteX6" fmla="*/ 319377 w 9144000"/>
              <a:gd name="connsiteY6" fmla="*/ 6538623 h 6858000"/>
              <a:gd name="connsiteX7" fmla="*/ 8824623 w 9144000"/>
              <a:gd name="connsiteY7" fmla="*/ 6538623 h 6858000"/>
              <a:gd name="connsiteX8" fmla="*/ 8824623 w 9144000"/>
              <a:gd name="connsiteY8" fmla="*/ 319377 h 6858000"/>
              <a:gd name="connsiteX9" fmla="*/ 319377 w 9144000"/>
              <a:gd name="connsiteY9" fmla="*/ 319377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319377 w 9144000"/>
              <a:gd name="connsiteY5" fmla="*/ 319377 h 6858000"/>
              <a:gd name="connsiteX6" fmla="*/ 319377 w 9144000"/>
              <a:gd name="connsiteY6" fmla="*/ 6538623 h 6858000"/>
              <a:gd name="connsiteX7" fmla="*/ 8824623 w 9144000"/>
              <a:gd name="connsiteY7" fmla="*/ 6538623 h 6858000"/>
              <a:gd name="connsiteX8" fmla="*/ 8824623 w 9144000"/>
              <a:gd name="connsiteY8" fmla="*/ 319377 h 6858000"/>
              <a:gd name="connsiteX9" fmla="*/ 319377 w 9144000"/>
              <a:gd name="connsiteY9" fmla="*/ 319377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319377 w 9144000"/>
              <a:gd name="connsiteY5" fmla="*/ 319377 h 6858000"/>
              <a:gd name="connsiteX6" fmla="*/ 319377 w 9144000"/>
              <a:gd name="connsiteY6" fmla="*/ 6538623 h 6858000"/>
              <a:gd name="connsiteX7" fmla="*/ 8824623 w 9144000"/>
              <a:gd name="connsiteY7" fmla="*/ 6538623 h 6858000"/>
              <a:gd name="connsiteX8" fmla="*/ 8824623 w 9144000"/>
              <a:gd name="connsiteY8" fmla="*/ 319377 h 6858000"/>
              <a:gd name="connsiteX9" fmla="*/ 319377 w 9144000"/>
              <a:gd name="connsiteY9" fmla="*/ 319377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319377 w 9144000"/>
              <a:gd name="connsiteY5" fmla="*/ 319377 h 6858000"/>
              <a:gd name="connsiteX6" fmla="*/ 319377 w 9144000"/>
              <a:gd name="connsiteY6" fmla="*/ 6538623 h 6858000"/>
              <a:gd name="connsiteX7" fmla="*/ 8824623 w 9144000"/>
              <a:gd name="connsiteY7" fmla="*/ 6538623 h 6858000"/>
              <a:gd name="connsiteX8" fmla="*/ 8824623 w 9144000"/>
              <a:gd name="connsiteY8" fmla="*/ 319377 h 6858000"/>
              <a:gd name="connsiteX9" fmla="*/ 319377 w 9144000"/>
              <a:gd name="connsiteY9" fmla="*/ 319377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319377 w 9144000"/>
              <a:gd name="connsiteY5" fmla="*/ 319377 h 6858000"/>
              <a:gd name="connsiteX6" fmla="*/ 319377 w 9144000"/>
              <a:gd name="connsiteY6" fmla="*/ 6538623 h 6858000"/>
              <a:gd name="connsiteX7" fmla="*/ 8824623 w 9144000"/>
              <a:gd name="connsiteY7" fmla="*/ 6538623 h 6858000"/>
              <a:gd name="connsiteX8" fmla="*/ 8824623 w 9144000"/>
              <a:gd name="connsiteY8" fmla="*/ 319377 h 6858000"/>
              <a:gd name="connsiteX9" fmla="*/ 319377 w 9144000"/>
              <a:gd name="connsiteY9" fmla="*/ 31937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144000" h="6858000">
                <a:moveTo>
                  <a:pt x="0" y="0"/>
                </a:moveTo>
                <a:lnTo>
                  <a:pt x="9144000" y="0"/>
                </a:lnTo>
                <a:lnTo>
                  <a:pt x="9144000" y="6858000"/>
                </a:lnTo>
                <a:lnTo>
                  <a:pt x="0" y="6858000"/>
                </a:lnTo>
                <a:lnTo>
                  <a:pt x="0" y="0"/>
                </a:lnTo>
                <a:close/>
                <a:moveTo>
                  <a:pt x="319377" y="319377"/>
                </a:moveTo>
                <a:cubicBezTo>
                  <a:pt x="104224" y="2405906"/>
                  <a:pt x="77330" y="4411753"/>
                  <a:pt x="319377" y="6538623"/>
                </a:cubicBezTo>
                <a:cubicBezTo>
                  <a:pt x="3167906" y="6740329"/>
                  <a:pt x="6016435" y="6767223"/>
                  <a:pt x="8824623" y="6538623"/>
                </a:cubicBezTo>
                <a:cubicBezTo>
                  <a:pt x="9039775" y="4478988"/>
                  <a:pt x="9026329" y="2432801"/>
                  <a:pt x="8824623" y="319377"/>
                </a:cubicBezTo>
                <a:cubicBezTo>
                  <a:pt x="6029882" y="90777"/>
                  <a:pt x="3181353" y="104224"/>
                  <a:pt x="319377" y="319377"/>
                </a:cubicBezTo>
                <a:close/>
              </a:path>
            </a:pathLst>
          </a:custGeom>
          <a:gradFill flip="none" rotWithShape="1">
            <a:gsLst>
              <a:gs pos="0">
                <a:srgbClr val="A603AB"/>
              </a:gs>
              <a:gs pos="21001">
                <a:srgbClr val="0819FB"/>
              </a:gs>
              <a:gs pos="35001">
                <a:srgbClr val="1A8D48"/>
              </a:gs>
              <a:gs pos="52000">
                <a:srgbClr val="FFFF00"/>
              </a:gs>
              <a:gs pos="73000">
                <a:srgbClr val="EE3F17"/>
              </a:gs>
              <a:gs pos="88000">
                <a:srgbClr val="E81766"/>
              </a:gs>
              <a:gs pos="100000">
                <a:srgbClr val="A603AB"/>
              </a:gs>
            </a:gsLst>
            <a:lin ang="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>
              <a:solidFill>
                <a:schemeClr val="tx1"/>
              </a:solidFill>
            </a:endParaRPr>
          </a:p>
        </p:txBody>
      </p:sp>
      <p:sp>
        <p:nvSpPr>
          <p:cNvPr id="2" name="1 CuadroTexto"/>
          <p:cNvSpPr txBox="1"/>
          <p:nvPr/>
        </p:nvSpPr>
        <p:spPr>
          <a:xfrm>
            <a:off x="644905" y="5524534"/>
            <a:ext cx="7887535" cy="568762"/>
          </a:xfrm>
          <a:prstGeom prst="roundRect">
            <a:avLst>
              <a:gd name="adj" fmla="val 14274"/>
            </a:avLst>
          </a:prstGeom>
          <a:solidFill>
            <a:schemeClr val="bg1">
              <a:alpha val="34000"/>
            </a:schemeClr>
          </a:solidFill>
          <a:ln w="38100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sz="2800" dirty="0"/>
              <a:t>__________ are </a:t>
            </a:r>
            <a:r>
              <a:rPr lang="es-ES_tradnl" sz="2800" dirty="0" err="1"/>
              <a:t>you</a:t>
            </a:r>
            <a:r>
              <a:rPr lang="es-ES_tradnl" sz="2800" dirty="0"/>
              <a:t> </a:t>
            </a:r>
            <a:r>
              <a:rPr lang="es-ES_tradnl" sz="2800" dirty="0" err="1"/>
              <a:t>leaving</a:t>
            </a:r>
            <a:r>
              <a:rPr lang="es-ES_tradnl" sz="2800" dirty="0"/>
              <a:t>? </a:t>
            </a:r>
            <a:r>
              <a:rPr lang="es-ES_tradnl" sz="2800" dirty="0" err="1"/>
              <a:t>I’m</a:t>
            </a:r>
            <a:r>
              <a:rPr lang="es-ES_tradnl" sz="2800" dirty="0"/>
              <a:t> </a:t>
            </a:r>
            <a:r>
              <a:rPr lang="es-ES_tradnl" sz="2800" dirty="0" err="1"/>
              <a:t>leaving</a:t>
            </a:r>
            <a:r>
              <a:rPr lang="es-ES_tradnl" sz="2800" dirty="0"/>
              <a:t> </a:t>
            </a:r>
            <a:r>
              <a:rPr lang="es-ES_tradnl" sz="2800" dirty="0" err="1"/>
              <a:t>tomorrow</a:t>
            </a:r>
            <a:r>
              <a:rPr lang="es-ES_tradnl" sz="2800" dirty="0"/>
              <a:t>.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1259632" y="332656"/>
            <a:ext cx="67371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Click</a:t>
            </a:r>
            <a:r>
              <a:rPr lang="es-ES_tradn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ES_tradnl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</a:t>
            </a:r>
            <a:r>
              <a:rPr lang="es-ES_tradn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ES_tradnl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</a:t>
            </a:r>
            <a:r>
              <a:rPr lang="es-ES_tradn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ES_tradnl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right</a:t>
            </a:r>
            <a:r>
              <a:rPr lang="es-ES_tradn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ES_tradnl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question</a:t>
            </a:r>
            <a:r>
              <a:rPr lang="es-ES_tradn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ES_tradnl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word</a:t>
            </a:r>
            <a:r>
              <a:rPr lang="es-ES_tradn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to complete </a:t>
            </a:r>
            <a:r>
              <a:rPr lang="es-ES_tradnl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</a:t>
            </a:r>
            <a:r>
              <a:rPr lang="es-ES_tradn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ES_tradnl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sentence</a:t>
            </a:r>
            <a:r>
              <a:rPr lang="es-ES_tradn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s-E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9" name="8 Image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847752">
            <a:off x="714786" y="1306617"/>
            <a:ext cx="1725026" cy="786319"/>
          </a:xfrm>
          <a:prstGeom prst="rect">
            <a:avLst/>
          </a:prstGeom>
        </p:spPr>
      </p:pic>
      <p:pic>
        <p:nvPicPr>
          <p:cNvPr id="35" name="34 Imagen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80331">
            <a:off x="2844462" y="932823"/>
            <a:ext cx="1718930" cy="786319"/>
          </a:xfrm>
          <a:prstGeom prst="rect">
            <a:avLst/>
          </a:prstGeom>
        </p:spPr>
      </p:pic>
      <p:pic>
        <p:nvPicPr>
          <p:cNvPr id="36" name="35 Imagen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1941" y="2173655"/>
            <a:ext cx="1923971" cy="761326"/>
          </a:xfrm>
          <a:prstGeom prst="rect">
            <a:avLst/>
          </a:prstGeom>
        </p:spPr>
      </p:pic>
      <p:pic>
        <p:nvPicPr>
          <p:cNvPr id="37" name="36 Imagen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6760" y="1158342"/>
            <a:ext cx="1743547" cy="797580"/>
          </a:xfrm>
          <a:prstGeom prst="rect">
            <a:avLst/>
          </a:prstGeom>
        </p:spPr>
      </p:pic>
      <p:pic>
        <p:nvPicPr>
          <p:cNvPr id="38" name="37 Imagen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663858">
            <a:off x="5057344" y="2193071"/>
            <a:ext cx="1725026" cy="722494"/>
          </a:xfrm>
          <a:prstGeom prst="rect">
            <a:avLst/>
          </a:prstGeom>
        </p:spPr>
      </p:pic>
      <p:pic>
        <p:nvPicPr>
          <p:cNvPr id="39" name="38 Imagen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402296">
            <a:off x="1012009" y="2541822"/>
            <a:ext cx="1725026" cy="786319"/>
          </a:xfrm>
          <a:prstGeom prst="rect">
            <a:avLst/>
          </a:prstGeom>
        </p:spPr>
      </p:pic>
      <p:pic>
        <p:nvPicPr>
          <p:cNvPr id="40" name="39 Imagen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20403">
            <a:off x="6736327" y="972925"/>
            <a:ext cx="1718930" cy="786319"/>
          </a:xfrm>
          <a:prstGeom prst="rect">
            <a:avLst/>
          </a:prstGeom>
        </p:spPr>
      </p:pic>
      <p:sp>
        <p:nvSpPr>
          <p:cNvPr id="15" name="14 Botón de acción: Hacia delante o Siguiente">
            <a:hlinkClick r:id="" action="ppaction://hlinkshowjump?jump=nextslide" highlightClick="1"/>
          </p:cNvPr>
          <p:cNvSpPr/>
          <p:nvPr/>
        </p:nvSpPr>
        <p:spPr>
          <a:xfrm>
            <a:off x="7126039" y="4725144"/>
            <a:ext cx="1102557" cy="475704"/>
          </a:xfrm>
          <a:prstGeom prst="actionButtonForwardNext">
            <a:avLst/>
          </a:prstGeom>
          <a:solidFill>
            <a:srgbClr val="00B0F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000" b="1" dirty="0"/>
              <a:t>NEXT</a:t>
            </a:r>
            <a:endParaRPr lang="es-ES" b="1" dirty="0"/>
          </a:p>
        </p:txBody>
      </p:sp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47943" y="2852936"/>
            <a:ext cx="1444137" cy="2609099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18 Elipse"/>
          <p:cNvSpPr/>
          <p:nvPr/>
        </p:nvSpPr>
        <p:spPr>
          <a:xfrm>
            <a:off x="4461999" y="4013469"/>
            <a:ext cx="216023" cy="14401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17" name="16 Imagen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0429" y="2272356"/>
            <a:ext cx="1588561" cy="722494"/>
          </a:xfrm>
          <a:prstGeom prst="rect">
            <a:avLst/>
          </a:prstGeom>
        </p:spPr>
      </p:pic>
      <p:sp>
        <p:nvSpPr>
          <p:cNvPr id="3" name="2 CuadroTexto"/>
          <p:cNvSpPr txBox="1"/>
          <p:nvPr/>
        </p:nvSpPr>
        <p:spPr>
          <a:xfrm>
            <a:off x="7824709" y="6156012"/>
            <a:ext cx="7942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_tradnl" b="1" dirty="0"/>
              <a:t>1/18</a:t>
            </a:r>
            <a:endParaRPr lang="es-ES" b="1" dirty="0"/>
          </a:p>
        </p:txBody>
      </p:sp>
    </p:spTree>
    <p:extLst>
      <p:ext uri="{BB962C8B-B14F-4D97-AF65-F5344CB8AC3E}">
        <p14:creationId xmlns:p14="http://schemas.microsoft.com/office/powerpoint/2010/main" val="39719552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4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1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5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5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7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5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6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6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3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6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6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9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7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7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7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5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7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7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8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81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8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8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87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8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9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9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uzzer_wro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99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0" fill="hold">
                      <p:stCondLst>
                        <p:cond delay="0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uzzer_wro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105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6" fill="hold">
                      <p:stCondLst>
                        <p:cond delay="0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uzzer_wro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111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2" fill="hold">
                      <p:stCondLst>
                        <p:cond delay="0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uzzer_wro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117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8" fill="hold">
                      <p:stCondLst>
                        <p:cond delay="0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uzzer_wro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123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4" fill="hold">
                      <p:stCondLst>
                        <p:cond delay="0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uzzer_wro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  <p:seq concurrent="1" nextAc="seek">
              <p:cTn id="129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0" fill="hold">
                      <p:stCondLst>
                        <p:cond delay="0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53" presetClass="exit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3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>
                            <p:stCondLst>
                              <p:cond delay="500"/>
                            </p:stCondLst>
                            <p:childTnLst>
                              <p:par>
                                <p:cTn id="15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164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5" fill="hold">
                      <p:stCondLst>
                        <p:cond delay="0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uzzer_wro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</p:childTnLst>
        </p:cTn>
      </p:par>
    </p:tnLst>
    <p:bldLst>
      <p:bldP spid="15" grpId="0" animBg="1"/>
      <p:bldP spid="1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3 Marco"/>
          <p:cNvSpPr/>
          <p:nvPr/>
        </p:nvSpPr>
        <p:spPr>
          <a:xfrm>
            <a:off x="0" y="0"/>
            <a:ext cx="9144000" cy="6858000"/>
          </a:xfrm>
          <a:custGeom>
            <a:avLst/>
            <a:gdLst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319377 w 9144000"/>
              <a:gd name="connsiteY5" fmla="*/ 319377 h 6858000"/>
              <a:gd name="connsiteX6" fmla="*/ 319377 w 9144000"/>
              <a:gd name="connsiteY6" fmla="*/ 6538623 h 6858000"/>
              <a:gd name="connsiteX7" fmla="*/ 8824623 w 9144000"/>
              <a:gd name="connsiteY7" fmla="*/ 6538623 h 6858000"/>
              <a:gd name="connsiteX8" fmla="*/ 8824623 w 9144000"/>
              <a:gd name="connsiteY8" fmla="*/ 319377 h 6858000"/>
              <a:gd name="connsiteX9" fmla="*/ 319377 w 9144000"/>
              <a:gd name="connsiteY9" fmla="*/ 319377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319377 w 9144000"/>
              <a:gd name="connsiteY5" fmla="*/ 319377 h 6858000"/>
              <a:gd name="connsiteX6" fmla="*/ 319377 w 9144000"/>
              <a:gd name="connsiteY6" fmla="*/ 6538623 h 6858000"/>
              <a:gd name="connsiteX7" fmla="*/ 8824623 w 9144000"/>
              <a:gd name="connsiteY7" fmla="*/ 6538623 h 6858000"/>
              <a:gd name="connsiteX8" fmla="*/ 8824623 w 9144000"/>
              <a:gd name="connsiteY8" fmla="*/ 319377 h 6858000"/>
              <a:gd name="connsiteX9" fmla="*/ 319377 w 9144000"/>
              <a:gd name="connsiteY9" fmla="*/ 319377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319377 w 9144000"/>
              <a:gd name="connsiteY5" fmla="*/ 319377 h 6858000"/>
              <a:gd name="connsiteX6" fmla="*/ 319377 w 9144000"/>
              <a:gd name="connsiteY6" fmla="*/ 6538623 h 6858000"/>
              <a:gd name="connsiteX7" fmla="*/ 8824623 w 9144000"/>
              <a:gd name="connsiteY7" fmla="*/ 6538623 h 6858000"/>
              <a:gd name="connsiteX8" fmla="*/ 8824623 w 9144000"/>
              <a:gd name="connsiteY8" fmla="*/ 319377 h 6858000"/>
              <a:gd name="connsiteX9" fmla="*/ 319377 w 9144000"/>
              <a:gd name="connsiteY9" fmla="*/ 319377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319377 w 9144000"/>
              <a:gd name="connsiteY5" fmla="*/ 319377 h 6858000"/>
              <a:gd name="connsiteX6" fmla="*/ 319377 w 9144000"/>
              <a:gd name="connsiteY6" fmla="*/ 6538623 h 6858000"/>
              <a:gd name="connsiteX7" fmla="*/ 8824623 w 9144000"/>
              <a:gd name="connsiteY7" fmla="*/ 6538623 h 6858000"/>
              <a:gd name="connsiteX8" fmla="*/ 8824623 w 9144000"/>
              <a:gd name="connsiteY8" fmla="*/ 319377 h 6858000"/>
              <a:gd name="connsiteX9" fmla="*/ 319377 w 9144000"/>
              <a:gd name="connsiteY9" fmla="*/ 319377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319377 w 9144000"/>
              <a:gd name="connsiteY5" fmla="*/ 319377 h 6858000"/>
              <a:gd name="connsiteX6" fmla="*/ 319377 w 9144000"/>
              <a:gd name="connsiteY6" fmla="*/ 6538623 h 6858000"/>
              <a:gd name="connsiteX7" fmla="*/ 8824623 w 9144000"/>
              <a:gd name="connsiteY7" fmla="*/ 6538623 h 6858000"/>
              <a:gd name="connsiteX8" fmla="*/ 8824623 w 9144000"/>
              <a:gd name="connsiteY8" fmla="*/ 319377 h 6858000"/>
              <a:gd name="connsiteX9" fmla="*/ 319377 w 9144000"/>
              <a:gd name="connsiteY9" fmla="*/ 319377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319377 w 9144000"/>
              <a:gd name="connsiteY5" fmla="*/ 319377 h 6858000"/>
              <a:gd name="connsiteX6" fmla="*/ 319377 w 9144000"/>
              <a:gd name="connsiteY6" fmla="*/ 6538623 h 6858000"/>
              <a:gd name="connsiteX7" fmla="*/ 8824623 w 9144000"/>
              <a:gd name="connsiteY7" fmla="*/ 6538623 h 6858000"/>
              <a:gd name="connsiteX8" fmla="*/ 8824623 w 9144000"/>
              <a:gd name="connsiteY8" fmla="*/ 319377 h 6858000"/>
              <a:gd name="connsiteX9" fmla="*/ 319377 w 9144000"/>
              <a:gd name="connsiteY9" fmla="*/ 319377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319377 w 9144000"/>
              <a:gd name="connsiteY5" fmla="*/ 319377 h 6858000"/>
              <a:gd name="connsiteX6" fmla="*/ 319377 w 9144000"/>
              <a:gd name="connsiteY6" fmla="*/ 6538623 h 6858000"/>
              <a:gd name="connsiteX7" fmla="*/ 8824623 w 9144000"/>
              <a:gd name="connsiteY7" fmla="*/ 6538623 h 6858000"/>
              <a:gd name="connsiteX8" fmla="*/ 8824623 w 9144000"/>
              <a:gd name="connsiteY8" fmla="*/ 319377 h 6858000"/>
              <a:gd name="connsiteX9" fmla="*/ 319377 w 9144000"/>
              <a:gd name="connsiteY9" fmla="*/ 319377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319377 w 9144000"/>
              <a:gd name="connsiteY5" fmla="*/ 319377 h 6858000"/>
              <a:gd name="connsiteX6" fmla="*/ 319377 w 9144000"/>
              <a:gd name="connsiteY6" fmla="*/ 6538623 h 6858000"/>
              <a:gd name="connsiteX7" fmla="*/ 8824623 w 9144000"/>
              <a:gd name="connsiteY7" fmla="*/ 6538623 h 6858000"/>
              <a:gd name="connsiteX8" fmla="*/ 8824623 w 9144000"/>
              <a:gd name="connsiteY8" fmla="*/ 319377 h 6858000"/>
              <a:gd name="connsiteX9" fmla="*/ 319377 w 9144000"/>
              <a:gd name="connsiteY9" fmla="*/ 319377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319377 w 9144000"/>
              <a:gd name="connsiteY5" fmla="*/ 319377 h 6858000"/>
              <a:gd name="connsiteX6" fmla="*/ 319377 w 9144000"/>
              <a:gd name="connsiteY6" fmla="*/ 6538623 h 6858000"/>
              <a:gd name="connsiteX7" fmla="*/ 8824623 w 9144000"/>
              <a:gd name="connsiteY7" fmla="*/ 6538623 h 6858000"/>
              <a:gd name="connsiteX8" fmla="*/ 8824623 w 9144000"/>
              <a:gd name="connsiteY8" fmla="*/ 319377 h 6858000"/>
              <a:gd name="connsiteX9" fmla="*/ 319377 w 9144000"/>
              <a:gd name="connsiteY9" fmla="*/ 31937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144000" h="6858000">
                <a:moveTo>
                  <a:pt x="0" y="0"/>
                </a:moveTo>
                <a:lnTo>
                  <a:pt x="9144000" y="0"/>
                </a:lnTo>
                <a:lnTo>
                  <a:pt x="9144000" y="6858000"/>
                </a:lnTo>
                <a:lnTo>
                  <a:pt x="0" y="6858000"/>
                </a:lnTo>
                <a:lnTo>
                  <a:pt x="0" y="0"/>
                </a:lnTo>
                <a:close/>
                <a:moveTo>
                  <a:pt x="319377" y="319377"/>
                </a:moveTo>
                <a:cubicBezTo>
                  <a:pt x="104224" y="2405906"/>
                  <a:pt x="77330" y="4411753"/>
                  <a:pt x="319377" y="6538623"/>
                </a:cubicBezTo>
                <a:cubicBezTo>
                  <a:pt x="3167906" y="6740329"/>
                  <a:pt x="6016435" y="6767223"/>
                  <a:pt x="8824623" y="6538623"/>
                </a:cubicBezTo>
                <a:cubicBezTo>
                  <a:pt x="9039775" y="4478988"/>
                  <a:pt x="9026329" y="2432801"/>
                  <a:pt x="8824623" y="319377"/>
                </a:cubicBezTo>
                <a:cubicBezTo>
                  <a:pt x="6029882" y="90777"/>
                  <a:pt x="3181353" y="104224"/>
                  <a:pt x="319377" y="319377"/>
                </a:cubicBezTo>
                <a:close/>
              </a:path>
            </a:pathLst>
          </a:custGeom>
          <a:gradFill flip="none" rotWithShape="1">
            <a:gsLst>
              <a:gs pos="0">
                <a:srgbClr val="A603AB"/>
              </a:gs>
              <a:gs pos="21001">
                <a:srgbClr val="0819FB"/>
              </a:gs>
              <a:gs pos="35001">
                <a:srgbClr val="1A8D48"/>
              </a:gs>
              <a:gs pos="52000">
                <a:srgbClr val="FFFF00"/>
              </a:gs>
              <a:gs pos="73000">
                <a:srgbClr val="EE3F17"/>
              </a:gs>
              <a:gs pos="88000">
                <a:srgbClr val="E81766"/>
              </a:gs>
              <a:gs pos="100000">
                <a:srgbClr val="A603AB"/>
              </a:gs>
            </a:gsLst>
            <a:lin ang="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>
              <a:solidFill>
                <a:schemeClr val="tx1"/>
              </a:solidFill>
            </a:endParaRPr>
          </a:p>
        </p:txBody>
      </p:sp>
      <p:sp>
        <p:nvSpPr>
          <p:cNvPr id="4" name="3 Botón de acción: Hacia delante o Siguiente">
            <a:hlinkClick r:id="" action="ppaction://hlinkshowjump?jump=nextslide" highlightClick="1"/>
          </p:cNvPr>
          <p:cNvSpPr/>
          <p:nvPr/>
        </p:nvSpPr>
        <p:spPr>
          <a:xfrm>
            <a:off x="7126039" y="4725144"/>
            <a:ext cx="1102557" cy="475704"/>
          </a:xfrm>
          <a:prstGeom prst="actionButtonForwardNext">
            <a:avLst/>
          </a:prstGeom>
          <a:solidFill>
            <a:srgbClr val="00B0F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000" b="1" dirty="0"/>
              <a:t>NEXT</a:t>
            </a:r>
            <a:endParaRPr lang="es-ES" b="1" dirty="0"/>
          </a:p>
        </p:txBody>
      </p:sp>
      <p:sp>
        <p:nvSpPr>
          <p:cNvPr id="2" name="1 CuadroTexto"/>
          <p:cNvSpPr txBox="1"/>
          <p:nvPr/>
        </p:nvSpPr>
        <p:spPr>
          <a:xfrm>
            <a:off x="915404" y="5524534"/>
            <a:ext cx="7313191" cy="568762"/>
          </a:xfrm>
          <a:prstGeom prst="roundRect">
            <a:avLst>
              <a:gd name="adj" fmla="val 14274"/>
            </a:avLst>
          </a:prstGeom>
          <a:solidFill>
            <a:schemeClr val="bg1">
              <a:alpha val="34000"/>
            </a:schemeClr>
          </a:solidFill>
          <a:ln w="38100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sz="2800" dirty="0"/>
              <a:t>__________ do </a:t>
            </a:r>
            <a:r>
              <a:rPr lang="es-ES_tradnl" sz="2800" dirty="0" err="1"/>
              <a:t>you</a:t>
            </a:r>
            <a:r>
              <a:rPr lang="es-ES_tradnl" sz="2800" dirty="0"/>
              <a:t> </a:t>
            </a:r>
            <a:r>
              <a:rPr lang="es-ES_tradnl" sz="2800" dirty="0" err="1"/>
              <a:t>live</a:t>
            </a:r>
            <a:r>
              <a:rPr lang="es-ES_tradnl" sz="2800" dirty="0"/>
              <a:t>? I </a:t>
            </a:r>
            <a:r>
              <a:rPr lang="es-ES_tradnl" sz="2800" dirty="0" err="1"/>
              <a:t>live</a:t>
            </a:r>
            <a:r>
              <a:rPr lang="es-ES_tradnl" sz="2800" dirty="0"/>
              <a:t> in </a:t>
            </a:r>
            <a:r>
              <a:rPr lang="es-ES_tradnl" sz="2800" dirty="0" err="1"/>
              <a:t>Spain</a:t>
            </a:r>
            <a:r>
              <a:rPr lang="es-ES_tradnl" sz="2800" dirty="0"/>
              <a:t>.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1259632" y="332656"/>
            <a:ext cx="67371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Click</a:t>
            </a:r>
            <a:r>
              <a:rPr lang="es-ES_tradn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ES_tradnl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</a:t>
            </a:r>
            <a:r>
              <a:rPr lang="es-ES_tradn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ES_tradnl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</a:t>
            </a:r>
            <a:r>
              <a:rPr lang="es-ES_tradn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ES_tradnl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right</a:t>
            </a:r>
            <a:r>
              <a:rPr lang="es-ES_tradn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ES_tradnl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question</a:t>
            </a:r>
            <a:r>
              <a:rPr lang="es-ES_tradn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ES_tradnl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word</a:t>
            </a:r>
            <a:r>
              <a:rPr lang="es-ES_tradn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to complete </a:t>
            </a:r>
            <a:r>
              <a:rPr lang="es-ES_tradnl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</a:t>
            </a:r>
            <a:r>
              <a:rPr lang="es-ES_tradn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ES_tradnl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sentence</a:t>
            </a:r>
            <a:r>
              <a:rPr lang="es-ES_tradn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s-E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9" name="8 Image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847752">
            <a:off x="714786" y="1306617"/>
            <a:ext cx="1725026" cy="786319"/>
          </a:xfrm>
          <a:prstGeom prst="rect">
            <a:avLst/>
          </a:prstGeom>
        </p:spPr>
      </p:pic>
      <p:pic>
        <p:nvPicPr>
          <p:cNvPr id="35" name="34 Imagen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80331">
            <a:off x="2590309" y="931064"/>
            <a:ext cx="1718930" cy="786319"/>
          </a:xfrm>
          <a:prstGeom prst="rect">
            <a:avLst/>
          </a:prstGeom>
        </p:spPr>
      </p:pic>
      <p:pic>
        <p:nvPicPr>
          <p:cNvPr id="36" name="35 Imagen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20403">
            <a:off x="4839371" y="1126362"/>
            <a:ext cx="1718930" cy="786319"/>
          </a:xfrm>
          <a:prstGeom prst="rect">
            <a:avLst/>
          </a:prstGeom>
        </p:spPr>
      </p:pic>
      <p:pic>
        <p:nvPicPr>
          <p:cNvPr id="37" name="36 Imagen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8208" y="2037794"/>
            <a:ext cx="2015591" cy="797580"/>
          </a:xfrm>
          <a:prstGeom prst="rect">
            <a:avLst/>
          </a:prstGeom>
        </p:spPr>
      </p:pic>
      <p:pic>
        <p:nvPicPr>
          <p:cNvPr id="38" name="37 Imagen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082570">
            <a:off x="4976457" y="2163040"/>
            <a:ext cx="1725026" cy="722494"/>
          </a:xfrm>
          <a:prstGeom prst="rect">
            <a:avLst/>
          </a:prstGeom>
        </p:spPr>
      </p:pic>
      <p:pic>
        <p:nvPicPr>
          <p:cNvPr id="39" name="38 Imagen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402296">
            <a:off x="901428" y="2541821"/>
            <a:ext cx="1725026" cy="786319"/>
          </a:xfrm>
          <a:prstGeom prst="rect">
            <a:avLst/>
          </a:prstGeom>
        </p:spPr>
      </p:pic>
      <p:pic>
        <p:nvPicPr>
          <p:cNvPr id="40" name="39 Imagen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20403">
            <a:off x="6709692" y="931063"/>
            <a:ext cx="1718930" cy="786319"/>
          </a:xfrm>
          <a:prstGeom prst="rect">
            <a:avLst/>
          </a:prstGeom>
        </p:spPr>
      </p:pic>
      <p:pic>
        <p:nvPicPr>
          <p:cNvPr id="44" name="Picture 2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47943" y="2859867"/>
            <a:ext cx="1444137" cy="2609099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3" name="42 Elipse"/>
          <p:cNvSpPr/>
          <p:nvPr/>
        </p:nvSpPr>
        <p:spPr>
          <a:xfrm>
            <a:off x="4472942" y="4005064"/>
            <a:ext cx="216023" cy="14401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16" name="15 Imagen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9522" y="2250776"/>
            <a:ext cx="1588561" cy="722494"/>
          </a:xfrm>
          <a:prstGeom prst="rect">
            <a:avLst/>
          </a:prstGeom>
        </p:spPr>
      </p:pic>
      <p:sp>
        <p:nvSpPr>
          <p:cNvPr id="17" name="16 CuadroTexto"/>
          <p:cNvSpPr txBox="1"/>
          <p:nvPr/>
        </p:nvSpPr>
        <p:spPr>
          <a:xfrm>
            <a:off x="7824709" y="6156012"/>
            <a:ext cx="7942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_tradnl" b="1" dirty="0"/>
              <a:t>2/18</a:t>
            </a:r>
            <a:endParaRPr lang="es-ES" b="1" dirty="0"/>
          </a:p>
        </p:txBody>
      </p:sp>
    </p:spTree>
    <p:extLst>
      <p:ext uri="{BB962C8B-B14F-4D97-AF65-F5344CB8AC3E}">
        <p14:creationId xmlns:p14="http://schemas.microsoft.com/office/powerpoint/2010/main" val="23084989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4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1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5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5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7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5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6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6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3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6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6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9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7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7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7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5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7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7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8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81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8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8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87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8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9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9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uzzer_wro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99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0" fill="hold">
                      <p:stCondLst>
                        <p:cond delay="0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uzzer_wro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105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6" fill="hold">
                      <p:stCondLst>
                        <p:cond delay="0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uzzer_wro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111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2" fill="hold">
                      <p:stCondLst>
                        <p:cond delay="0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uzzer_wro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117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8" fill="hold">
                      <p:stCondLst>
                        <p:cond delay="0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uzzer_wro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123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4" fill="hold">
                      <p:stCondLst>
                        <p:cond delay="0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uzzer_wro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  <p:seq concurrent="1" nextAc="seek">
              <p:cTn id="129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0" fill="hold">
                      <p:stCondLst>
                        <p:cond delay="0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53" presetClass="exit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3" dur="5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>
                            <p:stCondLst>
                              <p:cond delay="500"/>
                            </p:stCondLst>
                            <p:childTnLst>
                              <p:par>
                                <p:cTn id="15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164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5" fill="hold">
                      <p:stCondLst>
                        <p:cond delay="0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uzzer_wro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</p:childTnLst>
        </p:cTn>
      </p:par>
    </p:tnLst>
    <p:bldLst>
      <p:bldP spid="4" grpId="0" animBg="1"/>
      <p:bldP spid="4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3 Marco"/>
          <p:cNvSpPr/>
          <p:nvPr/>
        </p:nvSpPr>
        <p:spPr>
          <a:xfrm>
            <a:off x="0" y="0"/>
            <a:ext cx="9144000" cy="6858000"/>
          </a:xfrm>
          <a:custGeom>
            <a:avLst/>
            <a:gdLst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319377 w 9144000"/>
              <a:gd name="connsiteY5" fmla="*/ 319377 h 6858000"/>
              <a:gd name="connsiteX6" fmla="*/ 319377 w 9144000"/>
              <a:gd name="connsiteY6" fmla="*/ 6538623 h 6858000"/>
              <a:gd name="connsiteX7" fmla="*/ 8824623 w 9144000"/>
              <a:gd name="connsiteY7" fmla="*/ 6538623 h 6858000"/>
              <a:gd name="connsiteX8" fmla="*/ 8824623 w 9144000"/>
              <a:gd name="connsiteY8" fmla="*/ 319377 h 6858000"/>
              <a:gd name="connsiteX9" fmla="*/ 319377 w 9144000"/>
              <a:gd name="connsiteY9" fmla="*/ 319377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319377 w 9144000"/>
              <a:gd name="connsiteY5" fmla="*/ 319377 h 6858000"/>
              <a:gd name="connsiteX6" fmla="*/ 319377 w 9144000"/>
              <a:gd name="connsiteY6" fmla="*/ 6538623 h 6858000"/>
              <a:gd name="connsiteX7" fmla="*/ 8824623 w 9144000"/>
              <a:gd name="connsiteY7" fmla="*/ 6538623 h 6858000"/>
              <a:gd name="connsiteX8" fmla="*/ 8824623 w 9144000"/>
              <a:gd name="connsiteY8" fmla="*/ 319377 h 6858000"/>
              <a:gd name="connsiteX9" fmla="*/ 319377 w 9144000"/>
              <a:gd name="connsiteY9" fmla="*/ 319377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319377 w 9144000"/>
              <a:gd name="connsiteY5" fmla="*/ 319377 h 6858000"/>
              <a:gd name="connsiteX6" fmla="*/ 319377 w 9144000"/>
              <a:gd name="connsiteY6" fmla="*/ 6538623 h 6858000"/>
              <a:gd name="connsiteX7" fmla="*/ 8824623 w 9144000"/>
              <a:gd name="connsiteY7" fmla="*/ 6538623 h 6858000"/>
              <a:gd name="connsiteX8" fmla="*/ 8824623 w 9144000"/>
              <a:gd name="connsiteY8" fmla="*/ 319377 h 6858000"/>
              <a:gd name="connsiteX9" fmla="*/ 319377 w 9144000"/>
              <a:gd name="connsiteY9" fmla="*/ 319377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319377 w 9144000"/>
              <a:gd name="connsiteY5" fmla="*/ 319377 h 6858000"/>
              <a:gd name="connsiteX6" fmla="*/ 319377 w 9144000"/>
              <a:gd name="connsiteY6" fmla="*/ 6538623 h 6858000"/>
              <a:gd name="connsiteX7" fmla="*/ 8824623 w 9144000"/>
              <a:gd name="connsiteY7" fmla="*/ 6538623 h 6858000"/>
              <a:gd name="connsiteX8" fmla="*/ 8824623 w 9144000"/>
              <a:gd name="connsiteY8" fmla="*/ 319377 h 6858000"/>
              <a:gd name="connsiteX9" fmla="*/ 319377 w 9144000"/>
              <a:gd name="connsiteY9" fmla="*/ 319377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319377 w 9144000"/>
              <a:gd name="connsiteY5" fmla="*/ 319377 h 6858000"/>
              <a:gd name="connsiteX6" fmla="*/ 319377 w 9144000"/>
              <a:gd name="connsiteY6" fmla="*/ 6538623 h 6858000"/>
              <a:gd name="connsiteX7" fmla="*/ 8824623 w 9144000"/>
              <a:gd name="connsiteY7" fmla="*/ 6538623 h 6858000"/>
              <a:gd name="connsiteX8" fmla="*/ 8824623 w 9144000"/>
              <a:gd name="connsiteY8" fmla="*/ 319377 h 6858000"/>
              <a:gd name="connsiteX9" fmla="*/ 319377 w 9144000"/>
              <a:gd name="connsiteY9" fmla="*/ 319377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319377 w 9144000"/>
              <a:gd name="connsiteY5" fmla="*/ 319377 h 6858000"/>
              <a:gd name="connsiteX6" fmla="*/ 319377 w 9144000"/>
              <a:gd name="connsiteY6" fmla="*/ 6538623 h 6858000"/>
              <a:gd name="connsiteX7" fmla="*/ 8824623 w 9144000"/>
              <a:gd name="connsiteY7" fmla="*/ 6538623 h 6858000"/>
              <a:gd name="connsiteX8" fmla="*/ 8824623 w 9144000"/>
              <a:gd name="connsiteY8" fmla="*/ 319377 h 6858000"/>
              <a:gd name="connsiteX9" fmla="*/ 319377 w 9144000"/>
              <a:gd name="connsiteY9" fmla="*/ 319377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319377 w 9144000"/>
              <a:gd name="connsiteY5" fmla="*/ 319377 h 6858000"/>
              <a:gd name="connsiteX6" fmla="*/ 319377 w 9144000"/>
              <a:gd name="connsiteY6" fmla="*/ 6538623 h 6858000"/>
              <a:gd name="connsiteX7" fmla="*/ 8824623 w 9144000"/>
              <a:gd name="connsiteY7" fmla="*/ 6538623 h 6858000"/>
              <a:gd name="connsiteX8" fmla="*/ 8824623 w 9144000"/>
              <a:gd name="connsiteY8" fmla="*/ 319377 h 6858000"/>
              <a:gd name="connsiteX9" fmla="*/ 319377 w 9144000"/>
              <a:gd name="connsiteY9" fmla="*/ 319377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319377 w 9144000"/>
              <a:gd name="connsiteY5" fmla="*/ 319377 h 6858000"/>
              <a:gd name="connsiteX6" fmla="*/ 319377 w 9144000"/>
              <a:gd name="connsiteY6" fmla="*/ 6538623 h 6858000"/>
              <a:gd name="connsiteX7" fmla="*/ 8824623 w 9144000"/>
              <a:gd name="connsiteY7" fmla="*/ 6538623 h 6858000"/>
              <a:gd name="connsiteX8" fmla="*/ 8824623 w 9144000"/>
              <a:gd name="connsiteY8" fmla="*/ 319377 h 6858000"/>
              <a:gd name="connsiteX9" fmla="*/ 319377 w 9144000"/>
              <a:gd name="connsiteY9" fmla="*/ 319377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319377 w 9144000"/>
              <a:gd name="connsiteY5" fmla="*/ 319377 h 6858000"/>
              <a:gd name="connsiteX6" fmla="*/ 319377 w 9144000"/>
              <a:gd name="connsiteY6" fmla="*/ 6538623 h 6858000"/>
              <a:gd name="connsiteX7" fmla="*/ 8824623 w 9144000"/>
              <a:gd name="connsiteY7" fmla="*/ 6538623 h 6858000"/>
              <a:gd name="connsiteX8" fmla="*/ 8824623 w 9144000"/>
              <a:gd name="connsiteY8" fmla="*/ 319377 h 6858000"/>
              <a:gd name="connsiteX9" fmla="*/ 319377 w 9144000"/>
              <a:gd name="connsiteY9" fmla="*/ 31937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144000" h="6858000">
                <a:moveTo>
                  <a:pt x="0" y="0"/>
                </a:moveTo>
                <a:lnTo>
                  <a:pt x="9144000" y="0"/>
                </a:lnTo>
                <a:lnTo>
                  <a:pt x="9144000" y="6858000"/>
                </a:lnTo>
                <a:lnTo>
                  <a:pt x="0" y="6858000"/>
                </a:lnTo>
                <a:lnTo>
                  <a:pt x="0" y="0"/>
                </a:lnTo>
                <a:close/>
                <a:moveTo>
                  <a:pt x="319377" y="319377"/>
                </a:moveTo>
                <a:cubicBezTo>
                  <a:pt x="104224" y="2405906"/>
                  <a:pt x="77330" y="4411753"/>
                  <a:pt x="319377" y="6538623"/>
                </a:cubicBezTo>
                <a:cubicBezTo>
                  <a:pt x="3167906" y="6740329"/>
                  <a:pt x="6016435" y="6767223"/>
                  <a:pt x="8824623" y="6538623"/>
                </a:cubicBezTo>
                <a:cubicBezTo>
                  <a:pt x="9039775" y="4478988"/>
                  <a:pt x="9026329" y="2432801"/>
                  <a:pt x="8824623" y="319377"/>
                </a:cubicBezTo>
                <a:cubicBezTo>
                  <a:pt x="6029882" y="90777"/>
                  <a:pt x="3181353" y="104224"/>
                  <a:pt x="319377" y="319377"/>
                </a:cubicBezTo>
                <a:close/>
              </a:path>
            </a:pathLst>
          </a:custGeom>
          <a:gradFill flip="none" rotWithShape="1">
            <a:gsLst>
              <a:gs pos="0">
                <a:srgbClr val="A603AB"/>
              </a:gs>
              <a:gs pos="21001">
                <a:srgbClr val="0819FB"/>
              </a:gs>
              <a:gs pos="35001">
                <a:srgbClr val="1A8D48"/>
              </a:gs>
              <a:gs pos="52000">
                <a:srgbClr val="FFFF00"/>
              </a:gs>
              <a:gs pos="73000">
                <a:srgbClr val="EE3F17"/>
              </a:gs>
              <a:gs pos="88000">
                <a:srgbClr val="E81766"/>
              </a:gs>
              <a:gs pos="100000">
                <a:srgbClr val="A603AB"/>
              </a:gs>
            </a:gsLst>
            <a:lin ang="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>
              <a:solidFill>
                <a:schemeClr val="tx1"/>
              </a:solidFill>
            </a:endParaRPr>
          </a:p>
        </p:txBody>
      </p:sp>
      <p:sp>
        <p:nvSpPr>
          <p:cNvPr id="2" name="1 CuadroTexto"/>
          <p:cNvSpPr txBox="1"/>
          <p:nvPr/>
        </p:nvSpPr>
        <p:spPr>
          <a:xfrm>
            <a:off x="644905" y="5524534"/>
            <a:ext cx="7887535" cy="568762"/>
          </a:xfrm>
          <a:prstGeom prst="roundRect">
            <a:avLst>
              <a:gd name="adj" fmla="val 14274"/>
            </a:avLst>
          </a:prstGeom>
          <a:solidFill>
            <a:schemeClr val="bg1">
              <a:alpha val="34000"/>
            </a:schemeClr>
          </a:solidFill>
          <a:ln w="38100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sz="2800" dirty="0"/>
              <a:t>__________ are </a:t>
            </a:r>
            <a:r>
              <a:rPr lang="es-ES_tradnl" sz="2800" dirty="0" err="1"/>
              <a:t>you</a:t>
            </a:r>
            <a:r>
              <a:rPr lang="es-ES_tradnl" sz="2800" dirty="0"/>
              <a:t> late? </a:t>
            </a:r>
            <a:r>
              <a:rPr lang="es-ES_tradnl" sz="2800" dirty="0" err="1"/>
              <a:t>Because</a:t>
            </a:r>
            <a:r>
              <a:rPr lang="es-ES_tradnl" sz="2800" dirty="0"/>
              <a:t> I </a:t>
            </a:r>
            <a:r>
              <a:rPr lang="es-ES_tradnl" sz="2800" dirty="0" err="1"/>
              <a:t>overslept</a:t>
            </a:r>
            <a:r>
              <a:rPr lang="es-ES_tradnl" sz="2800" dirty="0"/>
              <a:t>.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1259632" y="332656"/>
            <a:ext cx="67371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Click</a:t>
            </a:r>
            <a:r>
              <a:rPr lang="es-ES_tradn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ES_tradnl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</a:t>
            </a:r>
            <a:r>
              <a:rPr lang="es-ES_tradn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ES_tradnl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</a:t>
            </a:r>
            <a:r>
              <a:rPr lang="es-ES_tradn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ES_tradnl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right</a:t>
            </a:r>
            <a:r>
              <a:rPr lang="es-ES_tradn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ES_tradnl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question</a:t>
            </a:r>
            <a:r>
              <a:rPr lang="es-ES_tradn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ES_tradnl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word</a:t>
            </a:r>
            <a:r>
              <a:rPr lang="es-ES_tradn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to complete </a:t>
            </a:r>
            <a:r>
              <a:rPr lang="es-ES_tradnl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</a:t>
            </a:r>
            <a:r>
              <a:rPr lang="es-ES_tradn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ES_tradnl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sentence</a:t>
            </a:r>
            <a:r>
              <a:rPr lang="es-ES_tradn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s-E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9" name="8 Image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847752">
            <a:off x="714786" y="1306617"/>
            <a:ext cx="1725026" cy="786319"/>
          </a:xfrm>
          <a:prstGeom prst="rect">
            <a:avLst/>
          </a:prstGeom>
        </p:spPr>
      </p:pic>
      <p:pic>
        <p:nvPicPr>
          <p:cNvPr id="35" name="34 Imagen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80331">
            <a:off x="2844462" y="932823"/>
            <a:ext cx="1718930" cy="786319"/>
          </a:xfrm>
          <a:prstGeom prst="rect">
            <a:avLst/>
          </a:prstGeom>
        </p:spPr>
      </p:pic>
      <p:pic>
        <p:nvPicPr>
          <p:cNvPr id="36" name="35 Imagen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3808" y="2173655"/>
            <a:ext cx="1923971" cy="761326"/>
          </a:xfrm>
          <a:prstGeom prst="rect">
            <a:avLst/>
          </a:prstGeom>
        </p:spPr>
      </p:pic>
      <p:pic>
        <p:nvPicPr>
          <p:cNvPr id="37" name="36 Imagen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498127">
            <a:off x="6703685" y="1036290"/>
            <a:ext cx="1743547" cy="797579"/>
          </a:xfrm>
          <a:prstGeom prst="rect">
            <a:avLst/>
          </a:prstGeom>
        </p:spPr>
      </p:pic>
      <p:pic>
        <p:nvPicPr>
          <p:cNvPr id="38" name="37 Imagen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082570">
            <a:off x="4976457" y="2131649"/>
            <a:ext cx="1725026" cy="722494"/>
          </a:xfrm>
          <a:prstGeom prst="rect">
            <a:avLst/>
          </a:prstGeom>
        </p:spPr>
      </p:pic>
      <p:pic>
        <p:nvPicPr>
          <p:cNvPr id="39" name="38 Imagen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402296">
            <a:off x="920764" y="2541823"/>
            <a:ext cx="1725026" cy="786319"/>
          </a:xfrm>
          <a:prstGeom prst="rect">
            <a:avLst/>
          </a:prstGeom>
        </p:spPr>
      </p:pic>
      <p:pic>
        <p:nvPicPr>
          <p:cNvPr id="40" name="39 Imagen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7779" y="1143730"/>
            <a:ext cx="1718930" cy="786319"/>
          </a:xfrm>
          <a:prstGeom prst="rect">
            <a:avLst/>
          </a:prstGeom>
        </p:spPr>
      </p:pic>
      <p:sp>
        <p:nvSpPr>
          <p:cNvPr id="15" name="14 Botón de acción: Hacia delante o Siguiente">
            <a:hlinkClick r:id="" action="ppaction://hlinkshowjump?jump=nextslide" highlightClick="1"/>
          </p:cNvPr>
          <p:cNvSpPr/>
          <p:nvPr/>
        </p:nvSpPr>
        <p:spPr>
          <a:xfrm>
            <a:off x="7126039" y="4725144"/>
            <a:ext cx="1102557" cy="475704"/>
          </a:xfrm>
          <a:prstGeom prst="actionButtonForwardNext">
            <a:avLst/>
          </a:prstGeom>
          <a:solidFill>
            <a:srgbClr val="00B0F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000" b="1" dirty="0"/>
              <a:t>NEXT</a:t>
            </a:r>
            <a:endParaRPr lang="es-ES" b="1" dirty="0"/>
          </a:p>
        </p:txBody>
      </p:sp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47943" y="2859867"/>
            <a:ext cx="1444137" cy="2609099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18 Elipse"/>
          <p:cNvSpPr/>
          <p:nvPr/>
        </p:nvSpPr>
        <p:spPr>
          <a:xfrm>
            <a:off x="4472942" y="4005064"/>
            <a:ext cx="216023" cy="14401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17" name="16 Imagen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7118" y="2272356"/>
            <a:ext cx="1588561" cy="722494"/>
          </a:xfrm>
          <a:prstGeom prst="rect">
            <a:avLst/>
          </a:prstGeom>
        </p:spPr>
      </p:pic>
      <p:sp>
        <p:nvSpPr>
          <p:cNvPr id="20" name="19 CuadroTexto"/>
          <p:cNvSpPr txBox="1"/>
          <p:nvPr/>
        </p:nvSpPr>
        <p:spPr>
          <a:xfrm>
            <a:off x="7824709" y="6156012"/>
            <a:ext cx="7942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_tradnl" b="1" dirty="0"/>
              <a:t>3/18</a:t>
            </a:r>
            <a:endParaRPr lang="es-ES" b="1" dirty="0"/>
          </a:p>
        </p:txBody>
      </p:sp>
    </p:spTree>
    <p:extLst>
      <p:ext uri="{BB962C8B-B14F-4D97-AF65-F5344CB8AC3E}">
        <p14:creationId xmlns:p14="http://schemas.microsoft.com/office/powerpoint/2010/main" val="6636345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4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1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5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5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7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5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6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6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3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6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6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9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7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7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7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5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7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7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8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81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8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8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87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8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9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9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uzzer_wro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99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0" fill="hold">
                      <p:stCondLst>
                        <p:cond delay="0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uzzer_wro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105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6" fill="hold">
                      <p:stCondLst>
                        <p:cond delay="0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uzzer_wro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111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2" fill="hold">
                      <p:stCondLst>
                        <p:cond delay="0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uzzer_wro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117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8" fill="hold">
                      <p:stCondLst>
                        <p:cond delay="0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uzzer_wro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123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4" fill="hold">
                      <p:stCondLst>
                        <p:cond delay="0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uzzer_wro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  <p:seq concurrent="1" nextAc="seek">
              <p:cTn id="129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0" fill="hold">
                      <p:stCondLst>
                        <p:cond delay="0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53" presetClass="exit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3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>
                            <p:stCondLst>
                              <p:cond delay="500"/>
                            </p:stCondLst>
                            <p:childTnLst>
                              <p:par>
                                <p:cTn id="15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164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5" fill="hold">
                      <p:stCondLst>
                        <p:cond delay="0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uzzer_wro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</p:childTnLst>
        </p:cTn>
      </p:par>
    </p:tnLst>
    <p:bldLst>
      <p:bldP spid="15" grpId="0" animBg="1"/>
      <p:bldP spid="1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3 Marco"/>
          <p:cNvSpPr/>
          <p:nvPr/>
        </p:nvSpPr>
        <p:spPr>
          <a:xfrm>
            <a:off x="0" y="0"/>
            <a:ext cx="9144000" cy="6858000"/>
          </a:xfrm>
          <a:custGeom>
            <a:avLst/>
            <a:gdLst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319377 w 9144000"/>
              <a:gd name="connsiteY5" fmla="*/ 319377 h 6858000"/>
              <a:gd name="connsiteX6" fmla="*/ 319377 w 9144000"/>
              <a:gd name="connsiteY6" fmla="*/ 6538623 h 6858000"/>
              <a:gd name="connsiteX7" fmla="*/ 8824623 w 9144000"/>
              <a:gd name="connsiteY7" fmla="*/ 6538623 h 6858000"/>
              <a:gd name="connsiteX8" fmla="*/ 8824623 w 9144000"/>
              <a:gd name="connsiteY8" fmla="*/ 319377 h 6858000"/>
              <a:gd name="connsiteX9" fmla="*/ 319377 w 9144000"/>
              <a:gd name="connsiteY9" fmla="*/ 319377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319377 w 9144000"/>
              <a:gd name="connsiteY5" fmla="*/ 319377 h 6858000"/>
              <a:gd name="connsiteX6" fmla="*/ 319377 w 9144000"/>
              <a:gd name="connsiteY6" fmla="*/ 6538623 h 6858000"/>
              <a:gd name="connsiteX7" fmla="*/ 8824623 w 9144000"/>
              <a:gd name="connsiteY7" fmla="*/ 6538623 h 6858000"/>
              <a:gd name="connsiteX8" fmla="*/ 8824623 w 9144000"/>
              <a:gd name="connsiteY8" fmla="*/ 319377 h 6858000"/>
              <a:gd name="connsiteX9" fmla="*/ 319377 w 9144000"/>
              <a:gd name="connsiteY9" fmla="*/ 319377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319377 w 9144000"/>
              <a:gd name="connsiteY5" fmla="*/ 319377 h 6858000"/>
              <a:gd name="connsiteX6" fmla="*/ 319377 w 9144000"/>
              <a:gd name="connsiteY6" fmla="*/ 6538623 h 6858000"/>
              <a:gd name="connsiteX7" fmla="*/ 8824623 w 9144000"/>
              <a:gd name="connsiteY7" fmla="*/ 6538623 h 6858000"/>
              <a:gd name="connsiteX8" fmla="*/ 8824623 w 9144000"/>
              <a:gd name="connsiteY8" fmla="*/ 319377 h 6858000"/>
              <a:gd name="connsiteX9" fmla="*/ 319377 w 9144000"/>
              <a:gd name="connsiteY9" fmla="*/ 319377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319377 w 9144000"/>
              <a:gd name="connsiteY5" fmla="*/ 319377 h 6858000"/>
              <a:gd name="connsiteX6" fmla="*/ 319377 w 9144000"/>
              <a:gd name="connsiteY6" fmla="*/ 6538623 h 6858000"/>
              <a:gd name="connsiteX7" fmla="*/ 8824623 w 9144000"/>
              <a:gd name="connsiteY7" fmla="*/ 6538623 h 6858000"/>
              <a:gd name="connsiteX8" fmla="*/ 8824623 w 9144000"/>
              <a:gd name="connsiteY8" fmla="*/ 319377 h 6858000"/>
              <a:gd name="connsiteX9" fmla="*/ 319377 w 9144000"/>
              <a:gd name="connsiteY9" fmla="*/ 319377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319377 w 9144000"/>
              <a:gd name="connsiteY5" fmla="*/ 319377 h 6858000"/>
              <a:gd name="connsiteX6" fmla="*/ 319377 w 9144000"/>
              <a:gd name="connsiteY6" fmla="*/ 6538623 h 6858000"/>
              <a:gd name="connsiteX7" fmla="*/ 8824623 w 9144000"/>
              <a:gd name="connsiteY7" fmla="*/ 6538623 h 6858000"/>
              <a:gd name="connsiteX8" fmla="*/ 8824623 w 9144000"/>
              <a:gd name="connsiteY8" fmla="*/ 319377 h 6858000"/>
              <a:gd name="connsiteX9" fmla="*/ 319377 w 9144000"/>
              <a:gd name="connsiteY9" fmla="*/ 319377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319377 w 9144000"/>
              <a:gd name="connsiteY5" fmla="*/ 319377 h 6858000"/>
              <a:gd name="connsiteX6" fmla="*/ 319377 w 9144000"/>
              <a:gd name="connsiteY6" fmla="*/ 6538623 h 6858000"/>
              <a:gd name="connsiteX7" fmla="*/ 8824623 w 9144000"/>
              <a:gd name="connsiteY7" fmla="*/ 6538623 h 6858000"/>
              <a:gd name="connsiteX8" fmla="*/ 8824623 w 9144000"/>
              <a:gd name="connsiteY8" fmla="*/ 319377 h 6858000"/>
              <a:gd name="connsiteX9" fmla="*/ 319377 w 9144000"/>
              <a:gd name="connsiteY9" fmla="*/ 319377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319377 w 9144000"/>
              <a:gd name="connsiteY5" fmla="*/ 319377 h 6858000"/>
              <a:gd name="connsiteX6" fmla="*/ 319377 w 9144000"/>
              <a:gd name="connsiteY6" fmla="*/ 6538623 h 6858000"/>
              <a:gd name="connsiteX7" fmla="*/ 8824623 w 9144000"/>
              <a:gd name="connsiteY7" fmla="*/ 6538623 h 6858000"/>
              <a:gd name="connsiteX8" fmla="*/ 8824623 w 9144000"/>
              <a:gd name="connsiteY8" fmla="*/ 319377 h 6858000"/>
              <a:gd name="connsiteX9" fmla="*/ 319377 w 9144000"/>
              <a:gd name="connsiteY9" fmla="*/ 319377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319377 w 9144000"/>
              <a:gd name="connsiteY5" fmla="*/ 319377 h 6858000"/>
              <a:gd name="connsiteX6" fmla="*/ 319377 w 9144000"/>
              <a:gd name="connsiteY6" fmla="*/ 6538623 h 6858000"/>
              <a:gd name="connsiteX7" fmla="*/ 8824623 w 9144000"/>
              <a:gd name="connsiteY7" fmla="*/ 6538623 h 6858000"/>
              <a:gd name="connsiteX8" fmla="*/ 8824623 w 9144000"/>
              <a:gd name="connsiteY8" fmla="*/ 319377 h 6858000"/>
              <a:gd name="connsiteX9" fmla="*/ 319377 w 9144000"/>
              <a:gd name="connsiteY9" fmla="*/ 319377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319377 w 9144000"/>
              <a:gd name="connsiteY5" fmla="*/ 319377 h 6858000"/>
              <a:gd name="connsiteX6" fmla="*/ 319377 w 9144000"/>
              <a:gd name="connsiteY6" fmla="*/ 6538623 h 6858000"/>
              <a:gd name="connsiteX7" fmla="*/ 8824623 w 9144000"/>
              <a:gd name="connsiteY7" fmla="*/ 6538623 h 6858000"/>
              <a:gd name="connsiteX8" fmla="*/ 8824623 w 9144000"/>
              <a:gd name="connsiteY8" fmla="*/ 319377 h 6858000"/>
              <a:gd name="connsiteX9" fmla="*/ 319377 w 9144000"/>
              <a:gd name="connsiteY9" fmla="*/ 31937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144000" h="6858000">
                <a:moveTo>
                  <a:pt x="0" y="0"/>
                </a:moveTo>
                <a:lnTo>
                  <a:pt x="9144000" y="0"/>
                </a:lnTo>
                <a:lnTo>
                  <a:pt x="9144000" y="6858000"/>
                </a:lnTo>
                <a:lnTo>
                  <a:pt x="0" y="6858000"/>
                </a:lnTo>
                <a:lnTo>
                  <a:pt x="0" y="0"/>
                </a:lnTo>
                <a:close/>
                <a:moveTo>
                  <a:pt x="319377" y="319377"/>
                </a:moveTo>
                <a:cubicBezTo>
                  <a:pt x="104224" y="2405906"/>
                  <a:pt x="77330" y="4411753"/>
                  <a:pt x="319377" y="6538623"/>
                </a:cubicBezTo>
                <a:cubicBezTo>
                  <a:pt x="3167906" y="6740329"/>
                  <a:pt x="6016435" y="6767223"/>
                  <a:pt x="8824623" y="6538623"/>
                </a:cubicBezTo>
                <a:cubicBezTo>
                  <a:pt x="9039775" y="4478988"/>
                  <a:pt x="9026329" y="2432801"/>
                  <a:pt x="8824623" y="319377"/>
                </a:cubicBezTo>
                <a:cubicBezTo>
                  <a:pt x="6029882" y="90777"/>
                  <a:pt x="3181353" y="104224"/>
                  <a:pt x="319377" y="319377"/>
                </a:cubicBezTo>
                <a:close/>
              </a:path>
            </a:pathLst>
          </a:custGeom>
          <a:gradFill flip="none" rotWithShape="1">
            <a:gsLst>
              <a:gs pos="0">
                <a:srgbClr val="A603AB"/>
              </a:gs>
              <a:gs pos="21001">
                <a:srgbClr val="0819FB"/>
              </a:gs>
              <a:gs pos="35001">
                <a:srgbClr val="1A8D48"/>
              </a:gs>
              <a:gs pos="52000">
                <a:srgbClr val="FFFF00"/>
              </a:gs>
              <a:gs pos="73000">
                <a:srgbClr val="EE3F17"/>
              </a:gs>
              <a:gs pos="88000">
                <a:srgbClr val="E81766"/>
              </a:gs>
              <a:gs pos="100000">
                <a:srgbClr val="A603AB"/>
              </a:gs>
            </a:gsLst>
            <a:lin ang="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>
              <a:solidFill>
                <a:schemeClr val="tx1"/>
              </a:solidFill>
            </a:endParaRPr>
          </a:p>
        </p:txBody>
      </p:sp>
      <p:sp>
        <p:nvSpPr>
          <p:cNvPr id="2" name="1 CuadroTexto"/>
          <p:cNvSpPr txBox="1"/>
          <p:nvPr/>
        </p:nvSpPr>
        <p:spPr>
          <a:xfrm>
            <a:off x="644905" y="5524534"/>
            <a:ext cx="7887535" cy="568762"/>
          </a:xfrm>
          <a:prstGeom prst="roundRect">
            <a:avLst>
              <a:gd name="adj" fmla="val 14274"/>
            </a:avLst>
          </a:prstGeom>
          <a:solidFill>
            <a:schemeClr val="bg1">
              <a:alpha val="34000"/>
            </a:schemeClr>
          </a:solidFill>
          <a:ln w="38100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sz="2800" dirty="0" err="1"/>
              <a:t>This</a:t>
            </a:r>
            <a:r>
              <a:rPr lang="es-ES_tradnl" sz="2800" dirty="0"/>
              <a:t> </a:t>
            </a:r>
            <a:r>
              <a:rPr lang="es-ES_tradnl" sz="2800" dirty="0" err="1"/>
              <a:t>is</a:t>
            </a:r>
            <a:r>
              <a:rPr lang="es-ES_tradnl" sz="2800" dirty="0"/>
              <a:t> </a:t>
            </a:r>
            <a:r>
              <a:rPr lang="es-ES_tradnl" sz="2800" dirty="0" err="1"/>
              <a:t>my</a:t>
            </a:r>
            <a:r>
              <a:rPr lang="es-ES_tradnl" sz="2800" dirty="0"/>
              <a:t> </a:t>
            </a:r>
            <a:r>
              <a:rPr lang="es-ES_tradnl" sz="2800" dirty="0" err="1"/>
              <a:t>sweatshirt</a:t>
            </a:r>
            <a:r>
              <a:rPr lang="es-ES_tradnl" sz="2800" dirty="0"/>
              <a:t>. ________ </a:t>
            </a:r>
            <a:r>
              <a:rPr lang="es-ES_tradnl" sz="2800" dirty="0" err="1"/>
              <a:t>is</a:t>
            </a:r>
            <a:r>
              <a:rPr lang="es-ES_tradnl" sz="2800" dirty="0"/>
              <a:t> </a:t>
            </a:r>
            <a:r>
              <a:rPr lang="es-ES_tradnl" sz="2800" dirty="0" err="1"/>
              <a:t>that</a:t>
            </a:r>
            <a:r>
              <a:rPr lang="es-ES_tradnl" sz="2800" dirty="0"/>
              <a:t>?</a:t>
            </a:r>
          </a:p>
        </p:txBody>
      </p:sp>
      <p:sp>
        <p:nvSpPr>
          <p:cNvPr id="5" name="4 CuadroTexto"/>
          <p:cNvSpPr txBox="1"/>
          <p:nvPr/>
        </p:nvSpPr>
        <p:spPr>
          <a:xfrm>
            <a:off x="4794740" y="5508521"/>
            <a:ext cx="15054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3200" b="1" dirty="0" err="1">
                <a:solidFill>
                  <a:srgbClr val="FF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Whose</a:t>
            </a:r>
            <a:endParaRPr lang="es-ES" sz="3200" b="1" dirty="0">
              <a:solidFill>
                <a:srgbClr val="FF66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1259632" y="332656"/>
            <a:ext cx="67371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Click</a:t>
            </a:r>
            <a:r>
              <a:rPr lang="es-ES_tradn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ES_tradnl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</a:t>
            </a:r>
            <a:r>
              <a:rPr lang="es-ES_tradn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ES_tradnl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</a:t>
            </a:r>
            <a:r>
              <a:rPr lang="es-ES_tradn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ES_tradnl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right</a:t>
            </a:r>
            <a:r>
              <a:rPr lang="es-ES_tradn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ES_tradnl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question</a:t>
            </a:r>
            <a:r>
              <a:rPr lang="es-ES_tradn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ES_tradnl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word</a:t>
            </a:r>
            <a:r>
              <a:rPr lang="es-ES_tradn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to complete </a:t>
            </a:r>
            <a:r>
              <a:rPr lang="es-ES_tradnl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</a:t>
            </a:r>
            <a:r>
              <a:rPr lang="es-ES_tradn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ES_tradnl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sentence</a:t>
            </a:r>
            <a:r>
              <a:rPr lang="es-ES_tradn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s-E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9" name="8 Imagen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760752">
            <a:off x="2625323" y="921127"/>
            <a:ext cx="1718930" cy="786319"/>
          </a:xfrm>
          <a:prstGeom prst="rect">
            <a:avLst/>
          </a:prstGeom>
        </p:spPr>
      </p:pic>
      <p:pic>
        <p:nvPicPr>
          <p:cNvPr id="35" name="34 Imagen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82948">
            <a:off x="6602918" y="1178316"/>
            <a:ext cx="1718930" cy="786319"/>
          </a:xfrm>
          <a:prstGeom prst="rect">
            <a:avLst/>
          </a:prstGeom>
        </p:spPr>
      </p:pic>
      <p:pic>
        <p:nvPicPr>
          <p:cNvPr id="36" name="35 Imagen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1800" y="2173655"/>
            <a:ext cx="1923971" cy="761326"/>
          </a:xfrm>
          <a:prstGeom prst="rect">
            <a:avLst/>
          </a:prstGeom>
        </p:spPr>
      </p:pic>
      <p:pic>
        <p:nvPicPr>
          <p:cNvPr id="37" name="36 Imagen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280638">
            <a:off x="6659576" y="2246553"/>
            <a:ext cx="1605614" cy="730250"/>
          </a:xfrm>
          <a:prstGeom prst="rect">
            <a:avLst/>
          </a:prstGeom>
        </p:spPr>
      </p:pic>
      <p:pic>
        <p:nvPicPr>
          <p:cNvPr id="38" name="37 Imagen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27209">
            <a:off x="756033" y="1210227"/>
            <a:ext cx="1585006" cy="722494"/>
          </a:xfrm>
          <a:prstGeom prst="rect">
            <a:avLst/>
          </a:prstGeom>
        </p:spPr>
      </p:pic>
      <p:pic>
        <p:nvPicPr>
          <p:cNvPr id="39" name="38 Imagen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402296">
            <a:off x="848757" y="2469814"/>
            <a:ext cx="1725026" cy="786319"/>
          </a:xfrm>
          <a:prstGeom prst="rect">
            <a:avLst/>
          </a:prstGeom>
        </p:spPr>
      </p:pic>
      <p:pic>
        <p:nvPicPr>
          <p:cNvPr id="40" name="39 Imagen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1833" y="1052736"/>
            <a:ext cx="1718930" cy="786319"/>
          </a:xfrm>
          <a:prstGeom prst="rect">
            <a:avLst/>
          </a:prstGeom>
        </p:spPr>
      </p:pic>
      <p:sp>
        <p:nvSpPr>
          <p:cNvPr id="15" name="14 Botón de acción: Hacia delante o Siguiente">
            <a:hlinkClick r:id="" action="ppaction://hlinkshowjump?jump=nextslide" highlightClick="1"/>
          </p:cNvPr>
          <p:cNvSpPr/>
          <p:nvPr/>
        </p:nvSpPr>
        <p:spPr>
          <a:xfrm>
            <a:off x="7126039" y="4725144"/>
            <a:ext cx="1102557" cy="475704"/>
          </a:xfrm>
          <a:prstGeom prst="actionButtonForwardNext">
            <a:avLst/>
          </a:prstGeom>
          <a:solidFill>
            <a:srgbClr val="00B0F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000" b="1" dirty="0"/>
              <a:t>NEXT</a:t>
            </a:r>
            <a:endParaRPr lang="es-ES" b="1" dirty="0"/>
          </a:p>
        </p:txBody>
      </p:sp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BEBA8EAE-BF5A-486C-A8C5-ECC9F3942E4B}">
                <a14:imgProps xmlns:a14="http://schemas.microsoft.com/office/drawing/2010/main">
                  <a14:imgLayer r:embed="rId13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47943" y="2859867"/>
            <a:ext cx="1444137" cy="2609099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18 Elipse"/>
          <p:cNvSpPr/>
          <p:nvPr/>
        </p:nvSpPr>
        <p:spPr>
          <a:xfrm>
            <a:off x="4472942" y="4005064"/>
            <a:ext cx="216023" cy="14401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20" name="19 Imagen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421038">
            <a:off x="4825470" y="2196826"/>
            <a:ext cx="1725026" cy="722494"/>
          </a:xfrm>
          <a:prstGeom prst="rect">
            <a:avLst/>
          </a:prstGeom>
        </p:spPr>
      </p:pic>
      <p:sp>
        <p:nvSpPr>
          <p:cNvPr id="17" name="16 CuadroTexto"/>
          <p:cNvSpPr txBox="1"/>
          <p:nvPr/>
        </p:nvSpPr>
        <p:spPr>
          <a:xfrm>
            <a:off x="7824709" y="6156012"/>
            <a:ext cx="7942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_tradnl" b="1" dirty="0"/>
              <a:t>4/18</a:t>
            </a:r>
            <a:endParaRPr lang="es-ES" b="1" dirty="0"/>
          </a:p>
        </p:txBody>
      </p:sp>
    </p:spTree>
    <p:extLst>
      <p:ext uri="{BB962C8B-B14F-4D97-AF65-F5344CB8AC3E}">
        <p14:creationId xmlns:p14="http://schemas.microsoft.com/office/powerpoint/2010/main" val="23188696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4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1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5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5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7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5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6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6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3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6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6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9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7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7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7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5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7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7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8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81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8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8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87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8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9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9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uzzer_wro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99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0" fill="hold">
                      <p:stCondLst>
                        <p:cond delay="0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uzzer_wro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105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6" fill="hold">
                      <p:stCondLst>
                        <p:cond delay="0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uzzer_wro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111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2" fill="hold">
                      <p:stCondLst>
                        <p:cond delay="0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uzzer_wro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117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8" fill="hold">
                      <p:stCondLst>
                        <p:cond delay="0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uzzer_wro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123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4" fill="hold">
                      <p:stCondLst>
                        <p:cond delay="0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uzzer_wro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  <p:seq concurrent="1" nextAc="seek">
              <p:cTn id="129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0" fill="hold">
                      <p:stCondLst>
                        <p:cond delay="0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eep_righ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35" presetID="53" presetClass="exit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6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1" fill="hold">
                            <p:stCondLst>
                              <p:cond delay="1000"/>
                            </p:stCondLst>
                            <p:childTnLst>
                              <p:par>
                                <p:cTn id="16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16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8" fill="hold">
                      <p:stCondLst>
                        <p:cond delay="0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uzzer_wro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</p:childTnLst>
        </p:cTn>
      </p:par>
    </p:tnLst>
    <p:bldLst>
      <p:bldP spid="5" grpId="0"/>
      <p:bldP spid="15" grpId="0" animBg="1"/>
      <p:bldP spid="1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3 Marco"/>
          <p:cNvSpPr/>
          <p:nvPr/>
        </p:nvSpPr>
        <p:spPr>
          <a:xfrm>
            <a:off x="0" y="0"/>
            <a:ext cx="9144000" cy="6858000"/>
          </a:xfrm>
          <a:custGeom>
            <a:avLst/>
            <a:gdLst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319377 w 9144000"/>
              <a:gd name="connsiteY5" fmla="*/ 319377 h 6858000"/>
              <a:gd name="connsiteX6" fmla="*/ 319377 w 9144000"/>
              <a:gd name="connsiteY6" fmla="*/ 6538623 h 6858000"/>
              <a:gd name="connsiteX7" fmla="*/ 8824623 w 9144000"/>
              <a:gd name="connsiteY7" fmla="*/ 6538623 h 6858000"/>
              <a:gd name="connsiteX8" fmla="*/ 8824623 w 9144000"/>
              <a:gd name="connsiteY8" fmla="*/ 319377 h 6858000"/>
              <a:gd name="connsiteX9" fmla="*/ 319377 w 9144000"/>
              <a:gd name="connsiteY9" fmla="*/ 319377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319377 w 9144000"/>
              <a:gd name="connsiteY5" fmla="*/ 319377 h 6858000"/>
              <a:gd name="connsiteX6" fmla="*/ 319377 w 9144000"/>
              <a:gd name="connsiteY6" fmla="*/ 6538623 h 6858000"/>
              <a:gd name="connsiteX7" fmla="*/ 8824623 w 9144000"/>
              <a:gd name="connsiteY7" fmla="*/ 6538623 h 6858000"/>
              <a:gd name="connsiteX8" fmla="*/ 8824623 w 9144000"/>
              <a:gd name="connsiteY8" fmla="*/ 319377 h 6858000"/>
              <a:gd name="connsiteX9" fmla="*/ 319377 w 9144000"/>
              <a:gd name="connsiteY9" fmla="*/ 319377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319377 w 9144000"/>
              <a:gd name="connsiteY5" fmla="*/ 319377 h 6858000"/>
              <a:gd name="connsiteX6" fmla="*/ 319377 w 9144000"/>
              <a:gd name="connsiteY6" fmla="*/ 6538623 h 6858000"/>
              <a:gd name="connsiteX7" fmla="*/ 8824623 w 9144000"/>
              <a:gd name="connsiteY7" fmla="*/ 6538623 h 6858000"/>
              <a:gd name="connsiteX8" fmla="*/ 8824623 w 9144000"/>
              <a:gd name="connsiteY8" fmla="*/ 319377 h 6858000"/>
              <a:gd name="connsiteX9" fmla="*/ 319377 w 9144000"/>
              <a:gd name="connsiteY9" fmla="*/ 319377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319377 w 9144000"/>
              <a:gd name="connsiteY5" fmla="*/ 319377 h 6858000"/>
              <a:gd name="connsiteX6" fmla="*/ 319377 w 9144000"/>
              <a:gd name="connsiteY6" fmla="*/ 6538623 h 6858000"/>
              <a:gd name="connsiteX7" fmla="*/ 8824623 w 9144000"/>
              <a:gd name="connsiteY7" fmla="*/ 6538623 h 6858000"/>
              <a:gd name="connsiteX8" fmla="*/ 8824623 w 9144000"/>
              <a:gd name="connsiteY8" fmla="*/ 319377 h 6858000"/>
              <a:gd name="connsiteX9" fmla="*/ 319377 w 9144000"/>
              <a:gd name="connsiteY9" fmla="*/ 319377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319377 w 9144000"/>
              <a:gd name="connsiteY5" fmla="*/ 319377 h 6858000"/>
              <a:gd name="connsiteX6" fmla="*/ 319377 w 9144000"/>
              <a:gd name="connsiteY6" fmla="*/ 6538623 h 6858000"/>
              <a:gd name="connsiteX7" fmla="*/ 8824623 w 9144000"/>
              <a:gd name="connsiteY7" fmla="*/ 6538623 h 6858000"/>
              <a:gd name="connsiteX8" fmla="*/ 8824623 w 9144000"/>
              <a:gd name="connsiteY8" fmla="*/ 319377 h 6858000"/>
              <a:gd name="connsiteX9" fmla="*/ 319377 w 9144000"/>
              <a:gd name="connsiteY9" fmla="*/ 319377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319377 w 9144000"/>
              <a:gd name="connsiteY5" fmla="*/ 319377 h 6858000"/>
              <a:gd name="connsiteX6" fmla="*/ 319377 w 9144000"/>
              <a:gd name="connsiteY6" fmla="*/ 6538623 h 6858000"/>
              <a:gd name="connsiteX7" fmla="*/ 8824623 w 9144000"/>
              <a:gd name="connsiteY7" fmla="*/ 6538623 h 6858000"/>
              <a:gd name="connsiteX8" fmla="*/ 8824623 w 9144000"/>
              <a:gd name="connsiteY8" fmla="*/ 319377 h 6858000"/>
              <a:gd name="connsiteX9" fmla="*/ 319377 w 9144000"/>
              <a:gd name="connsiteY9" fmla="*/ 319377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319377 w 9144000"/>
              <a:gd name="connsiteY5" fmla="*/ 319377 h 6858000"/>
              <a:gd name="connsiteX6" fmla="*/ 319377 w 9144000"/>
              <a:gd name="connsiteY6" fmla="*/ 6538623 h 6858000"/>
              <a:gd name="connsiteX7" fmla="*/ 8824623 w 9144000"/>
              <a:gd name="connsiteY7" fmla="*/ 6538623 h 6858000"/>
              <a:gd name="connsiteX8" fmla="*/ 8824623 w 9144000"/>
              <a:gd name="connsiteY8" fmla="*/ 319377 h 6858000"/>
              <a:gd name="connsiteX9" fmla="*/ 319377 w 9144000"/>
              <a:gd name="connsiteY9" fmla="*/ 319377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319377 w 9144000"/>
              <a:gd name="connsiteY5" fmla="*/ 319377 h 6858000"/>
              <a:gd name="connsiteX6" fmla="*/ 319377 w 9144000"/>
              <a:gd name="connsiteY6" fmla="*/ 6538623 h 6858000"/>
              <a:gd name="connsiteX7" fmla="*/ 8824623 w 9144000"/>
              <a:gd name="connsiteY7" fmla="*/ 6538623 h 6858000"/>
              <a:gd name="connsiteX8" fmla="*/ 8824623 w 9144000"/>
              <a:gd name="connsiteY8" fmla="*/ 319377 h 6858000"/>
              <a:gd name="connsiteX9" fmla="*/ 319377 w 9144000"/>
              <a:gd name="connsiteY9" fmla="*/ 319377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319377 w 9144000"/>
              <a:gd name="connsiteY5" fmla="*/ 319377 h 6858000"/>
              <a:gd name="connsiteX6" fmla="*/ 319377 w 9144000"/>
              <a:gd name="connsiteY6" fmla="*/ 6538623 h 6858000"/>
              <a:gd name="connsiteX7" fmla="*/ 8824623 w 9144000"/>
              <a:gd name="connsiteY7" fmla="*/ 6538623 h 6858000"/>
              <a:gd name="connsiteX8" fmla="*/ 8824623 w 9144000"/>
              <a:gd name="connsiteY8" fmla="*/ 319377 h 6858000"/>
              <a:gd name="connsiteX9" fmla="*/ 319377 w 9144000"/>
              <a:gd name="connsiteY9" fmla="*/ 31937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144000" h="6858000">
                <a:moveTo>
                  <a:pt x="0" y="0"/>
                </a:moveTo>
                <a:lnTo>
                  <a:pt x="9144000" y="0"/>
                </a:lnTo>
                <a:lnTo>
                  <a:pt x="9144000" y="6858000"/>
                </a:lnTo>
                <a:lnTo>
                  <a:pt x="0" y="6858000"/>
                </a:lnTo>
                <a:lnTo>
                  <a:pt x="0" y="0"/>
                </a:lnTo>
                <a:close/>
                <a:moveTo>
                  <a:pt x="319377" y="319377"/>
                </a:moveTo>
                <a:cubicBezTo>
                  <a:pt x="104224" y="2405906"/>
                  <a:pt x="77330" y="4411753"/>
                  <a:pt x="319377" y="6538623"/>
                </a:cubicBezTo>
                <a:cubicBezTo>
                  <a:pt x="3167906" y="6740329"/>
                  <a:pt x="6016435" y="6767223"/>
                  <a:pt x="8824623" y="6538623"/>
                </a:cubicBezTo>
                <a:cubicBezTo>
                  <a:pt x="9039775" y="4478988"/>
                  <a:pt x="9026329" y="2432801"/>
                  <a:pt x="8824623" y="319377"/>
                </a:cubicBezTo>
                <a:cubicBezTo>
                  <a:pt x="6029882" y="90777"/>
                  <a:pt x="3181353" y="104224"/>
                  <a:pt x="319377" y="319377"/>
                </a:cubicBezTo>
                <a:close/>
              </a:path>
            </a:pathLst>
          </a:custGeom>
          <a:gradFill flip="none" rotWithShape="1">
            <a:gsLst>
              <a:gs pos="0">
                <a:srgbClr val="A603AB"/>
              </a:gs>
              <a:gs pos="21001">
                <a:srgbClr val="0819FB"/>
              </a:gs>
              <a:gs pos="35001">
                <a:srgbClr val="1A8D48"/>
              </a:gs>
              <a:gs pos="52000">
                <a:srgbClr val="FFFF00"/>
              </a:gs>
              <a:gs pos="73000">
                <a:srgbClr val="EE3F17"/>
              </a:gs>
              <a:gs pos="88000">
                <a:srgbClr val="E81766"/>
              </a:gs>
              <a:gs pos="100000">
                <a:srgbClr val="A603AB"/>
              </a:gs>
            </a:gsLst>
            <a:lin ang="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>
              <a:solidFill>
                <a:schemeClr val="tx1"/>
              </a:solidFill>
            </a:endParaRPr>
          </a:p>
        </p:txBody>
      </p:sp>
      <p:sp>
        <p:nvSpPr>
          <p:cNvPr id="2" name="1 CuadroTexto"/>
          <p:cNvSpPr txBox="1"/>
          <p:nvPr/>
        </p:nvSpPr>
        <p:spPr>
          <a:xfrm>
            <a:off x="644905" y="5524534"/>
            <a:ext cx="7887535" cy="568762"/>
          </a:xfrm>
          <a:prstGeom prst="roundRect">
            <a:avLst>
              <a:gd name="adj" fmla="val 14274"/>
            </a:avLst>
          </a:prstGeom>
          <a:solidFill>
            <a:schemeClr val="bg1">
              <a:alpha val="34000"/>
            </a:schemeClr>
          </a:solidFill>
          <a:ln w="38100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sz="2800" dirty="0"/>
              <a:t>__________ </a:t>
            </a:r>
            <a:r>
              <a:rPr lang="es-ES_tradnl" sz="2800" dirty="0" err="1"/>
              <a:t>is</a:t>
            </a:r>
            <a:r>
              <a:rPr lang="es-ES_tradnl" sz="2800" dirty="0"/>
              <a:t> </a:t>
            </a:r>
            <a:r>
              <a:rPr lang="es-ES_tradnl" sz="2800" dirty="0" err="1"/>
              <a:t>the</a:t>
            </a:r>
            <a:r>
              <a:rPr lang="es-ES_tradnl" sz="2800" dirty="0"/>
              <a:t> </a:t>
            </a:r>
            <a:r>
              <a:rPr lang="es-ES_tradnl" sz="2800" dirty="0" err="1"/>
              <a:t>football</a:t>
            </a:r>
            <a:r>
              <a:rPr lang="es-ES_tradnl" sz="2800" dirty="0"/>
              <a:t> match? </a:t>
            </a:r>
            <a:r>
              <a:rPr lang="es-ES_tradnl" sz="2800" dirty="0" err="1"/>
              <a:t>It’s</a:t>
            </a:r>
            <a:r>
              <a:rPr lang="es-ES_tradnl" sz="2800" dirty="0"/>
              <a:t> </a:t>
            </a:r>
            <a:r>
              <a:rPr lang="es-ES_tradnl" sz="2800" dirty="0" err="1"/>
              <a:t>next</a:t>
            </a:r>
            <a:r>
              <a:rPr lang="es-ES_tradnl" sz="2800" dirty="0"/>
              <a:t> </a:t>
            </a:r>
            <a:r>
              <a:rPr lang="es-ES_tradnl" sz="2800" dirty="0" err="1"/>
              <a:t>Sunday</a:t>
            </a:r>
            <a:r>
              <a:rPr lang="es-ES_tradnl" sz="2800" dirty="0"/>
              <a:t>.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1259632" y="332656"/>
            <a:ext cx="67371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Click</a:t>
            </a:r>
            <a:r>
              <a:rPr lang="es-ES_tradn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ES_tradnl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</a:t>
            </a:r>
            <a:r>
              <a:rPr lang="es-ES_tradn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ES_tradnl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</a:t>
            </a:r>
            <a:r>
              <a:rPr lang="es-ES_tradn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ES_tradnl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right</a:t>
            </a:r>
            <a:r>
              <a:rPr lang="es-ES_tradn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ES_tradnl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question</a:t>
            </a:r>
            <a:r>
              <a:rPr lang="es-ES_tradn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ES_tradnl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word</a:t>
            </a:r>
            <a:r>
              <a:rPr lang="es-ES_tradn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to complete </a:t>
            </a:r>
            <a:r>
              <a:rPr lang="es-ES_tradnl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</a:t>
            </a:r>
            <a:r>
              <a:rPr lang="es-ES_tradn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ES_tradnl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sentence</a:t>
            </a:r>
            <a:r>
              <a:rPr lang="es-ES_tradn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s-E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9" name="8 Image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847752">
            <a:off x="714786" y="1306617"/>
            <a:ext cx="1725026" cy="786319"/>
          </a:xfrm>
          <a:prstGeom prst="rect">
            <a:avLst/>
          </a:prstGeom>
        </p:spPr>
      </p:pic>
      <p:pic>
        <p:nvPicPr>
          <p:cNvPr id="35" name="34 Imagen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80331">
            <a:off x="2637392" y="888852"/>
            <a:ext cx="1718930" cy="786319"/>
          </a:xfrm>
          <a:prstGeom prst="rect">
            <a:avLst/>
          </a:prstGeom>
        </p:spPr>
      </p:pic>
      <p:pic>
        <p:nvPicPr>
          <p:cNvPr id="36" name="35 Imagen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4633" y="2124008"/>
            <a:ext cx="1923971" cy="761326"/>
          </a:xfrm>
          <a:prstGeom prst="rect">
            <a:avLst/>
          </a:prstGeom>
        </p:spPr>
      </p:pic>
      <p:pic>
        <p:nvPicPr>
          <p:cNvPr id="37" name="36 Imagen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7690" y="1005863"/>
            <a:ext cx="1743547" cy="797580"/>
          </a:xfrm>
          <a:prstGeom prst="rect">
            <a:avLst/>
          </a:prstGeom>
        </p:spPr>
      </p:pic>
      <p:pic>
        <p:nvPicPr>
          <p:cNvPr id="38" name="37 Imagen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082570">
            <a:off x="4945145" y="2143424"/>
            <a:ext cx="1725026" cy="722494"/>
          </a:xfrm>
          <a:prstGeom prst="rect">
            <a:avLst/>
          </a:prstGeom>
        </p:spPr>
      </p:pic>
      <p:pic>
        <p:nvPicPr>
          <p:cNvPr id="39" name="38 Imagen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402296">
            <a:off x="1012009" y="2541822"/>
            <a:ext cx="1725026" cy="786319"/>
          </a:xfrm>
          <a:prstGeom prst="rect">
            <a:avLst/>
          </a:prstGeom>
        </p:spPr>
      </p:pic>
      <p:pic>
        <p:nvPicPr>
          <p:cNvPr id="40" name="39 Imagen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20403">
            <a:off x="6764050" y="972926"/>
            <a:ext cx="1718930" cy="786319"/>
          </a:xfrm>
          <a:prstGeom prst="rect">
            <a:avLst/>
          </a:prstGeom>
        </p:spPr>
      </p:pic>
      <p:sp>
        <p:nvSpPr>
          <p:cNvPr id="15" name="14 Botón de acción: Hacia delante o Siguiente">
            <a:hlinkClick r:id="" action="ppaction://hlinkshowjump?jump=nextslide" highlightClick="1"/>
          </p:cNvPr>
          <p:cNvSpPr/>
          <p:nvPr/>
        </p:nvSpPr>
        <p:spPr>
          <a:xfrm>
            <a:off x="7126039" y="4725144"/>
            <a:ext cx="1102557" cy="475704"/>
          </a:xfrm>
          <a:prstGeom prst="actionButtonForwardNext">
            <a:avLst/>
          </a:prstGeom>
          <a:solidFill>
            <a:srgbClr val="00B0F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000" b="1" dirty="0"/>
              <a:t>NEXT</a:t>
            </a:r>
            <a:endParaRPr lang="es-ES" b="1" dirty="0"/>
          </a:p>
        </p:txBody>
      </p:sp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47943" y="2859867"/>
            <a:ext cx="1444137" cy="2609099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18 Elipse"/>
          <p:cNvSpPr/>
          <p:nvPr/>
        </p:nvSpPr>
        <p:spPr>
          <a:xfrm>
            <a:off x="4472942" y="4005064"/>
            <a:ext cx="216023" cy="14401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17" name="16 Imagen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7117" y="2212487"/>
            <a:ext cx="1588561" cy="722494"/>
          </a:xfrm>
          <a:prstGeom prst="rect">
            <a:avLst/>
          </a:prstGeom>
        </p:spPr>
      </p:pic>
      <p:sp>
        <p:nvSpPr>
          <p:cNvPr id="20" name="19 CuadroTexto"/>
          <p:cNvSpPr txBox="1"/>
          <p:nvPr/>
        </p:nvSpPr>
        <p:spPr>
          <a:xfrm>
            <a:off x="7824709" y="6156012"/>
            <a:ext cx="7942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_tradnl" b="1" dirty="0"/>
              <a:t>5/18</a:t>
            </a:r>
            <a:endParaRPr lang="es-ES" b="1" dirty="0"/>
          </a:p>
        </p:txBody>
      </p:sp>
    </p:spTree>
    <p:extLst>
      <p:ext uri="{BB962C8B-B14F-4D97-AF65-F5344CB8AC3E}">
        <p14:creationId xmlns:p14="http://schemas.microsoft.com/office/powerpoint/2010/main" val="37493921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4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1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5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5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7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5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6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6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3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6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6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9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7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7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7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5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7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7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8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81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8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8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87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8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9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9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uzzer_wro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99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0" fill="hold">
                      <p:stCondLst>
                        <p:cond delay="0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uzzer_wro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105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6" fill="hold">
                      <p:stCondLst>
                        <p:cond delay="0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uzzer_wro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111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2" fill="hold">
                      <p:stCondLst>
                        <p:cond delay="0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uzzer_wro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117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8" fill="hold">
                      <p:stCondLst>
                        <p:cond delay="0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uzzer_wro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123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4" fill="hold">
                      <p:stCondLst>
                        <p:cond delay="0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uzzer_wro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  <p:seq concurrent="1" nextAc="seek">
              <p:cTn id="129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0" fill="hold">
                      <p:stCondLst>
                        <p:cond delay="0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53" presetClass="exit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3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>
                            <p:stCondLst>
                              <p:cond delay="500"/>
                            </p:stCondLst>
                            <p:childTnLst>
                              <p:par>
                                <p:cTn id="15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164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5" fill="hold">
                      <p:stCondLst>
                        <p:cond delay="0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uzzer_wro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</p:childTnLst>
        </p:cTn>
      </p:par>
    </p:tnLst>
    <p:bldLst>
      <p:bldP spid="15" grpId="0" animBg="1"/>
      <p:bldP spid="1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3 Marco"/>
          <p:cNvSpPr/>
          <p:nvPr/>
        </p:nvSpPr>
        <p:spPr>
          <a:xfrm>
            <a:off x="0" y="0"/>
            <a:ext cx="9144000" cy="6858000"/>
          </a:xfrm>
          <a:custGeom>
            <a:avLst/>
            <a:gdLst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319377 w 9144000"/>
              <a:gd name="connsiteY5" fmla="*/ 319377 h 6858000"/>
              <a:gd name="connsiteX6" fmla="*/ 319377 w 9144000"/>
              <a:gd name="connsiteY6" fmla="*/ 6538623 h 6858000"/>
              <a:gd name="connsiteX7" fmla="*/ 8824623 w 9144000"/>
              <a:gd name="connsiteY7" fmla="*/ 6538623 h 6858000"/>
              <a:gd name="connsiteX8" fmla="*/ 8824623 w 9144000"/>
              <a:gd name="connsiteY8" fmla="*/ 319377 h 6858000"/>
              <a:gd name="connsiteX9" fmla="*/ 319377 w 9144000"/>
              <a:gd name="connsiteY9" fmla="*/ 319377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319377 w 9144000"/>
              <a:gd name="connsiteY5" fmla="*/ 319377 h 6858000"/>
              <a:gd name="connsiteX6" fmla="*/ 319377 w 9144000"/>
              <a:gd name="connsiteY6" fmla="*/ 6538623 h 6858000"/>
              <a:gd name="connsiteX7" fmla="*/ 8824623 w 9144000"/>
              <a:gd name="connsiteY7" fmla="*/ 6538623 h 6858000"/>
              <a:gd name="connsiteX8" fmla="*/ 8824623 w 9144000"/>
              <a:gd name="connsiteY8" fmla="*/ 319377 h 6858000"/>
              <a:gd name="connsiteX9" fmla="*/ 319377 w 9144000"/>
              <a:gd name="connsiteY9" fmla="*/ 319377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319377 w 9144000"/>
              <a:gd name="connsiteY5" fmla="*/ 319377 h 6858000"/>
              <a:gd name="connsiteX6" fmla="*/ 319377 w 9144000"/>
              <a:gd name="connsiteY6" fmla="*/ 6538623 h 6858000"/>
              <a:gd name="connsiteX7" fmla="*/ 8824623 w 9144000"/>
              <a:gd name="connsiteY7" fmla="*/ 6538623 h 6858000"/>
              <a:gd name="connsiteX8" fmla="*/ 8824623 w 9144000"/>
              <a:gd name="connsiteY8" fmla="*/ 319377 h 6858000"/>
              <a:gd name="connsiteX9" fmla="*/ 319377 w 9144000"/>
              <a:gd name="connsiteY9" fmla="*/ 319377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319377 w 9144000"/>
              <a:gd name="connsiteY5" fmla="*/ 319377 h 6858000"/>
              <a:gd name="connsiteX6" fmla="*/ 319377 w 9144000"/>
              <a:gd name="connsiteY6" fmla="*/ 6538623 h 6858000"/>
              <a:gd name="connsiteX7" fmla="*/ 8824623 w 9144000"/>
              <a:gd name="connsiteY7" fmla="*/ 6538623 h 6858000"/>
              <a:gd name="connsiteX8" fmla="*/ 8824623 w 9144000"/>
              <a:gd name="connsiteY8" fmla="*/ 319377 h 6858000"/>
              <a:gd name="connsiteX9" fmla="*/ 319377 w 9144000"/>
              <a:gd name="connsiteY9" fmla="*/ 319377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319377 w 9144000"/>
              <a:gd name="connsiteY5" fmla="*/ 319377 h 6858000"/>
              <a:gd name="connsiteX6" fmla="*/ 319377 w 9144000"/>
              <a:gd name="connsiteY6" fmla="*/ 6538623 h 6858000"/>
              <a:gd name="connsiteX7" fmla="*/ 8824623 w 9144000"/>
              <a:gd name="connsiteY7" fmla="*/ 6538623 h 6858000"/>
              <a:gd name="connsiteX8" fmla="*/ 8824623 w 9144000"/>
              <a:gd name="connsiteY8" fmla="*/ 319377 h 6858000"/>
              <a:gd name="connsiteX9" fmla="*/ 319377 w 9144000"/>
              <a:gd name="connsiteY9" fmla="*/ 319377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319377 w 9144000"/>
              <a:gd name="connsiteY5" fmla="*/ 319377 h 6858000"/>
              <a:gd name="connsiteX6" fmla="*/ 319377 w 9144000"/>
              <a:gd name="connsiteY6" fmla="*/ 6538623 h 6858000"/>
              <a:gd name="connsiteX7" fmla="*/ 8824623 w 9144000"/>
              <a:gd name="connsiteY7" fmla="*/ 6538623 h 6858000"/>
              <a:gd name="connsiteX8" fmla="*/ 8824623 w 9144000"/>
              <a:gd name="connsiteY8" fmla="*/ 319377 h 6858000"/>
              <a:gd name="connsiteX9" fmla="*/ 319377 w 9144000"/>
              <a:gd name="connsiteY9" fmla="*/ 319377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319377 w 9144000"/>
              <a:gd name="connsiteY5" fmla="*/ 319377 h 6858000"/>
              <a:gd name="connsiteX6" fmla="*/ 319377 w 9144000"/>
              <a:gd name="connsiteY6" fmla="*/ 6538623 h 6858000"/>
              <a:gd name="connsiteX7" fmla="*/ 8824623 w 9144000"/>
              <a:gd name="connsiteY7" fmla="*/ 6538623 h 6858000"/>
              <a:gd name="connsiteX8" fmla="*/ 8824623 w 9144000"/>
              <a:gd name="connsiteY8" fmla="*/ 319377 h 6858000"/>
              <a:gd name="connsiteX9" fmla="*/ 319377 w 9144000"/>
              <a:gd name="connsiteY9" fmla="*/ 319377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319377 w 9144000"/>
              <a:gd name="connsiteY5" fmla="*/ 319377 h 6858000"/>
              <a:gd name="connsiteX6" fmla="*/ 319377 w 9144000"/>
              <a:gd name="connsiteY6" fmla="*/ 6538623 h 6858000"/>
              <a:gd name="connsiteX7" fmla="*/ 8824623 w 9144000"/>
              <a:gd name="connsiteY7" fmla="*/ 6538623 h 6858000"/>
              <a:gd name="connsiteX8" fmla="*/ 8824623 w 9144000"/>
              <a:gd name="connsiteY8" fmla="*/ 319377 h 6858000"/>
              <a:gd name="connsiteX9" fmla="*/ 319377 w 9144000"/>
              <a:gd name="connsiteY9" fmla="*/ 319377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319377 w 9144000"/>
              <a:gd name="connsiteY5" fmla="*/ 319377 h 6858000"/>
              <a:gd name="connsiteX6" fmla="*/ 319377 w 9144000"/>
              <a:gd name="connsiteY6" fmla="*/ 6538623 h 6858000"/>
              <a:gd name="connsiteX7" fmla="*/ 8824623 w 9144000"/>
              <a:gd name="connsiteY7" fmla="*/ 6538623 h 6858000"/>
              <a:gd name="connsiteX8" fmla="*/ 8824623 w 9144000"/>
              <a:gd name="connsiteY8" fmla="*/ 319377 h 6858000"/>
              <a:gd name="connsiteX9" fmla="*/ 319377 w 9144000"/>
              <a:gd name="connsiteY9" fmla="*/ 31937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144000" h="6858000">
                <a:moveTo>
                  <a:pt x="0" y="0"/>
                </a:moveTo>
                <a:lnTo>
                  <a:pt x="9144000" y="0"/>
                </a:lnTo>
                <a:lnTo>
                  <a:pt x="9144000" y="6858000"/>
                </a:lnTo>
                <a:lnTo>
                  <a:pt x="0" y="6858000"/>
                </a:lnTo>
                <a:lnTo>
                  <a:pt x="0" y="0"/>
                </a:lnTo>
                <a:close/>
                <a:moveTo>
                  <a:pt x="319377" y="319377"/>
                </a:moveTo>
                <a:cubicBezTo>
                  <a:pt x="104224" y="2405906"/>
                  <a:pt x="77330" y="4411753"/>
                  <a:pt x="319377" y="6538623"/>
                </a:cubicBezTo>
                <a:cubicBezTo>
                  <a:pt x="3167906" y="6740329"/>
                  <a:pt x="6016435" y="6767223"/>
                  <a:pt x="8824623" y="6538623"/>
                </a:cubicBezTo>
                <a:cubicBezTo>
                  <a:pt x="9039775" y="4478988"/>
                  <a:pt x="9026329" y="2432801"/>
                  <a:pt x="8824623" y="319377"/>
                </a:cubicBezTo>
                <a:cubicBezTo>
                  <a:pt x="6029882" y="90777"/>
                  <a:pt x="3181353" y="104224"/>
                  <a:pt x="319377" y="319377"/>
                </a:cubicBezTo>
                <a:close/>
              </a:path>
            </a:pathLst>
          </a:custGeom>
          <a:gradFill flip="none" rotWithShape="1">
            <a:gsLst>
              <a:gs pos="0">
                <a:srgbClr val="A603AB"/>
              </a:gs>
              <a:gs pos="21001">
                <a:srgbClr val="0819FB"/>
              </a:gs>
              <a:gs pos="35001">
                <a:srgbClr val="1A8D48"/>
              </a:gs>
              <a:gs pos="52000">
                <a:srgbClr val="FFFF00"/>
              </a:gs>
              <a:gs pos="73000">
                <a:srgbClr val="EE3F17"/>
              </a:gs>
              <a:gs pos="88000">
                <a:srgbClr val="E81766"/>
              </a:gs>
              <a:gs pos="100000">
                <a:srgbClr val="A603AB"/>
              </a:gs>
            </a:gsLst>
            <a:lin ang="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>
              <a:solidFill>
                <a:schemeClr val="tx1"/>
              </a:solidFill>
            </a:endParaRPr>
          </a:p>
        </p:txBody>
      </p:sp>
      <p:sp>
        <p:nvSpPr>
          <p:cNvPr id="2" name="1 CuadroTexto"/>
          <p:cNvSpPr txBox="1"/>
          <p:nvPr/>
        </p:nvSpPr>
        <p:spPr>
          <a:xfrm>
            <a:off x="644905" y="5524534"/>
            <a:ext cx="7887535" cy="568762"/>
          </a:xfrm>
          <a:prstGeom prst="roundRect">
            <a:avLst>
              <a:gd name="adj" fmla="val 14274"/>
            </a:avLst>
          </a:prstGeom>
          <a:solidFill>
            <a:schemeClr val="bg1">
              <a:alpha val="34000"/>
            </a:schemeClr>
          </a:solidFill>
          <a:ln w="38100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sz="2800" dirty="0"/>
              <a:t>__________ </a:t>
            </a:r>
            <a:r>
              <a:rPr lang="es-ES_tradnl" sz="2800" dirty="0" err="1"/>
              <a:t>old</a:t>
            </a:r>
            <a:r>
              <a:rPr lang="es-ES_tradnl" sz="2800" dirty="0"/>
              <a:t> are </a:t>
            </a:r>
            <a:r>
              <a:rPr lang="es-ES_tradnl" sz="2800" dirty="0" err="1"/>
              <a:t>you</a:t>
            </a:r>
            <a:r>
              <a:rPr lang="es-ES_tradnl" sz="2800" dirty="0"/>
              <a:t>? </a:t>
            </a:r>
            <a:r>
              <a:rPr lang="es-ES_tradnl" sz="2800" dirty="0" err="1"/>
              <a:t>I’m</a:t>
            </a:r>
            <a:r>
              <a:rPr lang="es-ES_tradnl" sz="2800" dirty="0"/>
              <a:t> </a:t>
            </a:r>
            <a:r>
              <a:rPr lang="es-ES_tradnl" sz="2800" dirty="0" err="1"/>
              <a:t>twelve</a:t>
            </a:r>
            <a:r>
              <a:rPr lang="es-ES_tradnl" sz="2800" dirty="0"/>
              <a:t>.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1259632" y="332656"/>
            <a:ext cx="67371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Click</a:t>
            </a:r>
            <a:r>
              <a:rPr lang="es-ES_tradn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ES_tradnl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</a:t>
            </a:r>
            <a:r>
              <a:rPr lang="es-ES_tradn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ES_tradnl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</a:t>
            </a:r>
            <a:r>
              <a:rPr lang="es-ES_tradn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ES_tradnl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right</a:t>
            </a:r>
            <a:r>
              <a:rPr lang="es-ES_tradn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ES_tradnl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question</a:t>
            </a:r>
            <a:r>
              <a:rPr lang="es-ES_tradn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ES_tradnl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word</a:t>
            </a:r>
            <a:r>
              <a:rPr lang="es-ES_tradn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to complete </a:t>
            </a:r>
            <a:r>
              <a:rPr lang="es-ES_tradnl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</a:t>
            </a:r>
            <a:r>
              <a:rPr lang="es-ES_tradn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ES_tradnl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sentence</a:t>
            </a:r>
            <a:r>
              <a:rPr lang="es-ES_tradn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s-E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9" name="8 Image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847752">
            <a:off x="714786" y="1306617"/>
            <a:ext cx="1725026" cy="786319"/>
          </a:xfrm>
          <a:prstGeom prst="rect">
            <a:avLst/>
          </a:prstGeom>
        </p:spPr>
      </p:pic>
      <p:pic>
        <p:nvPicPr>
          <p:cNvPr id="35" name="34 Imagen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82948">
            <a:off x="6715518" y="1178315"/>
            <a:ext cx="1718930" cy="786319"/>
          </a:xfrm>
          <a:prstGeom prst="rect">
            <a:avLst/>
          </a:prstGeom>
        </p:spPr>
      </p:pic>
      <p:pic>
        <p:nvPicPr>
          <p:cNvPr id="36" name="35 Imagen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9792" y="2148538"/>
            <a:ext cx="1923971" cy="761326"/>
          </a:xfrm>
          <a:prstGeom prst="rect">
            <a:avLst/>
          </a:prstGeom>
        </p:spPr>
      </p:pic>
      <p:pic>
        <p:nvPicPr>
          <p:cNvPr id="37" name="36 Imagen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954170">
            <a:off x="2526241" y="959225"/>
            <a:ext cx="1743544" cy="797579"/>
          </a:xfrm>
          <a:prstGeom prst="rect">
            <a:avLst/>
          </a:prstGeom>
        </p:spPr>
      </p:pic>
      <p:pic>
        <p:nvPicPr>
          <p:cNvPr id="38" name="37 Imagen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082570">
            <a:off x="4904449" y="2167954"/>
            <a:ext cx="1725026" cy="722494"/>
          </a:xfrm>
          <a:prstGeom prst="rect">
            <a:avLst/>
          </a:prstGeom>
        </p:spPr>
      </p:pic>
      <p:pic>
        <p:nvPicPr>
          <p:cNvPr id="39" name="38 Imagen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402296">
            <a:off x="776749" y="2541821"/>
            <a:ext cx="1725026" cy="786319"/>
          </a:xfrm>
          <a:prstGeom prst="rect">
            <a:avLst/>
          </a:prstGeom>
        </p:spPr>
      </p:pic>
      <p:pic>
        <p:nvPicPr>
          <p:cNvPr id="40" name="39 Imagen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3270" y="1107963"/>
            <a:ext cx="1718930" cy="786319"/>
          </a:xfrm>
          <a:prstGeom prst="rect">
            <a:avLst/>
          </a:prstGeom>
        </p:spPr>
      </p:pic>
      <p:sp>
        <p:nvSpPr>
          <p:cNvPr id="15" name="14 Botón de acción: Hacia delante o Siguiente">
            <a:hlinkClick r:id="" action="ppaction://hlinkshowjump?jump=nextslide" highlightClick="1"/>
          </p:cNvPr>
          <p:cNvSpPr/>
          <p:nvPr/>
        </p:nvSpPr>
        <p:spPr>
          <a:xfrm>
            <a:off x="7126039" y="4725144"/>
            <a:ext cx="1102557" cy="475704"/>
          </a:xfrm>
          <a:prstGeom prst="actionButtonForwardNext">
            <a:avLst/>
          </a:prstGeom>
          <a:solidFill>
            <a:srgbClr val="00B0F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000" b="1" dirty="0"/>
              <a:t>NEXT</a:t>
            </a:r>
            <a:endParaRPr lang="es-ES" b="1" dirty="0"/>
          </a:p>
        </p:txBody>
      </p:sp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47943" y="2859867"/>
            <a:ext cx="1444137" cy="2609099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18 Elipse"/>
          <p:cNvSpPr/>
          <p:nvPr/>
        </p:nvSpPr>
        <p:spPr>
          <a:xfrm>
            <a:off x="4472942" y="4005064"/>
            <a:ext cx="216023" cy="14401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17" name="16 Imagen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4" y="2272356"/>
            <a:ext cx="1588561" cy="722494"/>
          </a:xfrm>
          <a:prstGeom prst="rect">
            <a:avLst/>
          </a:prstGeom>
        </p:spPr>
      </p:pic>
      <p:sp>
        <p:nvSpPr>
          <p:cNvPr id="20" name="19 CuadroTexto"/>
          <p:cNvSpPr txBox="1"/>
          <p:nvPr/>
        </p:nvSpPr>
        <p:spPr>
          <a:xfrm>
            <a:off x="7824709" y="6156012"/>
            <a:ext cx="7942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_tradnl" b="1" dirty="0"/>
              <a:t>6/18</a:t>
            </a:r>
            <a:endParaRPr lang="es-ES" b="1" dirty="0"/>
          </a:p>
        </p:txBody>
      </p:sp>
    </p:spTree>
    <p:extLst>
      <p:ext uri="{BB962C8B-B14F-4D97-AF65-F5344CB8AC3E}">
        <p14:creationId xmlns:p14="http://schemas.microsoft.com/office/powerpoint/2010/main" val="37042670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4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1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5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5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7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5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6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6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3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6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6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9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7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7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7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5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7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7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8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81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8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8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87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8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9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9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uzzer_wro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99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0" fill="hold">
                      <p:stCondLst>
                        <p:cond delay="0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uzzer_wro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105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6" fill="hold">
                      <p:stCondLst>
                        <p:cond delay="0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uzzer_wro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111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2" fill="hold">
                      <p:stCondLst>
                        <p:cond delay="0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uzzer_wro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117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8" fill="hold">
                      <p:stCondLst>
                        <p:cond delay="0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uzzer_wro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123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4" fill="hold">
                      <p:stCondLst>
                        <p:cond delay="0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uzzer_wro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  <p:seq concurrent="1" nextAc="seek">
              <p:cTn id="129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0" fill="hold">
                      <p:stCondLst>
                        <p:cond delay="0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53" presetClass="exit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3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>
                            <p:stCondLst>
                              <p:cond delay="500"/>
                            </p:stCondLst>
                            <p:childTnLst>
                              <p:par>
                                <p:cTn id="15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164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5" fill="hold">
                      <p:stCondLst>
                        <p:cond delay="0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uzzer_wro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</p:childTnLst>
        </p:cTn>
      </p:par>
    </p:tnLst>
    <p:bldLst>
      <p:bldP spid="15" grpId="0" animBg="1"/>
      <p:bldP spid="1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3 Marco"/>
          <p:cNvSpPr/>
          <p:nvPr/>
        </p:nvSpPr>
        <p:spPr>
          <a:xfrm>
            <a:off x="0" y="0"/>
            <a:ext cx="9144000" cy="6858000"/>
          </a:xfrm>
          <a:custGeom>
            <a:avLst/>
            <a:gdLst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319377 w 9144000"/>
              <a:gd name="connsiteY5" fmla="*/ 319377 h 6858000"/>
              <a:gd name="connsiteX6" fmla="*/ 319377 w 9144000"/>
              <a:gd name="connsiteY6" fmla="*/ 6538623 h 6858000"/>
              <a:gd name="connsiteX7" fmla="*/ 8824623 w 9144000"/>
              <a:gd name="connsiteY7" fmla="*/ 6538623 h 6858000"/>
              <a:gd name="connsiteX8" fmla="*/ 8824623 w 9144000"/>
              <a:gd name="connsiteY8" fmla="*/ 319377 h 6858000"/>
              <a:gd name="connsiteX9" fmla="*/ 319377 w 9144000"/>
              <a:gd name="connsiteY9" fmla="*/ 319377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319377 w 9144000"/>
              <a:gd name="connsiteY5" fmla="*/ 319377 h 6858000"/>
              <a:gd name="connsiteX6" fmla="*/ 319377 w 9144000"/>
              <a:gd name="connsiteY6" fmla="*/ 6538623 h 6858000"/>
              <a:gd name="connsiteX7" fmla="*/ 8824623 w 9144000"/>
              <a:gd name="connsiteY7" fmla="*/ 6538623 h 6858000"/>
              <a:gd name="connsiteX8" fmla="*/ 8824623 w 9144000"/>
              <a:gd name="connsiteY8" fmla="*/ 319377 h 6858000"/>
              <a:gd name="connsiteX9" fmla="*/ 319377 w 9144000"/>
              <a:gd name="connsiteY9" fmla="*/ 319377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319377 w 9144000"/>
              <a:gd name="connsiteY5" fmla="*/ 319377 h 6858000"/>
              <a:gd name="connsiteX6" fmla="*/ 319377 w 9144000"/>
              <a:gd name="connsiteY6" fmla="*/ 6538623 h 6858000"/>
              <a:gd name="connsiteX7" fmla="*/ 8824623 w 9144000"/>
              <a:gd name="connsiteY7" fmla="*/ 6538623 h 6858000"/>
              <a:gd name="connsiteX8" fmla="*/ 8824623 w 9144000"/>
              <a:gd name="connsiteY8" fmla="*/ 319377 h 6858000"/>
              <a:gd name="connsiteX9" fmla="*/ 319377 w 9144000"/>
              <a:gd name="connsiteY9" fmla="*/ 319377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319377 w 9144000"/>
              <a:gd name="connsiteY5" fmla="*/ 319377 h 6858000"/>
              <a:gd name="connsiteX6" fmla="*/ 319377 w 9144000"/>
              <a:gd name="connsiteY6" fmla="*/ 6538623 h 6858000"/>
              <a:gd name="connsiteX7" fmla="*/ 8824623 w 9144000"/>
              <a:gd name="connsiteY7" fmla="*/ 6538623 h 6858000"/>
              <a:gd name="connsiteX8" fmla="*/ 8824623 w 9144000"/>
              <a:gd name="connsiteY8" fmla="*/ 319377 h 6858000"/>
              <a:gd name="connsiteX9" fmla="*/ 319377 w 9144000"/>
              <a:gd name="connsiteY9" fmla="*/ 319377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319377 w 9144000"/>
              <a:gd name="connsiteY5" fmla="*/ 319377 h 6858000"/>
              <a:gd name="connsiteX6" fmla="*/ 319377 w 9144000"/>
              <a:gd name="connsiteY6" fmla="*/ 6538623 h 6858000"/>
              <a:gd name="connsiteX7" fmla="*/ 8824623 w 9144000"/>
              <a:gd name="connsiteY7" fmla="*/ 6538623 h 6858000"/>
              <a:gd name="connsiteX8" fmla="*/ 8824623 w 9144000"/>
              <a:gd name="connsiteY8" fmla="*/ 319377 h 6858000"/>
              <a:gd name="connsiteX9" fmla="*/ 319377 w 9144000"/>
              <a:gd name="connsiteY9" fmla="*/ 319377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319377 w 9144000"/>
              <a:gd name="connsiteY5" fmla="*/ 319377 h 6858000"/>
              <a:gd name="connsiteX6" fmla="*/ 319377 w 9144000"/>
              <a:gd name="connsiteY6" fmla="*/ 6538623 h 6858000"/>
              <a:gd name="connsiteX7" fmla="*/ 8824623 w 9144000"/>
              <a:gd name="connsiteY7" fmla="*/ 6538623 h 6858000"/>
              <a:gd name="connsiteX8" fmla="*/ 8824623 w 9144000"/>
              <a:gd name="connsiteY8" fmla="*/ 319377 h 6858000"/>
              <a:gd name="connsiteX9" fmla="*/ 319377 w 9144000"/>
              <a:gd name="connsiteY9" fmla="*/ 319377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319377 w 9144000"/>
              <a:gd name="connsiteY5" fmla="*/ 319377 h 6858000"/>
              <a:gd name="connsiteX6" fmla="*/ 319377 w 9144000"/>
              <a:gd name="connsiteY6" fmla="*/ 6538623 h 6858000"/>
              <a:gd name="connsiteX7" fmla="*/ 8824623 w 9144000"/>
              <a:gd name="connsiteY7" fmla="*/ 6538623 h 6858000"/>
              <a:gd name="connsiteX8" fmla="*/ 8824623 w 9144000"/>
              <a:gd name="connsiteY8" fmla="*/ 319377 h 6858000"/>
              <a:gd name="connsiteX9" fmla="*/ 319377 w 9144000"/>
              <a:gd name="connsiteY9" fmla="*/ 319377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319377 w 9144000"/>
              <a:gd name="connsiteY5" fmla="*/ 319377 h 6858000"/>
              <a:gd name="connsiteX6" fmla="*/ 319377 w 9144000"/>
              <a:gd name="connsiteY6" fmla="*/ 6538623 h 6858000"/>
              <a:gd name="connsiteX7" fmla="*/ 8824623 w 9144000"/>
              <a:gd name="connsiteY7" fmla="*/ 6538623 h 6858000"/>
              <a:gd name="connsiteX8" fmla="*/ 8824623 w 9144000"/>
              <a:gd name="connsiteY8" fmla="*/ 319377 h 6858000"/>
              <a:gd name="connsiteX9" fmla="*/ 319377 w 9144000"/>
              <a:gd name="connsiteY9" fmla="*/ 319377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319377 w 9144000"/>
              <a:gd name="connsiteY5" fmla="*/ 319377 h 6858000"/>
              <a:gd name="connsiteX6" fmla="*/ 319377 w 9144000"/>
              <a:gd name="connsiteY6" fmla="*/ 6538623 h 6858000"/>
              <a:gd name="connsiteX7" fmla="*/ 8824623 w 9144000"/>
              <a:gd name="connsiteY7" fmla="*/ 6538623 h 6858000"/>
              <a:gd name="connsiteX8" fmla="*/ 8824623 w 9144000"/>
              <a:gd name="connsiteY8" fmla="*/ 319377 h 6858000"/>
              <a:gd name="connsiteX9" fmla="*/ 319377 w 9144000"/>
              <a:gd name="connsiteY9" fmla="*/ 31937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144000" h="6858000">
                <a:moveTo>
                  <a:pt x="0" y="0"/>
                </a:moveTo>
                <a:lnTo>
                  <a:pt x="9144000" y="0"/>
                </a:lnTo>
                <a:lnTo>
                  <a:pt x="9144000" y="6858000"/>
                </a:lnTo>
                <a:lnTo>
                  <a:pt x="0" y="6858000"/>
                </a:lnTo>
                <a:lnTo>
                  <a:pt x="0" y="0"/>
                </a:lnTo>
                <a:close/>
                <a:moveTo>
                  <a:pt x="319377" y="319377"/>
                </a:moveTo>
                <a:cubicBezTo>
                  <a:pt x="104224" y="2405906"/>
                  <a:pt x="77330" y="4411753"/>
                  <a:pt x="319377" y="6538623"/>
                </a:cubicBezTo>
                <a:cubicBezTo>
                  <a:pt x="3167906" y="6740329"/>
                  <a:pt x="6016435" y="6767223"/>
                  <a:pt x="8824623" y="6538623"/>
                </a:cubicBezTo>
                <a:cubicBezTo>
                  <a:pt x="9039775" y="4478988"/>
                  <a:pt x="9026329" y="2432801"/>
                  <a:pt x="8824623" y="319377"/>
                </a:cubicBezTo>
                <a:cubicBezTo>
                  <a:pt x="6029882" y="90777"/>
                  <a:pt x="3181353" y="104224"/>
                  <a:pt x="319377" y="319377"/>
                </a:cubicBezTo>
                <a:close/>
              </a:path>
            </a:pathLst>
          </a:custGeom>
          <a:gradFill flip="none" rotWithShape="1">
            <a:gsLst>
              <a:gs pos="0">
                <a:srgbClr val="A603AB"/>
              </a:gs>
              <a:gs pos="21001">
                <a:srgbClr val="0819FB"/>
              </a:gs>
              <a:gs pos="35001">
                <a:srgbClr val="1A8D48"/>
              </a:gs>
              <a:gs pos="52000">
                <a:srgbClr val="FFFF00"/>
              </a:gs>
              <a:gs pos="73000">
                <a:srgbClr val="EE3F17"/>
              </a:gs>
              <a:gs pos="88000">
                <a:srgbClr val="E81766"/>
              </a:gs>
              <a:gs pos="100000">
                <a:srgbClr val="A603AB"/>
              </a:gs>
            </a:gsLst>
            <a:lin ang="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>
              <a:solidFill>
                <a:schemeClr val="tx1"/>
              </a:solidFill>
            </a:endParaRPr>
          </a:p>
        </p:txBody>
      </p:sp>
      <p:sp>
        <p:nvSpPr>
          <p:cNvPr id="2" name="1 CuadroTexto"/>
          <p:cNvSpPr txBox="1"/>
          <p:nvPr/>
        </p:nvSpPr>
        <p:spPr>
          <a:xfrm>
            <a:off x="644905" y="5524534"/>
            <a:ext cx="7887535" cy="568762"/>
          </a:xfrm>
          <a:prstGeom prst="roundRect">
            <a:avLst>
              <a:gd name="adj" fmla="val 14274"/>
            </a:avLst>
          </a:prstGeom>
          <a:solidFill>
            <a:schemeClr val="bg1">
              <a:alpha val="34000"/>
            </a:schemeClr>
          </a:solidFill>
          <a:ln w="38100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sz="2800" dirty="0"/>
              <a:t>__________ do </a:t>
            </a:r>
            <a:r>
              <a:rPr lang="es-ES_tradnl" sz="2800" dirty="0" err="1"/>
              <a:t>you</a:t>
            </a:r>
            <a:r>
              <a:rPr lang="es-ES_tradnl" sz="2800" dirty="0"/>
              <a:t> </a:t>
            </a:r>
            <a:r>
              <a:rPr lang="es-ES_tradnl" sz="2800" dirty="0" err="1"/>
              <a:t>get</a:t>
            </a:r>
            <a:r>
              <a:rPr lang="es-ES_tradnl" sz="2800" dirty="0"/>
              <a:t> to </a:t>
            </a:r>
            <a:r>
              <a:rPr lang="es-ES_tradnl" sz="2800" dirty="0" err="1"/>
              <a:t>school</a:t>
            </a:r>
            <a:r>
              <a:rPr lang="es-ES_tradnl" sz="2800" dirty="0"/>
              <a:t>? </a:t>
            </a:r>
            <a:r>
              <a:rPr lang="es-ES_tradnl" sz="2800" dirty="0" err="1"/>
              <a:t>By</a:t>
            </a:r>
            <a:r>
              <a:rPr lang="es-ES_tradnl" sz="2800" dirty="0"/>
              <a:t> bus.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1259632" y="332656"/>
            <a:ext cx="67371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Click</a:t>
            </a:r>
            <a:r>
              <a:rPr lang="es-ES_tradn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ES_tradnl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</a:t>
            </a:r>
            <a:r>
              <a:rPr lang="es-ES_tradn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ES_tradnl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</a:t>
            </a:r>
            <a:r>
              <a:rPr lang="es-ES_tradn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ES_tradnl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right</a:t>
            </a:r>
            <a:r>
              <a:rPr lang="es-ES_tradn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ES_tradnl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question</a:t>
            </a:r>
            <a:r>
              <a:rPr lang="es-ES_tradn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ES_tradnl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word</a:t>
            </a:r>
            <a:r>
              <a:rPr lang="es-ES_tradn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to complete </a:t>
            </a:r>
            <a:r>
              <a:rPr lang="es-ES_tradnl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</a:t>
            </a:r>
            <a:r>
              <a:rPr lang="es-ES_tradn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ES_tradnl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sentence</a:t>
            </a:r>
            <a:r>
              <a:rPr lang="es-ES_tradn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s-E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9" name="8 Image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847752">
            <a:off x="714786" y="1306617"/>
            <a:ext cx="1725026" cy="786319"/>
          </a:xfrm>
          <a:prstGeom prst="rect">
            <a:avLst/>
          </a:prstGeom>
        </p:spPr>
      </p:pic>
      <p:pic>
        <p:nvPicPr>
          <p:cNvPr id="35" name="34 Imagen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82948">
            <a:off x="6746934" y="1178316"/>
            <a:ext cx="1718930" cy="786319"/>
          </a:xfrm>
          <a:prstGeom prst="rect">
            <a:avLst/>
          </a:prstGeom>
        </p:spPr>
      </p:pic>
      <p:pic>
        <p:nvPicPr>
          <p:cNvPr id="36" name="35 Imagen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7784" y="2173655"/>
            <a:ext cx="1923971" cy="761326"/>
          </a:xfrm>
          <a:prstGeom prst="rect">
            <a:avLst/>
          </a:prstGeom>
        </p:spPr>
      </p:pic>
      <p:pic>
        <p:nvPicPr>
          <p:cNvPr id="37" name="36 Imagen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954170">
            <a:off x="2542908" y="940780"/>
            <a:ext cx="1743544" cy="797579"/>
          </a:xfrm>
          <a:prstGeom prst="rect">
            <a:avLst/>
          </a:prstGeom>
        </p:spPr>
      </p:pic>
      <p:pic>
        <p:nvPicPr>
          <p:cNvPr id="38" name="37 Imagen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082570">
            <a:off x="4849343" y="2173742"/>
            <a:ext cx="1725026" cy="722494"/>
          </a:xfrm>
          <a:prstGeom prst="rect">
            <a:avLst/>
          </a:prstGeom>
        </p:spPr>
      </p:pic>
      <p:pic>
        <p:nvPicPr>
          <p:cNvPr id="39" name="38 Imagen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402296">
            <a:off x="776749" y="2541822"/>
            <a:ext cx="1725026" cy="786319"/>
          </a:xfrm>
          <a:prstGeom prst="rect">
            <a:avLst/>
          </a:prstGeom>
        </p:spPr>
      </p:pic>
      <p:pic>
        <p:nvPicPr>
          <p:cNvPr id="40" name="39 Imagen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4793" y="1052736"/>
            <a:ext cx="1718930" cy="786319"/>
          </a:xfrm>
          <a:prstGeom prst="rect">
            <a:avLst/>
          </a:prstGeom>
        </p:spPr>
      </p:pic>
      <p:sp>
        <p:nvSpPr>
          <p:cNvPr id="15" name="14 Botón de acción: Hacia delante o Siguiente">
            <a:hlinkClick r:id="" action="ppaction://hlinkshowjump?jump=nextslide" highlightClick="1"/>
          </p:cNvPr>
          <p:cNvSpPr/>
          <p:nvPr/>
        </p:nvSpPr>
        <p:spPr>
          <a:xfrm>
            <a:off x="7126039" y="4725144"/>
            <a:ext cx="1102557" cy="475704"/>
          </a:xfrm>
          <a:prstGeom prst="actionButtonForwardNext">
            <a:avLst/>
          </a:prstGeom>
          <a:solidFill>
            <a:srgbClr val="00B0F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000" b="1" dirty="0"/>
              <a:t>NEXT</a:t>
            </a:r>
            <a:endParaRPr lang="es-ES" b="1" dirty="0"/>
          </a:p>
        </p:txBody>
      </p:sp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47943" y="2859867"/>
            <a:ext cx="1444137" cy="2609099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18 Elipse"/>
          <p:cNvSpPr/>
          <p:nvPr/>
        </p:nvSpPr>
        <p:spPr>
          <a:xfrm>
            <a:off x="4468770" y="4005064"/>
            <a:ext cx="216023" cy="14401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17" name="16 Imagen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6256" y="2272356"/>
            <a:ext cx="1588561" cy="722494"/>
          </a:xfrm>
          <a:prstGeom prst="rect">
            <a:avLst/>
          </a:prstGeom>
        </p:spPr>
      </p:pic>
      <p:sp>
        <p:nvSpPr>
          <p:cNvPr id="20" name="19 CuadroTexto"/>
          <p:cNvSpPr txBox="1"/>
          <p:nvPr/>
        </p:nvSpPr>
        <p:spPr>
          <a:xfrm>
            <a:off x="7824709" y="6156012"/>
            <a:ext cx="7942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_tradnl" b="1" dirty="0"/>
              <a:t>7/18</a:t>
            </a:r>
            <a:endParaRPr lang="es-ES" b="1" dirty="0"/>
          </a:p>
        </p:txBody>
      </p:sp>
    </p:spTree>
    <p:extLst>
      <p:ext uri="{BB962C8B-B14F-4D97-AF65-F5344CB8AC3E}">
        <p14:creationId xmlns:p14="http://schemas.microsoft.com/office/powerpoint/2010/main" val="27782760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4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1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5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5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7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5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6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6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3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6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6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9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7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7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7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5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7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7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8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81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8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8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87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8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9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9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uzzer_wro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99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0" fill="hold">
                      <p:stCondLst>
                        <p:cond delay="0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uzzer_wro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105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6" fill="hold">
                      <p:stCondLst>
                        <p:cond delay="0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uzzer_wro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111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2" fill="hold">
                      <p:stCondLst>
                        <p:cond delay="0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uzzer_wro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117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8" fill="hold">
                      <p:stCondLst>
                        <p:cond delay="0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uzzer_wro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123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4" fill="hold">
                      <p:stCondLst>
                        <p:cond delay="0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uzzer_wro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  <p:seq concurrent="1" nextAc="seek">
              <p:cTn id="129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0" fill="hold">
                      <p:stCondLst>
                        <p:cond delay="0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53" presetClass="exit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3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>
                            <p:stCondLst>
                              <p:cond delay="500"/>
                            </p:stCondLst>
                            <p:childTnLst>
                              <p:par>
                                <p:cTn id="15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164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5" fill="hold">
                      <p:stCondLst>
                        <p:cond delay="0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uzzer_wro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</p:childTnLst>
        </p:cTn>
      </p:par>
    </p:tnLst>
    <p:bldLst>
      <p:bldP spid="15" grpId="0" animBg="1"/>
      <p:bldP spid="1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3 Marco"/>
          <p:cNvSpPr/>
          <p:nvPr/>
        </p:nvSpPr>
        <p:spPr>
          <a:xfrm>
            <a:off x="0" y="0"/>
            <a:ext cx="9144000" cy="6858000"/>
          </a:xfrm>
          <a:custGeom>
            <a:avLst/>
            <a:gdLst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319377 w 9144000"/>
              <a:gd name="connsiteY5" fmla="*/ 319377 h 6858000"/>
              <a:gd name="connsiteX6" fmla="*/ 319377 w 9144000"/>
              <a:gd name="connsiteY6" fmla="*/ 6538623 h 6858000"/>
              <a:gd name="connsiteX7" fmla="*/ 8824623 w 9144000"/>
              <a:gd name="connsiteY7" fmla="*/ 6538623 h 6858000"/>
              <a:gd name="connsiteX8" fmla="*/ 8824623 w 9144000"/>
              <a:gd name="connsiteY8" fmla="*/ 319377 h 6858000"/>
              <a:gd name="connsiteX9" fmla="*/ 319377 w 9144000"/>
              <a:gd name="connsiteY9" fmla="*/ 319377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319377 w 9144000"/>
              <a:gd name="connsiteY5" fmla="*/ 319377 h 6858000"/>
              <a:gd name="connsiteX6" fmla="*/ 319377 w 9144000"/>
              <a:gd name="connsiteY6" fmla="*/ 6538623 h 6858000"/>
              <a:gd name="connsiteX7" fmla="*/ 8824623 w 9144000"/>
              <a:gd name="connsiteY7" fmla="*/ 6538623 h 6858000"/>
              <a:gd name="connsiteX8" fmla="*/ 8824623 w 9144000"/>
              <a:gd name="connsiteY8" fmla="*/ 319377 h 6858000"/>
              <a:gd name="connsiteX9" fmla="*/ 319377 w 9144000"/>
              <a:gd name="connsiteY9" fmla="*/ 319377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319377 w 9144000"/>
              <a:gd name="connsiteY5" fmla="*/ 319377 h 6858000"/>
              <a:gd name="connsiteX6" fmla="*/ 319377 w 9144000"/>
              <a:gd name="connsiteY6" fmla="*/ 6538623 h 6858000"/>
              <a:gd name="connsiteX7" fmla="*/ 8824623 w 9144000"/>
              <a:gd name="connsiteY7" fmla="*/ 6538623 h 6858000"/>
              <a:gd name="connsiteX8" fmla="*/ 8824623 w 9144000"/>
              <a:gd name="connsiteY8" fmla="*/ 319377 h 6858000"/>
              <a:gd name="connsiteX9" fmla="*/ 319377 w 9144000"/>
              <a:gd name="connsiteY9" fmla="*/ 319377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319377 w 9144000"/>
              <a:gd name="connsiteY5" fmla="*/ 319377 h 6858000"/>
              <a:gd name="connsiteX6" fmla="*/ 319377 w 9144000"/>
              <a:gd name="connsiteY6" fmla="*/ 6538623 h 6858000"/>
              <a:gd name="connsiteX7" fmla="*/ 8824623 w 9144000"/>
              <a:gd name="connsiteY7" fmla="*/ 6538623 h 6858000"/>
              <a:gd name="connsiteX8" fmla="*/ 8824623 w 9144000"/>
              <a:gd name="connsiteY8" fmla="*/ 319377 h 6858000"/>
              <a:gd name="connsiteX9" fmla="*/ 319377 w 9144000"/>
              <a:gd name="connsiteY9" fmla="*/ 319377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319377 w 9144000"/>
              <a:gd name="connsiteY5" fmla="*/ 319377 h 6858000"/>
              <a:gd name="connsiteX6" fmla="*/ 319377 w 9144000"/>
              <a:gd name="connsiteY6" fmla="*/ 6538623 h 6858000"/>
              <a:gd name="connsiteX7" fmla="*/ 8824623 w 9144000"/>
              <a:gd name="connsiteY7" fmla="*/ 6538623 h 6858000"/>
              <a:gd name="connsiteX8" fmla="*/ 8824623 w 9144000"/>
              <a:gd name="connsiteY8" fmla="*/ 319377 h 6858000"/>
              <a:gd name="connsiteX9" fmla="*/ 319377 w 9144000"/>
              <a:gd name="connsiteY9" fmla="*/ 319377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319377 w 9144000"/>
              <a:gd name="connsiteY5" fmla="*/ 319377 h 6858000"/>
              <a:gd name="connsiteX6" fmla="*/ 319377 w 9144000"/>
              <a:gd name="connsiteY6" fmla="*/ 6538623 h 6858000"/>
              <a:gd name="connsiteX7" fmla="*/ 8824623 w 9144000"/>
              <a:gd name="connsiteY7" fmla="*/ 6538623 h 6858000"/>
              <a:gd name="connsiteX8" fmla="*/ 8824623 w 9144000"/>
              <a:gd name="connsiteY8" fmla="*/ 319377 h 6858000"/>
              <a:gd name="connsiteX9" fmla="*/ 319377 w 9144000"/>
              <a:gd name="connsiteY9" fmla="*/ 319377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319377 w 9144000"/>
              <a:gd name="connsiteY5" fmla="*/ 319377 h 6858000"/>
              <a:gd name="connsiteX6" fmla="*/ 319377 w 9144000"/>
              <a:gd name="connsiteY6" fmla="*/ 6538623 h 6858000"/>
              <a:gd name="connsiteX7" fmla="*/ 8824623 w 9144000"/>
              <a:gd name="connsiteY7" fmla="*/ 6538623 h 6858000"/>
              <a:gd name="connsiteX8" fmla="*/ 8824623 w 9144000"/>
              <a:gd name="connsiteY8" fmla="*/ 319377 h 6858000"/>
              <a:gd name="connsiteX9" fmla="*/ 319377 w 9144000"/>
              <a:gd name="connsiteY9" fmla="*/ 319377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319377 w 9144000"/>
              <a:gd name="connsiteY5" fmla="*/ 319377 h 6858000"/>
              <a:gd name="connsiteX6" fmla="*/ 319377 w 9144000"/>
              <a:gd name="connsiteY6" fmla="*/ 6538623 h 6858000"/>
              <a:gd name="connsiteX7" fmla="*/ 8824623 w 9144000"/>
              <a:gd name="connsiteY7" fmla="*/ 6538623 h 6858000"/>
              <a:gd name="connsiteX8" fmla="*/ 8824623 w 9144000"/>
              <a:gd name="connsiteY8" fmla="*/ 319377 h 6858000"/>
              <a:gd name="connsiteX9" fmla="*/ 319377 w 9144000"/>
              <a:gd name="connsiteY9" fmla="*/ 319377 h 6858000"/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5" fmla="*/ 319377 w 9144000"/>
              <a:gd name="connsiteY5" fmla="*/ 319377 h 6858000"/>
              <a:gd name="connsiteX6" fmla="*/ 319377 w 9144000"/>
              <a:gd name="connsiteY6" fmla="*/ 6538623 h 6858000"/>
              <a:gd name="connsiteX7" fmla="*/ 8824623 w 9144000"/>
              <a:gd name="connsiteY7" fmla="*/ 6538623 h 6858000"/>
              <a:gd name="connsiteX8" fmla="*/ 8824623 w 9144000"/>
              <a:gd name="connsiteY8" fmla="*/ 319377 h 6858000"/>
              <a:gd name="connsiteX9" fmla="*/ 319377 w 9144000"/>
              <a:gd name="connsiteY9" fmla="*/ 31937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144000" h="6858000">
                <a:moveTo>
                  <a:pt x="0" y="0"/>
                </a:moveTo>
                <a:lnTo>
                  <a:pt x="9144000" y="0"/>
                </a:lnTo>
                <a:lnTo>
                  <a:pt x="9144000" y="6858000"/>
                </a:lnTo>
                <a:lnTo>
                  <a:pt x="0" y="6858000"/>
                </a:lnTo>
                <a:lnTo>
                  <a:pt x="0" y="0"/>
                </a:lnTo>
                <a:close/>
                <a:moveTo>
                  <a:pt x="319377" y="319377"/>
                </a:moveTo>
                <a:cubicBezTo>
                  <a:pt x="104224" y="2405906"/>
                  <a:pt x="77330" y="4411753"/>
                  <a:pt x="319377" y="6538623"/>
                </a:cubicBezTo>
                <a:cubicBezTo>
                  <a:pt x="3167906" y="6740329"/>
                  <a:pt x="6016435" y="6767223"/>
                  <a:pt x="8824623" y="6538623"/>
                </a:cubicBezTo>
                <a:cubicBezTo>
                  <a:pt x="9039775" y="4478988"/>
                  <a:pt x="9026329" y="2432801"/>
                  <a:pt x="8824623" y="319377"/>
                </a:cubicBezTo>
                <a:cubicBezTo>
                  <a:pt x="6029882" y="90777"/>
                  <a:pt x="3181353" y="104224"/>
                  <a:pt x="319377" y="319377"/>
                </a:cubicBezTo>
                <a:close/>
              </a:path>
            </a:pathLst>
          </a:custGeom>
          <a:gradFill flip="none" rotWithShape="1">
            <a:gsLst>
              <a:gs pos="0">
                <a:srgbClr val="A603AB"/>
              </a:gs>
              <a:gs pos="21001">
                <a:srgbClr val="0819FB"/>
              </a:gs>
              <a:gs pos="35001">
                <a:srgbClr val="1A8D48"/>
              </a:gs>
              <a:gs pos="52000">
                <a:srgbClr val="FFFF00"/>
              </a:gs>
              <a:gs pos="73000">
                <a:srgbClr val="EE3F17"/>
              </a:gs>
              <a:gs pos="88000">
                <a:srgbClr val="E81766"/>
              </a:gs>
              <a:gs pos="100000">
                <a:srgbClr val="A603AB"/>
              </a:gs>
            </a:gsLst>
            <a:lin ang="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>
              <a:solidFill>
                <a:schemeClr val="tx1"/>
              </a:solidFill>
            </a:endParaRPr>
          </a:p>
        </p:txBody>
      </p:sp>
      <p:sp>
        <p:nvSpPr>
          <p:cNvPr id="2" name="1 CuadroTexto"/>
          <p:cNvSpPr txBox="1"/>
          <p:nvPr/>
        </p:nvSpPr>
        <p:spPr>
          <a:xfrm>
            <a:off x="644905" y="5524534"/>
            <a:ext cx="7887535" cy="568762"/>
          </a:xfrm>
          <a:prstGeom prst="roundRect">
            <a:avLst>
              <a:gd name="adj" fmla="val 14274"/>
            </a:avLst>
          </a:prstGeom>
          <a:solidFill>
            <a:schemeClr val="bg1">
              <a:alpha val="34000"/>
            </a:schemeClr>
          </a:solidFill>
          <a:ln w="38100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sz="2800" dirty="0"/>
              <a:t>__________ </a:t>
            </a:r>
            <a:r>
              <a:rPr lang="es-ES_tradnl" sz="2800" dirty="0" err="1"/>
              <a:t>subjects</a:t>
            </a:r>
            <a:r>
              <a:rPr lang="es-ES_tradnl" sz="2800" dirty="0"/>
              <a:t> do </a:t>
            </a:r>
            <a:r>
              <a:rPr lang="es-ES_tradnl" sz="2800" dirty="0" err="1"/>
              <a:t>you</a:t>
            </a:r>
            <a:r>
              <a:rPr lang="es-ES_tradnl" sz="2800" dirty="0"/>
              <a:t> </a:t>
            </a:r>
            <a:r>
              <a:rPr lang="es-ES_tradnl" sz="2800" dirty="0" err="1"/>
              <a:t>prefer</a:t>
            </a:r>
            <a:r>
              <a:rPr lang="es-ES_tradnl" sz="2800" dirty="0"/>
              <a:t>? English and art.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1259632" y="332656"/>
            <a:ext cx="67371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Click</a:t>
            </a:r>
            <a:r>
              <a:rPr lang="es-ES_tradn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ES_tradnl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</a:t>
            </a:r>
            <a:r>
              <a:rPr lang="es-ES_tradn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ES_tradnl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</a:t>
            </a:r>
            <a:r>
              <a:rPr lang="es-ES_tradn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ES_tradnl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right</a:t>
            </a:r>
            <a:r>
              <a:rPr lang="es-ES_tradn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ES_tradnl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question</a:t>
            </a:r>
            <a:r>
              <a:rPr lang="es-ES_tradn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ES_tradnl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word</a:t>
            </a:r>
            <a:r>
              <a:rPr lang="es-ES_tradn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to complete </a:t>
            </a:r>
            <a:r>
              <a:rPr lang="es-ES_tradnl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</a:t>
            </a:r>
            <a:r>
              <a:rPr lang="es-ES_tradn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ES_tradnl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sentence</a:t>
            </a:r>
            <a:r>
              <a:rPr lang="es-ES_tradn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s-E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9" name="8 Image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760752">
            <a:off x="2697331" y="921127"/>
            <a:ext cx="1718930" cy="786319"/>
          </a:xfrm>
          <a:prstGeom prst="rect">
            <a:avLst/>
          </a:prstGeom>
        </p:spPr>
      </p:pic>
      <p:pic>
        <p:nvPicPr>
          <p:cNvPr id="35" name="34 Imagen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82948">
            <a:off x="6674926" y="1178316"/>
            <a:ext cx="1718930" cy="786319"/>
          </a:xfrm>
          <a:prstGeom prst="rect">
            <a:avLst/>
          </a:prstGeom>
        </p:spPr>
      </p:pic>
      <p:pic>
        <p:nvPicPr>
          <p:cNvPr id="36" name="35 Imagen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7784" y="2173655"/>
            <a:ext cx="1923971" cy="761326"/>
          </a:xfrm>
          <a:prstGeom prst="rect">
            <a:avLst/>
          </a:prstGeom>
        </p:spPr>
      </p:pic>
      <p:pic>
        <p:nvPicPr>
          <p:cNvPr id="37" name="36 Imagen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280638">
            <a:off x="4962152" y="2224477"/>
            <a:ext cx="1743544" cy="730250"/>
          </a:xfrm>
          <a:prstGeom prst="rect">
            <a:avLst/>
          </a:prstGeom>
        </p:spPr>
      </p:pic>
      <p:pic>
        <p:nvPicPr>
          <p:cNvPr id="38" name="37 Imagen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27209">
            <a:off x="756033" y="1210227"/>
            <a:ext cx="1585006" cy="722494"/>
          </a:xfrm>
          <a:prstGeom prst="rect">
            <a:avLst/>
          </a:prstGeom>
        </p:spPr>
      </p:pic>
      <p:pic>
        <p:nvPicPr>
          <p:cNvPr id="39" name="38 Imagen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402296">
            <a:off x="776749" y="2541822"/>
            <a:ext cx="1725026" cy="786319"/>
          </a:xfrm>
          <a:prstGeom prst="rect">
            <a:avLst/>
          </a:prstGeom>
        </p:spPr>
      </p:pic>
      <p:pic>
        <p:nvPicPr>
          <p:cNvPr id="40" name="39 Imagen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3626" y="1196752"/>
            <a:ext cx="1718930" cy="786319"/>
          </a:xfrm>
          <a:prstGeom prst="rect">
            <a:avLst/>
          </a:prstGeom>
        </p:spPr>
      </p:pic>
      <p:sp>
        <p:nvSpPr>
          <p:cNvPr id="15" name="14 Botón de acción: Hacia delante o Siguiente">
            <a:hlinkClick r:id="" action="ppaction://hlinkshowjump?jump=nextslide" highlightClick="1"/>
          </p:cNvPr>
          <p:cNvSpPr/>
          <p:nvPr/>
        </p:nvSpPr>
        <p:spPr>
          <a:xfrm>
            <a:off x="7126039" y="4725144"/>
            <a:ext cx="1102557" cy="475704"/>
          </a:xfrm>
          <a:prstGeom prst="actionButtonForwardNext">
            <a:avLst/>
          </a:prstGeom>
          <a:solidFill>
            <a:srgbClr val="00B0F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000" b="1" dirty="0"/>
              <a:t>NEXT</a:t>
            </a:r>
            <a:endParaRPr lang="es-ES" b="1" dirty="0"/>
          </a:p>
        </p:txBody>
      </p:sp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47943" y="2859867"/>
            <a:ext cx="1444137" cy="2609099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18 Elipse"/>
          <p:cNvSpPr/>
          <p:nvPr/>
        </p:nvSpPr>
        <p:spPr>
          <a:xfrm>
            <a:off x="4472942" y="4005064"/>
            <a:ext cx="216023" cy="14401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17" name="16 Imagen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4" y="2272356"/>
            <a:ext cx="1588561" cy="722494"/>
          </a:xfrm>
          <a:prstGeom prst="rect">
            <a:avLst/>
          </a:prstGeom>
        </p:spPr>
      </p:pic>
      <p:sp>
        <p:nvSpPr>
          <p:cNvPr id="20" name="19 CuadroTexto"/>
          <p:cNvSpPr txBox="1"/>
          <p:nvPr/>
        </p:nvSpPr>
        <p:spPr>
          <a:xfrm>
            <a:off x="7824709" y="6156012"/>
            <a:ext cx="7942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_tradnl" b="1" dirty="0"/>
              <a:t>8/18</a:t>
            </a:r>
            <a:endParaRPr lang="es-ES" b="1" dirty="0"/>
          </a:p>
        </p:txBody>
      </p:sp>
    </p:spTree>
    <p:extLst>
      <p:ext uri="{BB962C8B-B14F-4D97-AF65-F5344CB8AC3E}">
        <p14:creationId xmlns:p14="http://schemas.microsoft.com/office/powerpoint/2010/main" val="42549029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4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1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5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5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7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5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6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6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3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6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6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9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7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7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7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5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7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7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8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81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8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8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87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8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9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9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uzzer_wro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99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0" fill="hold">
                      <p:stCondLst>
                        <p:cond delay="0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uzzer_wro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105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6" fill="hold">
                      <p:stCondLst>
                        <p:cond delay="0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uzzer_wro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111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2" fill="hold">
                      <p:stCondLst>
                        <p:cond delay="0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uzzer_wro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117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8" fill="hold">
                      <p:stCondLst>
                        <p:cond delay="0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uzzer_wro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123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4" fill="hold">
                      <p:stCondLst>
                        <p:cond delay="0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uzzer_wro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  <p:seq concurrent="1" nextAc="seek">
              <p:cTn id="129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0" fill="hold">
                      <p:stCondLst>
                        <p:cond delay="0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53" presetClass="exit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3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>
                            <p:stCondLst>
                              <p:cond delay="500"/>
                            </p:stCondLst>
                            <p:childTnLst>
                              <p:par>
                                <p:cTn id="15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164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5" fill="hold">
                      <p:stCondLst>
                        <p:cond delay="0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uzzer_wro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</p:childTnLst>
        </p:cTn>
      </p:par>
    </p:tnLst>
    <p:bldLst>
      <p:bldP spid="15" grpId="0" animBg="1"/>
      <p:bldP spid="19" grpId="0" animBg="1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3a8e5a3a-776e-48a7-af40-7555968aa135">
      <Terms xmlns="http://schemas.microsoft.com/office/infopath/2007/PartnerControls"/>
    </lcf76f155ced4ddcb4097134ff3c332f>
    <TaxCatchAll xmlns="75e306ee-30c9-4224-8f1b-50e1227852fc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80BED175BFA75419342C496902070F7" ma:contentTypeVersion="13" ma:contentTypeDescription="Create a new document." ma:contentTypeScope="" ma:versionID="8d50b1483afdb18ef3b7dced8f714e19">
  <xsd:schema xmlns:xsd="http://www.w3.org/2001/XMLSchema" xmlns:xs="http://www.w3.org/2001/XMLSchema" xmlns:p="http://schemas.microsoft.com/office/2006/metadata/properties" xmlns:ns2="3a8e5a3a-776e-48a7-af40-7555968aa135" xmlns:ns3="75e306ee-30c9-4224-8f1b-50e1227852fc" targetNamespace="http://schemas.microsoft.com/office/2006/metadata/properties" ma:root="true" ma:fieldsID="c849b372b4ebb2a10dc7693d54a92277" ns2:_="" ns3:_="">
    <xsd:import namespace="3a8e5a3a-776e-48a7-af40-7555968aa135"/>
    <xsd:import namespace="75e306ee-30c9-4224-8f1b-50e1227852f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a8e5a3a-776e-48a7-af40-7555968aa13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0ddfba54-7f1e-40b5-bae3-43ed49c2aa4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e306ee-30c9-4224-8f1b-50e1227852fc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eebd175f-d694-4704-b906-e2d057eacca7}" ma:internalName="TaxCatchAll" ma:showField="CatchAllData" ma:web="75e306ee-30c9-4224-8f1b-50e1227852f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0D835DB-0990-4448-80CD-061463C1C08A}">
  <ds:schemaRefs>
    <ds:schemaRef ds:uri="http://schemas.microsoft.com/office/2006/metadata/properties"/>
    <ds:schemaRef ds:uri="http://schemas.microsoft.com/office/infopath/2007/PartnerControls"/>
    <ds:schemaRef ds:uri="3a8e5a3a-776e-48a7-af40-7555968aa135"/>
    <ds:schemaRef ds:uri="75e306ee-30c9-4224-8f1b-50e1227852fc"/>
  </ds:schemaRefs>
</ds:datastoreItem>
</file>

<file path=customXml/itemProps2.xml><?xml version="1.0" encoding="utf-8"?>
<ds:datastoreItem xmlns:ds="http://schemas.openxmlformats.org/officeDocument/2006/customXml" ds:itemID="{F142EA77-F972-4FDE-AEEA-71CE85D9524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094D11B-E3CA-47EE-BC49-D74B6CF3E96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a8e5a3a-776e-48a7-af40-7555968aa135"/>
    <ds:schemaRef ds:uri="75e306ee-30c9-4224-8f1b-50e1227852f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269</TotalTime>
  <Words>409</Words>
  <Application>Microsoft Office PowerPoint</Application>
  <PresentationFormat>On-screen Show (4:3)</PresentationFormat>
  <Paragraphs>76</Paragraphs>
  <Slides>19</Slides>
  <Notes>19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Tema de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PACKARD</dc:creator>
  <cp:lastModifiedBy>yasmine Mohamed Helmy</cp:lastModifiedBy>
  <cp:revision>42</cp:revision>
  <dcterms:created xsi:type="dcterms:W3CDTF">2014-05-13T17:25:39Z</dcterms:created>
  <dcterms:modified xsi:type="dcterms:W3CDTF">2024-01-19T21:19:14Z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0x010100180BED175BFA75419342C496902070F7</vt:lpwstr>
  </property>
</Properties>
</file>