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14"/>
  </p:handoutMasterIdLst>
  <p:sldIdLst>
    <p:sldId id="256" r:id="rId3"/>
    <p:sldId id="257" r:id="rId4"/>
    <p:sldId id="258" r:id="rId5"/>
    <p:sldId id="272" r:id="rId6"/>
    <p:sldId id="261" r:id="rId7"/>
    <p:sldId id="267" r:id="rId9"/>
    <p:sldId id="265" r:id="rId10"/>
    <p:sldId id="263" r:id="rId11"/>
    <p:sldId id="264" r:id="rId12"/>
    <p:sldId id="26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63C"/>
    <a:srgbClr val="111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2EB-F0FD-4839-B0B1-9D93D3A137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012E-C875-4BC2-831D-0F3B34EF4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2EB-F0FD-4839-B0B1-9D93D3A137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012E-C875-4BC2-831D-0F3B34EF4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2EB-F0FD-4839-B0B1-9D93D3A137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012E-C875-4BC2-831D-0F3B34EF4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2EB-F0FD-4839-B0B1-9D93D3A137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012E-C875-4BC2-831D-0F3B34EF4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2EB-F0FD-4839-B0B1-9D93D3A137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012E-C875-4BC2-831D-0F3B34EF4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2EB-F0FD-4839-B0B1-9D93D3A137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012E-C875-4BC2-831D-0F3B34EF4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2EB-F0FD-4839-B0B1-9D93D3A137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012E-C875-4BC2-831D-0F3B34EF4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2EB-F0FD-4839-B0B1-9D93D3A137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012E-C875-4BC2-831D-0F3B34EF4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2EB-F0FD-4839-B0B1-9D93D3A137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012E-C875-4BC2-831D-0F3B34EF4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2EB-F0FD-4839-B0B1-9D93D3A137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012E-C875-4BC2-831D-0F3B34EF4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2EB-F0FD-4839-B0B1-9D93D3A137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4012E-C875-4BC2-831D-0F3B34EF4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482EB-F0FD-4839-B0B1-9D93D3A137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4012E-C875-4BC2-831D-0F3B34EF4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ags" Target="../tags/tag1.xml"/><Relationship Id="rId3" Type="http://schemas.microsoft.com/office/2007/relationships/media" Target="file:///C:\Users\lenovo\Videos\Videoder\The%20Three%20Little%20Pigs%20480%20x%20854.mp4" TargetMode="External"/><Relationship Id="rId2" Type="http://schemas.openxmlformats.org/officeDocument/2006/relationships/video" Target="file:///C:\Users\lenovo\Videos\Videoder\The%20Three%20Little%20Pigs%20480%20x%20854.mp4" TargetMode="Externa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1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345940" y="695325"/>
            <a:ext cx="69088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The Three Little Pigs</a:t>
            </a:r>
            <a:endParaRPr lang="zh-CN" altLang="en-US" sz="56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1" name="Content Placeholder 100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36160" y="1780540"/>
            <a:ext cx="4393565" cy="4183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037559" y="2094568"/>
            <a:ext cx="6909115" cy="2706031"/>
            <a:chOff x="4037559" y="2094568"/>
            <a:chExt cx="6909115" cy="2706031"/>
          </a:xfrm>
        </p:grpSpPr>
        <p:grpSp>
          <p:nvGrpSpPr>
            <p:cNvPr id="9" name="组合 8"/>
            <p:cNvGrpSpPr/>
            <p:nvPr/>
          </p:nvGrpSpPr>
          <p:grpSpPr>
            <a:xfrm>
              <a:off x="4037559" y="2094568"/>
              <a:ext cx="6909115" cy="1565813"/>
              <a:chOff x="4063685" y="2355826"/>
              <a:chExt cx="6909115" cy="1565813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4063685" y="3309933"/>
                <a:ext cx="6791549" cy="611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:r>
                  <a:rPr lang="en-US" altLang="zh-CN" sz="1350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Click here to add content of the text</a:t>
                </a:r>
                <a:endParaRPr lang="en-US" altLang="zh-CN" sz="1350" spc="79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sym typeface="方正黑体简体" panose="02010601030101010101" pitchFamily="2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4063685" y="2355826"/>
                <a:ext cx="690911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5600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Blackboard template</a:t>
                </a:r>
                <a:endParaRPr lang="zh-CN" altLang="en-US" sz="5600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5705408" y="4501478"/>
              <a:ext cx="3455849" cy="299121"/>
              <a:chOff x="5631000" y="4349078"/>
              <a:chExt cx="3455849" cy="299121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5631000" y="4349078"/>
                <a:ext cx="1360349" cy="2991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rgbClr val="3A393A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Reporter</a:t>
                </a:r>
                <a:r>
                  <a:rPr lang="en-US" altLang="zh-CN" sz="1200" dirty="0" smtClean="0">
                    <a:solidFill>
                      <a:srgbClr val="3A393A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: XX</a:t>
                </a:r>
                <a:endParaRPr lang="zh-CN" altLang="en-US" sz="1200" dirty="0">
                  <a:solidFill>
                    <a:srgbClr val="3A393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726500" y="4349078"/>
                <a:ext cx="1360349" cy="2991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 smtClean="0">
                    <a:solidFill>
                      <a:srgbClr val="3A393A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Department</a:t>
                </a:r>
                <a:r>
                  <a:rPr lang="en-US" altLang="zh-CN" sz="1200" dirty="0" smtClean="0">
                    <a:solidFill>
                      <a:srgbClr val="3A393A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: XX</a:t>
                </a:r>
                <a:endParaRPr lang="zh-CN" altLang="en-US" sz="1200" dirty="0">
                  <a:solidFill>
                    <a:srgbClr val="3A393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6695" y="529590"/>
            <a:ext cx="9857105" cy="1161415"/>
          </a:xfrm>
        </p:spPr>
        <p:txBody>
          <a:bodyPr/>
          <a:p>
            <a:r>
              <a:rPr lang="en-US" b="1">
                <a:solidFill>
                  <a:schemeClr val="bg1"/>
                </a:solidFill>
              </a:rPr>
              <a:t>The Three Little Pigs Video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2" name="The Three Little Pigs 480 x 854">
            <a:hlinkClick r:id="" action="ppaction://media"/>
          </p:cNvPr>
          <p:cNvPicPr>
            <a:picLocks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41625" y="2172335"/>
            <a:ext cx="650748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415" y="498475"/>
            <a:ext cx="8345170" cy="1192530"/>
          </a:xfrm>
        </p:spPr>
        <p:txBody>
          <a:bodyPr>
            <a:normAutofit fontScale="90000"/>
          </a:bodyPr>
          <a:p>
            <a:r>
              <a:rPr lang="en-US" b="1">
                <a:solidFill>
                  <a:schemeClr val="bg1"/>
                </a:solidFill>
              </a:rPr>
              <a:t>Who are the Characters in the story?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0850" y="1824990"/>
            <a:ext cx="7092950" cy="36753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240" y="313055"/>
            <a:ext cx="8766175" cy="1377950"/>
          </a:xfrm>
        </p:spPr>
        <p:txBody>
          <a:bodyPr>
            <a:normAutofit/>
          </a:bodyPr>
          <a:p>
            <a:r>
              <a:rPr lang="en-US" b="1">
                <a:solidFill>
                  <a:schemeClr val="bg1"/>
                </a:solidFill>
              </a:rPr>
              <a:t>Where is the wolf and what time of day is?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00220" y="2041525"/>
            <a:ext cx="5280025" cy="4148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005404" y="1883408"/>
            <a:ext cx="9862690" cy="3335022"/>
            <a:chOff x="1005404" y="1797048"/>
            <a:chExt cx="9862690" cy="3335022"/>
          </a:xfrm>
        </p:grpSpPr>
        <p:sp>
          <p:nvSpPr>
            <p:cNvPr id="26" name="矩形 25"/>
            <p:cNvSpPr/>
            <p:nvPr/>
          </p:nvSpPr>
          <p:spPr>
            <a:xfrm>
              <a:off x="4652743" y="1797048"/>
              <a:ext cx="2909641" cy="163195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005404" y="3281043"/>
              <a:ext cx="2909641" cy="163195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>
                  <a:latin typeface="Comic Sans MS" panose="030F0702030302020204" charset="0"/>
                  <a:cs typeface="Comic Sans MS" panose="030F0702030302020204" charset="0"/>
                </a:rPr>
                <a:t>WW</a:t>
              </a:r>
              <a:endParaRPr lang="en-US" altLang="zh-CN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958453" y="3500118"/>
              <a:ext cx="2909641" cy="163195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pic>
        <p:nvPicPr>
          <p:cNvPr id="2" name="Content Placeholder 1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2510" y="887095"/>
            <a:ext cx="3139440" cy="234696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27645" y="963930"/>
            <a:ext cx="3040380" cy="2392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60" y="3648075"/>
            <a:ext cx="3230880" cy="244602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254760" y="361886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latin typeface="Comic Sans MS" panose="030F0702030302020204" charset="0"/>
                <a:cs typeface="Comic Sans MS" panose="030F0702030302020204" charset="0"/>
              </a:rPr>
              <a:t>What did the first</a:t>
            </a:r>
            <a:endParaRPr lang="en-US" b="1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b="1">
                <a:latin typeface="Comic Sans MS" panose="030F0702030302020204" charset="0"/>
                <a:cs typeface="Comic Sans MS" panose="030F0702030302020204" charset="0"/>
              </a:rPr>
              <a:t> Little Pig build his</a:t>
            </a:r>
            <a:endParaRPr lang="en-US" b="1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b="1">
                <a:latin typeface="Comic Sans MS" panose="030F0702030302020204" charset="0"/>
                <a:cs typeface="Comic Sans MS" panose="030F0702030302020204" charset="0"/>
              </a:rPr>
              <a:t>house out of?</a:t>
            </a:r>
            <a:endParaRPr lang="en-US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752340" y="2044065"/>
            <a:ext cx="26866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latin typeface="Comic Sans MS" panose="030F0702030302020204" charset="0"/>
                <a:cs typeface="Comic Sans MS" panose="030F0702030302020204" charset="0"/>
              </a:rPr>
              <a:t>Why could the wolf not blow down the the house of the Third Little Pig?</a:t>
            </a:r>
            <a:endParaRPr lang="en-US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178800" y="3752215"/>
            <a:ext cx="24695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latin typeface="Comic Sans MS" panose="030F0702030302020204" charset="0"/>
                <a:cs typeface="Comic Sans MS" panose="030F0702030302020204" charset="0"/>
              </a:rPr>
              <a:t>What did the wolf do to the next Little Pig’s house?</a:t>
            </a:r>
            <a:endParaRPr lang="en-US" b="1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418965" y="549275"/>
            <a:ext cx="7058660" cy="1496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7200" b="1">
                <a:solidFill>
                  <a:schemeClr val="bg1"/>
                </a:solidFill>
              </a:rPr>
              <a:t>The End</a:t>
            </a:r>
            <a:endParaRPr lang="en-US" sz="7200" b="1">
              <a:solidFill>
                <a:schemeClr val="bg1"/>
              </a:solidFill>
            </a:endParaRPr>
          </a:p>
        </p:txBody>
      </p:sp>
      <p:pic>
        <p:nvPicPr>
          <p:cNvPr id="102" name="Content Placeholder 10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2915" y="1716405"/>
            <a:ext cx="7266940" cy="4675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67638" y="591965"/>
            <a:ext cx="8675229" cy="5389583"/>
            <a:chOff x="1767638" y="591965"/>
            <a:chExt cx="8675229" cy="5389583"/>
          </a:xfrm>
        </p:grpSpPr>
        <p:grpSp>
          <p:nvGrpSpPr>
            <p:cNvPr id="31" name="组合 30"/>
            <p:cNvGrpSpPr/>
            <p:nvPr/>
          </p:nvGrpSpPr>
          <p:grpSpPr>
            <a:xfrm>
              <a:off x="4436699" y="1755410"/>
              <a:ext cx="3318602" cy="3347181"/>
              <a:chOff x="4436699" y="1755410"/>
              <a:chExt cx="3318602" cy="3347181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4436699" y="1755410"/>
                <a:ext cx="3318602" cy="3347181"/>
                <a:chOff x="7359961" y="2451135"/>
                <a:chExt cx="3133725" cy="3160712"/>
              </a:xfrm>
              <a:solidFill>
                <a:srgbClr val="73A18B"/>
              </a:solidFill>
            </p:grpSpPr>
            <p:sp>
              <p:nvSpPr>
                <p:cNvPr id="42" name="Freeform 5"/>
                <p:cNvSpPr/>
                <p:nvPr/>
              </p:nvSpPr>
              <p:spPr bwMode="auto">
                <a:xfrm>
                  <a:off x="8383898" y="2451135"/>
                  <a:ext cx="1452563" cy="1111250"/>
                </a:xfrm>
                <a:custGeom>
                  <a:avLst/>
                  <a:gdLst>
                    <a:gd name="T0" fmla="*/ 179 w 486"/>
                    <a:gd name="T1" fmla="*/ 194 h 372"/>
                    <a:gd name="T2" fmla="*/ 13 w 486"/>
                    <a:gd name="T3" fmla="*/ 363 h 372"/>
                    <a:gd name="T4" fmla="*/ 7 w 486"/>
                    <a:gd name="T5" fmla="*/ 362 h 372"/>
                    <a:gd name="T6" fmla="*/ 7 w 486"/>
                    <a:gd name="T7" fmla="*/ 328 h 372"/>
                    <a:gd name="T8" fmla="*/ 11 w 486"/>
                    <a:gd name="T9" fmla="*/ 241 h 372"/>
                    <a:gd name="T10" fmla="*/ 70 w 486"/>
                    <a:gd name="T11" fmla="*/ 177 h 372"/>
                    <a:gd name="T12" fmla="*/ 119 w 486"/>
                    <a:gd name="T13" fmla="*/ 131 h 372"/>
                    <a:gd name="T14" fmla="*/ 110 w 486"/>
                    <a:gd name="T15" fmla="*/ 114 h 372"/>
                    <a:gd name="T16" fmla="*/ 130 w 486"/>
                    <a:gd name="T17" fmla="*/ 22 h 372"/>
                    <a:gd name="T18" fmla="*/ 223 w 486"/>
                    <a:gd name="T19" fmla="*/ 20 h 372"/>
                    <a:gd name="T20" fmla="*/ 247 w 486"/>
                    <a:gd name="T21" fmla="*/ 110 h 372"/>
                    <a:gd name="T22" fmla="*/ 252 w 486"/>
                    <a:gd name="T23" fmla="*/ 138 h 372"/>
                    <a:gd name="T24" fmla="*/ 466 w 486"/>
                    <a:gd name="T25" fmla="*/ 351 h 372"/>
                    <a:gd name="T26" fmla="*/ 486 w 486"/>
                    <a:gd name="T27" fmla="*/ 361 h 372"/>
                    <a:gd name="T28" fmla="*/ 479 w 486"/>
                    <a:gd name="T29" fmla="*/ 371 h 372"/>
                    <a:gd name="T30" fmla="*/ 361 w 486"/>
                    <a:gd name="T31" fmla="*/ 370 h 372"/>
                    <a:gd name="T32" fmla="*/ 342 w 486"/>
                    <a:gd name="T33" fmla="*/ 357 h 372"/>
                    <a:gd name="T34" fmla="*/ 179 w 486"/>
                    <a:gd name="T35" fmla="*/ 194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86" h="372">
                      <a:moveTo>
                        <a:pt x="179" y="194"/>
                      </a:moveTo>
                      <a:cubicBezTo>
                        <a:pt x="122" y="251"/>
                        <a:pt x="68" y="307"/>
                        <a:pt x="13" y="363"/>
                      </a:cubicBezTo>
                      <a:cubicBezTo>
                        <a:pt x="11" y="362"/>
                        <a:pt x="9" y="362"/>
                        <a:pt x="7" y="362"/>
                      </a:cubicBezTo>
                      <a:cubicBezTo>
                        <a:pt x="7" y="351"/>
                        <a:pt x="7" y="339"/>
                        <a:pt x="7" y="328"/>
                      </a:cubicBezTo>
                      <a:cubicBezTo>
                        <a:pt x="8" y="299"/>
                        <a:pt x="0" y="266"/>
                        <a:pt x="11" y="241"/>
                      </a:cubicBezTo>
                      <a:cubicBezTo>
                        <a:pt x="21" y="216"/>
                        <a:pt x="49" y="198"/>
                        <a:pt x="70" y="177"/>
                      </a:cubicBezTo>
                      <a:cubicBezTo>
                        <a:pt x="86" y="162"/>
                        <a:pt x="103" y="146"/>
                        <a:pt x="119" y="131"/>
                      </a:cubicBezTo>
                      <a:cubicBezTo>
                        <a:pt x="115" y="124"/>
                        <a:pt x="112" y="119"/>
                        <a:pt x="110" y="114"/>
                      </a:cubicBezTo>
                      <a:cubicBezTo>
                        <a:pt x="95" y="82"/>
                        <a:pt x="103" y="45"/>
                        <a:pt x="130" y="22"/>
                      </a:cubicBezTo>
                      <a:cubicBezTo>
                        <a:pt x="156" y="1"/>
                        <a:pt x="195" y="0"/>
                        <a:pt x="223" y="20"/>
                      </a:cubicBezTo>
                      <a:cubicBezTo>
                        <a:pt x="250" y="41"/>
                        <a:pt x="261" y="78"/>
                        <a:pt x="247" y="110"/>
                      </a:cubicBezTo>
                      <a:cubicBezTo>
                        <a:pt x="241" y="122"/>
                        <a:pt x="243" y="129"/>
                        <a:pt x="252" y="138"/>
                      </a:cubicBezTo>
                      <a:cubicBezTo>
                        <a:pt x="324" y="209"/>
                        <a:pt x="395" y="280"/>
                        <a:pt x="466" y="351"/>
                      </a:cubicBezTo>
                      <a:cubicBezTo>
                        <a:pt x="471" y="356"/>
                        <a:pt x="479" y="358"/>
                        <a:pt x="486" y="361"/>
                      </a:cubicBezTo>
                      <a:cubicBezTo>
                        <a:pt x="484" y="365"/>
                        <a:pt x="481" y="368"/>
                        <a:pt x="479" y="371"/>
                      </a:cubicBezTo>
                      <a:cubicBezTo>
                        <a:pt x="440" y="371"/>
                        <a:pt x="400" y="372"/>
                        <a:pt x="361" y="370"/>
                      </a:cubicBezTo>
                      <a:cubicBezTo>
                        <a:pt x="354" y="370"/>
                        <a:pt x="348" y="362"/>
                        <a:pt x="342" y="357"/>
                      </a:cubicBezTo>
                      <a:cubicBezTo>
                        <a:pt x="289" y="304"/>
                        <a:pt x="236" y="251"/>
                        <a:pt x="179" y="19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lt1"/>
                    </a:solidFill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43" name="Freeform 6"/>
                <p:cNvSpPr/>
                <p:nvPr/>
              </p:nvSpPr>
              <p:spPr bwMode="auto">
                <a:xfrm>
                  <a:off x="7359961" y="3213135"/>
                  <a:ext cx="1039813" cy="1379538"/>
                </a:xfrm>
                <a:custGeom>
                  <a:avLst/>
                  <a:gdLst>
                    <a:gd name="T0" fmla="*/ 338 w 348"/>
                    <a:gd name="T1" fmla="*/ 6 h 462"/>
                    <a:gd name="T2" fmla="*/ 338 w 348"/>
                    <a:gd name="T3" fmla="*/ 116 h 462"/>
                    <a:gd name="T4" fmla="*/ 325 w 348"/>
                    <a:gd name="T5" fmla="*/ 137 h 462"/>
                    <a:gd name="T6" fmla="*/ 191 w 348"/>
                    <a:gd name="T7" fmla="*/ 270 h 462"/>
                    <a:gd name="T8" fmla="*/ 174 w 348"/>
                    <a:gd name="T9" fmla="*/ 288 h 462"/>
                    <a:gd name="T10" fmla="*/ 348 w 348"/>
                    <a:gd name="T11" fmla="*/ 455 h 462"/>
                    <a:gd name="T12" fmla="*/ 344 w 348"/>
                    <a:gd name="T13" fmla="*/ 462 h 462"/>
                    <a:gd name="T14" fmla="*/ 229 w 348"/>
                    <a:gd name="T15" fmla="*/ 461 h 462"/>
                    <a:gd name="T16" fmla="*/ 213 w 348"/>
                    <a:gd name="T17" fmla="*/ 451 h 462"/>
                    <a:gd name="T18" fmla="*/ 126 w 348"/>
                    <a:gd name="T19" fmla="*/ 365 h 462"/>
                    <a:gd name="T20" fmla="*/ 93 w 348"/>
                    <a:gd name="T21" fmla="*/ 354 h 462"/>
                    <a:gd name="T22" fmla="*/ 15 w 348"/>
                    <a:gd name="T23" fmla="*/ 319 h 462"/>
                    <a:gd name="T24" fmla="*/ 20 w 348"/>
                    <a:gd name="T25" fmla="*/ 236 h 462"/>
                    <a:gd name="T26" fmla="*/ 103 w 348"/>
                    <a:gd name="T27" fmla="*/ 212 h 462"/>
                    <a:gd name="T28" fmla="*/ 132 w 348"/>
                    <a:gd name="T29" fmla="*/ 205 h 462"/>
                    <a:gd name="T30" fmla="*/ 313 w 348"/>
                    <a:gd name="T31" fmla="*/ 23 h 462"/>
                    <a:gd name="T32" fmla="*/ 330 w 348"/>
                    <a:gd name="T33" fmla="*/ 0 h 462"/>
                    <a:gd name="T34" fmla="*/ 338 w 348"/>
                    <a:gd name="T35" fmla="*/ 6 h 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48" h="462">
                      <a:moveTo>
                        <a:pt x="338" y="6"/>
                      </a:moveTo>
                      <a:cubicBezTo>
                        <a:pt x="338" y="42"/>
                        <a:pt x="339" y="79"/>
                        <a:pt x="338" y="116"/>
                      </a:cubicBezTo>
                      <a:cubicBezTo>
                        <a:pt x="337" y="123"/>
                        <a:pt x="331" y="131"/>
                        <a:pt x="325" y="137"/>
                      </a:cubicBezTo>
                      <a:cubicBezTo>
                        <a:pt x="281" y="182"/>
                        <a:pt x="236" y="226"/>
                        <a:pt x="191" y="270"/>
                      </a:cubicBezTo>
                      <a:cubicBezTo>
                        <a:pt x="186" y="275"/>
                        <a:pt x="182" y="280"/>
                        <a:pt x="174" y="288"/>
                      </a:cubicBezTo>
                      <a:cubicBezTo>
                        <a:pt x="232" y="344"/>
                        <a:pt x="290" y="400"/>
                        <a:pt x="348" y="455"/>
                      </a:cubicBezTo>
                      <a:cubicBezTo>
                        <a:pt x="347" y="457"/>
                        <a:pt x="345" y="459"/>
                        <a:pt x="344" y="462"/>
                      </a:cubicBezTo>
                      <a:cubicBezTo>
                        <a:pt x="305" y="462"/>
                        <a:pt x="267" y="462"/>
                        <a:pt x="229" y="461"/>
                      </a:cubicBezTo>
                      <a:cubicBezTo>
                        <a:pt x="223" y="461"/>
                        <a:pt x="217" y="455"/>
                        <a:pt x="213" y="451"/>
                      </a:cubicBezTo>
                      <a:cubicBezTo>
                        <a:pt x="184" y="422"/>
                        <a:pt x="155" y="394"/>
                        <a:pt x="126" y="365"/>
                      </a:cubicBezTo>
                      <a:cubicBezTo>
                        <a:pt x="117" y="355"/>
                        <a:pt x="108" y="351"/>
                        <a:pt x="93" y="354"/>
                      </a:cubicBezTo>
                      <a:cubicBezTo>
                        <a:pt x="61" y="361"/>
                        <a:pt x="31" y="347"/>
                        <a:pt x="15" y="319"/>
                      </a:cubicBezTo>
                      <a:cubicBezTo>
                        <a:pt x="0" y="294"/>
                        <a:pt x="2" y="260"/>
                        <a:pt x="20" y="236"/>
                      </a:cubicBezTo>
                      <a:cubicBezTo>
                        <a:pt x="39" y="212"/>
                        <a:pt x="72" y="202"/>
                        <a:pt x="103" y="212"/>
                      </a:cubicBezTo>
                      <a:cubicBezTo>
                        <a:pt x="116" y="217"/>
                        <a:pt x="123" y="214"/>
                        <a:pt x="132" y="205"/>
                      </a:cubicBezTo>
                      <a:cubicBezTo>
                        <a:pt x="192" y="144"/>
                        <a:pt x="253" y="84"/>
                        <a:pt x="313" y="23"/>
                      </a:cubicBezTo>
                      <a:cubicBezTo>
                        <a:pt x="320" y="16"/>
                        <a:pt x="324" y="7"/>
                        <a:pt x="330" y="0"/>
                      </a:cubicBezTo>
                      <a:cubicBezTo>
                        <a:pt x="333" y="2"/>
                        <a:pt x="336" y="4"/>
                        <a:pt x="338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lt1"/>
                    </a:solidFill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44" name="Freeform 7"/>
                <p:cNvSpPr/>
                <p:nvPr/>
              </p:nvSpPr>
              <p:spPr bwMode="auto">
                <a:xfrm>
                  <a:off x="9450698" y="3592547"/>
                  <a:ext cx="1042988" cy="1370013"/>
                </a:xfrm>
                <a:custGeom>
                  <a:avLst/>
                  <a:gdLst>
                    <a:gd name="T0" fmla="*/ 18 w 349"/>
                    <a:gd name="T1" fmla="*/ 0 h 459"/>
                    <a:gd name="T2" fmla="*/ 133 w 349"/>
                    <a:gd name="T3" fmla="*/ 0 h 459"/>
                    <a:gd name="T4" fmla="*/ 149 w 349"/>
                    <a:gd name="T5" fmla="*/ 10 h 459"/>
                    <a:gd name="T6" fmla="*/ 218 w 349"/>
                    <a:gd name="T7" fmla="*/ 79 h 459"/>
                    <a:gd name="T8" fmla="*/ 243 w 349"/>
                    <a:gd name="T9" fmla="*/ 85 h 459"/>
                    <a:gd name="T10" fmla="*/ 327 w 349"/>
                    <a:gd name="T11" fmla="*/ 108 h 459"/>
                    <a:gd name="T12" fmla="*/ 333 w 349"/>
                    <a:gd name="T13" fmla="*/ 194 h 459"/>
                    <a:gd name="T14" fmla="*/ 252 w 349"/>
                    <a:gd name="T15" fmla="*/ 228 h 459"/>
                    <a:gd name="T16" fmla="*/ 222 w 349"/>
                    <a:gd name="T17" fmla="*/ 238 h 459"/>
                    <a:gd name="T18" fmla="*/ 18 w 349"/>
                    <a:gd name="T19" fmla="*/ 443 h 459"/>
                    <a:gd name="T20" fmla="*/ 1 w 349"/>
                    <a:gd name="T21" fmla="*/ 459 h 459"/>
                    <a:gd name="T22" fmla="*/ 1 w 349"/>
                    <a:gd name="T23" fmla="*/ 338 h 459"/>
                    <a:gd name="T24" fmla="*/ 15 w 349"/>
                    <a:gd name="T25" fmla="*/ 319 h 459"/>
                    <a:gd name="T26" fmla="*/ 173 w 349"/>
                    <a:gd name="T27" fmla="*/ 163 h 459"/>
                    <a:gd name="T28" fmla="*/ 13 w 349"/>
                    <a:gd name="T29" fmla="*/ 8 h 459"/>
                    <a:gd name="T30" fmla="*/ 18 w 349"/>
                    <a:gd name="T31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49" h="459">
                      <a:moveTo>
                        <a:pt x="18" y="0"/>
                      </a:moveTo>
                      <a:cubicBezTo>
                        <a:pt x="56" y="0"/>
                        <a:pt x="94" y="0"/>
                        <a:pt x="133" y="0"/>
                      </a:cubicBezTo>
                      <a:cubicBezTo>
                        <a:pt x="138" y="0"/>
                        <a:pt x="145" y="6"/>
                        <a:pt x="149" y="10"/>
                      </a:cubicBezTo>
                      <a:cubicBezTo>
                        <a:pt x="173" y="33"/>
                        <a:pt x="196" y="56"/>
                        <a:pt x="218" y="79"/>
                      </a:cubicBezTo>
                      <a:cubicBezTo>
                        <a:pt x="226" y="87"/>
                        <a:pt x="232" y="88"/>
                        <a:pt x="243" y="85"/>
                      </a:cubicBezTo>
                      <a:cubicBezTo>
                        <a:pt x="275" y="73"/>
                        <a:pt x="307" y="83"/>
                        <a:pt x="327" y="108"/>
                      </a:cubicBezTo>
                      <a:cubicBezTo>
                        <a:pt x="347" y="132"/>
                        <a:pt x="349" y="168"/>
                        <a:pt x="333" y="194"/>
                      </a:cubicBezTo>
                      <a:cubicBezTo>
                        <a:pt x="316" y="221"/>
                        <a:pt x="284" y="236"/>
                        <a:pt x="252" y="228"/>
                      </a:cubicBezTo>
                      <a:cubicBezTo>
                        <a:pt x="238" y="225"/>
                        <a:pt x="231" y="229"/>
                        <a:pt x="222" y="238"/>
                      </a:cubicBezTo>
                      <a:cubicBezTo>
                        <a:pt x="154" y="306"/>
                        <a:pt x="86" y="375"/>
                        <a:pt x="18" y="443"/>
                      </a:cubicBezTo>
                      <a:cubicBezTo>
                        <a:pt x="13" y="447"/>
                        <a:pt x="9" y="451"/>
                        <a:pt x="1" y="459"/>
                      </a:cubicBezTo>
                      <a:cubicBezTo>
                        <a:pt x="1" y="416"/>
                        <a:pt x="0" y="377"/>
                        <a:pt x="1" y="338"/>
                      </a:cubicBezTo>
                      <a:cubicBezTo>
                        <a:pt x="1" y="331"/>
                        <a:pt x="9" y="324"/>
                        <a:pt x="15" y="319"/>
                      </a:cubicBezTo>
                      <a:cubicBezTo>
                        <a:pt x="67" y="268"/>
                        <a:pt x="119" y="216"/>
                        <a:pt x="173" y="163"/>
                      </a:cubicBezTo>
                      <a:cubicBezTo>
                        <a:pt x="118" y="110"/>
                        <a:pt x="65" y="59"/>
                        <a:pt x="13" y="8"/>
                      </a:cubicBezTo>
                      <a:cubicBezTo>
                        <a:pt x="14" y="5"/>
                        <a:pt x="16" y="3"/>
                        <a:pt x="1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lt1"/>
                    </a:solidFill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45" name="Freeform 8"/>
                <p:cNvSpPr/>
                <p:nvPr/>
              </p:nvSpPr>
              <p:spPr bwMode="auto">
                <a:xfrm>
                  <a:off x="8067986" y="4630772"/>
                  <a:ext cx="1354138" cy="981075"/>
                </a:xfrm>
                <a:custGeom>
                  <a:avLst/>
                  <a:gdLst>
                    <a:gd name="T0" fmla="*/ 285 w 453"/>
                    <a:gd name="T1" fmla="*/ 163 h 328"/>
                    <a:gd name="T2" fmla="*/ 447 w 453"/>
                    <a:gd name="T3" fmla="*/ 5 h 328"/>
                    <a:gd name="T4" fmla="*/ 452 w 453"/>
                    <a:gd name="T5" fmla="*/ 7 h 328"/>
                    <a:gd name="T6" fmla="*/ 452 w 453"/>
                    <a:gd name="T7" fmla="*/ 120 h 328"/>
                    <a:gd name="T8" fmla="*/ 440 w 453"/>
                    <a:gd name="T9" fmla="*/ 136 h 328"/>
                    <a:gd name="T10" fmla="*/ 360 w 453"/>
                    <a:gd name="T11" fmla="*/ 217 h 328"/>
                    <a:gd name="T12" fmla="*/ 352 w 453"/>
                    <a:gd name="T13" fmla="*/ 241 h 328"/>
                    <a:gd name="T14" fmla="*/ 312 w 453"/>
                    <a:gd name="T15" fmla="*/ 313 h 328"/>
                    <a:gd name="T16" fmla="*/ 231 w 453"/>
                    <a:gd name="T17" fmla="*/ 307 h 328"/>
                    <a:gd name="T18" fmla="*/ 204 w 453"/>
                    <a:gd name="T19" fmla="*/ 231 h 328"/>
                    <a:gd name="T20" fmla="*/ 194 w 453"/>
                    <a:gd name="T21" fmla="*/ 200 h 328"/>
                    <a:gd name="T22" fmla="*/ 15 w 453"/>
                    <a:gd name="T23" fmla="*/ 17 h 328"/>
                    <a:gd name="T24" fmla="*/ 0 w 453"/>
                    <a:gd name="T25" fmla="*/ 0 h 328"/>
                    <a:gd name="T26" fmla="*/ 119 w 453"/>
                    <a:gd name="T27" fmla="*/ 1 h 328"/>
                    <a:gd name="T28" fmla="*/ 134 w 453"/>
                    <a:gd name="T29" fmla="*/ 12 h 328"/>
                    <a:gd name="T30" fmla="*/ 285 w 453"/>
                    <a:gd name="T31" fmla="*/ 163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53" h="328">
                      <a:moveTo>
                        <a:pt x="285" y="163"/>
                      </a:moveTo>
                      <a:cubicBezTo>
                        <a:pt x="340" y="109"/>
                        <a:pt x="394" y="57"/>
                        <a:pt x="447" y="5"/>
                      </a:cubicBezTo>
                      <a:cubicBezTo>
                        <a:pt x="449" y="6"/>
                        <a:pt x="451" y="7"/>
                        <a:pt x="452" y="7"/>
                      </a:cubicBezTo>
                      <a:cubicBezTo>
                        <a:pt x="452" y="45"/>
                        <a:pt x="453" y="83"/>
                        <a:pt x="452" y="120"/>
                      </a:cubicBezTo>
                      <a:cubicBezTo>
                        <a:pt x="452" y="125"/>
                        <a:pt x="445" y="131"/>
                        <a:pt x="440" y="136"/>
                      </a:cubicBezTo>
                      <a:cubicBezTo>
                        <a:pt x="414" y="163"/>
                        <a:pt x="386" y="189"/>
                        <a:pt x="360" y="217"/>
                      </a:cubicBezTo>
                      <a:cubicBezTo>
                        <a:pt x="355" y="223"/>
                        <a:pt x="351" y="233"/>
                        <a:pt x="352" y="241"/>
                      </a:cubicBezTo>
                      <a:cubicBezTo>
                        <a:pt x="352" y="273"/>
                        <a:pt x="340" y="298"/>
                        <a:pt x="312" y="313"/>
                      </a:cubicBezTo>
                      <a:cubicBezTo>
                        <a:pt x="284" y="328"/>
                        <a:pt x="256" y="326"/>
                        <a:pt x="231" y="307"/>
                      </a:cubicBezTo>
                      <a:cubicBezTo>
                        <a:pt x="206" y="288"/>
                        <a:pt x="195" y="261"/>
                        <a:pt x="204" y="231"/>
                      </a:cubicBezTo>
                      <a:cubicBezTo>
                        <a:pt x="207" y="217"/>
                        <a:pt x="203" y="209"/>
                        <a:pt x="194" y="200"/>
                      </a:cubicBezTo>
                      <a:cubicBezTo>
                        <a:pt x="134" y="139"/>
                        <a:pt x="74" y="78"/>
                        <a:pt x="15" y="17"/>
                      </a:cubicBezTo>
                      <a:cubicBezTo>
                        <a:pt x="11" y="13"/>
                        <a:pt x="7" y="9"/>
                        <a:pt x="0" y="0"/>
                      </a:cubicBezTo>
                      <a:cubicBezTo>
                        <a:pt x="42" y="0"/>
                        <a:pt x="81" y="0"/>
                        <a:pt x="119" y="1"/>
                      </a:cubicBezTo>
                      <a:cubicBezTo>
                        <a:pt x="124" y="1"/>
                        <a:pt x="130" y="8"/>
                        <a:pt x="134" y="12"/>
                      </a:cubicBezTo>
                      <a:cubicBezTo>
                        <a:pt x="184" y="62"/>
                        <a:pt x="233" y="111"/>
                        <a:pt x="285" y="1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lt1"/>
                    </a:solidFill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</p:grpSp>
          <p:sp>
            <p:nvSpPr>
              <p:cNvPr id="41" name="文本框 17"/>
              <p:cNvSpPr txBox="1"/>
              <p:nvPr/>
            </p:nvSpPr>
            <p:spPr bwMode="auto">
              <a:xfrm>
                <a:off x="5376589" y="3250545"/>
                <a:ext cx="128423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Enter title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4819992" y="1001817"/>
              <a:ext cx="25705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altLang="zh-CN" sz="1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Click here to add content of the text</a:t>
              </a:r>
              <a:endPara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376589" y="591965"/>
              <a:ext cx="1516462" cy="484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900" dirty="0" smtClean="0">
                  <a:solidFill>
                    <a:schemeClr val="bg1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  <a:sym typeface="Arial" panose="020B0604020202020204" pitchFamily="34" charset="0"/>
                </a:rPr>
                <a:t>Enter title</a:t>
              </a:r>
              <a:endParaRPr lang="en-US" altLang="zh-CN" sz="1900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933204" y="5396773"/>
              <a:ext cx="25705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altLang="zh-CN" sz="1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Click here to add content of the text</a:t>
              </a:r>
              <a:endPara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489801" y="4986921"/>
              <a:ext cx="1516462" cy="484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900" dirty="0" smtClean="0">
                  <a:solidFill>
                    <a:schemeClr val="bg1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  <a:sym typeface="Arial" panose="020B0604020202020204" pitchFamily="34" charset="0"/>
                </a:rPr>
                <a:t>Enter title</a:t>
              </a:r>
              <a:endParaRPr lang="en-US" altLang="zh-CN" sz="1900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767638" y="3095498"/>
              <a:ext cx="25705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altLang="zh-CN" sz="1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Click here to add content of the text</a:t>
              </a:r>
              <a:endPara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324235" y="2685646"/>
              <a:ext cx="1516462" cy="484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900" dirty="0" smtClean="0">
                  <a:solidFill>
                    <a:schemeClr val="bg1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  <a:sym typeface="Arial" panose="020B0604020202020204" pitchFamily="34" charset="0"/>
                </a:rPr>
                <a:t>Enter title</a:t>
              </a:r>
              <a:endParaRPr lang="en-US" altLang="zh-CN" sz="1900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7872346" y="3095498"/>
              <a:ext cx="25705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altLang="zh-CN" sz="1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FZHei-B01S" panose="02010601030101010101" pitchFamily="2" charset="-122"/>
                </a:rPr>
                <a:t>Click here to add content of the text</a:t>
              </a:r>
              <a:endPara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428943" y="2685646"/>
              <a:ext cx="1516462" cy="484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900" dirty="0" smtClean="0">
                  <a:solidFill>
                    <a:schemeClr val="bg1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  <a:sym typeface="Arial" panose="020B0604020202020204" pitchFamily="34" charset="0"/>
                </a:rPr>
                <a:t>Enter title</a:t>
              </a:r>
              <a:endParaRPr lang="en-US" altLang="zh-CN" sz="1900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3104" y="1596428"/>
            <a:ext cx="10248621" cy="3549174"/>
            <a:chOff x="993104" y="1596428"/>
            <a:chExt cx="10248621" cy="3549174"/>
          </a:xfrm>
        </p:grpSpPr>
        <p:grpSp>
          <p:nvGrpSpPr>
            <p:cNvPr id="6" name="组合 5"/>
            <p:cNvGrpSpPr/>
            <p:nvPr/>
          </p:nvGrpSpPr>
          <p:grpSpPr>
            <a:xfrm>
              <a:off x="1345937" y="1596428"/>
              <a:ext cx="1649412" cy="1832572"/>
              <a:chOff x="2164516" y="1557390"/>
              <a:chExt cx="2559956" cy="2844230"/>
            </a:xfrm>
          </p:grpSpPr>
          <p:sp>
            <p:nvSpPr>
              <p:cNvPr id="7" name="ïślíḋê"/>
              <p:cNvSpPr/>
              <p:nvPr/>
            </p:nvSpPr>
            <p:spPr bwMode="auto">
              <a:xfrm rot="5400000">
                <a:off x="2328937" y="1975445"/>
                <a:ext cx="2231115" cy="2008121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6" y="1"/>
                    </a:moveTo>
                    <a:lnTo>
                      <a:pt x="14911" y="1"/>
                    </a:lnTo>
                    <a:cubicBezTo>
                      <a:pt x="15332" y="-12"/>
                      <a:pt x="15749" y="99"/>
                      <a:pt x="16119" y="322"/>
                    </a:cubicBezTo>
                    <a:cubicBezTo>
                      <a:pt x="16485" y="543"/>
                      <a:pt x="16792" y="865"/>
                      <a:pt x="17011" y="1258"/>
                    </a:cubicBezTo>
                    <a:lnTo>
                      <a:pt x="21227" y="9321"/>
                    </a:lnTo>
                    <a:cubicBezTo>
                      <a:pt x="21466" y="9771"/>
                      <a:pt x="21593" y="10284"/>
                      <a:pt x="21593" y="10806"/>
                    </a:cubicBezTo>
                    <a:cubicBezTo>
                      <a:pt x="21594" y="11332"/>
                      <a:pt x="21468" y="11848"/>
                      <a:pt x="21227" y="12301"/>
                    </a:cubicBezTo>
                    <a:lnTo>
                      <a:pt x="17115" y="20182"/>
                    </a:lnTo>
                    <a:cubicBezTo>
                      <a:pt x="16872" y="20590"/>
                      <a:pt x="16545" y="20928"/>
                      <a:pt x="16163" y="21171"/>
                    </a:cubicBezTo>
                    <a:cubicBezTo>
                      <a:pt x="15730" y="21445"/>
                      <a:pt x="15238" y="21588"/>
                      <a:pt x="14739" y="21584"/>
                    </a:cubicBezTo>
                    <a:lnTo>
                      <a:pt x="6530" y="21584"/>
                    </a:lnTo>
                    <a:cubicBezTo>
                      <a:pt x="6109" y="21572"/>
                      <a:pt x="5698" y="21443"/>
                      <a:pt x="5333" y="21207"/>
                    </a:cubicBezTo>
                    <a:cubicBezTo>
                      <a:pt x="4953" y="20962"/>
                      <a:pt x="4637" y="20609"/>
                      <a:pt x="4418" y="20186"/>
                    </a:cubicBezTo>
                    <a:lnTo>
                      <a:pt x="259" y="12100"/>
                    </a:lnTo>
                    <a:cubicBezTo>
                      <a:pt x="82" y="11664"/>
                      <a:pt x="-6" y="11190"/>
                      <a:pt x="1" y="10712"/>
                    </a:cubicBezTo>
                    <a:cubicBezTo>
                      <a:pt x="7" y="10269"/>
                      <a:pt x="95" y="9832"/>
                      <a:pt x="259" y="9428"/>
                    </a:cubicBezTo>
                    <a:lnTo>
                      <a:pt x="4560" y="1235"/>
                    </a:lnTo>
                    <a:cubicBezTo>
                      <a:pt x="4794" y="841"/>
                      <a:pt x="5116" y="521"/>
                      <a:pt x="5494" y="305"/>
                    </a:cubicBezTo>
                    <a:cubicBezTo>
                      <a:pt x="5853" y="100"/>
                      <a:pt x="6252" y="-5"/>
                      <a:pt x="6656" y="1"/>
                    </a:cubicBezTo>
                    <a:close/>
                  </a:path>
                </a:pathLst>
              </a:custGeom>
              <a:noFill/>
              <a:ln w="76200">
                <a:solidFill>
                  <a:schemeClr val="bg1"/>
                </a:solidFill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4127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600" dirty="0">
                  <a:solidFill>
                    <a:srgbClr val="111F95"/>
                  </a:solidFill>
                </a:endParaRPr>
              </a:p>
            </p:txBody>
          </p:sp>
          <p:sp>
            <p:nvSpPr>
              <p:cNvPr id="8" name="ïślíḋê"/>
              <p:cNvSpPr/>
              <p:nvPr/>
            </p:nvSpPr>
            <p:spPr bwMode="auto">
              <a:xfrm rot="5400000">
                <a:off x="2022379" y="1699527"/>
                <a:ext cx="2844230" cy="2559956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6" y="1"/>
                    </a:moveTo>
                    <a:lnTo>
                      <a:pt x="14911" y="1"/>
                    </a:lnTo>
                    <a:cubicBezTo>
                      <a:pt x="15332" y="-12"/>
                      <a:pt x="15749" y="99"/>
                      <a:pt x="16119" y="322"/>
                    </a:cubicBezTo>
                    <a:cubicBezTo>
                      <a:pt x="16485" y="543"/>
                      <a:pt x="16792" y="865"/>
                      <a:pt x="17011" y="1258"/>
                    </a:cubicBezTo>
                    <a:lnTo>
                      <a:pt x="21227" y="9321"/>
                    </a:lnTo>
                    <a:cubicBezTo>
                      <a:pt x="21466" y="9771"/>
                      <a:pt x="21593" y="10284"/>
                      <a:pt x="21593" y="10806"/>
                    </a:cubicBezTo>
                    <a:cubicBezTo>
                      <a:pt x="21594" y="11332"/>
                      <a:pt x="21468" y="11848"/>
                      <a:pt x="21227" y="12301"/>
                    </a:cubicBezTo>
                    <a:lnTo>
                      <a:pt x="17115" y="20182"/>
                    </a:lnTo>
                    <a:cubicBezTo>
                      <a:pt x="16872" y="20590"/>
                      <a:pt x="16545" y="20928"/>
                      <a:pt x="16163" y="21171"/>
                    </a:cubicBezTo>
                    <a:cubicBezTo>
                      <a:pt x="15730" y="21445"/>
                      <a:pt x="15238" y="21588"/>
                      <a:pt x="14739" y="21584"/>
                    </a:cubicBezTo>
                    <a:lnTo>
                      <a:pt x="6530" y="21584"/>
                    </a:lnTo>
                    <a:cubicBezTo>
                      <a:pt x="6109" y="21572"/>
                      <a:pt x="5698" y="21443"/>
                      <a:pt x="5333" y="21207"/>
                    </a:cubicBezTo>
                    <a:cubicBezTo>
                      <a:pt x="4953" y="20962"/>
                      <a:pt x="4637" y="20609"/>
                      <a:pt x="4418" y="20186"/>
                    </a:cubicBezTo>
                    <a:lnTo>
                      <a:pt x="259" y="12100"/>
                    </a:lnTo>
                    <a:cubicBezTo>
                      <a:pt x="82" y="11664"/>
                      <a:pt x="-6" y="11190"/>
                      <a:pt x="1" y="10712"/>
                    </a:cubicBezTo>
                    <a:cubicBezTo>
                      <a:pt x="7" y="10269"/>
                      <a:pt x="95" y="9832"/>
                      <a:pt x="259" y="9428"/>
                    </a:cubicBezTo>
                    <a:lnTo>
                      <a:pt x="4560" y="1235"/>
                    </a:lnTo>
                    <a:cubicBezTo>
                      <a:pt x="4794" y="841"/>
                      <a:pt x="5116" y="521"/>
                      <a:pt x="5494" y="305"/>
                    </a:cubicBezTo>
                    <a:cubicBezTo>
                      <a:pt x="5853" y="100"/>
                      <a:pt x="6252" y="-5"/>
                      <a:pt x="6656" y="1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4127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600">
                  <a:solidFill>
                    <a:srgbClr val="111F95"/>
                  </a:solidFill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962842" y="1596428"/>
              <a:ext cx="1649412" cy="1832572"/>
              <a:chOff x="2164516" y="1557390"/>
              <a:chExt cx="2559956" cy="2844230"/>
            </a:xfrm>
          </p:grpSpPr>
          <p:sp>
            <p:nvSpPr>
              <p:cNvPr id="10" name="ïślíḋê"/>
              <p:cNvSpPr/>
              <p:nvPr/>
            </p:nvSpPr>
            <p:spPr bwMode="auto">
              <a:xfrm rot="5400000">
                <a:off x="2328937" y="1975445"/>
                <a:ext cx="2231115" cy="2008121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6" y="1"/>
                    </a:moveTo>
                    <a:lnTo>
                      <a:pt x="14911" y="1"/>
                    </a:lnTo>
                    <a:cubicBezTo>
                      <a:pt x="15332" y="-12"/>
                      <a:pt x="15749" y="99"/>
                      <a:pt x="16119" y="322"/>
                    </a:cubicBezTo>
                    <a:cubicBezTo>
                      <a:pt x="16485" y="543"/>
                      <a:pt x="16792" y="865"/>
                      <a:pt x="17011" y="1258"/>
                    </a:cubicBezTo>
                    <a:lnTo>
                      <a:pt x="21227" y="9321"/>
                    </a:lnTo>
                    <a:cubicBezTo>
                      <a:pt x="21466" y="9771"/>
                      <a:pt x="21593" y="10284"/>
                      <a:pt x="21593" y="10806"/>
                    </a:cubicBezTo>
                    <a:cubicBezTo>
                      <a:pt x="21594" y="11332"/>
                      <a:pt x="21468" y="11848"/>
                      <a:pt x="21227" y="12301"/>
                    </a:cubicBezTo>
                    <a:lnTo>
                      <a:pt x="17115" y="20182"/>
                    </a:lnTo>
                    <a:cubicBezTo>
                      <a:pt x="16872" y="20590"/>
                      <a:pt x="16545" y="20928"/>
                      <a:pt x="16163" y="21171"/>
                    </a:cubicBezTo>
                    <a:cubicBezTo>
                      <a:pt x="15730" y="21445"/>
                      <a:pt x="15238" y="21588"/>
                      <a:pt x="14739" y="21584"/>
                    </a:cubicBezTo>
                    <a:lnTo>
                      <a:pt x="6530" y="21584"/>
                    </a:lnTo>
                    <a:cubicBezTo>
                      <a:pt x="6109" y="21572"/>
                      <a:pt x="5698" y="21443"/>
                      <a:pt x="5333" y="21207"/>
                    </a:cubicBezTo>
                    <a:cubicBezTo>
                      <a:pt x="4953" y="20962"/>
                      <a:pt x="4637" y="20609"/>
                      <a:pt x="4418" y="20186"/>
                    </a:cubicBezTo>
                    <a:lnTo>
                      <a:pt x="259" y="12100"/>
                    </a:lnTo>
                    <a:cubicBezTo>
                      <a:pt x="82" y="11664"/>
                      <a:pt x="-6" y="11190"/>
                      <a:pt x="1" y="10712"/>
                    </a:cubicBezTo>
                    <a:cubicBezTo>
                      <a:pt x="7" y="10269"/>
                      <a:pt x="95" y="9832"/>
                      <a:pt x="259" y="9428"/>
                    </a:cubicBezTo>
                    <a:lnTo>
                      <a:pt x="4560" y="1235"/>
                    </a:lnTo>
                    <a:cubicBezTo>
                      <a:pt x="4794" y="841"/>
                      <a:pt x="5116" y="521"/>
                      <a:pt x="5494" y="305"/>
                    </a:cubicBezTo>
                    <a:cubicBezTo>
                      <a:pt x="5853" y="100"/>
                      <a:pt x="6252" y="-5"/>
                      <a:pt x="6656" y="1"/>
                    </a:cubicBezTo>
                    <a:close/>
                  </a:path>
                </a:pathLst>
              </a:custGeom>
              <a:noFill/>
              <a:ln w="76200">
                <a:solidFill>
                  <a:schemeClr val="bg1"/>
                </a:solidFill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4127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600">
                  <a:solidFill>
                    <a:srgbClr val="111F95"/>
                  </a:solidFill>
                </a:endParaRPr>
              </a:p>
            </p:txBody>
          </p:sp>
          <p:sp>
            <p:nvSpPr>
              <p:cNvPr id="11" name="ïślíḋê"/>
              <p:cNvSpPr/>
              <p:nvPr/>
            </p:nvSpPr>
            <p:spPr bwMode="auto">
              <a:xfrm rot="5400000">
                <a:off x="2022379" y="1699527"/>
                <a:ext cx="2844230" cy="2559956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6" y="1"/>
                    </a:moveTo>
                    <a:lnTo>
                      <a:pt x="14911" y="1"/>
                    </a:lnTo>
                    <a:cubicBezTo>
                      <a:pt x="15332" y="-12"/>
                      <a:pt x="15749" y="99"/>
                      <a:pt x="16119" y="322"/>
                    </a:cubicBezTo>
                    <a:cubicBezTo>
                      <a:pt x="16485" y="543"/>
                      <a:pt x="16792" y="865"/>
                      <a:pt x="17011" y="1258"/>
                    </a:cubicBezTo>
                    <a:lnTo>
                      <a:pt x="21227" y="9321"/>
                    </a:lnTo>
                    <a:cubicBezTo>
                      <a:pt x="21466" y="9771"/>
                      <a:pt x="21593" y="10284"/>
                      <a:pt x="21593" y="10806"/>
                    </a:cubicBezTo>
                    <a:cubicBezTo>
                      <a:pt x="21594" y="11332"/>
                      <a:pt x="21468" y="11848"/>
                      <a:pt x="21227" y="12301"/>
                    </a:cubicBezTo>
                    <a:lnTo>
                      <a:pt x="17115" y="20182"/>
                    </a:lnTo>
                    <a:cubicBezTo>
                      <a:pt x="16872" y="20590"/>
                      <a:pt x="16545" y="20928"/>
                      <a:pt x="16163" y="21171"/>
                    </a:cubicBezTo>
                    <a:cubicBezTo>
                      <a:pt x="15730" y="21445"/>
                      <a:pt x="15238" y="21588"/>
                      <a:pt x="14739" y="21584"/>
                    </a:cubicBezTo>
                    <a:lnTo>
                      <a:pt x="6530" y="21584"/>
                    </a:lnTo>
                    <a:cubicBezTo>
                      <a:pt x="6109" y="21572"/>
                      <a:pt x="5698" y="21443"/>
                      <a:pt x="5333" y="21207"/>
                    </a:cubicBezTo>
                    <a:cubicBezTo>
                      <a:pt x="4953" y="20962"/>
                      <a:pt x="4637" y="20609"/>
                      <a:pt x="4418" y="20186"/>
                    </a:cubicBezTo>
                    <a:lnTo>
                      <a:pt x="259" y="12100"/>
                    </a:lnTo>
                    <a:cubicBezTo>
                      <a:pt x="82" y="11664"/>
                      <a:pt x="-6" y="11190"/>
                      <a:pt x="1" y="10712"/>
                    </a:cubicBezTo>
                    <a:cubicBezTo>
                      <a:pt x="7" y="10269"/>
                      <a:pt x="95" y="9832"/>
                      <a:pt x="259" y="9428"/>
                    </a:cubicBezTo>
                    <a:lnTo>
                      <a:pt x="4560" y="1235"/>
                    </a:lnTo>
                    <a:cubicBezTo>
                      <a:pt x="4794" y="841"/>
                      <a:pt x="5116" y="521"/>
                      <a:pt x="5494" y="305"/>
                    </a:cubicBezTo>
                    <a:cubicBezTo>
                      <a:pt x="5853" y="100"/>
                      <a:pt x="6252" y="-5"/>
                      <a:pt x="6656" y="1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4127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600">
                  <a:solidFill>
                    <a:srgbClr val="111F95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579747" y="1596428"/>
              <a:ext cx="1649412" cy="1832572"/>
              <a:chOff x="2164516" y="1557390"/>
              <a:chExt cx="2559956" cy="2844230"/>
            </a:xfrm>
          </p:grpSpPr>
          <p:sp>
            <p:nvSpPr>
              <p:cNvPr id="13" name="ïślíḋê"/>
              <p:cNvSpPr/>
              <p:nvPr/>
            </p:nvSpPr>
            <p:spPr bwMode="auto">
              <a:xfrm rot="5400000">
                <a:off x="2328937" y="1975445"/>
                <a:ext cx="2231115" cy="2008121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6" y="1"/>
                    </a:moveTo>
                    <a:lnTo>
                      <a:pt x="14911" y="1"/>
                    </a:lnTo>
                    <a:cubicBezTo>
                      <a:pt x="15332" y="-12"/>
                      <a:pt x="15749" y="99"/>
                      <a:pt x="16119" y="322"/>
                    </a:cubicBezTo>
                    <a:cubicBezTo>
                      <a:pt x="16485" y="543"/>
                      <a:pt x="16792" y="865"/>
                      <a:pt x="17011" y="1258"/>
                    </a:cubicBezTo>
                    <a:lnTo>
                      <a:pt x="21227" y="9321"/>
                    </a:lnTo>
                    <a:cubicBezTo>
                      <a:pt x="21466" y="9771"/>
                      <a:pt x="21593" y="10284"/>
                      <a:pt x="21593" y="10806"/>
                    </a:cubicBezTo>
                    <a:cubicBezTo>
                      <a:pt x="21594" y="11332"/>
                      <a:pt x="21468" y="11848"/>
                      <a:pt x="21227" y="12301"/>
                    </a:cubicBezTo>
                    <a:lnTo>
                      <a:pt x="17115" y="20182"/>
                    </a:lnTo>
                    <a:cubicBezTo>
                      <a:pt x="16872" y="20590"/>
                      <a:pt x="16545" y="20928"/>
                      <a:pt x="16163" y="21171"/>
                    </a:cubicBezTo>
                    <a:cubicBezTo>
                      <a:pt x="15730" y="21445"/>
                      <a:pt x="15238" y="21588"/>
                      <a:pt x="14739" y="21584"/>
                    </a:cubicBezTo>
                    <a:lnTo>
                      <a:pt x="6530" y="21584"/>
                    </a:lnTo>
                    <a:cubicBezTo>
                      <a:pt x="6109" y="21572"/>
                      <a:pt x="5698" y="21443"/>
                      <a:pt x="5333" y="21207"/>
                    </a:cubicBezTo>
                    <a:cubicBezTo>
                      <a:pt x="4953" y="20962"/>
                      <a:pt x="4637" y="20609"/>
                      <a:pt x="4418" y="20186"/>
                    </a:cubicBezTo>
                    <a:lnTo>
                      <a:pt x="259" y="12100"/>
                    </a:lnTo>
                    <a:cubicBezTo>
                      <a:pt x="82" y="11664"/>
                      <a:pt x="-6" y="11190"/>
                      <a:pt x="1" y="10712"/>
                    </a:cubicBezTo>
                    <a:cubicBezTo>
                      <a:pt x="7" y="10269"/>
                      <a:pt x="95" y="9832"/>
                      <a:pt x="259" y="9428"/>
                    </a:cubicBezTo>
                    <a:lnTo>
                      <a:pt x="4560" y="1235"/>
                    </a:lnTo>
                    <a:cubicBezTo>
                      <a:pt x="4794" y="841"/>
                      <a:pt x="5116" y="521"/>
                      <a:pt x="5494" y="305"/>
                    </a:cubicBezTo>
                    <a:cubicBezTo>
                      <a:pt x="5853" y="100"/>
                      <a:pt x="6252" y="-5"/>
                      <a:pt x="6656" y="1"/>
                    </a:cubicBezTo>
                    <a:close/>
                  </a:path>
                </a:pathLst>
              </a:custGeom>
              <a:noFill/>
              <a:ln w="76200">
                <a:solidFill>
                  <a:schemeClr val="bg1"/>
                </a:solidFill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4127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600">
                  <a:solidFill>
                    <a:srgbClr val="111F95"/>
                  </a:solidFill>
                </a:endParaRPr>
              </a:p>
            </p:txBody>
          </p:sp>
          <p:sp>
            <p:nvSpPr>
              <p:cNvPr id="14" name="ïślíḋê"/>
              <p:cNvSpPr/>
              <p:nvPr/>
            </p:nvSpPr>
            <p:spPr bwMode="auto">
              <a:xfrm rot="5400000">
                <a:off x="2022379" y="1699527"/>
                <a:ext cx="2844230" cy="2559956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6" y="1"/>
                    </a:moveTo>
                    <a:lnTo>
                      <a:pt x="14911" y="1"/>
                    </a:lnTo>
                    <a:cubicBezTo>
                      <a:pt x="15332" y="-12"/>
                      <a:pt x="15749" y="99"/>
                      <a:pt x="16119" y="322"/>
                    </a:cubicBezTo>
                    <a:cubicBezTo>
                      <a:pt x="16485" y="543"/>
                      <a:pt x="16792" y="865"/>
                      <a:pt x="17011" y="1258"/>
                    </a:cubicBezTo>
                    <a:lnTo>
                      <a:pt x="21227" y="9321"/>
                    </a:lnTo>
                    <a:cubicBezTo>
                      <a:pt x="21466" y="9771"/>
                      <a:pt x="21593" y="10284"/>
                      <a:pt x="21593" y="10806"/>
                    </a:cubicBezTo>
                    <a:cubicBezTo>
                      <a:pt x="21594" y="11332"/>
                      <a:pt x="21468" y="11848"/>
                      <a:pt x="21227" y="12301"/>
                    </a:cubicBezTo>
                    <a:lnTo>
                      <a:pt x="17115" y="20182"/>
                    </a:lnTo>
                    <a:cubicBezTo>
                      <a:pt x="16872" y="20590"/>
                      <a:pt x="16545" y="20928"/>
                      <a:pt x="16163" y="21171"/>
                    </a:cubicBezTo>
                    <a:cubicBezTo>
                      <a:pt x="15730" y="21445"/>
                      <a:pt x="15238" y="21588"/>
                      <a:pt x="14739" y="21584"/>
                    </a:cubicBezTo>
                    <a:lnTo>
                      <a:pt x="6530" y="21584"/>
                    </a:lnTo>
                    <a:cubicBezTo>
                      <a:pt x="6109" y="21572"/>
                      <a:pt x="5698" y="21443"/>
                      <a:pt x="5333" y="21207"/>
                    </a:cubicBezTo>
                    <a:cubicBezTo>
                      <a:pt x="4953" y="20962"/>
                      <a:pt x="4637" y="20609"/>
                      <a:pt x="4418" y="20186"/>
                    </a:cubicBezTo>
                    <a:lnTo>
                      <a:pt x="259" y="12100"/>
                    </a:lnTo>
                    <a:cubicBezTo>
                      <a:pt x="82" y="11664"/>
                      <a:pt x="-6" y="11190"/>
                      <a:pt x="1" y="10712"/>
                    </a:cubicBezTo>
                    <a:cubicBezTo>
                      <a:pt x="7" y="10269"/>
                      <a:pt x="95" y="9832"/>
                      <a:pt x="259" y="9428"/>
                    </a:cubicBezTo>
                    <a:lnTo>
                      <a:pt x="4560" y="1235"/>
                    </a:lnTo>
                    <a:cubicBezTo>
                      <a:pt x="4794" y="841"/>
                      <a:pt x="5116" y="521"/>
                      <a:pt x="5494" y="305"/>
                    </a:cubicBezTo>
                    <a:cubicBezTo>
                      <a:pt x="5853" y="100"/>
                      <a:pt x="6252" y="-5"/>
                      <a:pt x="6656" y="1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4127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600">
                  <a:solidFill>
                    <a:srgbClr val="111F95"/>
                  </a:solidFill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9196652" y="1596428"/>
              <a:ext cx="1649412" cy="1832572"/>
              <a:chOff x="2164516" y="1557390"/>
              <a:chExt cx="2559956" cy="2844230"/>
            </a:xfrm>
          </p:grpSpPr>
          <p:sp>
            <p:nvSpPr>
              <p:cNvPr id="16" name="ïślíḋê"/>
              <p:cNvSpPr/>
              <p:nvPr/>
            </p:nvSpPr>
            <p:spPr bwMode="auto">
              <a:xfrm rot="5400000">
                <a:off x="2328937" y="1975445"/>
                <a:ext cx="2231115" cy="2008121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6" y="1"/>
                    </a:moveTo>
                    <a:lnTo>
                      <a:pt x="14911" y="1"/>
                    </a:lnTo>
                    <a:cubicBezTo>
                      <a:pt x="15332" y="-12"/>
                      <a:pt x="15749" y="99"/>
                      <a:pt x="16119" y="322"/>
                    </a:cubicBezTo>
                    <a:cubicBezTo>
                      <a:pt x="16485" y="543"/>
                      <a:pt x="16792" y="865"/>
                      <a:pt x="17011" y="1258"/>
                    </a:cubicBezTo>
                    <a:lnTo>
                      <a:pt x="21227" y="9321"/>
                    </a:lnTo>
                    <a:cubicBezTo>
                      <a:pt x="21466" y="9771"/>
                      <a:pt x="21593" y="10284"/>
                      <a:pt x="21593" y="10806"/>
                    </a:cubicBezTo>
                    <a:cubicBezTo>
                      <a:pt x="21594" y="11332"/>
                      <a:pt x="21468" y="11848"/>
                      <a:pt x="21227" y="12301"/>
                    </a:cubicBezTo>
                    <a:lnTo>
                      <a:pt x="17115" y="20182"/>
                    </a:lnTo>
                    <a:cubicBezTo>
                      <a:pt x="16872" y="20590"/>
                      <a:pt x="16545" y="20928"/>
                      <a:pt x="16163" y="21171"/>
                    </a:cubicBezTo>
                    <a:cubicBezTo>
                      <a:pt x="15730" y="21445"/>
                      <a:pt x="15238" y="21588"/>
                      <a:pt x="14739" y="21584"/>
                    </a:cubicBezTo>
                    <a:lnTo>
                      <a:pt x="6530" y="21584"/>
                    </a:lnTo>
                    <a:cubicBezTo>
                      <a:pt x="6109" y="21572"/>
                      <a:pt x="5698" y="21443"/>
                      <a:pt x="5333" y="21207"/>
                    </a:cubicBezTo>
                    <a:cubicBezTo>
                      <a:pt x="4953" y="20962"/>
                      <a:pt x="4637" y="20609"/>
                      <a:pt x="4418" y="20186"/>
                    </a:cubicBezTo>
                    <a:lnTo>
                      <a:pt x="259" y="12100"/>
                    </a:lnTo>
                    <a:cubicBezTo>
                      <a:pt x="82" y="11664"/>
                      <a:pt x="-6" y="11190"/>
                      <a:pt x="1" y="10712"/>
                    </a:cubicBezTo>
                    <a:cubicBezTo>
                      <a:pt x="7" y="10269"/>
                      <a:pt x="95" y="9832"/>
                      <a:pt x="259" y="9428"/>
                    </a:cubicBezTo>
                    <a:lnTo>
                      <a:pt x="4560" y="1235"/>
                    </a:lnTo>
                    <a:cubicBezTo>
                      <a:pt x="4794" y="841"/>
                      <a:pt x="5116" y="521"/>
                      <a:pt x="5494" y="305"/>
                    </a:cubicBezTo>
                    <a:cubicBezTo>
                      <a:pt x="5853" y="100"/>
                      <a:pt x="6252" y="-5"/>
                      <a:pt x="6656" y="1"/>
                    </a:cubicBezTo>
                    <a:close/>
                  </a:path>
                </a:pathLst>
              </a:custGeom>
              <a:noFill/>
              <a:ln w="76200">
                <a:solidFill>
                  <a:schemeClr val="bg1"/>
                </a:solidFill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4127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600">
                  <a:solidFill>
                    <a:srgbClr val="111F95"/>
                  </a:solidFill>
                </a:endParaRPr>
              </a:p>
            </p:txBody>
          </p:sp>
          <p:sp>
            <p:nvSpPr>
              <p:cNvPr id="17" name="ïślíḋê"/>
              <p:cNvSpPr/>
              <p:nvPr/>
            </p:nvSpPr>
            <p:spPr bwMode="auto">
              <a:xfrm rot="5400000">
                <a:off x="2022379" y="1699527"/>
                <a:ext cx="2844230" cy="2559956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6" y="1"/>
                    </a:moveTo>
                    <a:lnTo>
                      <a:pt x="14911" y="1"/>
                    </a:lnTo>
                    <a:cubicBezTo>
                      <a:pt x="15332" y="-12"/>
                      <a:pt x="15749" y="99"/>
                      <a:pt x="16119" y="322"/>
                    </a:cubicBezTo>
                    <a:cubicBezTo>
                      <a:pt x="16485" y="543"/>
                      <a:pt x="16792" y="865"/>
                      <a:pt x="17011" y="1258"/>
                    </a:cubicBezTo>
                    <a:lnTo>
                      <a:pt x="21227" y="9321"/>
                    </a:lnTo>
                    <a:cubicBezTo>
                      <a:pt x="21466" y="9771"/>
                      <a:pt x="21593" y="10284"/>
                      <a:pt x="21593" y="10806"/>
                    </a:cubicBezTo>
                    <a:cubicBezTo>
                      <a:pt x="21594" y="11332"/>
                      <a:pt x="21468" y="11848"/>
                      <a:pt x="21227" y="12301"/>
                    </a:cubicBezTo>
                    <a:lnTo>
                      <a:pt x="17115" y="20182"/>
                    </a:lnTo>
                    <a:cubicBezTo>
                      <a:pt x="16872" y="20590"/>
                      <a:pt x="16545" y="20928"/>
                      <a:pt x="16163" y="21171"/>
                    </a:cubicBezTo>
                    <a:cubicBezTo>
                      <a:pt x="15730" y="21445"/>
                      <a:pt x="15238" y="21588"/>
                      <a:pt x="14739" y="21584"/>
                    </a:cubicBezTo>
                    <a:lnTo>
                      <a:pt x="6530" y="21584"/>
                    </a:lnTo>
                    <a:cubicBezTo>
                      <a:pt x="6109" y="21572"/>
                      <a:pt x="5698" y="21443"/>
                      <a:pt x="5333" y="21207"/>
                    </a:cubicBezTo>
                    <a:cubicBezTo>
                      <a:pt x="4953" y="20962"/>
                      <a:pt x="4637" y="20609"/>
                      <a:pt x="4418" y="20186"/>
                    </a:cubicBezTo>
                    <a:lnTo>
                      <a:pt x="259" y="12100"/>
                    </a:lnTo>
                    <a:cubicBezTo>
                      <a:pt x="82" y="11664"/>
                      <a:pt x="-6" y="11190"/>
                      <a:pt x="1" y="10712"/>
                    </a:cubicBezTo>
                    <a:cubicBezTo>
                      <a:pt x="7" y="10269"/>
                      <a:pt x="95" y="9832"/>
                      <a:pt x="259" y="9428"/>
                    </a:cubicBezTo>
                    <a:lnTo>
                      <a:pt x="4560" y="1235"/>
                    </a:lnTo>
                    <a:cubicBezTo>
                      <a:pt x="4794" y="841"/>
                      <a:pt x="5116" y="521"/>
                      <a:pt x="5494" y="305"/>
                    </a:cubicBezTo>
                    <a:cubicBezTo>
                      <a:pt x="5853" y="100"/>
                      <a:pt x="6252" y="-5"/>
                      <a:pt x="6656" y="1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4127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600">
                  <a:solidFill>
                    <a:srgbClr val="111F95"/>
                  </a:solidFill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620331" y="1900270"/>
              <a:ext cx="110062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223930" y="1900270"/>
              <a:ext cx="112723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840836" y="1900270"/>
              <a:ext cx="112723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453669" y="1900270"/>
              <a:ext cx="113537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72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93104" y="4068384"/>
              <a:ext cx="249563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altLang="zh-CN" sz="16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sym typeface="FZHei-B01S" panose="02010601030101010101" pitchFamily="2" charset="-122"/>
                </a:rPr>
                <a:t>Click here to add content of the text </a:t>
              </a:r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sym typeface="FZHei-B01S" panose="02010601030101010101" pitchFamily="2" charset="-122"/>
                </a:rPr>
                <a:t>the main idea of this page, 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62429" y="3626518"/>
              <a:ext cx="1352877" cy="463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 smtClean="0">
                  <a:solidFill>
                    <a:schemeClr val="bg1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  <a:sym typeface="Arial" panose="020B0604020202020204" pitchFamily="34" charset="0"/>
                </a:rPr>
                <a:t>Enter title</a:t>
              </a:r>
              <a:endParaRPr lang="en-US" altLang="zh-CN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578053" y="4068384"/>
              <a:ext cx="249563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altLang="zh-CN" sz="16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sym typeface="FZHei-B01S" panose="02010601030101010101" pitchFamily="2" charset="-122"/>
                </a:rPr>
                <a:t>Click here to add content of the text </a:t>
              </a:r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sym typeface="FZHei-B01S" panose="02010601030101010101" pitchFamily="2" charset="-122"/>
                </a:rPr>
                <a:t>the main idea of this page, 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147378" y="3626518"/>
              <a:ext cx="1352877" cy="463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 smtClean="0">
                  <a:solidFill>
                    <a:schemeClr val="bg1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  <a:sym typeface="Arial" panose="020B0604020202020204" pitchFamily="34" charset="0"/>
                </a:rPr>
                <a:t>Enter title</a:t>
              </a:r>
              <a:endParaRPr lang="en-US" altLang="zh-CN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122422" y="4068384"/>
              <a:ext cx="249563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altLang="zh-CN" sz="16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sym typeface="FZHei-B01S" panose="02010601030101010101" pitchFamily="2" charset="-122"/>
                </a:rPr>
                <a:t>Click here to add content of the text </a:t>
              </a:r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sym typeface="FZHei-B01S" panose="02010601030101010101" pitchFamily="2" charset="-122"/>
                </a:rPr>
                <a:t>the main idea of this page, 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691747" y="3626518"/>
              <a:ext cx="1352877" cy="463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 smtClean="0">
                  <a:solidFill>
                    <a:schemeClr val="bg1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  <a:sym typeface="Arial" panose="020B0604020202020204" pitchFamily="34" charset="0"/>
                </a:rPr>
                <a:t>Enter title</a:t>
              </a:r>
              <a:endParaRPr lang="en-US" altLang="zh-CN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746086" y="4046405"/>
              <a:ext cx="249563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altLang="zh-CN" sz="16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sym typeface="FZHei-B01S" panose="02010601030101010101" pitchFamily="2" charset="-122"/>
                </a:rPr>
                <a:t>Click here to add content of the text </a:t>
              </a:r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sym typeface="FZHei-B01S" panose="02010601030101010101" pitchFamily="2" charset="-122"/>
                </a:rPr>
                <a:t>the main idea of this page, 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315411" y="3604539"/>
              <a:ext cx="1352877" cy="463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 smtClean="0">
                  <a:solidFill>
                    <a:schemeClr val="bg1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  <a:sym typeface="Arial" panose="020B0604020202020204" pitchFamily="34" charset="0"/>
                </a:rPr>
                <a:t>Enter title</a:t>
              </a:r>
              <a:endParaRPr lang="en-US" altLang="zh-CN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18313" y="1361657"/>
            <a:ext cx="11025895" cy="4495475"/>
            <a:chOff x="618313" y="1361657"/>
            <a:chExt cx="11025895" cy="4495475"/>
          </a:xfrm>
        </p:grpSpPr>
        <p:grpSp>
          <p:nvGrpSpPr>
            <p:cNvPr id="31" name="组合 30"/>
            <p:cNvGrpSpPr/>
            <p:nvPr/>
          </p:nvGrpSpPr>
          <p:grpSpPr>
            <a:xfrm rot="16200000">
              <a:off x="762002" y="1361715"/>
              <a:ext cx="2336812" cy="2336695"/>
              <a:chOff x="666740" y="1614416"/>
              <a:chExt cx="2282516" cy="2575350"/>
            </a:xfrm>
            <a:effectLst/>
          </p:grpSpPr>
          <p:sp>
            <p:nvSpPr>
              <p:cNvPr id="32" name="Freeform 5"/>
              <p:cNvSpPr/>
              <p:nvPr/>
            </p:nvSpPr>
            <p:spPr bwMode="auto">
              <a:xfrm rot="5400000">
                <a:off x="520323" y="1760833"/>
                <a:ext cx="2575350" cy="2282516"/>
              </a:xfrm>
              <a:prstGeom prst="ellipse">
                <a:avLst/>
              </a:prstGeom>
              <a:solidFill>
                <a:schemeClr val="bg1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auto">
              <a:xfrm rot="5400000">
                <a:off x="647919" y="1873921"/>
                <a:ext cx="2320158" cy="205634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 rot="16200000">
              <a:off x="3539064" y="1361715"/>
              <a:ext cx="2336812" cy="2336695"/>
              <a:chOff x="3527265" y="1614416"/>
              <a:chExt cx="2282516" cy="2575350"/>
            </a:xfrm>
            <a:effectLst/>
          </p:grpSpPr>
          <p:sp>
            <p:nvSpPr>
              <p:cNvPr id="35" name="Freeform 5"/>
              <p:cNvSpPr/>
              <p:nvPr/>
            </p:nvSpPr>
            <p:spPr bwMode="auto">
              <a:xfrm rot="5400000">
                <a:off x="3380848" y="1760833"/>
                <a:ext cx="2575350" cy="2282516"/>
              </a:xfrm>
              <a:prstGeom prst="ellipse">
                <a:avLst/>
              </a:prstGeom>
              <a:solidFill>
                <a:schemeClr val="bg1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6" name="Freeform 5"/>
              <p:cNvSpPr/>
              <p:nvPr/>
            </p:nvSpPr>
            <p:spPr bwMode="auto">
              <a:xfrm rot="5400000">
                <a:off x="3508444" y="1873921"/>
                <a:ext cx="2320158" cy="205634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6200000">
              <a:off x="6316128" y="1361715"/>
              <a:ext cx="2336812" cy="2336695"/>
              <a:chOff x="6387790" y="1614416"/>
              <a:chExt cx="2282516" cy="2575350"/>
            </a:xfrm>
            <a:effectLst/>
          </p:grpSpPr>
          <p:sp>
            <p:nvSpPr>
              <p:cNvPr id="38" name="Freeform 5"/>
              <p:cNvSpPr/>
              <p:nvPr/>
            </p:nvSpPr>
            <p:spPr bwMode="auto">
              <a:xfrm rot="5400000">
                <a:off x="6241373" y="1760833"/>
                <a:ext cx="2575350" cy="2282516"/>
              </a:xfrm>
              <a:prstGeom prst="ellipse">
                <a:avLst/>
              </a:prstGeom>
              <a:solidFill>
                <a:schemeClr val="bg1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39" name="Freeform 5"/>
              <p:cNvSpPr/>
              <p:nvPr/>
            </p:nvSpPr>
            <p:spPr bwMode="auto">
              <a:xfrm rot="5400000">
                <a:off x="6368969" y="1873921"/>
                <a:ext cx="2320158" cy="205634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rot="16200000">
              <a:off x="9093190" y="1361715"/>
              <a:ext cx="2336812" cy="2336695"/>
              <a:chOff x="9248314" y="1614416"/>
              <a:chExt cx="2282516" cy="2575350"/>
            </a:xfrm>
            <a:effectLst/>
          </p:grpSpPr>
          <p:sp>
            <p:nvSpPr>
              <p:cNvPr id="41" name="Freeform 5"/>
              <p:cNvSpPr/>
              <p:nvPr/>
            </p:nvSpPr>
            <p:spPr bwMode="auto">
              <a:xfrm rot="5400000">
                <a:off x="9101897" y="1760833"/>
                <a:ext cx="2575350" cy="2282516"/>
              </a:xfrm>
              <a:prstGeom prst="ellipse">
                <a:avLst/>
              </a:prstGeom>
              <a:solidFill>
                <a:schemeClr val="bg1"/>
              </a:soli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2" name="Freeform 5"/>
              <p:cNvSpPr/>
              <p:nvPr/>
            </p:nvSpPr>
            <p:spPr bwMode="auto">
              <a:xfrm rot="5400000">
                <a:off x="9229493" y="1873921"/>
                <a:ext cx="2320158" cy="205634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039733" y="4173888"/>
              <a:ext cx="1728000" cy="541871"/>
              <a:chOff x="755736" y="3049428"/>
              <a:chExt cx="1440000" cy="406403"/>
            </a:xfrm>
          </p:grpSpPr>
          <p:sp>
            <p:nvSpPr>
              <p:cNvPr id="44" name="圆角矩形 16"/>
              <p:cNvSpPr/>
              <p:nvPr/>
            </p:nvSpPr>
            <p:spPr>
              <a:xfrm>
                <a:off x="755736" y="3095831"/>
                <a:ext cx="1440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865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5" name="MH_SubTitle_1"/>
              <p:cNvSpPr/>
              <p:nvPr>
                <p:custDataLst>
                  <p:tags r:id="rId3"/>
                </p:custDataLst>
              </p:nvPr>
            </p:nvSpPr>
            <p:spPr>
              <a:xfrm>
                <a:off x="838231" y="3049428"/>
                <a:ext cx="1275010" cy="40005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dirty="0" smtClean="0">
                    <a:solidFill>
                      <a:srgbClr val="21563C"/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  <a:sym typeface="Arial" panose="020B0604020202020204" pitchFamily="34" charset="0"/>
                  </a:rPr>
                  <a:t>Enter title</a:t>
                </a:r>
                <a:endParaRPr lang="en-US" altLang="zh-CN" sz="2000" dirty="0">
                  <a:solidFill>
                    <a:srgbClr val="21563C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3810692" y="4147188"/>
              <a:ext cx="1728000" cy="541871"/>
              <a:chOff x="755736" y="3049428"/>
              <a:chExt cx="1440000" cy="406403"/>
            </a:xfrm>
          </p:grpSpPr>
          <p:sp>
            <p:nvSpPr>
              <p:cNvPr id="47" name="圆角矩形 30"/>
              <p:cNvSpPr/>
              <p:nvPr/>
            </p:nvSpPr>
            <p:spPr>
              <a:xfrm>
                <a:off x="755736" y="3095831"/>
                <a:ext cx="1440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865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8" name="MH_SubTitle_1"/>
              <p:cNvSpPr/>
              <p:nvPr>
                <p:custDataLst>
                  <p:tags r:id="rId4"/>
                </p:custDataLst>
              </p:nvPr>
            </p:nvSpPr>
            <p:spPr>
              <a:xfrm>
                <a:off x="838231" y="3049428"/>
                <a:ext cx="1275010" cy="40005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 smtClean="0">
                    <a:solidFill>
                      <a:srgbClr val="21563C"/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  <a:sym typeface="Arial" panose="020B0604020202020204" pitchFamily="34" charset="0"/>
                  </a:rPr>
                  <a:t>Enter title</a:t>
                </a:r>
                <a:endParaRPr lang="en-US" altLang="zh-CN" dirty="0">
                  <a:solidFill>
                    <a:srgbClr val="21563C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6581648" y="4147188"/>
              <a:ext cx="1728000" cy="541871"/>
              <a:chOff x="755736" y="3049428"/>
              <a:chExt cx="1440000" cy="406403"/>
            </a:xfrm>
          </p:grpSpPr>
          <p:sp>
            <p:nvSpPr>
              <p:cNvPr id="50" name="圆角矩形 33"/>
              <p:cNvSpPr/>
              <p:nvPr/>
            </p:nvSpPr>
            <p:spPr>
              <a:xfrm>
                <a:off x="755736" y="3095831"/>
                <a:ext cx="1440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865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51" name="MH_SubTitle_1"/>
              <p:cNvSpPr/>
              <p:nvPr>
                <p:custDataLst>
                  <p:tags r:id="rId5"/>
                </p:custDataLst>
              </p:nvPr>
            </p:nvSpPr>
            <p:spPr>
              <a:xfrm>
                <a:off x="838231" y="3049428"/>
                <a:ext cx="1275010" cy="40005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dirty="0" smtClean="0">
                    <a:solidFill>
                      <a:srgbClr val="21563C"/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  <a:sym typeface="Arial" panose="020B0604020202020204" pitchFamily="34" charset="0"/>
                  </a:rPr>
                  <a:t>Enter title</a:t>
                </a:r>
                <a:endParaRPr lang="en-US" altLang="zh-CN" sz="2000" dirty="0">
                  <a:solidFill>
                    <a:srgbClr val="21563C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9352604" y="4121101"/>
              <a:ext cx="1728000" cy="541259"/>
              <a:chOff x="755736" y="3036239"/>
              <a:chExt cx="1440000" cy="405944"/>
            </a:xfrm>
          </p:grpSpPr>
          <p:sp>
            <p:nvSpPr>
              <p:cNvPr id="53" name="圆角矩形 36"/>
              <p:cNvSpPr/>
              <p:nvPr/>
            </p:nvSpPr>
            <p:spPr>
              <a:xfrm>
                <a:off x="755736" y="3082183"/>
                <a:ext cx="1440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zh-CN" altLang="en-US" sz="1865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54" name="MH_SubTitle_1"/>
              <p:cNvSpPr/>
              <p:nvPr>
                <p:custDataLst>
                  <p:tags r:id="rId6"/>
                </p:custDataLst>
              </p:nvPr>
            </p:nvSpPr>
            <p:spPr>
              <a:xfrm>
                <a:off x="838231" y="3036239"/>
                <a:ext cx="1275010" cy="40005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dirty="0" smtClean="0">
                    <a:solidFill>
                      <a:srgbClr val="21563C"/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  <a:sym typeface="Arial" panose="020B0604020202020204" pitchFamily="34" charset="0"/>
                  </a:rPr>
                  <a:t>Enter title</a:t>
                </a:r>
                <a:endParaRPr lang="en-US" altLang="zh-CN" sz="2000" dirty="0">
                  <a:solidFill>
                    <a:srgbClr val="21563C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5" name="矩形 54"/>
            <p:cNvSpPr/>
            <p:nvPr/>
          </p:nvSpPr>
          <p:spPr>
            <a:xfrm>
              <a:off x="618313" y="4779914"/>
              <a:ext cx="249563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altLang="zh-CN" sz="16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sym typeface="FZHei-B01S" panose="02010601030101010101" pitchFamily="2" charset="-122"/>
                </a:rPr>
                <a:t>Click here to add content of the text </a:t>
              </a:r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sym typeface="FZHei-B01S" panose="02010601030101010101" pitchFamily="2" charset="-122"/>
                </a:rPr>
                <a:t>the main idea of this page, 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426872" y="4779914"/>
              <a:ext cx="249563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altLang="zh-CN" sz="16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sym typeface="FZHei-B01S" panose="02010601030101010101" pitchFamily="2" charset="-122"/>
                </a:rPr>
                <a:t>Click here to add content of the text </a:t>
              </a:r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sym typeface="FZHei-B01S" panose="02010601030101010101" pitchFamily="2" charset="-122"/>
                </a:rPr>
                <a:t>the main idea of this page, 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340010" y="4737112"/>
              <a:ext cx="249563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altLang="zh-CN" sz="16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sym typeface="FZHei-B01S" panose="02010601030101010101" pitchFamily="2" charset="-122"/>
                </a:rPr>
                <a:t>Click here to add content of the text </a:t>
              </a:r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sym typeface="FZHei-B01S" panose="02010601030101010101" pitchFamily="2" charset="-122"/>
                </a:rPr>
                <a:t>the main idea of this page, 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9148569" y="4737112"/>
              <a:ext cx="249563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altLang="zh-CN" sz="16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sym typeface="FZHei-B01S" panose="02010601030101010101" pitchFamily="2" charset="-122"/>
                </a:rPr>
                <a:t>Click here to add content of the text </a:t>
              </a:r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sym typeface="FZHei-B01S" panose="02010601030101010101" pitchFamily="2" charset="-122"/>
                </a:rPr>
                <a:t>the main idea of this page, 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ags/tag2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4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5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1219</Words>
  <Application>WPS Presentation</Application>
  <PresentationFormat>宽屏</PresentationFormat>
  <Paragraphs>86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SimSun</vt:lpstr>
      <vt:lpstr>Wingdings</vt:lpstr>
      <vt:lpstr>方正黑体简体</vt:lpstr>
      <vt:lpstr>Microsoft YaHei</vt:lpstr>
      <vt:lpstr>黑体</vt:lpstr>
      <vt:lpstr>FZHei-B01S</vt:lpstr>
      <vt:lpstr>思源黑体 Bold</vt:lpstr>
      <vt:lpstr>思源宋体</vt:lpstr>
      <vt:lpstr>Arial Unicode MS</vt:lpstr>
      <vt:lpstr>等线 Light</vt:lpstr>
      <vt:lpstr>等线</vt:lpstr>
      <vt:lpstr>Calibri</vt:lpstr>
      <vt:lpstr>Times New Roman</vt:lpstr>
      <vt:lpstr>Comic Sans MS</vt:lpstr>
      <vt:lpstr>Calibri Light</vt:lpstr>
      <vt:lpstr>Century Gothic</vt:lpstr>
      <vt:lpstr>Office 主题​​</vt:lpstr>
      <vt:lpstr>PowerPoint 演示文稿</vt:lpstr>
      <vt:lpstr>PowerPoint 演示文稿</vt:lpstr>
      <vt:lpstr>PowerPoint 演示文稿</vt:lpstr>
      <vt:lpstr>Who are the Characters in the story?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43</cp:revision>
  <dcterms:created xsi:type="dcterms:W3CDTF">2019-06-04T08:46:00Z</dcterms:created>
  <dcterms:modified xsi:type="dcterms:W3CDTF">2023-11-02T07:55:51Z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1033-12.2.0.13266</vt:lpwstr>
  </property>
  <property fmtid="{D5CDD505-2E9C-101B-9397-08002B2CF9AE}" pid="3" name="ICV">
    <vt:lpwstr>DBCA9F2AD8C5493E842270949868694A_11</vt:lpwstr>
  </property>
</Properties>
</file>