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BBD7-8312-A790-4461-3FF41E79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305B0-7F5A-2424-E5E1-11D05C0DA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EC54-B313-FBB9-DC3E-38115A83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F24A-E92E-2D1F-F218-43F2A004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07E75-CB1F-FCBE-B00C-BBF0D4D7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AB5D-DEA4-8B9A-8A6A-314FAB46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ED775-8482-F67D-51FC-FA66C3A9B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A770D-FB79-3DF8-9681-9A219ED5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8A34-07B9-84E2-193E-2FEA5BE3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AD923-AA6C-4053-91C0-656E3887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9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53A05-80A8-6718-F53A-28B0EA170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FE557-07AC-3EC7-6F7E-78D545912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2A666-79B0-D9B9-A4CA-B4AE11FE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0276-A8BB-A564-DC0F-36656C58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0C9F0-0BFC-5C5F-C465-14CB5253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6655-E87F-C604-C427-BE9DEB98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E81F-0492-CDB0-4720-972276C2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7062-C8B2-52DE-6C53-FC0E6F2A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D1259-6260-2AB8-C3C7-11865C60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5EEF-2CF4-F985-308C-6C2CD1E9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4043F-3016-B550-C8D2-5D84174A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1C590-5B7E-FD8A-7517-6A9B9BD2C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5E56-85EB-6E3F-C16A-5EACE843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452BC-09F2-88E7-7E23-B3CBA60C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0BDA-359C-433F-3388-D759B72D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9E38-0B07-B04D-6543-F6C96BD4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E45D-E96A-4DB3-DC8F-384DE9A76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E2AEE-0967-603B-633A-99F7AAA7F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66337-1E9A-AD16-4119-F1B5BB23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BC3D0-0E3F-55A9-F0B9-9E455B2C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15388-5295-21CF-48B2-A4555474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6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DA08-668C-2A4F-6CF0-E3CDFF76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E5F5-88D3-5B7C-51EE-707AEB6C4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7DBEA-956E-B9C2-A0FE-1F55681AB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B213A-977C-824F-9103-452B9B0E1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6997F-2E4C-9B02-B932-58F6E3BD3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6306C-7A66-ACDE-4776-553B82D8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27FD1-179E-DDC1-D360-1837B70D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52B43-3B50-0ED7-2D41-DC33D70A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3DD1-5853-E911-11B5-E9334C47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3F753-CAE0-86BF-D2B2-78156318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902D-CCF9-625B-D9B2-E49251F3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031D-18ED-5C39-F7AC-CAE20813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7F1EC-BBFA-8EC4-5257-9FA45078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D874B-8619-0204-669D-C016E722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1EA7-9B81-ECCB-F7D5-C9FA2191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F0ED-5356-85F4-6FCA-2C810A06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0BF38-21E0-AD81-D6AF-618EA1DE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5E5B4-B4BA-464D-7CF9-486A2AC40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59CCD-0F97-643C-18A0-BB4C6869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9CFDF-AC12-2D1F-BBBA-8589413A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CF350-FAB8-23FE-FA94-3192FDD6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6575-D2F8-3070-176A-CE184B8A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10F52-834D-08FF-2815-028C42DB3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D3568-27A1-0DAB-F3CA-DC020EC88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9029E-BECF-5D65-902D-B7539524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A0F6C-1B19-9B31-AA3F-6229E43F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40D4-8884-3C53-C5F0-A9AEA7A2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E43AA-1C16-0C05-D0E5-AC0D8C86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5737D-12B2-1650-AF93-A20855D5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4F78-18A8-3B67-B637-4EAD9AC30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B5A3-57E9-4FE3-9E29-8ADF4A5C6E2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C1391-20BD-4CDF-C3F1-080FEA2E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5787F-4939-7B68-5051-D83DADB59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9CB5C-A8EA-434E-9771-264F4C41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bbble.com/shots/14483703-Flying-Bird-animation" TargetMode="Externa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6C3B8-5614-09E6-6AFE-52B394289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60959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5F11F-CAC1-817E-D432-A4796FBD9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086" y="5715000"/>
            <a:ext cx="6225914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E24A7-DE46-7C86-F488-86E37406D9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8" b="13476"/>
          <a:stretch/>
        </p:blipFill>
        <p:spPr>
          <a:xfrm>
            <a:off x="10472079" y="0"/>
            <a:ext cx="1719921" cy="1407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B6F94-3833-BC42-E4A4-AD6789AEF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8"/>
          <a:stretch/>
        </p:blipFill>
        <p:spPr>
          <a:xfrm>
            <a:off x="0" y="757628"/>
            <a:ext cx="2798789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41377-1DD3-3649-FE3E-499C111EBA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050"/>
          <a:stretch/>
        </p:blipFill>
        <p:spPr>
          <a:xfrm>
            <a:off x="4132756" y="1722464"/>
            <a:ext cx="4286250" cy="4155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FDAB7F-089C-1405-58DC-4D36924C8048}"/>
              </a:ext>
            </a:extLst>
          </p:cNvPr>
          <p:cNvSpPr/>
          <p:nvPr/>
        </p:nvSpPr>
        <p:spPr>
          <a:xfrm>
            <a:off x="4418135" y="899722"/>
            <a:ext cx="335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Familie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Die Familie">
            <a:hlinkClick r:id="" action="ppaction://media"/>
            <a:extLst>
              <a:ext uri="{FF2B5EF4-FFF2-40B4-BE49-F238E27FC236}">
                <a16:creationId xmlns:a16="http://schemas.microsoft.com/office/drawing/2014/main" id="{76580405-F551-3F5F-C492-E0C0F0D75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9794" y="4940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C21B5E-C14B-3A6E-B2FB-66837F0001A6}"/>
              </a:ext>
            </a:extLst>
          </p:cNvPr>
          <p:cNvSpPr txBox="1">
            <a:spLocks/>
          </p:cNvSpPr>
          <p:nvPr/>
        </p:nvSpPr>
        <p:spPr>
          <a:xfrm>
            <a:off x="7600013" y="3588010"/>
            <a:ext cx="4377128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ist mein </a:t>
            </a:r>
            <a:r>
              <a:rPr lang="de-DE" b="1" dirty="0"/>
              <a:t>Opa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8FA6D-3846-2399-4684-F9AD66FA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9" b="8196"/>
          <a:stretch/>
        </p:blipFill>
        <p:spPr>
          <a:xfrm>
            <a:off x="2323475" y="2636729"/>
            <a:ext cx="2863889" cy="4221271"/>
          </a:xfrm>
          <a:prstGeom prst="rect">
            <a:avLst/>
          </a:prstGeom>
        </p:spPr>
      </p:pic>
      <p:pic>
        <p:nvPicPr>
          <p:cNvPr id="2" name="grandpa">
            <a:hlinkClick r:id="" action="ppaction://media"/>
            <a:extLst>
              <a:ext uri="{FF2B5EF4-FFF2-40B4-BE49-F238E27FC236}">
                <a16:creationId xmlns:a16="http://schemas.microsoft.com/office/drawing/2014/main" id="{D58A8AFB-B6C6-D35B-940F-A2DE2F26A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3777" y="561044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4B4E6A-DE61-D5D4-C022-EA71C6690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5B779-40F2-6326-3AAE-B4D4D0CC0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2823-5416-5E9E-6842-F5F7E009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80" y="3588010"/>
            <a:ext cx="4631961" cy="1343754"/>
          </a:xfrm>
        </p:spPr>
        <p:txBody>
          <a:bodyPr/>
          <a:lstStyle/>
          <a:p>
            <a:r>
              <a:rPr lang="de-DE" dirty="0"/>
              <a:t>Das ist meine </a:t>
            </a:r>
            <a:r>
              <a:rPr lang="de-DE" b="1" dirty="0"/>
              <a:t>Oma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8852A-C73D-78F4-7FC3-EACB90EFB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6" y="2779426"/>
            <a:ext cx="4078574" cy="4078574"/>
          </a:xfrm>
          <a:prstGeom prst="rect">
            <a:avLst/>
          </a:prstGeom>
        </p:spPr>
      </p:pic>
      <p:pic>
        <p:nvPicPr>
          <p:cNvPr id="3" name="grandma">
            <a:hlinkClick r:id="" action="ppaction://media"/>
            <a:extLst>
              <a:ext uri="{FF2B5EF4-FFF2-40B4-BE49-F238E27FC236}">
                <a16:creationId xmlns:a16="http://schemas.microsoft.com/office/drawing/2014/main" id="{25850045-442F-5303-2493-AC96F928B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9774" y="559045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F3670-99FE-B702-17F4-5EDF7D86E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21060-5C2A-A68A-5D9E-1BDB33A9C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D855FF-AFE0-3CD4-15CB-A21087E8DAAE}"/>
              </a:ext>
            </a:extLst>
          </p:cNvPr>
          <p:cNvSpPr txBox="1">
            <a:spLocks/>
          </p:cNvSpPr>
          <p:nvPr/>
        </p:nvSpPr>
        <p:spPr>
          <a:xfrm>
            <a:off x="7600013" y="3588010"/>
            <a:ext cx="4377128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bin </a:t>
            </a:r>
            <a:r>
              <a:rPr lang="de-DE" b="1" dirty="0"/>
              <a:t>ich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B9403-1C4B-E794-EC82-BB2E0B35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71" y="3162925"/>
            <a:ext cx="5093573" cy="3814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E40F0-351F-FA2D-CAEF-845F2FAD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5A41E-CBAF-AE7D-7BB4-D8659983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Widescreen</PresentationFormat>
  <Paragraphs>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Das ist meine Oma.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1</cp:revision>
  <dcterms:created xsi:type="dcterms:W3CDTF">2023-03-08T10:31:02Z</dcterms:created>
  <dcterms:modified xsi:type="dcterms:W3CDTF">2023-03-08T10:32:10Z</dcterms:modified>
</cp:coreProperties>
</file>