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59" r:id="rId9"/>
    <p:sldId id="266" r:id="rId10"/>
    <p:sldId id="267" r:id="rId11"/>
    <p:sldId id="260" r:id="rId12"/>
    <p:sldId id="268" r:id="rId13"/>
    <p:sldId id="269" r:id="rId14"/>
    <p:sldId id="261" r:id="rId15"/>
    <p:sldId id="270" r:id="rId16"/>
    <p:sldId id="271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2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913A536-2DCB-438F-B301-EDB5DD3E273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F71A58C-45DB-4B35-906D-0E74181B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b="1" dirty="0" smtClean="0"/>
              <a:t> Les mots </a:t>
            </a:r>
            <a:r>
              <a:rPr lang="en-US" sz="6600" b="1" dirty="0" err="1" smtClean="0"/>
              <a:t>interrogatifs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Qui,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qu’est-ce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/ quoi, </a:t>
            </a:r>
            <a:r>
              <a:rPr lang="en-US" sz="3600" b="1" dirty="0" smtClean="0"/>
              <a:t>comment, </a:t>
            </a:r>
            <a:r>
              <a:rPr lang="en-US" sz="3600" b="1" dirty="0" err="1" smtClean="0"/>
              <a:t>où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quel</a:t>
            </a:r>
            <a:r>
              <a:rPr lang="en-US" sz="3600" b="1" dirty="0" smtClean="0"/>
              <a:t> ( s ) / </a:t>
            </a:r>
            <a:r>
              <a:rPr lang="en-US" sz="3600" b="1" dirty="0" err="1" smtClean="0"/>
              <a:t>quelle</a:t>
            </a:r>
            <a:r>
              <a:rPr lang="en-US" sz="3600" b="1" dirty="0" smtClean="0"/>
              <a:t> (e </a:t>
            </a:r>
            <a:r>
              <a:rPr lang="en-US" sz="3600" b="1" dirty="0" smtClean="0"/>
              <a:t>) / </a:t>
            </a:r>
            <a:r>
              <a:rPr lang="en-US" sz="3600" b="1" dirty="0" err="1" smtClean="0"/>
              <a:t>quand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pourquoi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6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3"/>
    </mc:Choice>
    <mc:Fallback xmlns="">
      <p:transition spd="slow" advTm="29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/>
              <a:t>Comment est le professeur 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Il </a:t>
            </a:r>
            <a:r>
              <a:rPr lang="fr-FR" sz="4000" b="1" dirty="0"/>
              <a:t>est gentil.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6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3"/>
    </mc:Choice>
    <mc:Fallback xmlns="">
      <p:transition spd="slow" advTm="13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smtClean="0"/>
              <a:t>OÙ ( lieu / </a:t>
            </a:r>
            <a:r>
              <a:rPr lang="en-US" sz="4000" b="1" i="1" u="sng" dirty="0" err="1" smtClean="0"/>
              <a:t>endroit</a:t>
            </a:r>
            <a:r>
              <a:rPr lang="en-US" sz="4000" b="1" i="1" u="sng" dirty="0" smtClean="0"/>
              <a:t> )</a:t>
            </a:r>
            <a:br>
              <a:rPr lang="en-US" sz="4000" b="1" i="1" u="sng" dirty="0" smtClean="0"/>
            </a:br>
            <a:r>
              <a:rPr lang="en-US" sz="4000" b="1" dirty="0" smtClean="0"/>
              <a:t>OÙ </a:t>
            </a:r>
            <a:r>
              <a:rPr lang="en-US" sz="4000" b="1" dirty="0" err="1"/>
              <a:t>est</a:t>
            </a:r>
            <a:r>
              <a:rPr lang="en-US" sz="4000" b="1" dirty="0"/>
              <a:t> le livre 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err="1" smtClean="0"/>
              <a:t>Désolé</a:t>
            </a:r>
            <a:r>
              <a:rPr lang="en-US" sz="4000" b="1" dirty="0" smtClean="0"/>
              <a:t>, le livre </a:t>
            </a:r>
            <a:r>
              <a:rPr lang="en-US" sz="4000" b="1" dirty="0" err="1" smtClean="0"/>
              <a:t>est</a:t>
            </a:r>
            <a:r>
              <a:rPr lang="en-US" sz="4000" b="1" dirty="0" smtClean="0"/>
              <a:t> à la </a:t>
            </a:r>
            <a:r>
              <a:rPr lang="en-US" sz="4000" b="1" dirty="0" err="1" smtClean="0"/>
              <a:t>maison</a:t>
            </a:r>
            <a:r>
              <a:rPr lang="en-US" sz="4000" b="1" dirty="0" smtClean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0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6"/>
    </mc:Choice>
    <mc:Fallback xmlns="">
      <p:transition spd="slow" advTm="15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/>
              <a:t>OÙ </a:t>
            </a:r>
            <a:r>
              <a:rPr lang="fr-FR" sz="4000" b="1" dirty="0"/>
              <a:t>allez vous 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Nous </a:t>
            </a:r>
            <a:r>
              <a:rPr lang="fr-FR" sz="4000" b="1" dirty="0"/>
              <a:t>allons </a:t>
            </a:r>
            <a:r>
              <a:rPr lang="fr-FR" sz="4000" b="1" dirty="0" smtClean="0"/>
              <a:t>à l’école</a:t>
            </a:r>
            <a:r>
              <a:rPr lang="fr-FR" sz="4000" b="1" dirty="0"/>
              <a:t>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0"/>
    </mc:Choice>
    <mc:Fallback xmlns="">
      <p:transition spd="slow" advTm="1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D’OÙ </a:t>
            </a:r>
            <a:r>
              <a:rPr lang="en-US" sz="4000" b="1" dirty="0" err="1"/>
              <a:t>viens-tu</a:t>
            </a:r>
            <a:r>
              <a:rPr lang="en-US" sz="4000" b="1" dirty="0"/>
              <a:t> 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Je </a:t>
            </a:r>
            <a:r>
              <a:rPr lang="fr-FR" sz="4000" b="1" dirty="0"/>
              <a:t>viens de la pharmacie.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1"/>
    </mc:Choice>
    <mc:Fallback xmlns="">
      <p:transition spd="slow" advTm="15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err="1" smtClean="0"/>
              <a:t>Quel</a:t>
            </a:r>
            <a:r>
              <a:rPr lang="en-US" sz="4000" b="1" i="1" u="sng" dirty="0" smtClean="0"/>
              <a:t> ( s ) / </a:t>
            </a:r>
            <a:r>
              <a:rPr lang="en-US" sz="4000" b="1" i="1" u="sng" dirty="0" err="1" smtClean="0"/>
              <a:t>quelle</a:t>
            </a:r>
            <a:r>
              <a:rPr lang="en-US" sz="4000" b="1" i="1" u="sng" dirty="0" smtClean="0"/>
              <a:t> ( s )</a:t>
            </a:r>
            <a:br>
              <a:rPr lang="en-US" sz="4000" b="1" i="1" u="sng" dirty="0" smtClean="0"/>
            </a:br>
            <a:r>
              <a:rPr lang="en-US" sz="4000" b="1" dirty="0" err="1"/>
              <a:t>Quels</a:t>
            </a:r>
            <a:r>
              <a:rPr lang="en-US" sz="4000" b="1" dirty="0"/>
              <a:t> sports </a:t>
            </a:r>
            <a:r>
              <a:rPr lang="en-US" sz="4000" b="1" dirty="0" err="1" smtClean="0"/>
              <a:t>préfères-tu</a:t>
            </a:r>
            <a:r>
              <a:rPr lang="en-US" sz="4000" b="1" dirty="0" smtClean="0"/>
              <a:t> </a:t>
            </a:r>
            <a:r>
              <a:rPr lang="en-US" sz="4000" b="1" dirty="0"/>
              <a:t>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prèfére</a:t>
            </a:r>
            <a:r>
              <a:rPr lang="en-US" sz="4000" b="1" dirty="0" smtClean="0"/>
              <a:t> la natation et la </a:t>
            </a:r>
            <a:r>
              <a:rPr lang="en-US" sz="4000" b="1" dirty="0" err="1" smtClean="0"/>
              <a:t>gymnastique</a:t>
            </a:r>
            <a:r>
              <a:rPr lang="en-US" sz="4000" b="1" dirty="0" smtClean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9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6"/>
    </mc:Choice>
    <mc:Fallback xmlns="">
      <p:transition spd="slow" advTm="2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Quelles langues parlez-vous 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Nous parlons le </a:t>
            </a:r>
            <a:r>
              <a:rPr lang="fr-FR" sz="4000" b="1" dirty="0" smtClean="0"/>
              <a:t>Français </a:t>
            </a:r>
            <a:r>
              <a:rPr lang="fr-FR" sz="4000" b="1" dirty="0"/>
              <a:t>et l’anglais.</a:t>
            </a:r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6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8"/>
    </mc:Choice>
    <mc:Fallback xmlns="">
      <p:transition spd="slow" advTm="16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Quel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sandwichs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prends-tu</a:t>
            </a:r>
            <a:r>
              <a:rPr lang="en-US" sz="4000" b="1" dirty="0" smtClean="0"/>
              <a:t> 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prends</a:t>
            </a:r>
            <a:r>
              <a:rPr lang="en-US" sz="4000" b="1" dirty="0" smtClean="0"/>
              <a:t> </a:t>
            </a:r>
            <a:r>
              <a:rPr lang="en-US" sz="4000" b="1" dirty="0" smtClean="0"/>
              <a:t>des </a:t>
            </a:r>
            <a:r>
              <a:rPr lang="en-US" sz="4000" b="1" dirty="0" err="1" smtClean="0"/>
              <a:t>sandwichs</a:t>
            </a:r>
            <a:r>
              <a:rPr lang="en-US" sz="4000" b="1" dirty="0" smtClean="0"/>
              <a:t> de </a:t>
            </a:r>
            <a:r>
              <a:rPr lang="en-US" sz="4000" b="1" dirty="0" err="1"/>
              <a:t>f</a:t>
            </a:r>
            <a:r>
              <a:rPr lang="en-US" sz="4000" b="1" dirty="0" err="1" smtClean="0"/>
              <a:t>romage</a:t>
            </a:r>
            <a:r>
              <a:rPr lang="en-US" sz="4000" b="1" dirty="0" smtClean="0"/>
              <a:t> et de </a:t>
            </a:r>
            <a:r>
              <a:rPr lang="en-US" sz="4000" b="1" dirty="0" err="1" smtClean="0"/>
              <a:t>confiture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7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6"/>
    </mc:Choice>
    <mc:Fallback xmlns="">
      <p:transition spd="slow" advTm="1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err="1" smtClean="0"/>
              <a:t>Quand</a:t>
            </a:r>
            <a:r>
              <a:rPr lang="en-US" sz="4000" b="1" i="1" u="sng" dirty="0" smtClean="0"/>
              <a:t> ( temps )</a:t>
            </a:r>
            <a:br>
              <a:rPr lang="en-US" sz="4000" b="1" i="1" u="sng" dirty="0" smtClean="0"/>
            </a:br>
            <a:r>
              <a:rPr lang="en-US" sz="4000" b="1" dirty="0" err="1" smtClean="0"/>
              <a:t>Quand</a:t>
            </a:r>
            <a:r>
              <a:rPr lang="en-US" sz="4000" b="1" dirty="0" smtClean="0"/>
              <a:t> arrive le train?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Le train arrive </a:t>
            </a:r>
            <a:r>
              <a:rPr lang="en-US" sz="4000" b="1" dirty="0" err="1" smtClean="0"/>
              <a:t>cet</a:t>
            </a:r>
            <a:r>
              <a:rPr lang="en-US" sz="4000" b="1" dirty="0" smtClean="0"/>
              <a:t> apr</a:t>
            </a:r>
            <a:r>
              <a:rPr lang="en-US" sz="4000" b="1" dirty="0" smtClean="0">
                <a:latin typeface="Arial"/>
                <a:cs typeface="Arial"/>
              </a:rPr>
              <a:t>ès-midi.</a:t>
            </a:r>
            <a:endParaRPr lang="en-US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6"/>
    </mc:Choice>
    <mc:Fallback xmlns="">
      <p:transition spd="slow" advTm="2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err="1" smtClean="0"/>
              <a:t>Quand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partez-vous</a:t>
            </a:r>
            <a:r>
              <a:rPr lang="en-US" sz="4000" b="1" i="1" u="sng" dirty="0" smtClean="0"/>
              <a:t> ?</a:t>
            </a: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Nous </a:t>
            </a:r>
            <a:r>
              <a:rPr lang="en-US" sz="4000" b="1" dirty="0" err="1" smtClean="0"/>
              <a:t>partons</a:t>
            </a:r>
            <a:r>
              <a:rPr lang="en-US" sz="4000" b="1" dirty="0" smtClean="0"/>
              <a:t> </a:t>
            </a:r>
            <a:r>
              <a:rPr lang="en-US" sz="4000" b="1" dirty="0" smtClean="0">
                <a:latin typeface="Arial"/>
                <a:cs typeface="Arial"/>
              </a:rPr>
              <a:t>à 11 </a:t>
            </a:r>
            <a:r>
              <a:rPr lang="en-US" sz="4000" b="1" dirty="0" err="1" smtClean="0">
                <a:latin typeface="Arial"/>
                <a:cs typeface="Arial"/>
              </a:rPr>
              <a:t>heures</a:t>
            </a:r>
            <a:r>
              <a:rPr lang="en-US" sz="4000" b="1" dirty="0" smtClean="0">
                <a:latin typeface="Arial"/>
                <a:cs typeface="Arial"/>
              </a:rPr>
              <a:t>.</a:t>
            </a:r>
            <a:endParaRPr lang="en-US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6"/>
    </mc:Choice>
    <mc:Fallback xmlns="">
      <p:transition spd="slow" advTm="2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err="1" smtClean="0"/>
              <a:t>Pourquoi</a:t>
            </a:r>
            <a:r>
              <a:rPr lang="en-US" sz="4000" b="1" i="1" u="sng" dirty="0" smtClean="0"/>
              <a:t> ( cause / raison )</a:t>
            </a:r>
            <a:br>
              <a:rPr lang="en-US" sz="4000" b="1" i="1" u="sng" dirty="0" smtClean="0"/>
            </a:br>
            <a:r>
              <a:rPr lang="en-US" sz="4000" b="1" i="1" u="sng" dirty="0" err="1" smtClean="0"/>
              <a:t>Pourquoi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tu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n’as</a:t>
            </a:r>
            <a:r>
              <a:rPr lang="en-US" sz="4000" b="1" i="1" u="sng" dirty="0" smtClean="0"/>
              <a:t> pas le devoir ?</a:t>
            </a: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sz="3400" b="1" dirty="0" err="1" smtClean="0"/>
              <a:t>Parce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que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j’ai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oubli</a:t>
            </a:r>
            <a:r>
              <a:rPr lang="en-US" sz="3400" b="1" dirty="0" err="1" smtClean="0">
                <a:latin typeface="Arial"/>
                <a:cs typeface="Arial"/>
              </a:rPr>
              <a:t>é</a:t>
            </a:r>
            <a:r>
              <a:rPr lang="en-US" sz="3400" b="1" dirty="0" smtClean="0">
                <a:latin typeface="Arial"/>
                <a:cs typeface="Arial"/>
              </a:rPr>
              <a:t> le </a:t>
            </a:r>
            <a:r>
              <a:rPr lang="en-US" sz="3400" b="1" dirty="0" err="1" smtClean="0">
                <a:latin typeface="Arial"/>
                <a:cs typeface="Arial"/>
              </a:rPr>
              <a:t>livre</a:t>
            </a:r>
            <a:r>
              <a:rPr lang="en-US" sz="3400" b="1" smtClean="0">
                <a:latin typeface="Arial"/>
                <a:cs typeface="Arial"/>
              </a:rPr>
              <a:t>.</a:t>
            </a:r>
            <a:endParaRPr lang="en-US" sz="34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6"/>
    </mc:Choice>
    <mc:Fallback xmlns="">
      <p:transition spd="slow" advTm="2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smtClean="0"/>
              <a:t>Qui ( </a:t>
            </a:r>
            <a:r>
              <a:rPr lang="en-US" sz="4000" b="1" i="1" u="sng" dirty="0" err="1" smtClean="0"/>
              <a:t>personne</a:t>
            </a:r>
            <a:r>
              <a:rPr lang="en-US" sz="4000" b="1" i="1" u="sng" dirty="0" smtClean="0"/>
              <a:t> )</a:t>
            </a:r>
            <a:r>
              <a:rPr lang="en-US" sz="4000" b="1" i="1" u="sng" dirty="0"/>
              <a:t/>
            </a:r>
            <a:br>
              <a:rPr lang="en-US" sz="4000" b="1" i="1" u="sng" dirty="0"/>
            </a:br>
            <a:r>
              <a:rPr lang="en-US" sz="4000" b="1" dirty="0"/>
              <a:t>Qui </a:t>
            </a:r>
            <a:r>
              <a:rPr lang="en-US" sz="4000" b="1" dirty="0" err="1"/>
              <a:t>est-ce</a:t>
            </a:r>
            <a:r>
              <a:rPr lang="en-US" sz="4000" b="1" dirty="0"/>
              <a:t> ? </a:t>
            </a:r>
            <a:r>
              <a:rPr lang="en-US" dirty="0"/>
              <a:t/>
            </a:r>
            <a:br>
              <a:rPr lang="en-US" dirty="0"/>
            </a:b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Madame Sophie</a:t>
            </a:r>
            <a:r>
              <a:rPr lang="en-US" sz="2400" dirty="0" smtClean="0"/>
              <a:t>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7"/>
    </mc:Choice>
    <mc:Fallback xmlns="">
      <p:transition spd="slow" advTm="13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/>
              <a:t>Qui parle 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C</a:t>
            </a:r>
            <a:r>
              <a:rPr lang="en-US" sz="4000" b="1" dirty="0" smtClean="0"/>
              <a:t>’</a:t>
            </a:r>
            <a:r>
              <a:rPr lang="fr-FR" sz="4000" b="1" dirty="0" smtClean="0"/>
              <a:t>est Quentin qui parle .</a:t>
            </a:r>
            <a:endParaRPr lang="fr-FR" sz="4000" b="1" dirty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45" y="609600"/>
            <a:ext cx="8761413" cy="1058153"/>
          </a:xfrm>
        </p:spPr>
        <p:txBody>
          <a:bodyPr/>
          <a:lstStyle/>
          <a:p>
            <a:pPr algn="ctr"/>
            <a:r>
              <a:rPr lang="fr-FR" sz="4000" b="1" dirty="0"/>
              <a:t>Qui sonne </a:t>
            </a:r>
            <a:r>
              <a:rPr lang="fr-FR" sz="4000" b="1" dirty="0" smtClean="0">
                <a:latin typeface="Arial"/>
                <a:cs typeface="Arial"/>
              </a:rPr>
              <a:t>à</a:t>
            </a:r>
            <a:r>
              <a:rPr lang="fr-FR" sz="4000" b="1" dirty="0" smtClean="0"/>
              <a:t> </a:t>
            </a:r>
            <a:r>
              <a:rPr lang="fr-FR" sz="4000" b="1" dirty="0"/>
              <a:t>la porte ?</a:t>
            </a:r>
            <a:r>
              <a:rPr lang="fr-FR" sz="4400" b="1" dirty="0"/>
              <a:t>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C’est </a:t>
            </a:r>
            <a:r>
              <a:rPr lang="fr-FR" sz="4000" b="1" dirty="0"/>
              <a:t>papa.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1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1"/>
    </mc:Choice>
    <mc:Fallback xmlns="">
      <p:transition spd="slow" advTm="14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 dirty="0" err="1" smtClean="0"/>
              <a:t>Que</a:t>
            </a:r>
            <a:r>
              <a:rPr lang="en-US" sz="4000" b="1" i="1" u="sng" dirty="0" smtClean="0"/>
              <a:t> / </a:t>
            </a:r>
            <a:r>
              <a:rPr lang="en-US" sz="4000" b="1" i="1" u="sng" dirty="0" err="1" smtClean="0"/>
              <a:t>qu’est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ce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que</a:t>
            </a:r>
            <a:r>
              <a:rPr lang="en-US" sz="4000" b="1" i="1" u="sng" dirty="0" smtClean="0"/>
              <a:t> </a:t>
            </a:r>
            <a:r>
              <a:rPr lang="en-US" sz="4000" b="1" i="1" u="sng" dirty="0" smtClean="0"/>
              <a:t>/ quoi( </a:t>
            </a:r>
            <a:r>
              <a:rPr lang="en-US" sz="4000" b="1" i="1" u="sng" dirty="0" smtClean="0"/>
              <a:t>objet )</a:t>
            </a:r>
            <a:br>
              <a:rPr lang="en-US" sz="4000" b="1" i="1" u="sng" dirty="0" smtClean="0"/>
            </a:br>
            <a:r>
              <a:rPr lang="en-US" sz="4000" b="1" dirty="0" err="1"/>
              <a:t>Qu’est-ce</a:t>
            </a:r>
            <a:r>
              <a:rPr lang="en-US" sz="4000" b="1" dirty="0"/>
              <a:t> </a:t>
            </a:r>
            <a:r>
              <a:rPr lang="en-US" sz="4000" b="1" dirty="0" err="1"/>
              <a:t>que</a:t>
            </a:r>
            <a:r>
              <a:rPr lang="en-US" sz="4000" b="1" dirty="0"/>
              <a:t> </a:t>
            </a:r>
            <a:r>
              <a:rPr lang="en-US" sz="4000" b="1" dirty="0" err="1"/>
              <a:t>c’est</a:t>
            </a:r>
            <a:r>
              <a:rPr lang="en-US" sz="4000" b="1" dirty="0"/>
              <a:t> 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le tableau </a:t>
            </a:r>
            <a:r>
              <a:rPr lang="en-US" sz="4000" b="1" dirty="0" err="1" smtClean="0"/>
              <a:t>interactif</a:t>
            </a:r>
            <a:r>
              <a:rPr lang="en-US" sz="4000" b="1" dirty="0" smtClean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6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4"/>
    </mc:Choice>
    <mc:Fallback xmlns="">
      <p:transition spd="slow" advTm="14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76699"/>
            <a:ext cx="8761413" cy="706964"/>
          </a:xfrm>
        </p:spPr>
        <p:txBody>
          <a:bodyPr/>
          <a:lstStyle/>
          <a:p>
            <a:pPr algn="ctr"/>
            <a:r>
              <a:rPr lang="fr-FR" sz="4000" b="1" dirty="0"/>
              <a:t>Que fait papa ? </a:t>
            </a:r>
            <a:r>
              <a:rPr lang="fr-FR" sz="4000" b="1" dirty="0" smtClean="0"/>
              <a:t>! Papa fait </a:t>
            </a:r>
            <a:r>
              <a:rPr lang="fr-FR" sz="4000" b="1" dirty="0" smtClean="0"/>
              <a:t>q</a:t>
            </a:r>
            <a:r>
              <a:rPr lang="fr-FR" sz="4000" b="1" dirty="0" smtClean="0"/>
              <a:t>uoi </a:t>
            </a:r>
            <a:r>
              <a:rPr lang="en-US" sz="4000" b="1" dirty="0" smtClean="0"/>
              <a:t>?</a:t>
            </a:r>
            <a:endParaRPr lang="fr-F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Papa </a:t>
            </a:r>
            <a:r>
              <a:rPr lang="fr-FR" sz="4000" b="1" dirty="0"/>
              <a:t>lit le journal</a:t>
            </a:r>
            <a:r>
              <a:rPr lang="fr-FR" sz="4000" b="1" dirty="0" smtClean="0"/>
              <a:t>.</a:t>
            </a:r>
            <a:endParaRPr lang="fr-FR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3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4"/>
    </mc:Choice>
    <mc:Fallback xmlns="">
      <p:transition spd="slow" advTm="13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/>
              <a:t>Que mangez vous 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Nous </a:t>
            </a:r>
            <a:r>
              <a:rPr lang="fr-FR" sz="4000" b="1" dirty="0"/>
              <a:t>mangeons nos sandwichs.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1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0"/>
    </mc:Choice>
    <mc:Fallback xmlns="">
      <p:transition spd="slow" advTm="1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11125200" cy="2209800"/>
          </a:xfrm>
        </p:spPr>
        <p:txBody>
          <a:bodyPr/>
          <a:lstStyle/>
          <a:p>
            <a:pPr algn="ctr"/>
            <a:r>
              <a:rPr lang="en-US" sz="4000" b="1" i="1" u="sng" dirty="0" smtClean="0"/>
              <a:t>Comment ( </a:t>
            </a:r>
            <a:r>
              <a:rPr lang="en-US" sz="4000" b="1" i="1" u="sng" dirty="0" err="1" smtClean="0"/>
              <a:t>manière</a:t>
            </a:r>
            <a:r>
              <a:rPr lang="en-US" sz="4000" b="1" i="1" u="sng" dirty="0" smtClean="0"/>
              <a:t> / description/ </a:t>
            </a:r>
            <a:r>
              <a:rPr lang="en-US" sz="4000" b="1" i="1" u="sng" dirty="0" err="1" smtClean="0"/>
              <a:t>moyen</a:t>
            </a:r>
            <a:r>
              <a:rPr lang="en-US" sz="4000" b="1" i="1" u="sng" dirty="0" smtClean="0"/>
              <a:t> de transport </a:t>
            </a:r>
            <a:r>
              <a:rPr lang="en-US" sz="4000" b="1" i="1" u="sng" dirty="0" smtClean="0"/>
              <a:t>)</a:t>
            </a:r>
            <a:br>
              <a:rPr lang="en-US" sz="4000" b="1" i="1" u="sng" dirty="0" smtClean="0"/>
            </a:br>
            <a:r>
              <a:rPr lang="en-US" sz="4000" b="1" dirty="0"/>
              <a:t>Comment vas </a:t>
            </a:r>
            <a:r>
              <a:rPr lang="en-US" sz="4000" b="1" dirty="0" err="1"/>
              <a:t>tu</a:t>
            </a:r>
            <a:r>
              <a:rPr lang="en-US" sz="4000" b="1" dirty="0"/>
              <a:t> </a:t>
            </a:r>
            <a:r>
              <a:rPr lang="en-US" sz="4000" b="1" dirty="0" smtClean="0">
                <a:latin typeface="Arial"/>
                <a:cs typeface="Arial"/>
              </a:rPr>
              <a:t>à</a:t>
            </a:r>
            <a:r>
              <a:rPr lang="en-US" sz="4000" b="1" dirty="0" smtClean="0"/>
              <a:t> </a:t>
            </a:r>
            <a:r>
              <a:rPr lang="en-US" sz="4000" b="1" dirty="0" err="1"/>
              <a:t>l’ecole</a:t>
            </a:r>
            <a:r>
              <a:rPr lang="en-US" sz="4000" b="1" dirty="0"/>
              <a:t> 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vais</a:t>
            </a:r>
            <a:r>
              <a:rPr lang="en-US" sz="4000" b="1" dirty="0" smtClean="0"/>
              <a:t> à </a:t>
            </a:r>
            <a:r>
              <a:rPr lang="en-US" sz="4000" b="1" dirty="0" err="1" smtClean="0"/>
              <a:t>l’école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voiture</a:t>
            </a:r>
            <a:r>
              <a:rPr lang="en-US" sz="4000" b="1" dirty="0" smtClean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0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9"/>
    </mc:Choice>
    <mc:Fallback xmlns="">
      <p:transition spd="slow" advTm="15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/>
              <a:t>Comment est Julie ?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 smtClean="0"/>
              <a:t>Julie </a:t>
            </a:r>
            <a:r>
              <a:rPr lang="fr-FR" sz="4000" b="1" dirty="0"/>
              <a:t>est blonde et belle.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1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0"/>
    </mc:Choice>
    <mc:Fallback xmlns="">
      <p:transition spd="slow" advTm="1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239</Words>
  <Application>Microsoft Office PowerPoint</Application>
  <PresentationFormat>Custom</PresentationFormat>
  <Paragraphs>38</Paragraphs>
  <Slides>19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 Les mots interrogatifs</vt:lpstr>
      <vt:lpstr>Qui ( personne ) Qui est-ce ?  </vt:lpstr>
      <vt:lpstr>Qui parle ?  </vt:lpstr>
      <vt:lpstr>Qui sonne à la porte ?  </vt:lpstr>
      <vt:lpstr>Que / qu’est ce que / quoi( objet ) Qu’est-ce que c’est ?  </vt:lpstr>
      <vt:lpstr>Que fait papa ? ! Papa fait quoi ?</vt:lpstr>
      <vt:lpstr>Que mangez vous ?  </vt:lpstr>
      <vt:lpstr>Comment ( manière / description/ moyen de transport ) Comment vas tu à l’ecole ?  </vt:lpstr>
      <vt:lpstr>Comment est Julie ?  </vt:lpstr>
      <vt:lpstr>Comment est le professeur ?  </vt:lpstr>
      <vt:lpstr>OÙ ( lieu / endroit ) OÙ est le livre ?  </vt:lpstr>
      <vt:lpstr>OÙ allez vous ?  </vt:lpstr>
      <vt:lpstr>D’OÙ viens-tu ?  </vt:lpstr>
      <vt:lpstr>Quel ( s ) / quelle ( s ) Quels sports préfères-tu ?  </vt:lpstr>
      <vt:lpstr>Quelles langues parlez-vous ?  </vt:lpstr>
      <vt:lpstr>Quel sandwichs prends-tu ?</vt:lpstr>
      <vt:lpstr>Quand ( temps ) Quand arrive le train?  </vt:lpstr>
      <vt:lpstr>Quand partez-vous ?</vt:lpstr>
      <vt:lpstr>Pourquoi ( cause / raison ) Pourquoi tu n’as pas le devoir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Les mots interrogatifs</dc:title>
  <dc:creator>Faten Khairy</dc:creator>
  <cp:lastModifiedBy>samsung</cp:lastModifiedBy>
  <cp:revision>18</cp:revision>
  <dcterms:created xsi:type="dcterms:W3CDTF">2020-09-13T13:10:15Z</dcterms:created>
  <dcterms:modified xsi:type="dcterms:W3CDTF">2022-09-28T11:05:11Z</dcterms:modified>
</cp:coreProperties>
</file>