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7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artoon of a child on a skateboard&#10;&#10;Description automatically generated">
            <a:extLst>
              <a:ext uri="{FF2B5EF4-FFF2-40B4-BE49-F238E27FC236}">
                <a16:creationId xmlns:a16="http://schemas.microsoft.com/office/drawing/2014/main" id="{878AAB92-174F-28AC-7ABD-B65A6274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181429"/>
            <a:ext cx="5416096" cy="669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AFA2-D1F9-A0FF-C6A5-3FE36A69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CE74F-554C-93E4-7B78-C739B8E4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A purple feather and green ribbon&#10;&#10;Description automatically generated">
            <a:extLst>
              <a:ext uri="{FF2B5EF4-FFF2-40B4-BE49-F238E27FC236}">
                <a16:creationId xmlns:a16="http://schemas.microsoft.com/office/drawing/2014/main" id="{E9707D87-F3BE-C48B-0CA8-01DD47EC7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777" y="111124"/>
            <a:ext cx="8196442" cy="619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2E6C-74E4-B3FB-7FD1-F2F1D440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7BC914C8-36DB-8F6E-7C9B-4E702184D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162" y="-34018"/>
            <a:ext cx="6159818" cy="6909480"/>
          </a:xfrm>
        </p:spPr>
      </p:pic>
    </p:spTree>
    <p:extLst>
      <p:ext uri="{BB962C8B-B14F-4D97-AF65-F5344CB8AC3E}">
        <p14:creationId xmlns:p14="http://schemas.microsoft.com/office/powerpoint/2010/main" val="302384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17F0-1620-592E-BFF3-C9B053C2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artoon of a child and child riding a skateboard&#10;&#10;Description automatically generated">
            <a:extLst>
              <a:ext uri="{FF2B5EF4-FFF2-40B4-BE49-F238E27FC236}">
                <a16:creationId xmlns:a16="http://schemas.microsoft.com/office/drawing/2014/main" id="{3411D725-6BAE-56BE-0710-924BE2040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593" y="2268"/>
            <a:ext cx="5938812" cy="6809695"/>
          </a:xfrm>
        </p:spPr>
      </p:pic>
    </p:spTree>
    <p:extLst>
      <p:ext uri="{BB962C8B-B14F-4D97-AF65-F5344CB8AC3E}">
        <p14:creationId xmlns:p14="http://schemas.microsoft.com/office/powerpoint/2010/main" val="212088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8ECC-9980-3A68-8467-3E6828F9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9E045-6B88-F399-8C15-063EAAAF4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Students will use a balloon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 try to push items in the classroom.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Students to record their results on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table.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(Take pictures). </a:t>
            </a:r>
          </a:p>
        </p:txBody>
      </p:sp>
      <p:pic>
        <p:nvPicPr>
          <p:cNvPr id="5" name="Content Placeholder 3" descr="A diagram of furniture and objects&#10;&#10;Description automatically generated">
            <a:extLst>
              <a:ext uri="{FF2B5EF4-FFF2-40B4-BE49-F238E27FC236}">
                <a16:creationId xmlns:a16="http://schemas.microsoft.com/office/drawing/2014/main" id="{AEDDAAB8-FDEF-A70F-6EC1-5AEA35789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998" y="56696"/>
            <a:ext cx="5530432" cy="62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2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49FB-1B8E-2AF4-38DD-ED0DA283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8DEE2-FCB8-19FE-54D1-D9D32B321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/>
          </a:p>
          <a:p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                                                              Wednesday </a:t>
            </a:r>
          </a:p>
        </p:txBody>
      </p:sp>
    </p:spTree>
    <p:extLst>
      <p:ext uri="{BB962C8B-B14F-4D97-AF65-F5344CB8AC3E}">
        <p14:creationId xmlns:p14="http://schemas.microsoft.com/office/powerpoint/2010/main" val="137843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0374-0A2C-6B9A-1873-EC97E1B1D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C85019-B80B-0FBC-C0C6-668432967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837" y="-15875"/>
            <a:ext cx="6496468" cy="6873195"/>
          </a:xfrm>
        </p:spPr>
      </p:pic>
    </p:spTree>
    <p:extLst>
      <p:ext uri="{BB962C8B-B14F-4D97-AF65-F5344CB8AC3E}">
        <p14:creationId xmlns:p14="http://schemas.microsoft.com/office/powerpoint/2010/main" val="258075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2AD9-8C62-D25F-A85A-45D90A79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66CAA-C677-AABA-219D-26F78A69A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https://m.youtube.com/watch?v=t09pAwLICC4&amp;pp=ygUQRWxlY3RyaWNpcnkga2lkcw%3D%3D</a:t>
            </a:r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363830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BD3C-92CD-87DF-466D-1820B941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B1DC1B-9D11-1F74-B9C6-2959D683A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929" y="2268"/>
            <a:ext cx="6099427" cy="6845980"/>
          </a:xfrm>
        </p:spPr>
      </p:pic>
    </p:spTree>
    <p:extLst>
      <p:ext uri="{BB962C8B-B14F-4D97-AF65-F5344CB8AC3E}">
        <p14:creationId xmlns:p14="http://schemas.microsoft.com/office/powerpoint/2010/main" val="424362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3C86-0788-F7FF-2932-C22943853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B159D-39C4-373F-1D2F-7AF727395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                                                   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           Thursday </a:t>
            </a:r>
          </a:p>
        </p:txBody>
      </p:sp>
    </p:spTree>
    <p:extLst>
      <p:ext uri="{BB962C8B-B14F-4D97-AF65-F5344CB8AC3E}">
        <p14:creationId xmlns:p14="http://schemas.microsoft.com/office/powerpoint/2010/main" val="402548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Activity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Rawan Aiat</cp:lastModifiedBy>
  <cp:revision>52</cp:revision>
  <dcterms:created xsi:type="dcterms:W3CDTF">2024-02-19T10:59:46Z</dcterms:created>
  <dcterms:modified xsi:type="dcterms:W3CDTF">2024-02-24T18:14:26Z</dcterms:modified>
</cp:coreProperties>
</file>