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5" r:id="rId3"/>
    <p:sldId id="280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258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00000000000000000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3BFB0E-C7C9-4094-81BB-A58E952B6666}">
          <p14:sldIdLst>
            <p14:sldId id="256"/>
            <p14:sldId id="295"/>
            <p14:sldId id="280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84C"/>
    <a:srgbClr val="00A8E7"/>
    <a:srgbClr val="F8BD95"/>
    <a:srgbClr val="25B7BC"/>
    <a:srgbClr val="AFDEF9"/>
    <a:srgbClr val="007AC2"/>
    <a:srgbClr val="EA516C"/>
    <a:srgbClr val="CFE09B"/>
    <a:srgbClr val="232321"/>
    <a:srgbClr val="B9D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746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spelling/spelling-rules-spelling-english-key-stage-1-year-1-year-2/creating-plurals-spelling-rules-spelling-english-key-stage-1-year-1-year-2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spelling/spelling-rules-spelling-english-key-stage-1-year-1-year-2/creating-plurals-spelling-rules-spelling-english-key-stage-1-year-1-year-2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spelling/spelling-rules-spelling-english-key-stage-1-year-1-year-2/creating-plurals-spelling-rules-spelling-english-key-stage-1-year-1-year-2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38429F08-11C8-446A-9CFE-842C6C8C8413}"/>
              </a:ext>
            </a:extLst>
          </p:cNvPr>
          <p:cNvSpPr/>
          <p:nvPr userDrawn="1"/>
        </p:nvSpPr>
        <p:spPr>
          <a:xfrm>
            <a:off x="-1" y="5889813"/>
            <a:ext cx="1461247" cy="96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497C37B0-085F-00DC-285C-8A7F5ACBE9E3}"/>
              </a:ext>
            </a:extLst>
          </p:cNvPr>
          <p:cNvSpPr/>
          <p:nvPr userDrawn="1"/>
        </p:nvSpPr>
        <p:spPr>
          <a:xfrm>
            <a:off x="7682753" y="5889812"/>
            <a:ext cx="1461247" cy="96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6" name="Arrow: Pentagon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006A7A-B145-7592-C54F-76886EDDCB97}"/>
              </a:ext>
            </a:extLst>
          </p:cNvPr>
          <p:cNvSpPr/>
          <p:nvPr userDrawn="1"/>
        </p:nvSpPr>
        <p:spPr>
          <a:xfrm flipH="1">
            <a:off x="208653" y="6136481"/>
            <a:ext cx="1112895" cy="474318"/>
          </a:xfrm>
          <a:prstGeom prst="homePlate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Arrow: Pentag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7919EC-350F-127F-45AB-9F5BA60F956D}"/>
              </a:ext>
            </a:extLst>
          </p:cNvPr>
          <p:cNvSpPr/>
          <p:nvPr userDrawn="1"/>
        </p:nvSpPr>
        <p:spPr>
          <a:xfrm>
            <a:off x="7880383" y="6136481"/>
            <a:ext cx="1050202" cy="474318"/>
          </a:xfrm>
          <a:prstGeom prst="homePlate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Next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ADF0F1-0F83-2A86-B4BF-3123F6B3152E}"/>
              </a:ext>
            </a:extLst>
          </p:cNvPr>
          <p:cNvGrpSpPr/>
          <p:nvPr userDrawn="1"/>
        </p:nvGrpSpPr>
        <p:grpSpPr>
          <a:xfrm>
            <a:off x="166689" y="411263"/>
            <a:ext cx="8805862" cy="1190550"/>
            <a:chOff x="166689" y="411263"/>
            <a:chExt cx="8805862" cy="1190550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8FA736F0-85ED-BF55-74EB-5C77CAC0726B}"/>
                </a:ext>
              </a:extLst>
            </p:cNvPr>
            <p:cNvSpPr/>
            <p:nvPr userDrawn="1"/>
          </p:nvSpPr>
          <p:spPr>
            <a:xfrm rot="5400000">
              <a:off x="8594763" y="1270758"/>
              <a:ext cx="425474" cy="236635"/>
            </a:xfrm>
            <a:prstGeom prst="triangle">
              <a:avLst>
                <a:gd name="adj" fmla="val 50000"/>
              </a:avLst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B820F34C-E90C-2B23-EFF4-B384E8B772E2}"/>
                </a:ext>
              </a:extLst>
            </p:cNvPr>
            <p:cNvSpPr/>
            <p:nvPr/>
          </p:nvSpPr>
          <p:spPr>
            <a:xfrm rot="16200000">
              <a:off x="111851" y="1268374"/>
              <a:ext cx="425475" cy="241403"/>
            </a:xfrm>
            <a:prstGeom prst="triangle">
              <a:avLst>
                <a:gd name="adj" fmla="val 50000"/>
              </a:avLst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843E306-3B0B-3422-4CEB-317280D4A85B}"/>
                </a:ext>
              </a:extLst>
            </p:cNvPr>
            <p:cNvSpPr/>
            <p:nvPr/>
          </p:nvSpPr>
          <p:spPr>
            <a:xfrm>
              <a:off x="166689" y="411263"/>
              <a:ext cx="8805862" cy="104428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A8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</p:grp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1FA7B070-DF5C-63B2-7B02-CAD45ABA3FC8}"/>
              </a:ext>
            </a:extLst>
          </p:cNvPr>
          <p:cNvSpPr/>
          <p:nvPr userDrawn="1"/>
        </p:nvSpPr>
        <p:spPr>
          <a:xfrm>
            <a:off x="8552329" y="6678706"/>
            <a:ext cx="591671" cy="17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1790700" y="411263"/>
            <a:ext cx="6886573" cy="1044284"/>
          </a:xfrm>
          <a:prstGeom prst="roundRect">
            <a:avLst>
              <a:gd name="adj" fmla="val 9641"/>
            </a:avLst>
          </a:prstGeom>
        </p:spPr>
        <p:txBody>
          <a:bodyPr anchor="ctr" anchorCtr="0">
            <a:noAutofit/>
          </a:bodyPr>
          <a:lstStyle>
            <a:lvl1pPr algn="l">
              <a:defRPr sz="32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201F11EF-DB70-47B3-890B-5E123F6D4100}"/>
              </a:ext>
            </a:extLst>
          </p:cNvPr>
          <p:cNvSpPr/>
          <p:nvPr userDrawn="1"/>
        </p:nvSpPr>
        <p:spPr>
          <a:xfrm>
            <a:off x="125506" y="5889812"/>
            <a:ext cx="1192306" cy="905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B903A5F0-BB11-180E-8C06-A95DB0CE7F53}"/>
              </a:ext>
            </a:extLst>
          </p:cNvPr>
          <p:cNvSpPr/>
          <p:nvPr userDrawn="1"/>
        </p:nvSpPr>
        <p:spPr>
          <a:xfrm>
            <a:off x="8059270" y="5889812"/>
            <a:ext cx="1192306" cy="905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winkl.co.uk/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7739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hlinkClick r:id="rId6"/>
            <a:extLst>
              <a:ext uri="{FF2B5EF4-FFF2-40B4-BE49-F238E27FC236}">
                <a16:creationId xmlns:a16="http://schemas.microsoft.com/office/drawing/2014/main" id="{6E91E480-163E-DBB3-3F96-41923B98CBAF}"/>
              </a:ext>
            </a:extLst>
          </p:cNvPr>
          <p:cNvSpPr/>
          <p:nvPr userDrawn="1"/>
        </p:nvSpPr>
        <p:spPr>
          <a:xfrm>
            <a:off x="4365809" y="6562164"/>
            <a:ext cx="851650" cy="295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6"/>
            <a:extLst>
              <a:ext uri="{FF2B5EF4-FFF2-40B4-BE49-F238E27FC236}">
                <a16:creationId xmlns:a16="http://schemas.microsoft.com/office/drawing/2014/main" id="{80D29590-EEF3-1F71-869E-0070F6D47899}"/>
              </a:ext>
            </a:extLst>
          </p:cNvPr>
          <p:cNvSpPr/>
          <p:nvPr userDrawn="1"/>
        </p:nvSpPr>
        <p:spPr>
          <a:xfrm>
            <a:off x="8444753" y="6678706"/>
            <a:ext cx="699247" cy="17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opics/powerpoint-presentations/powerpoint-presentations-games-and-activities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499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">
            <a:extLst>
              <a:ext uri="{FF2B5EF4-FFF2-40B4-BE49-F238E27FC236}">
                <a16:creationId xmlns:a16="http://schemas.microsoft.com/office/drawing/2014/main" id="{FED6697B-C541-5DA8-6F1B-A997C4811078}"/>
              </a:ext>
            </a:extLst>
          </p:cNvPr>
          <p:cNvGrpSpPr/>
          <p:nvPr/>
        </p:nvGrpSpPr>
        <p:grpSpPr>
          <a:xfrm>
            <a:off x="5063261" y="1899383"/>
            <a:ext cx="3315119" cy="764476"/>
            <a:chOff x="5063261" y="2218629"/>
            <a:chExt cx="3315119" cy="764476"/>
          </a:xfrm>
        </p:grpSpPr>
        <p:sp>
          <p:nvSpPr>
            <p:cNvPr id="31" name="A Answer">
              <a:extLst>
                <a:ext uri="{FF2B5EF4-FFF2-40B4-BE49-F238E27FC236}">
                  <a16:creationId xmlns:a16="http://schemas.microsoft.com/office/drawing/2014/main" id="{689FB960-C1F9-7F1D-C688-D7584F208C1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wolfs</a:t>
              </a:r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5502F79A-4C72-A15E-F0AC-DF2C4FF435D2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B">
            <a:extLst>
              <a:ext uri="{FF2B5EF4-FFF2-40B4-BE49-F238E27FC236}">
                <a16:creationId xmlns:a16="http://schemas.microsoft.com/office/drawing/2014/main" id="{D4024D82-CAB0-29CD-0A79-707E3EF1E4CA}"/>
              </a:ext>
            </a:extLst>
          </p:cNvPr>
          <p:cNvGrpSpPr/>
          <p:nvPr/>
        </p:nvGrpSpPr>
        <p:grpSpPr>
          <a:xfrm>
            <a:off x="5063261" y="3449093"/>
            <a:ext cx="3315119" cy="764476"/>
            <a:chOff x="5063261" y="2218629"/>
            <a:chExt cx="3315119" cy="764476"/>
          </a:xfrm>
        </p:grpSpPr>
        <p:sp>
          <p:nvSpPr>
            <p:cNvPr id="34" name="A Answer">
              <a:extLst>
                <a:ext uri="{FF2B5EF4-FFF2-40B4-BE49-F238E27FC236}">
                  <a16:creationId xmlns:a16="http://schemas.microsoft.com/office/drawing/2014/main" id="{6635315F-8E13-55B6-FF81-6CF540F2AD45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/>
              <a:r>
                <a:rPr lang="en-US" dirty="0">
                  <a:solidFill>
                    <a:schemeClr val="tx1"/>
                  </a:solidFill>
                </a:rPr>
                <a:t>wolves</a:t>
              </a:r>
            </a:p>
          </p:txBody>
        </p:sp>
        <p:sp>
          <p:nvSpPr>
            <p:cNvPr id="35" name="A">
              <a:extLst>
                <a:ext uri="{FF2B5EF4-FFF2-40B4-BE49-F238E27FC236}">
                  <a16:creationId xmlns:a16="http://schemas.microsoft.com/office/drawing/2014/main" id="{3DBE3443-600F-A0BC-D68A-1CC4DB1DDC8D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C">
            <a:extLst>
              <a:ext uri="{FF2B5EF4-FFF2-40B4-BE49-F238E27FC236}">
                <a16:creationId xmlns:a16="http://schemas.microsoft.com/office/drawing/2014/main" id="{9D58C983-36F8-A9D9-6398-BD01235380E9}"/>
              </a:ext>
            </a:extLst>
          </p:cNvPr>
          <p:cNvGrpSpPr/>
          <p:nvPr/>
        </p:nvGrpSpPr>
        <p:grpSpPr>
          <a:xfrm>
            <a:off x="5063261" y="4998803"/>
            <a:ext cx="3315119" cy="764476"/>
            <a:chOff x="5063261" y="2218629"/>
            <a:chExt cx="3315119" cy="764476"/>
          </a:xfrm>
        </p:grpSpPr>
        <p:sp>
          <p:nvSpPr>
            <p:cNvPr id="40" name="A Answer">
              <a:extLst>
                <a:ext uri="{FF2B5EF4-FFF2-40B4-BE49-F238E27FC236}">
                  <a16:creationId xmlns:a16="http://schemas.microsoft.com/office/drawing/2014/main" id="{B51E792D-F286-F84B-A3EE-4807F5D6CD91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/>
              <a:r>
                <a:rPr lang="en-US" dirty="0" err="1">
                  <a:solidFill>
                    <a:schemeClr val="tx1"/>
                  </a:solidFill>
                </a:rPr>
                <a:t>wolfes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A">
              <a:extLst>
                <a:ext uri="{FF2B5EF4-FFF2-40B4-BE49-F238E27FC236}">
                  <a16:creationId xmlns:a16="http://schemas.microsoft.com/office/drawing/2014/main" id="{5BCDE01C-BB54-B820-7B51-1C28D92E4CF5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C47C4D-10EB-0FE4-3E08-8EF13186DAE3}"/>
              </a:ext>
            </a:extLst>
          </p:cNvPr>
          <p:cNvGrpSpPr/>
          <p:nvPr/>
        </p:nvGrpSpPr>
        <p:grpSpPr>
          <a:xfrm>
            <a:off x="7914092" y="2115366"/>
            <a:ext cx="659540" cy="659540"/>
            <a:chOff x="7914092" y="3946772"/>
            <a:chExt cx="659540" cy="659540"/>
          </a:xfrm>
        </p:grpSpPr>
        <p:sp>
          <p:nvSpPr>
            <p:cNvPr id="37" name="A">
              <a:extLst>
                <a:ext uri="{FF2B5EF4-FFF2-40B4-BE49-F238E27FC236}">
                  <a16:creationId xmlns:a16="http://schemas.microsoft.com/office/drawing/2014/main" id="{1F2665B2-73DF-7D96-FA34-563CF191CFE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496CFA-7681-AD1E-F019-016CE1B089F9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32B59C1-7367-0B74-E224-011C26B1B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ECF35EC-2377-CCDC-ED42-A1D5B15FD4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E33CCF-C4AB-CF42-E7B1-FFD0CF48462D}"/>
              </a:ext>
            </a:extLst>
          </p:cNvPr>
          <p:cNvGrpSpPr/>
          <p:nvPr/>
        </p:nvGrpSpPr>
        <p:grpSpPr>
          <a:xfrm>
            <a:off x="7914092" y="5233060"/>
            <a:ext cx="659540" cy="659540"/>
            <a:chOff x="7914092" y="3946772"/>
            <a:chExt cx="659540" cy="659540"/>
          </a:xfrm>
        </p:grpSpPr>
        <p:sp>
          <p:nvSpPr>
            <p:cNvPr id="28" name="A">
              <a:extLst>
                <a:ext uri="{FF2B5EF4-FFF2-40B4-BE49-F238E27FC236}">
                  <a16:creationId xmlns:a16="http://schemas.microsoft.com/office/drawing/2014/main" id="{4492D989-12F1-E327-015F-CA2C9413D822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D095B0D-BEE2-29F6-9178-4BD7E8344B41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98BBB5A-D9EE-DB5C-6854-7DCFE358B6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A6D8D8B-AF8B-71D5-70E4-E2DB6D3C627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1EBCA01-61A2-E880-6136-E3DBCBA3C890}"/>
              </a:ext>
            </a:extLst>
          </p:cNvPr>
          <p:cNvGrpSpPr/>
          <p:nvPr/>
        </p:nvGrpSpPr>
        <p:grpSpPr>
          <a:xfrm>
            <a:off x="7914092" y="3665076"/>
            <a:ext cx="659540" cy="659540"/>
            <a:chOff x="7914092" y="3946772"/>
            <a:chExt cx="659540" cy="659540"/>
          </a:xfrm>
        </p:grpSpPr>
        <p:sp>
          <p:nvSpPr>
            <p:cNvPr id="43" name="A">
              <a:extLst>
                <a:ext uri="{FF2B5EF4-FFF2-40B4-BE49-F238E27FC236}">
                  <a16:creationId xmlns:a16="http://schemas.microsoft.com/office/drawing/2014/main" id="{12FE48C7-87B3-1B5F-B13A-6D2201A2F582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B9D36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A5C23BD-99E3-9714-C8EC-2C5C58F260DC}"/>
                </a:ext>
              </a:extLst>
            </p:cNvPr>
            <p:cNvGrpSpPr/>
            <p:nvPr/>
          </p:nvGrpSpPr>
          <p:grpSpPr>
            <a:xfrm rot="2700000">
              <a:off x="8144327" y="4022266"/>
              <a:ext cx="151648" cy="435850"/>
              <a:chOff x="7596557" y="4362435"/>
              <a:chExt cx="189902" cy="545795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E5072A1-7C6B-F445-3B31-DA4F7BD117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459" y="4362435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8BC47CD-F44E-109A-5AD6-20307808EE81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7596557" y="4724979"/>
                <a:ext cx="183250" cy="183251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8C883FE-D5E4-AD31-380B-6093AD4C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plural of </a:t>
            </a:r>
            <a:r>
              <a:rPr lang="en-US" dirty="0">
                <a:solidFill>
                  <a:srgbClr val="F1884C"/>
                </a:solidFill>
              </a:rPr>
              <a:t>wolf</a:t>
            </a:r>
            <a:r>
              <a:rPr lang="en-US" dirty="0"/>
              <a:t> is…</a:t>
            </a: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F345A9C-311D-F502-6D0F-B70ECAC5AA7E}"/>
              </a:ext>
            </a:extLst>
          </p:cNvPr>
          <p:cNvSpPr/>
          <p:nvPr/>
        </p:nvSpPr>
        <p:spPr>
          <a:xfrm>
            <a:off x="719936" y="495209"/>
            <a:ext cx="876392" cy="876392"/>
          </a:xfrm>
          <a:prstGeom prst="ellipse">
            <a:avLst/>
          </a:prstGeom>
          <a:solidFill>
            <a:srgbClr val="F1884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9</a:t>
            </a:r>
            <a:endParaRPr lang="en-GB" sz="3200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915D6FE-9ADF-5E2D-A376-BD531FBCB8A1}"/>
              </a:ext>
            </a:extLst>
          </p:cNvPr>
          <p:cNvSpPr/>
          <p:nvPr/>
        </p:nvSpPr>
        <p:spPr>
          <a:xfrm>
            <a:off x="1386854" y="2375063"/>
            <a:ext cx="2884386" cy="2884386"/>
          </a:xfrm>
          <a:prstGeom prst="ellipse">
            <a:avLst/>
          </a:prstGeom>
          <a:solidFill>
            <a:srgbClr val="F8BD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DDE6978-005B-D2A3-B730-896CA6564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96" y="2811757"/>
            <a:ext cx="3698528" cy="242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A">
            <a:extLst>
              <a:ext uri="{FF2B5EF4-FFF2-40B4-BE49-F238E27FC236}">
                <a16:creationId xmlns:a16="http://schemas.microsoft.com/office/drawing/2014/main" id="{013D6F89-0936-39F3-1521-C974111FF355}"/>
              </a:ext>
            </a:extLst>
          </p:cNvPr>
          <p:cNvGrpSpPr/>
          <p:nvPr/>
        </p:nvGrpSpPr>
        <p:grpSpPr>
          <a:xfrm>
            <a:off x="5063261" y="1899383"/>
            <a:ext cx="3315119" cy="764476"/>
            <a:chOff x="5063261" y="2218629"/>
            <a:chExt cx="3315119" cy="764476"/>
          </a:xfrm>
        </p:grpSpPr>
        <p:sp>
          <p:nvSpPr>
            <p:cNvPr id="56" name="A Answer">
              <a:extLst>
                <a:ext uri="{FF2B5EF4-FFF2-40B4-BE49-F238E27FC236}">
                  <a16:creationId xmlns:a16="http://schemas.microsoft.com/office/drawing/2014/main" id="{A049E1EE-51D5-79E4-D031-06F3050405DC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cactuses</a:t>
              </a:r>
            </a:p>
          </p:txBody>
        </p:sp>
        <p:sp>
          <p:nvSpPr>
            <p:cNvPr id="57" name="A">
              <a:extLst>
                <a:ext uri="{FF2B5EF4-FFF2-40B4-BE49-F238E27FC236}">
                  <a16:creationId xmlns:a16="http://schemas.microsoft.com/office/drawing/2014/main" id="{EA3BA50D-2A1C-74E4-B079-9CE05DF5596A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B">
            <a:extLst>
              <a:ext uri="{FF2B5EF4-FFF2-40B4-BE49-F238E27FC236}">
                <a16:creationId xmlns:a16="http://schemas.microsoft.com/office/drawing/2014/main" id="{4EEEC7D6-7DF4-9A54-730D-F8290F383246}"/>
              </a:ext>
            </a:extLst>
          </p:cNvPr>
          <p:cNvGrpSpPr/>
          <p:nvPr/>
        </p:nvGrpSpPr>
        <p:grpSpPr>
          <a:xfrm>
            <a:off x="5063261" y="3449093"/>
            <a:ext cx="3315119" cy="764476"/>
            <a:chOff x="5063261" y="2218629"/>
            <a:chExt cx="3315119" cy="764476"/>
          </a:xfrm>
        </p:grpSpPr>
        <p:sp>
          <p:nvSpPr>
            <p:cNvPr id="59" name="A Answer">
              <a:extLst>
                <a:ext uri="{FF2B5EF4-FFF2-40B4-BE49-F238E27FC236}">
                  <a16:creationId xmlns:a16="http://schemas.microsoft.com/office/drawing/2014/main" id="{71B3875F-9CC7-3C2F-AD65-E82396523DB0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/>
              <a:r>
                <a:rPr lang="en-US" dirty="0" err="1">
                  <a:solidFill>
                    <a:schemeClr val="tx1"/>
                  </a:solidFill>
                </a:rPr>
                <a:t>cactusi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0" name="A">
              <a:extLst>
                <a:ext uri="{FF2B5EF4-FFF2-40B4-BE49-F238E27FC236}">
                  <a16:creationId xmlns:a16="http://schemas.microsoft.com/office/drawing/2014/main" id="{0B4AF0E1-DEB7-9B95-90FF-B3A90A270F5E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C">
            <a:extLst>
              <a:ext uri="{FF2B5EF4-FFF2-40B4-BE49-F238E27FC236}">
                <a16:creationId xmlns:a16="http://schemas.microsoft.com/office/drawing/2014/main" id="{93FE6A59-323A-0C89-805D-E0AED367CEF7}"/>
              </a:ext>
            </a:extLst>
          </p:cNvPr>
          <p:cNvGrpSpPr/>
          <p:nvPr/>
        </p:nvGrpSpPr>
        <p:grpSpPr>
          <a:xfrm>
            <a:off x="5063261" y="4998803"/>
            <a:ext cx="3315119" cy="764476"/>
            <a:chOff x="5063261" y="2218629"/>
            <a:chExt cx="3315119" cy="764476"/>
          </a:xfrm>
        </p:grpSpPr>
        <p:sp>
          <p:nvSpPr>
            <p:cNvPr id="62" name="A Answer">
              <a:extLst>
                <a:ext uri="{FF2B5EF4-FFF2-40B4-BE49-F238E27FC236}">
                  <a16:creationId xmlns:a16="http://schemas.microsoft.com/office/drawing/2014/main" id="{7AF5AE8D-50B5-5C5D-9EC2-4C1C50E3C58F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/>
              <a:r>
                <a:rPr lang="en-US" dirty="0">
                  <a:solidFill>
                    <a:schemeClr val="tx1"/>
                  </a:solidFill>
                </a:rPr>
                <a:t>cacti</a:t>
              </a:r>
            </a:p>
          </p:txBody>
        </p:sp>
        <p:sp>
          <p:nvSpPr>
            <p:cNvPr id="63" name="A">
              <a:extLst>
                <a:ext uri="{FF2B5EF4-FFF2-40B4-BE49-F238E27FC236}">
                  <a16:creationId xmlns:a16="http://schemas.microsoft.com/office/drawing/2014/main" id="{3371DD4A-8A45-D435-889F-C930EF37AEB8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1EBCA01-61A2-E880-6136-E3DBCBA3C890}"/>
              </a:ext>
            </a:extLst>
          </p:cNvPr>
          <p:cNvGrpSpPr/>
          <p:nvPr/>
        </p:nvGrpSpPr>
        <p:grpSpPr>
          <a:xfrm>
            <a:off x="7914092" y="5213730"/>
            <a:ext cx="659540" cy="659540"/>
            <a:chOff x="7914092" y="3946772"/>
            <a:chExt cx="659540" cy="659540"/>
          </a:xfrm>
        </p:grpSpPr>
        <p:sp>
          <p:nvSpPr>
            <p:cNvPr id="43" name="A">
              <a:extLst>
                <a:ext uri="{FF2B5EF4-FFF2-40B4-BE49-F238E27FC236}">
                  <a16:creationId xmlns:a16="http://schemas.microsoft.com/office/drawing/2014/main" id="{12FE48C7-87B3-1B5F-B13A-6D2201A2F582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B9D36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A5C23BD-99E3-9714-C8EC-2C5C58F260DC}"/>
                </a:ext>
              </a:extLst>
            </p:cNvPr>
            <p:cNvGrpSpPr/>
            <p:nvPr/>
          </p:nvGrpSpPr>
          <p:grpSpPr>
            <a:xfrm rot="2700000">
              <a:off x="8144327" y="4022266"/>
              <a:ext cx="151648" cy="435850"/>
              <a:chOff x="7596557" y="4362435"/>
              <a:chExt cx="189902" cy="545795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E5072A1-7C6B-F445-3B31-DA4F7BD117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459" y="4362435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8BC47CD-F44E-109A-5AD6-20307808EE81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7596557" y="4724979"/>
                <a:ext cx="183250" cy="183251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EC0A302-2360-535B-79BE-20819A3EECC4}"/>
              </a:ext>
            </a:extLst>
          </p:cNvPr>
          <p:cNvGrpSpPr/>
          <p:nvPr/>
        </p:nvGrpSpPr>
        <p:grpSpPr>
          <a:xfrm>
            <a:off x="7914092" y="3659566"/>
            <a:ext cx="659540" cy="659540"/>
            <a:chOff x="7914092" y="3946772"/>
            <a:chExt cx="659540" cy="659540"/>
          </a:xfrm>
        </p:grpSpPr>
        <p:sp>
          <p:nvSpPr>
            <p:cNvPr id="36" name="A">
              <a:extLst>
                <a:ext uri="{FF2B5EF4-FFF2-40B4-BE49-F238E27FC236}">
                  <a16:creationId xmlns:a16="http://schemas.microsoft.com/office/drawing/2014/main" id="{AC321E56-CFC9-DBAD-4A85-D293584483BE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E41FFE1-39C2-7D9A-C2E0-9FAA5EEBA441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0FA3226-5AA8-29E1-1F22-4A1D5C584D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7E6B56E-AC70-A0FE-ECF4-4A901497F25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D1368D4B-03F8-1EC6-2034-B868E078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plural of </a:t>
            </a:r>
            <a:r>
              <a:rPr lang="en-US" dirty="0">
                <a:solidFill>
                  <a:srgbClr val="F1884C"/>
                </a:solidFill>
              </a:rPr>
              <a:t>cactus</a:t>
            </a:r>
            <a:r>
              <a:rPr lang="en-US" dirty="0"/>
              <a:t> is…</a:t>
            </a: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6AA11F1-3C14-3CB2-67B0-43437D566AA6}"/>
              </a:ext>
            </a:extLst>
          </p:cNvPr>
          <p:cNvSpPr/>
          <p:nvPr/>
        </p:nvSpPr>
        <p:spPr>
          <a:xfrm>
            <a:off x="719936" y="495209"/>
            <a:ext cx="876392" cy="876392"/>
          </a:xfrm>
          <a:prstGeom prst="ellipse">
            <a:avLst/>
          </a:prstGeom>
          <a:solidFill>
            <a:srgbClr val="F1884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10</a:t>
            </a:r>
            <a:endParaRPr lang="en-GB" sz="3200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4654B56-C7A8-D197-79EA-F35082FDB7AB}"/>
              </a:ext>
            </a:extLst>
          </p:cNvPr>
          <p:cNvSpPr/>
          <p:nvPr/>
        </p:nvSpPr>
        <p:spPr>
          <a:xfrm>
            <a:off x="1386854" y="2375063"/>
            <a:ext cx="2884386" cy="2884386"/>
          </a:xfrm>
          <a:prstGeom prst="ellipse">
            <a:avLst/>
          </a:prstGeom>
          <a:solidFill>
            <a:srgbClr val="F8BD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C4669F-A20D-FD67-1AB1-E079E9C80B2F}"/>
              </a:ext>
            </a:extLst>
          </p:cNvPr>
          <p:cNvGrpSpPr/>
          <p:nvPr/>
        </p:nvGrpSpPr>
        <p:grpSpPr>
          <a:xfrm>
            <a:off x="7914092" y="2135244"/>
            <a:ext cx="659540" cy="659540"/>
            <a:chOff x="7914092" y="3946772"/>
            <a:chExt cx="659540" cy="659540"/>
          </a:xfrm>
        </p:grpSpPr>
        <p:sp>
          <p:nvSpPr>
            <p:cNvPr id="6" name="A">
              <a:extLst>
                <a:ext uri="{FF2B5EF4-FFF2-40B4-BE49-F238E27FC236}">
                  <a16:creationId xmlns:a16="http://schemas.microsoft.com/office/drawing/2014/main" id="{3105E4A9-DEA4-C8F0-124D-2A171FEC6275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B9D36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356C045-D704-E995-C846-7BB53B4AD87A}"/>
                </a:ext>
              </a:extLst>
            </p:cNvPr>
            <p:cNvGrpSpPr/>
            <p:nvPr/>
          </p:nvGrpSpPr>
          <p:grpSpPr>
            <a:xfrm rot="2700000">
              <a:off x="8144327" y="4022266"/>
              <a:ext cx="151648" cy="435850"/>
              <a:chOff x="7596557" y="4362435"/>
              <a:chExt cx="189902" cy="545795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7E40474-6883-7FFD-AAB6-ACE212FE0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459" y="4362435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3CA948E-9022-6509-627A-89C06AC92A66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7596557" y="4724979"/>
                <a:ext cx="183250" cy="183251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Picture 18" descr="A picture containing cactus, plant&#10;&#10;Description automatically generated">
            <a:extLst>
              <a:ext uri="{FF2B5EF4-FFF2-40B4-BE49-F238E27FC236}">
                <a16:creationId xmlns:a16="http://schemas.microsoft.com/office/drawing/2014/main" id="{4DBB1816-FD4A-00D4-BC99-6FE445F2D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31" y="1850819"/>
            <a:ext cx="254783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2"/>
            <a:extLst>
              <a:ext uri="{FF2B5EF4-FFF2-40B4-BE49-F238E27FC236}">
                <a16:creationId xmlns:a16="http://schemas.microsoft.com/office/drawing/2014/main" id="{2A058C1E-CB11-40BE-9D23-38898F0E93EE}"/>
              </a:ext>
            </a:extLst>
          </p:cNvPr>
          <p:cNvSpPr/>
          <p:nvPr/>
        </p:nvSpPr>
        <p:spPr>
          <a:xfrm>
            <a:off x="99753" y="5951913"/>
            <a:ext cx="1088967" cy="7730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6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">
            <a:extLst>
              <a:ext uri="{FF2B5EF4-FFF2-40B4-BE49-F238E27FC236}">
                <a16:creationId xmlns:a16="http://schemas.microsoft.com/office/drawing/2014/main" id="{FED6697B-C541-5DA8-6F1B-A997C4811078}"/>
              </a:ext>
            </a:extLst>
          </p:cNvPr>
          <p:cNvGrpSpPr/>
          <p:nvPr/>
        </p:nvGrpSpPr>
        <p:grpSpPr>
          <a:xfrm>
            <a:off x="5063261" y="1899383"/>
            <a:ext cx="3315119" cy="764476"/>
            <a:chOff x="5063261" y="2218629"/>
            <a:chExt cx="3315119" cy="764476"/>
          </a:xfrm>
        </p:grpSpPr>
        <p:sp>
          <p:nvSpPr>
            <p:cNvPr id="31" name="A Answer">
              <a:extLst>
                <a:ext uri="{FF2B5EF4-FFF2-40B4-BE49-F238E27FC236}">
                  <a16:creationId xmlns:a16="http://schemas.microsoft.com/office/drawing/2014/main" id="{689FB960-C1F9-7F1D-C688-D7584F208C1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>
                <a:spcBef>
                  <a:spcPts val="8400"/>
                </a:spcBef>
              </a:pPr>
              <a:r>
                <a:rPr lang="en-US" dirty="0" err="1">
                  <a:solidFill>
                    <a:schemeClr val="tx1"/>
                  </a:solidFill>
                </a:rPr>
                <a:t>Mr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5502F79A-4C72-A15E-F0AC-DF2C4FF435D2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B">
            <a:extLst>
              <a:ext uri="{FF2B5EF4-FFF2-40B4-BE49-F238E27FC236}">
                <a16:creationId xmlns:a16="http://schemas.microsoft.com/office/drawing/2014/main" id="{D4024D82-CAB0-29CD-0A79-707E3EF1E4CA}"/>
              </a:ext>
            </a:extLst>
          </p:cNvPr>
          <p:cNvGrpSpPr/>
          <p:nvPr/>
        </p:nvGrpSpPr>
        <p:grpSpPr>
          <a:xfrm>
            <a:off x="5063261" y="3449093"/>
            <a:ext cx="3315119" cy="764476"/>
            <a:chOff x="5063261" y="2218629"/>
            <a:chExt cx="3315119" cy="764476"/>
          </a:xfrm>
        </p:grpSpPr>
        <p:sp>
          <p:nvSpPr>
            <p:cNvPr id="34" name="A Answer">
              <a:extLst>
                <a:ext uri="{FF2B5EF4-FFF2-40B4-BE49-F238E27FC236}">
                  <a16:creationId xmlns:a16="http://schemas.microsoft.com/office/drawing/2014/main" id="{6635315F-8E13-55B6-FF81-6CF540F2AD45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/>
              <a:r>
                <a:rPr lang="en-US" dirty="0">
                  <a:solidFill>
                    <a:schemeClr val="tx1"/>
                  </a:solidFill>
                </a:rPr>
                <a:t>men</a:t>
              </a:r>
            </a:p>
          </p:txBody>
        </p:sp>
        <p:sp>
          <p:nvSpPr>
            <p:cNvPr id="35" name="A">
              <a:extLst>
                <a:ext uri="{FF2B5EF4-FFF2-40B4-BE49-F238E27FC236}">
                  <a16:creationId xmlns:a16="http://schemas.microsoft.com/office/drawing/2014/main" id="{3DBE3443-600F-A0BC-D68A-1CC4DB1DDC8D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C">
            <a:extLst>
              <a:ext uri="{FF2B5EF4-FFF2-40B4-BE49-F238E27FC236}">
                <a16:creationId xmlns:a16="http://schemas.microsoft.com/office/drawing/2014/main" id="{9D58C983-36F8-A9D9-6398-BD01235380E9}"/>
              </a:ext>
            </a:extLst>
          </p:cNvPr>
          <p:cNvGrpSpPr/>
          <p:nvPr/>
        </p:nvGrpSpPr>
        <p:grpSpPr>
          <a:xfrm>
            <a:off x="5063261" y="4998803"/>
            <a:ext cx="3315119" cy="764476"/>
            <a:chOff x="5063261" y="2218629"/>
            <a:chExt cx="3315119" cy="764476"/>
          </a:xfrm>
        </p:grpSpPr>
        <p:sp>
          <p:nvSpPr>
            <p:cNvPr id="40" name="A Answer">
              <a:extLst>
                <a:ext uri="{FF2B5EF4-FFF2-40B4-BE49-F238E27FC236}">
                  <a16:creationId xmlns:a16="http://schemas.microsoft.com/office/drawing/2014/main" id="{B51E792D-F286-F84B-A3EE-4807F5D6CD91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/>
              <a:r>
                <a:rPr lang="en-US" dirty="0" err="1">
                  <a:solidFill>
                    <a:schemeClr val="tx1"/>
                  </a:solidFill>
                </a:rPr>
                <a:t>mens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A">
              <a:extLst>
                <a:ext uri="{FF2B5EF4-FFF2-40B4-BE49-F238E27FC236}">
                  <a16:creationId xmlns:a16="http://schemas.microsoft.com/office/drawing/2014/main" id="{5BCDE01C-BB54-B820-7B51-1C28D92E4CF5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C47C4D-10EB-0FE4-3E08-8EF13186DAE3}"/>
              </a:ext>
            </a:extLst>
          </p:cNvPr>
          <p:cNvGrpSpPr/>
          <p:nvPr/>
        </p:nvGrpSpPr>
        <p:grpSpPr>
          <a:xfrm>
            <a:off x="7914092" y="2115366"/>
            <a:ext cx="659540" cy="659540"/>
            <a:chOff x="7914092" y="3946772"/>
            <a:chExt cx="659540" cy="659540"/>
          </a:xfrm>
        </p:grpSpPr>
        <p:sp>
          <p:nvSpPr>
            <p:cNvPr id="37" name="A">
              <a:extLst>
                <a:ext uri="{FF2B5EF4-FFF2-40B4-BE49-F238E27FC236}">
                  <a16:creationId xmlns:a16="http://schemas.microsoft.com/office/drawing/2014/main" id="{1F2665B2-73DF-7D96-FA34-563CF191CFE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496CFA-7681-AD1E-F019-016CE1B089F9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32B59C1-7367-0B74-E224-011C26B1B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ECF35EC-2377-CCDC-ED42-A1D5B15FD4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E33CCF-C4AB-CF42-E7B1-FFD0CF48462D}"/>
              </a:ext>
            </a:extLst>
          </p:cNvPr>
          <p:cNvGrpSpPr/>
          <p:nvPr/>
        </p:nvGrpSpPr>
        <p:grpSpPr>
          <a:xfrm>
            <a:off x="7914092" y="5233060"/>
            <a:ext cx="659540" cy="659540"/>
            <a:chOff x="7914092" y="3946772"/>
            <a:chExt cx="659540" cy="659540"/>
          </a:xfrm>
        </p:grpSpPr>
        <p:sp>
          <p:nvSpPr>
            <p:cNvPr id="28" name="A">
              <a:extLst>
                <a:ext uri="{FF2B5EF4-FFF2-40B4-BE49-F238E27FC236}">
                  <a16:creationId xmlns:a16="http://schemas.microsoft.com/office/drawing/2014/main" id="{4492D989-12F1-E327-015F-CA2C9413D822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D095B0D-BEE2-29F6-9178-4BD7E8344B41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98BBB5A-D9EE-DB5C-6854-7DCFE358B6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A6D8D8B-AF8B-71D5-70E4-E2DB6D3C627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1EBCA01-61A2-E880-6136-E3DBCBA3C890}"/>
              </a:ext>
            </a:extLst>
          </p:cNvPr>
          <p:cNvGrpSpPr/>
          <p:nvPr/>
        </p:nvGrpSpPr>
        <p:grpSpPr>
          <a:xfrm>
            <a:off x="7914092" y="3665076"/>
            <a:ext cx="659540" cy="659540"/>
            <a:chOff x="7914092" y="3946772"/>
            <a:chExt cx="659540" cy="659540"/>
          </a:xfrm>
        </p:grpSpPr>
        <p:sp>
          <p:nvSpPr>
            <p:cNvPr id="43" name="A">
              <a:extLst>
                <a:ext uri="{FF2B5EF4-FFF2-40B4-BE49-F238E27FC236}">
                  <a16:creationId xmlns:a16="http://schemas.microsoft.com/office/drawing/2014/main" id="{12FE48C7-87B3-1B5F-B13A-6D2201A2F582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B9D36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A5C23BD-99E3-9714-C8EC-2C5C58F260DC}"/>
                </a:ext>
              </a:extLst>
            </p:cNvPr>
            <p:cNvGrpSpPr/>
            <p:nvPr/>
          </p:nvGrpSpPr>
          <p:grpSpPr>
            <a:xfrm rot="2700000">
              <a:off x="8144327" y="4022266"/>
              <a:ext cx="151648" cy="435850"/>
              <a:chOff x="7596557" y="4362435"/>
              <a:chExt cx="189902" cy="545795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E5072A1-7C6B-F445-3B31-DA4F7BD117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459" y="4362435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8BC47CD-F44E-109A-5AD6-20307808EE81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7596557" y="4724979"/>
                <a:ext cx="183250" cy="183251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8C883FE-D5E4-AD31-380B-6093AD4C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plural of </a:t>
            </a:r>
            <a:r>
              <a:rPr lang="en-US" dirty="0">
                <a:solidFill>
                  <a:srgbClr val="F1884C"/>
                </a:solidFill>
              </a:rPr>
              <a:t>man</a:t>
            </a:r>
            <a:r>
              <a:rPr lang="en-US" dirty="0"/>
              <a:t> is…</a:t>
            </a: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F345A9C-311D-F502-6D0F-B70ECAC5AA7E}"/>
              </a:ext>
            </a:extLst>
          </p:cNvPr>
          <p:cNvSpPr/>
          <p:nvPr/>
        </p:nvSpPr>
        <p:spPr>
          <a:xfrm>
            <a:off x="719936" y="495209"/>
            <a:ext cx="876392" cy="876392"/>
          </a:xfrm>
          <a:prstGeom prst="ellipse">
            <a:avLst/>
          </a:prstGeom>
          <a:solidFill>
            <a:srgbClr val="F1884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en-GB" sz="3200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915D6FE-9ADF-5E2D-A376-BD531FBCB8A1}"/>
              </a:ext>
            </a:extLst>
          </p:cNvPr>
          <p:cNvSpPr/>
          <p:nvPr/>
        </p:nvSpPr>
        <p:spPr>
          <a:xfrm>
            <a:off x="1386854" y="2375063"/>
            <a:ext cx="2884386" cy="2884386"/>
          </a:xfrm>
          <a:prstGeom prst="ellipse">
            <a:avLst/>
          </a:prstGeom>
          <a:solidFill>
            <a:srgbClr val="F8BD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/>
          </a:p>
        </p:txBody>
      </p:sp>
      <p:pic>
        <p:nvPicPr>
          <p:cNvPr id="6" name="Picture 5" descr="A person in a wheelchair&#10;&#10;Description automatically generated with low confidence">
            <a:extLst>
              <a:ext uri="{FF2B5EF4-FFF2-40B4-BE49-F238E27FC236}">
                <a16:creationId xmlns:a16="http://schemas.microsoft.com/office/drawing/2014/main" id="{AA486159-CEE8-D13D-1505-88AFD0848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92" y="2062573"/>
            <a:ext cx="2543748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">
            <a:extLst>
              <a:ext uri="{FF2B5EF4-FFF2-40B4-BE49-F238E27FC236}">
                <a16:creationId xmlns:a16="http://schemas.microsoft.com/office/drawing/2014/main" id="{DC8CFB52-28EB-5C52-FE39-BDBF9E65EFB6}"/>
              </a:ext>
            </a:extLst>
          </p:cNvPr>
          <p:cNvGrpSpPr/>
          <p:nvPr/>
        </p:nvGrpSpPr>
        <p:grpSpPr>
          <a:xfrm>
            <a:off x="5063261" y="1899383"/>
            <a:ext cx="3315119" cy="764476"/>
            <a:chOff x="5063261" y="2218629"/>
            <a:chExt cx="3315119" cy="764476"/>
          </a:xfrm>
        </p:grpSpPr>
        <p:sp>
          <p:nvSpPr>
            <p:cNvPr id="17" name="A Answer">
              <a:extLst>
                <a:ext uri="{FF2B5EF4-FFF2-40B4-BE49-F238E27FC236}">
                  <a16:creationId xmlns:a16="http://schemas.microsoft.com/office/drawing/2014/main" id="{604D456A-54D7-4A28-8B84-41D054E88846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feet</a:t>
              </a:r>
            </a:p>
          </p:txBody>
        </p:sp>
        <p:sp>
          <p:nvSpPr>
            <p:cNvPr id="18" name="A">
              <a:extLst>
                <a:ext uri="{FF2B5EF4-FFF2-40B4-BE49-F238E27FC236}">
                  <a16:creationId xmlns:a16="http://schemas.microsoft.com/office/drawing/2014/main" id="{7145B589-F30A-42AA-A30F-77D182A94D91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1EBCA01-61A2-E880-6136-E3DBCBA3C890}"/>
              </a:ext>
            </a:extLst>
          </p:cNvPr>
          <p:cNvGrpSpPr/>
          <p:nvPr/>
        </p:nvGrpSpPr>
        <p:grpSpPr>
          <a:xfrm>
            <a:off x="7914092" y="2118208"/>
            <a:ext cx="659540" cy="659540"/>
            <a:chOff x="7914092" y="3946772"/>
            <a:chExt cx="659540" cy="659540"/>
          </a:xfrm>
        </p:grpSpPr>
        <p:sp>
          <p:nvSpPr>
            <p:cNvPr id="43" name="A">
              <a:extLst>
                <a:ext uri="{FF2B5EF4-FFF2-40B4-BE49-F238E27FC236}">
                  <a16:creationId xmlns:a16="http://schemas.microsoft.com/office/drawing/2014/main" id="{12FE48C7-87B3-1B5F-B13A-6D2201A2F582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B9D36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A5C23BD-99E3-9714-C8EC-2C5C58F260DC}"/>
                </a:ext>
              </a:extLst>
            </p:cNvPr>
            <p:cNvGrpSpPr/>
            <p:nvPr/>
          </p:nvGrpSpPr>
          <p:grpSpPr>
            <a:xfrm rot="2700000">
              <a:off x="8144327" y="4022266"/>
              <a:ext cx="151648" cy="435850"/>
              <a:chOff x="7596557" y="4362435"/>
              <a:chExt cx="189902" cy="545795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E5072A1-7C6B-F445-3B31-DA4F7BD117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459" y="4362435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8BC47CD-F44E-109A-5AD6-20307808EE81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7596557" y="4724979"/>
                <a:ext cx="183250" cy="183251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B">
            <a:extLst>
              <a:ext uri="{FF2B5EF4-FFF2-40B4-BE49-F238E27FC236}">
                <a16:creationId xmlns:a16="http://schemas.microsoft.com/office/drawing/2014/main" id="{2961A196-1F6C-38FB-5C5C-E1552B1254C4}"/>
              </a:ext>
            </a:extLst>
          </p:cNvPr>
          <p:cNvGrpSpPr/>
          <p:nvPr/>
        </p:nvGrpSpPr>
        <p:grpSpPr>
          <a:xfrm>
            <a:off x="5063261" y="3449093"/>
            <a:ext cx="3315119" cy="764476"/>
            <a:chOff x="5063261" y="2218629"/>
            <a:chExt cx="3315119" cy="764476"/>
          </a:xfrm>
        </p:grpSpPr>
        <p:sp>
          <p:nvSpPr>
            <p:cNvPr id="49" name="A Answer">
              <a:extLst>
                <a:ext uri="{FF2B5EF4-FFF2-40B4-BE49-F238E27FC236}">
                  <a16:creationId xmlns:a16="http://schemas.microsoft.com/office/drawing/2014/main" id="{1CBCA88A-90DD-74F8-5E0F-D3897D9BFF27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/>
              <a:r>
                <a:rPr lang="en-US" dirty="0">
                  <a:solidFill>
                    <a:schemeClr val="tx1"/>
                  </a:solidFill>
                </a:rPr>
                <a:t>foots</a:t>
              </a:r>
            </a:p>
          </p:txBody>
        </p:sp>
        <p:sp>
          <p:nvSpPr>
            <p:cNvPr id="50" name="A">
              <a:extLst>
                <a:ext uri="{FF2B5EF4-FFF2-40B4-BE49-F238E27FC236}">
                  <a16:creationId xmlns:a16="http://schemas.microsoft.com/office/drawing/2014/main" id="{011198C1-E900-C7B9-47D3-626D054024AE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C47C4D-10EB-0FE4-3E08-8EF13186DAE3}"/>
              </a:ext>
            </a:extLst>
          </p:cNvPr>
          <p:cNvGrpSpPr/>
          <p:nvPr/>
        </p:nvGrpSpPr>
        <p:grpSpPr>
          <a:xfrm>
            <a:off x="7914092" y="3665076"/>
            <a:ext cx="659540" cy="659540"/>
            <a:chOff x="7914092" y="3946772"/>
            <a:chExt cx="659540" cy="659540"/>
          </a:xfrm>
        </p:grpSpPr>
        <p:sp>
          <p:nvSpPr>
            <p:cNvPr id="37" name="A">
              <a:extLst>
                <a:ext uri="{FF2B5EF4-FFF2-40B4-BE49-F238E27FC236}">
                  <a16:creationId xmlns:a16="http://schemas.microsoft.com/office/drawing/2014/main" id="{1F2665B2-73DF-7D96-FA34-563CF191CFE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496CFA-7681-AD1E-F019-016CE1B089F9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32B59C1-7367-0B74-E224-011C26B1B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ECF35EC-2377-CCDC-ED42-A1D5B15FD4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C">
            <a:extLst>
              <a:ext uri="{FF2B5EF4-FFF2-40B4-BE49-F238E27FC236}">
                <a16:creationId xmlns:a16="http://schemas.microsoft.com/office/drawing/2014/main" id="{AACC472B-17ED-C7DE-AA91-61DB50148F78}"/>
              </a:ext>
            </a:extLst>
          </p:cNvPr>
          <p:cNvGrpSpPr/>
          <p:nvPr/>
        </p:nvGrpSpPr>
        <p:grpSpPr>
          <a:xfrm>
            <a:off x="5063261" y="4998803"/>
            <a:ext cx="3315119" cy="764476"/>
            <a:chOff x="5063261" y="2218629"/>
            <a:chExt cx="3315119" cy="764476"/>
          </a:xfrm>
        </p:grpSpPr>
        <p:sp>
          <p:nvSpPr>
            <p:cNvPr id="52" name="A Answer">
              <a:extLst>
                <a:ext uri="{FF2B5EF4-FFF2-40B4-BE49-F238E27FC236}">
                  <a16:creationId xmlns:a16="http://schemas.microsoft.com/office/drawing/2014/main" id="{6F1BBECE-4B60-CE90-C78E-A15FC85CDEBB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/>
              <a:r>
                <a:rPr lang="en-US" dirty="0" err="1">
                  <a:solidFill>
                    <a:schemeClr val="tx1"/>
                  </a:solidFill>
                </a:rPr>
                <a:t>feets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A">
              <a:extLst>
                <a:ext uri="{FF2B5EF4-FFF2-40B4-BE49-F238E27FC236}">
                  <a16:creationId xmlns:a16="http://schemas.microsoft.com/office/drawing/2014/main" id="{CEEFE9F7-5721-CFC6-E277-83A3B4E7A361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E33CCF-C4AB-CF42-E7B1-FFD0CF48462D}"/>
              </a:ext>
            </a:extLst>
          </p:cNvPr>
          <p:cNvGrpSpPr/>
          <p:nvPr/>
        </p:nvGrpSpPr>
        <p:grpSpPr>
          <a:xfrm>
            <a:off x="7914092" y="5233060"/>
            <a:ext cx="659540" cy="659540"/>
            <a:chOff x="7914092" y="3946772"/>
            <a:chExt cx="659540" cy="659540"/>
          </a:xfrm>
        </p:grpSpPr>
        <p:sp>
          <p:nvSpPr>
            <p:cNvPr id="28" name="A">
              <a:extLst>
                <a:ext uri="{FF2B5EF4-FFF2-40B4-BE49-F238E27FC236}">
                  <a16:creationId xmlns:a16="http://schemas.microsoft.com/office/drawing/2014/main" id="{4492D989-12F1-E327-015F-CA2C9413D822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D095B0D-BEE2-29F6-9178-4BD7E8344B41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98BBB5A-D9EE-DB5C-6854-7DCFE358B6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A6D8D8B-AF8B-71D5-70E4-E2DB6D3C627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3">
            <a:extLst>
              <a:ext uri="{FF2B5EF4-FFF2-40B4-BE49-F238E27FC236}">
                <a16:creationId xmlns:a16="http://schemas.microsoft.com/office/drawing/2014/main" id="{3127792D-37CC-75A7-2E9A-DC05F69F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411263"/>
            <a:ext cx="6886573" cy="1044284"/>
          </a:xfrm>
        </p:spPr>
        <p:txBody>
          <a:bodyPr/>
          <a:lstStyle/>
          <a:p>
            <a:r>
              <a:rPr lang="en-US" dirty="0"/>
              <a:t>The plural of </a:t>
            </a:r>
            <a:r>
              <a:rPr lang="en-US" dirty="0">
                <a:solidFill>
                  <a:srgbClr val="F1884C"/>
                </a:solidFill>
              </a:rPr>
              <a:t>foot</a:t>
            </a:r>
            <a:r>
              <a:rPr lang="en-US" dirty="0"/>
              <a:t> is…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57CAD89-929C-BDA4-450A-D248F60CEDEC}"/>
              </a:ext>
            </a:extLst>
          </p:cNvPr>
          <p:cNvSpPr/>
          <p:nvPr/>
        </p:nvSpPr>
        <p:spPr>
          <a:xfrm>
            <a:off x="719936" y="495209"/>
            <a:ext cx="876392" cy="876392"/>
          </a:xfrm>
          <a:prstGeom prst="ellipse">
            <a:avLst/>
          </a:prstGeom>
          <a:solidFill>
            <a:srgbClr val="F1884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en-GB" sz="3200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2297B39-4BC3-06B4-0416-6931D3BBB1B4}"/>
              </a:ext>
            </a:extLst>
          </p:cNvPr>
          <p:cNvSpPr/>
          <p:nvPr/>
        </p:nvSpPr>
        <p:spPr>
          <a:xfrm>
            <a:off x="1386854" y="2375063"/>
            <a:ext cx="2884386" cy="2884386"/>
          </a:xfrm>
          <a:prstGeom prst="ellipse">
            <a:avLst/>
          </a:prstGeom>
          <a:solidFill>
            <a:srgbClr val="F8BD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/>
          </a:p>
        </p:txBody>
      </p:sp>
      <p:pic>
        <p:nvPicPr>
          <p:cNvPr id="8" name="Picture 7" descr="A close-up of a shoe&#10;&#10;Description automatically generated with low confidence">
            <a:extLst>
              <a:ext uri="{FF2B5EF4-FFF2-40B4-BE49-F238E27FC236}">
                <a16:creationId xmlns:a16="http://schemas.microsoft.com/office/drawing/2014/main" id="{13F7AA25-7A5D-5C23-8141-CBC070DC4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54" y="2143634"/>
            <a:ext cx="2615618" cy="33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3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A">
            <a:extLst>
              <a:ext uri="{FF2B5EF4-FFF2-40B4-BE49-F238E27FC236}">
                <a16:creationId xmlns:a16="http://schemas.microsoft.com/office/drawing/2014/main" id="{013D6F89-0936-39F3-1521-C974111FF355}"/>
              </a:ext>
            </a:extLst>
          </p:cNvPr>
          <p:cNvGrpSpPr/>
          <p:nvPr/>
        </p:nvGrpSpPr>
        <p:grpSpPr>
          <a:xfrm>
            <a:off x="5063261" y="1899383"/>
            <a:ext cx="3315119" cy="764476"/>
            <a:chOff x="5063261" y="2218629"/>
            <a:chExt cx="3315119" cy="764476"/>
          </a:xfrm>
        </p:grpSpPr>
        <p:sp>
          <p:nvSpPr>
            <p:cNvPr id="56" name="A Answer">
              <a:extLst>
                <a:ext uri="{FF2B5EF4-FFF2-40B4-BE49-F238E27FC236}">
                  <a16:creationId xmlns:a16="http://schemas.microsoft.com/office/drawing/2014/main" id="{A049E1EE-51D5-79E4-D031-06F3050405DC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>
                <a:spcBef>
                  <a:spcPts val="8400"/>
                </a:spcBef>
              </a:pPr>
              <a:r>
                <a:rPr lang="en-US" dirty="0" err="1">
                  <a:solidFill>
                    <a:schemeClr val="tx1"/>
                  </a:solidFill>
                </a:rPr>
                <a:t>childs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A">
              <a:extLst>
                <a:ext uri="{FF2B5EF4-FFF2-40B4-BE49-F238E27FC236}">
                  <a16:creationId xmlns:a16="http://schemas.microsoft.com/office/drawing/2014/main" id="{EA3BA50D-2A1C-74E4-B079-9CE05DF5596A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B">
            <a:extLst>
              <a:ext uri="{FF2B5EF4-FFF2-40B4-BE49-F238E27FC236}">
                <a16:creationId xmlns:a16="http://schemas.microsoft.com/office/drawing/2014/main" id="{4EEEC7D6-7DF4-9A54-730D-F8290F383246}"/>
              </a:ext>
            </a:extLst>
          </p:cNvPr>
          <p:cNvGrpSpPr/>
          <p:nvPr/>
        </p:nvGrpSpPr>
        <p:grpSpPr>
          <a:xfrm>
            <a:off x="5063261" y="3449093"/>
            <a:ext cx="3315119" cy="764476"/>
            <a:chOff x="5063261" y="2218629"/>
            <a:chExt cx="3315119" cy="764476"/>
          </a:xfrm>
        </p:grpSpPr>
        <p:sp>
          <p:nvSpPr>
            <p:cNvPr id="59" name="A Answer">
              <a:extLst>
                <a:ext uri="{FF2B5EF4-FFF2-40B4-BE49-F238E27FC236}">
                  <a16:creationId xmlns:a16="http://schemas.microsoft.com/office/drawing/2014/main" id="{71B3875F-9CC7-3C2F-AD65-E82396523DB0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/>
              <a:r>
                <a:rPr lang="en-US" dirty="0">
                  <a:solidFill>
                    <a:schemeClr val="tx1"/>
                  </a:solidFill>
                </a:rPr>
                <a:t>kids</a:t>
              </a:r>
            </a:p>
          </p:txBody>
        </p:sp>
        <p:sp>
          <p:nvSpPr>
            <p:cNvPr id="60" name="A">
              <a:extLst>
                <a:ext uri="{FF2B5EF4-FFF2-40B4-BE49-F238E27FC236}">
                  <a16:creationId xmlns:a16="http://schemas.microsoft.com/office/drawing/2014/main" id="{0B4AF0E1-DEB7-9B95-90FF-B3A90A270F5E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C">
            <a:extLst>
              <a:ext uri="{FF2B5EF4-FFF2-40B4-BE49-F238E27FC236}">
                <a16:creationId xmlns:a16="http://schemas.microsoft.com/office/drawing/2014/main" id="{93FE6A59-323A-0C89-805D-E0AED367CEF7}"/>
              </a:ext>
            </a:extLst>
          </p:cNvPr>
          <p:cNvGrpSpPr/>
          <p:nvPr/>
        </p:nvGrpSpPr>
        <p:grpSpPr>
          <a:xfrm>
            <a:off x="5063261" y="4998803"/>
            <a:ext cx="3315119" cy="764476"/>
            <a:chOff x="5063261" y="2218629"/>
            <a:chExt cx="3315119" cy="764476"/>
          </a:xfrm>
        </p:grpSpPr>
        <p:sp>
          <p:nvSpPr>
            <p:cNvPr id="62" name="A Answer">
              <a:extLst>
                <a:ext uri="{FF2B5EF4-FFF2-40B4-BE49-F238E27FC236}">
                  <a16:creationId xmlns:a16="http://schemas.microsoft.com/office/drawing/2014/main" id="{7AF5AE8D-50B5-5C5D-9EC2-4C1C50E3C58F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/>
              <a:r>
                <a:rPr lang="en-US" dirty="0">
                  <a:solidFill>
                    <a:schemeClr val="tx1"/>
                  </a:solidFill>
                </a:rPr>
                <a:t>children</a:t>
              </a:r>
            </a:p>
          </p:txBody>
        </p:sp>
        <p:sp>
          <p:nvSpPr>
            <p:cNvPr id="63" name="A">
              <a:extLst>
                <a:ext uri="{FF2B5EF4-FFF2-40B4-BE49-F238E27FC236}">
                  <a16:creationId xmlns:a16="http://schemas.microsoft.com/office/drawing/2014/main" id="{3371DD4A-8A45-D435-889F-C930EF37AEB8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C47C4D-10EB-0FE4-3E08-8EF13186DAE3}"/>
              </a:ext>
            </a:extLst>
          </p:cNvPr>
          <p:cNvGrpSpPr/>
          <p:nvPr/>
        </p:nvGrpSpPr>
        <p:grpSpPr>
          <a:xfrm>
            <a:off x="7914092" y="2115366"/>
            <a:ext cx="659540" cy="659540"/>
            <a:chOff x="7914092" y="3946772"/>
            <a:chExt cx="659540" cy="659540"/>
          </a:xfrm>
        </p:grpSpPr>
        <p:sp>
          <p:nvSpPr>
            <p:cNvPr id="37" name="A">
              <a:extLst>
                <a:ext uri="{FF2B5EF4-FFF2-40B4-BE49-F238E27FC236}">
                  <a16:creationId xmlns:a16="http://schemas.microsoft.com/office/drawing/2014/main" id="{1F2665B2-73DF-7D96-FA34-563CF191CFE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496CFA-7681-AD1E-F019-016CE1B089F9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32B59C1-7367-0B74-E224-011C26B1B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ECF35EC-2377-CCDC-ED42-A1D5B15FD4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1EBCA01-61A2-E880-6136-E3DBCBA3C890}"/>
              </a:ext>
            </a:extLst>
          </p:cNvPr>
          <p:cNvGrpSpPr/>
          <p:nvPr/>
        </p:nvGrpSpPr>
        <p:grpSpPr>
          <a:xfrm>
            <a:off x="7914092" y="5213730"/>
            <a:ext cx="659540" cy="659540"/>
            <a:chOff x="7914092" y="3946772"/>
            <a:chExt cx="659540" cy="659540"/>
          </a:xfrm>
        </p:grpSpPr>
        <p:sp>
          <p:nvSpPr>
            <p:cNvPr id="43" name="A">
              <a:extLst>
                <a:ext uri="{FF2B5EF4-FFF2-40B4-BE49-F238E27FC236}">
                  <a16:creationId xmlns:a16="http://schemas.microsoft.com/office/drawing/2014/main" id="{12FE48C7-87B3-1B5F-B13A-6D2201A2F582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B9D36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A5C23BD-99E3-9714-C8EC-2C5C58F260DC}"/>
                </a:ext>
              </a:extLst>
            </p:cNvPr>
            <p:cNvGrpSpPr/>
            <p:nvPr/>
          </p:nvGrpSpPr>
          <p:grpSpPr>
            <a:xfrm rot="2700000">
              <a:off x="8144327" y="4022266"/>
              <a:ext cx="151648" cy="435850"/>
              <a:chOff x="7596557" y="4362435"/>
              <a:chExt cx="189902" cy="545795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E5072A1-7C6B-F445-3B31-DA4F7BD117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459" y="4362435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8BC47CD-F44E-109A-5AD6-20307808EE81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7596557" y="4724979"/>
                <a:ext cx="183250" cy="183251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EC0A302-2360-535B-79BE-20819A3EECC4}"/>
              </a:ext>
            </a:extLst>
          </p:cNvPr>
          <p:cNvGrpSpPr/>
          <p:nvPr/>
        </p:nvGrpSpPr>
        <p:grpSpPr>
          <a:xfrm>
            <a:off x="7914092" y="3659566"/>
            <a:ext cx="659540" cy="659540"/>
            <a:chOff x="7914092" y="3946772"/>
            <a:chExt cx="659540" cy="659540"/>
          </a:xfrm>
        </p:grpSpPr>
        <p:sp>
          <p:nvSpPr>
            <p:cNvPr id="36" name="A">
              <a:extLst>
                <a:ext uri="{FF2B5EF4-FFF2-40B4-BE49-F238E27FC236}">
                  <a16:creationId xmlns:a16="http://schemas.microsoft.com/office/drawing/2014/main" id="{AC321E56-CFC9-DBAD-4A85-D293584483BE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E41FFE1-39C2-7D9A-C2E0-9FAA5EEBA441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0FA3226-5AA8-29E1-1F22-4A1D5C584D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7E6B56E-AC70-A0FE-ECF4-4A901497F25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D1368D4B-03F8-1EC6-2034-B868E078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plural of </a:t>
            </a:r>
            <a:r>
              <a:rPr lang="en-US" dirty="0">
                <a:solidFill>
                  <a:srgbClr val="F1884C"/>
                </a:solidFill>
              </a:rPr>
              <a:t>child</a:t>
            </a:r>
            <a:r>
              <a:rPr lang="en-US" dirty="0"/>
              <a:t> is…</a:t>
            </a: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6AA11F1-3C14-3CB2-67B0-43437D566AA6}"/>
              </a:ext>
            </a:extLst>
          </p:cNvPr>
          <p:cNvSpPr/>
          <p:nvPr/>
        </p:nvSpPr>
        <p:spPr>
          <a:xfrm>
            <a:off x="719936" y="495209"/>
            <a:ext cx="876392" cy="876392"/>
          </a:xfrm>
          <a:prstGeom prst="ellipse">
            <a:avLst/>
          </a:prstGeom>
          <a:solidFill>
            <a:srgbClr val="F1884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en-GB" sz="3200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4654B56-C7A8-D197-79EA-F35082FDB7AB}"/>
              </a:ext>
            </a:extLst>
          </p:cNvPr>
          <p:cNvSpPr/>
          <p:nvPr/>
        </p:nvSpPr>
        <p:spPr>
          <a:xfrm>
            <a:off x="1386854" y="2375063"/>
            <a:ext cx="2884386" cy="2884386"/>
          </a:xfrm>
          <a:prstGeom prst="ellipse">
            <a:avLst/>
          </a:prstGeom>
          <a:solidFill>
            <a:srgbClr val="F8BD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/>
          </a:p>
        </p:txBody>
      </p:sp>
      <p:pic>
        <p:nvPicPr>
          <p:cNvPr id="6" name="Picture 5" descr="A picture containing text, doll&#10;&#10;Description automatically generated">
            <a:extLst>
              <a:ext uri="{FF2B5EF4-FFF2-40B4-BE49-F238E27FC236}">
                <a16:creationId xmlns:a16="http://schemas.microsoft.com/office/drawing/2014/main" id="{AF8FD82C-BD9C-B2EE-00A6-401A2625D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91" y="1963345"/>
            <a:ext cx="1892134" cy="379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2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">
            <a:extLst>
              <a:ext uri="{FF2B5EF4-FFF2-40B4-BE49-F238E27FC236}">
                <a16:creationId xmlns:a16="http://schemas.microsoft.com/office/drawing/2014/main" id="{DC8CFB52-28EB-5C52-FE39-BDBF9E65EFB6}"/>
              </a:ext>
            </a:extLst>
          </p:cNvPr>
          <p:cNvGrpSpPr/>
          <p:nvPr/>
        </p:nvGrpSpPr>
        <p:grpSpPr>
          <a:xfrm>
            <a:off x="5063261" y="1899383"/>
            <a:ext cx="3315119" cy="764476"/>
            <a:chOff x="5063261" y="2218629"/>
            <a:chExt cx="3315119" cy="764476"/>
          </a:xfrm>
        </p:grpSpPr>
        <p:sp>
          <p:nvSpPr>
            <p:cNvPr id="17" name="A Answer">
              <a:extLst>
                <a:ext uri="{FF2B5EF4-FFF2-40B4-BE49-F238E27FC236}">
                  <a16:creationId xmlns:a16="http://schemas.microsoft.com/office/drawing/2014/main" id="{604D456A-54D7-4A28-8B84-41D054E88846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teeth</a:t>
              </a:r>
            </a:p>
          </p:txBody>
        </p:sp>
        <p:sp>
          <p:nvSpPr>
            <p:cNvPr id="18" name="A">
              <a:extLst>
                <a:ext uri="{FF2B5EF4-FFF2-40B4-BE49-F238E27FC236}">
                  <a16:creationId xmlns:a16="http://schemas.microsoft.com/office/drawing/2014/main" id="{7145B589-F30A-42AA-A30F-77D182A94D91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1EBCA01-61A2-E880-6136-E3DBCBA3C890}"/>
              </a:ext>
            </a:extLst>
          </p:cNvPr>
          <p:cNvGrpSpPr/>
          <p:nvPr/>
        </p:nvGrpSpPr>
        <p:grpSpPr>
          <a:xfrm>
            <a:off x="7914092" y="2118208"/>
            <a:ext cx="659540" cy="659540"/>
            <a:chOff x="7914092" y="3946772"/>
            <a:chExt cx="659540" cy="659540"/>
          </a:xfrm>
        </p:grpSpPr>
        <p:sp>
          <p:nvSpPr>
            <p:cNvPr id="43" name="A">
              <a:extLst>
                <a:ext uri="{FF2B5EF4-FFF2-40B4-BE49-F238E27FC236}">
                  <a16:creationId xmlns:a16="http://schemas.microsoft.com/office/drawing/2014/main" id="{12FE48C7-87B3-1B5F-B13A-6D2201A2F582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B9D36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A5C23BD-99E3-9714-C8EC-2C5C58F260DC}"/>
                </a:ext>
              </a:extLst>
            </p:cNvPr>
            <p:cNvGrpSpPr/>
            <p:nvPr/>
          </p:nvGrpSpPr>
          <p:grpSpPr>
            <a:xfrm rot="2700000">
              <a:off x="8144327" y="4022266"/>
              <a:ext cx="151648" cy="435850"/>
              <a:chOff x="7596557" y="4362435"/>
              <a:chExt cx="189902" cy="545795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E5072A1-7C6B-F445-3B31-DA4F7BD117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459" y="4362435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8BC47CD-F44E-109A-5AD6-20307808EE81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7596557" y="4724979"/>
                <a:ext cx="183250" cy="183251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B">
            <a:extLst>
              <a:ext uri="{FF2B5EF4-FFF2-40B4-BE49-F238E27FC236}">
                <a16:creationId xmlns:a16="http://schemas.microsoft.com/office/drawing/2014/main" id="{2961A196-1F6C-38FB-5C5C-E1552B1254C4}"/>
              </a:ext>
            </a:extLst>
          </p:cNvPr>
          <p:cNvGrpSpPr/>
          <p:nvPr/>
        </p:nvGrpSpPr>
        <p:grpSpPr>
          <a:xfrm>
            <a:off x="5063261" y="3449093"/>
            <a:ext cx="3315119" cy="764476"/>
            <a:chOff x="5063261" y="2218629"/>
            <a:chExt cx="3315119" cy="764476"/>
          </a:xfrm>
        </p:grpSpPr>
        <p:sp>
          <p:nvSpPr>
            <p:cNvPr id="49" name="A Answer">
              <a:extLst>
                <a:ext uri="{FF2B5EF4-FFF2-40B4-BE49-F238E27FC236}">
                  <a16:creationId xmlns:a16="http://schemas.microsoft.com/office/drawing/2014/main" id="{1CBCA88A-90DD-74F8-5E0F-D3897D9BFF27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/>
              <a:r>
                <a:rPr lang="en-US" dirty="0">
                  <a:solidFill>
                    <a:schemeClr val="tx1"/>
                  </a:solidFill>
                </a:rPr>
                <a:t>tooths</a:t>
              </a:r>
            </a:p>
          </p:txBody>
        </p:sp>
        <p:sp>
          <p:nvSpPr>
            <p:cNvPr id="50" name="A">
              <a:extLst>
                <a:ext uri="{FF2B5EF4-FFF2-40B4-BE49-F238E27FC236}">
                  <a16:creationId xmlns:a16="http://schemas.microsoft.com/office/drawing/2014/main" id="{011198C1-E900-C7B9-47D3-626D054024AE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C47C4D-10EB-0FE4-3E08-8EF13186DAE3}"/>
              </a:ext>
            </a:extLst>
          </p:cNvPr>
          <p:cNvGrpSpPr/>
          <p:nvPr/>
        </p:nvGrpSpPr>
        <p:grpSpPr>
          <a:xfrm>
            <a:off x="7914092" y="3665076"/>
            <a:ext cx="659540" cy="659540"/>
            <a:chOff x="7914092" y="3946772"/>
            <a:chExt cx="659540" cy="659540"/>
          </a:xfrm>
        </p:grpSpPr>
        <p:sp>
          <p:nvSpPr>
            <p:cNvPr id="37" name="A">
              <a:extLst>
                <a:ext uri="{FF2B5EF4-FFF2-40B4-BE49-F238E27FC236}">
                  <a16:creationId xmlns:a16="http://schemas.microsoft.com/office/drawing/2014/main" id="{1F2665B2-73DF-7D96-FA34-563CF191CFE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496CFA-7681-AD1E-F019-016CE1B089F9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32B59C1-7367-0B74-E224-011C26B1B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ECF35EC-2377-CCDC-ED42-A1D5B15FD4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C">
            <a:extLst>
              <a:ext uri="{FF2B5EF4-FFF2-40B4-BE49-F238E27FC236}">
                <a16:creationId xmlns:a16="http://schemas.microsoft.com/office/drawing/2014/main" id="{AACC472B-17ED-C7DE-AA91-61DB50148F78}"/>
              </a:ext>
            </a:extLst>
          </p:cNvPr>
          <p:cNvGrpSpPr/>
          <p:nvPr/>
        </p:nvGrpSpPr>
        <p:grpSpPr>
          <a:xfrm>
            <a:off x="5063261" y="4998803"/>
            <a:ext cx="3315119" cy="764476"/>
            <a:chOff x="5063261" y="2218629"/>
            <a:chExt cx="3315119" cy="764476"/>
          </a:xfrm>
        </p:grpSpPr>
        <p:sp>
          <p:nvSpPr>
            <p:cNvPr id="52" name="A Answer">
              <a:extLst>
                <a:ext uri="{FF2B5EF4-FFF2-40B4-BE49-F238E27FC236}">
                  <a16:creationId xmlns:a16="http://schemas.microsoft.com/office/drawing/2014/main" id="{6F1BBECE-4B60-CE90-C78E-A15FC85CDEBB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/>
              <a:r>
                <a:rPr lang="en-US" dirty="0" err="1">
                  <a:solidFill>
                    <a:schemeClr val="tx1"/>
                  </a:solidFill>
                </a:rPr>
                <a:t>teeths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A">
              <a:extLst>
                <a:ext uri="{FF2B5EF4-FFF2-40B4-BE49-F238E27FC236}">
                  <a16:creationId xmlns:a16="http://schemas.microsoft.com/office/drawing/2014/main" id="{CEEFE9F7-5721-CFC6-E277-83A3B4E7A361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E33CCF-C4AB-CF42-E7B1-FFD0CF48462D}"/>
              </a:ext>
            </a:extLst>
          </p:cNvPr>
          <p:cNvGrpSpPr/>
          <p:nvPr/>
        </p:nvGrpSpPr>
        <p:grpSpPr>
          <a:xfrm>
            <a:off x="7914092" y="5233060"/>
            <a:ext cx="659540" cy="659540"/>
            <a:chOff x="7914092" y="3946772"/>
            <a:chExt cx="659540" cy="659540"/>
          </a:xfrm>
        </p:grpSpPr>
        <p:sp>
          <p:nvSpPr>
            <p:cNvPr id="28" name="A">
              <a:extLst>
                <a:ext uri="{FF2B5EF4-FFF2-40B4-BE49-F238E27FC236}">
                  <a16:creationId xmlns:a16="http://schemas.microsoft.com/office/drawing/2014/main" id="{4492D989-12F1-E327-015F-CA2C9413D822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D095B0D-BEE2-29F6-9178-4BD7E8344B41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98BBB5A-D9EE-DB5C-6854-7DCFE358B6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A6D8D8B-AF8B-71D5-70E4-E2DB6D3C627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3">
            <a:extLst>
              <a:ext uri="{FF2B5EF4-FFF2-40B4-BE49-F238E27FC236}">
                <a16:creationId xmlns:a16="http://schemas.microsoft.com/office/drawing/2014/main" id="{3127792D-37CC-75A7-2E9A-DC05F69F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411263"/>
            <a:ext cx="6886573" cy="1044284"/>
          </a:xfrm>
        </p:spPr>
        <p:txBody>
          <a:bodyPr/>
          <a:lstStyle/>
          <a:p>
            <a:r>
              <a:rPr lang="en-US" dirty="0"/>
              <a:t>The plural of </a:t>
            </a:r>
            <a:r>
              <a:rPr lang="en-US" dirty="0">
                <a:solidFill>
                  <a:srgbClr val="F1884C"/>
                </a:solidFill>
              </a:rPr>
              <a:t>tooth</a:t>
            </a:r>
            <a:r>
              <a:rPr lang="en-US" dirty="0"/>
              <a:t> is…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57CAD89-929C-BDA4-450A-D248F60CEDEC}"/>
              </a:ext>
            </a:extLst>
          </p:cNvPr>
          <p:cNvSpPr/>
          <p:nvPr/>
        </p:nvSpPr>
        <p:spPr>
          <a:xfrm>
            <a:off x="719936" y="495209"/>
            <a:ext cx="876392" cy="876392"/>
          </a:xfrm>
          <a:prstGeom prst="ellipse">
            <a:avLst/>
          </a:prstGeom>
          <a:solidFill>
            <a:srgbClr val="F1884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en-GB" sz="3200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2297B39-4BC3-06B4-0416-6931D3BBB1B4}"/>
              </a:ext>
            </a:extLst>
          </p:cNvPr>
          <p:cNvSpPr/>
          <p:nvPr/>
        </p:nvSpPr>
        <p:spPr>
          <a:xfrm>
            <a:off x="1386854" y="2375063"/>
            <a:ext cx="2884386" cy="2884386"/>
          </a:xfrm>
          <a:prstGeom prst="ellipse">
            <a:avLst/>
          </a:prstGeom>
          <a:solidFill>
            <a:srgbClr val="F8BD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C80B0B-B21B-4915-0393-748FC1166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41" y="2584781"/>
            <a:ext cx="2527212" cy="25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5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">
            <a:extLst>
              <a:ext uri="{FF2B5EF4-FFF2-40B4-BE49-F238E27FC236}">
                <a16:creationId xmlns:a16="http://schemas.microsoft.com/office/drawing/2014/main" id="{FED6697B-C541-5DA8-6F1B-A997C4811078}"/>
              </a:ext>
            </a:extLst>
          </p:cNvPr>
          <p:cNvGrpSpPr/>
          <p:nvPr/>
        </p:nvGrpSpPr>
        <p:grpSpPr>
          <a:xfrm>
            <a:off x="5063261" y="1899383"/>
            <a:ext cx="3315119" cy="764476"/>
            <a:chOff x="5063261" y="2218629"/>
            <a:chExt cx="3315119" cy="764476"/>
          </a:xfrm>
        </p:grpSpPr>
        <p:sp>
          <p:nvSpPr>
            <p:cNvPr id="31" name="A Answer">
              <a:extLst>
                <a:ext uri="{FF2B5EF4-FFF2-40B4-BE49-F238E27FC236}">
                  <a16:creationId xmlns:a16="http://schemas.microsoft.com/office/drawing/2014/main" id="{689FB960-C1F9-7F1D-C688-D7584F208C1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persons</a:t>
              </a:r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5502F79A-4C72-A15E-F0AC-DF2C4FF435D2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B">
            <a:extLst>
              <a:ext uri="{FF2B5EF4-FFF2-40B4-BE49-F238E27FC236}">
                <a16:creationId xmlns:a16="http://schemas.microsoft.com/office/drawing/2014/main" id="{D4024D82-CAB0-29CD-0A79-707E3EF1E4CA}"/>
              </a:ext>
            </a:extLst>
          </p:cNvPr>
          <p:cNvGrpSpPr/>
          <p:nvPr/>
        </p:nvGrpSpPr>
        <p:grpSpPr>
          <a:xfrm>
            <a:off x="5063261" y="3449093"/>
            <a:ext cx="3315119" cy="764476"/>
            <a:chOff x="5063261" y="2218629"/>
            <a:chExt cx="3315119" cy="764476"/>
          </a:xfrm>
        </p:grpSpPr>
        <p:sp>
          <p:nvSpPr>
            <p:cNvPr id="34" name="A Answer">
              <a:extLst>
                <a:ext uri="{FF2B5EF4-FFF2-40B4-BE49-F238E27FC236}">
                  <a16:creationId xmlns:a16="http://schemas.microsoft.com/office/drawing/2014/main" id="{6635315F-8E13-55B6-FF81-6CF540F2AD45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/>
              <a:r>
                <a:rPr lang="en-US" dirty="0">
                  <a:solidFill>
                    <a:schemeClr val="tx1"/>
                  </a:solidFill>
                </a:rPr>
                <a:t>people</a:t>
              </a:r>
            </a:p>
          </p:txBody>
        </p:sp>
        <p:sp>
          <p:nvSpPr>
            <p:cNvPr id="35" name="A">
              <a:extLst>
                <a:ext uri="{FF2B5EF4-FFF2-40B4-BE49-F238E27FC236}">
                  <a16:creationId xmlns:a16="http://schemas.microsoft.com/office/drawing/2014/main" id="{3DBE3443-600F-A0BC-D68A-1CC4DB1DDC8D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C">
            <a:extLst>
              <a:ext uri="{FF2B5EF4-FFF2-40B4-BE49-F238E27FC236}">
                <a16:creationId xmlns:a16="http://schemas.microsoft.com/office/drawing/2014/main" id="{9D58C983-36F8-A9D9-6398-BD01235380E9}"/>
              </a:ext>
            </a:extLst>
          </p:cNvPr>
          <p:cNvGrpSpPr/>
          <p:nvPr/>
        </p:nvGrpSpPr>
        <p:grpSpPr>
          <a:xfrm>
            <a:off x="5063261" y="4998803"/>
            <a:ext cx="3315119" cy="764476"/>
            <a:chOff x="5063261" y="2218629"/>
            <a:chExt cx="3315119" cy="764476"/>
          </a:xfrm>
        </p:grpSpPr>
        <p:sp>
          <p:nvSpPr>
            <p:cNvPr id="40" name="A Answer">
              <a:extLst>
                <a:ext uri="{FF2B5EF4-FFF2-40B4-BE49-F238E27FC236}">
                  <a16:creationId xmlns:a16="http://schemas.microsoft.com/office/drawing/2014/main" id="{B51E792D-F286-F84B-A3EE-4807F5D6CD91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/>
              <a:r>
                <a:rPr lang="en-US" dirty="0">
                  <a:solidFill>
                    <a:schemeClr val="tx1"/>
                  </a:solidFill>
                </a:rPr>
                <a:t>peoples</a:t>
              </a:r>
            </a:p>
          </p:txBody>
        </p:sp>
        <p:sp>
          <p:nvSpPr>
            <p:cNvPr id="47" name="A">
              <a:extLst>
                <a:ext uri="{FF2B5EF4-FFF2-40B4-BE49-F238E27FC236}">
                  <a16:creationId xmlns:a16="http://schemas.microsoft.com/office/drawing/2014/main" id="{5BCDE01C-BB54-B820-7B51-1C28D92E4CF5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C47C4D-10EB-0FE4-3E08-8EF13186DAE3}"/>
              </a:ext>
            </a:extLst>
          </p:cNvPr>
          <p:cNvGrpSpPr/>
          <p:nvPr/>
        </p:nvGrpSpPr>
        <p:grpSpPr>
          <a:xfrm>
            <a:off x="7914092" y="2115366"/>
            <a:ext cx="659540" cy="659540"/>
            <a:chOff x="7914092" y="3946772"/>
            <a:chExt cx="659540" cy="659540"/>
          </a:xfrm>
        </p:grpSpPr>
        <p:sp>
          <p:nvSpPr>
            <p:cNvPr id="37" name="A">
              <a:extLst>
                <a:ext uri="{FF2B5EF4-FFF2-40B4-BE49-F238E27FC236}">
                  <a16:creationId xmlns:a16="http://schemas.microsoft.com/office/drawing/2014/main" id="{1F2665B2-73DF-7D96-FA34-563CF191CFE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496CFA-7681-AD1E-F019-016CE1B089F9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32B59C1-7367-0B74-E224-011C26B1B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ECF35EC-2377-CCDC-ED42-A1D5B15FD4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E33CCF-C4AB-CF42-E7B1-FFD0CF48462D}"/>
              </a:ext>
            </a:extLst>
          </p:cNvPr>
          <p:cNvGrpSpPr/>
          <p:nvPr/>
        </p:nvGrpSpPr>
        <p:grpSpPr>
          <a:xfrm>
            <a:off x="7914092" y="5233060"/>
            <a:ext cx="659540" cy="659540"/>
            <a:chOff x="7914092" y="3946772"/>
            <a:chExt cx="659540" cy="659540"/>
          </a:xfrm>
        </p:grpSpPr>
        <p:sp>
          <p:nvSpPr>
            <p:cNvPr id="28" name="A">
              <a:extLst>
                <a:ext uri="{FF2B5EF4-FFF2-40B4-BE49-F238E27FC236}">
                  <a16:creationId xmlns:a16="http://schemas.microsoft.com/office/drawing/2014/main" id="{4492D989-12F1-E327-015F-CA2C9413D822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D095B0D-BEE2-29F6-9178-4BD7E8344B41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98BBB5A-D9EE-DB5C-6854-7DCFE358B6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A6D8D8B-AF8B-71D5-70E4-E2DB6D3C627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1EBCA01-61A2-E880-6136-E3DBCBA3C890}"/>
              </a:ext>
            </a:extLst>
          </p:cNvPr>
          <p:cNvGrpSpPr/>
          <p:nvPr/>
        </p:nvGrpSpPr>
        <p:grpSpPr>
          <a:xfrm>
            <a:off x="7914092" y="3665076"/>
            <a:ext cx="659540" cy="659540"/>
            <a:chOff x="7914092" y="3946772"/>
            <a:chExt cx="659540" cy="659540"/>
          </a:xfrm>
        </p:grpSpPr>
        <p:sp>
          <p:nvSpPr>
            <p:cNvPr id="43" name="A">
              <a:extLst>
                <a:ext uri="{FF2B5EF4-FFF2-40B4-BE49-F238E27FC236}">
                  <a16:creationId xmlns:a16="http://schemas.microsoft.com/office/drawing/2014/main" id="{12FE48C7-87B3-1B5F-B13A-6D2201A2F582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B9D36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A5C23BD-99E3-9714-C8EC-2C5C58F260DC}"/>
                </a:ext>
              </a:extLst>
            </p:cNvPr>
            <p:cNvGrpSpPr/>
            <p:nvPr/>
          </p:nvGrpSpPr>
          <p:grpSpPr>
            <a:xfrm rot="2700000">
              <a:off x="8144327" y="4022266"/>
              <a:ext cx="151648" cy="435850"/>
              <a:chOff x="7596557" y="4362435"/>
              <a:chExt cx="189902" cy="545795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E5072A1-7C6B-F445-3B31-DA4F7BD117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459" y="4362435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8BC47CD-F44E-109A-5AD6-20307808EE81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7596557" y="4724979"/>
                <a:ext cx="183250" cy="183251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8C883FE-D5E4-AD31-380B-6093AD4C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plural of </a:t>
            </a:r>
            <a:r>
              <a:rPr lang="en-US" dirty="0">
                <a:solidFill>
                  <a:srgbClr val="F1884C"/>
                </a:solidFill>
              </a:rPr>
              <a:t>person</a:t>
            </a:r>
            <a:r>
              <a:rPr lang="en-US" dirty="0"/>
              <a:t> is…</a:t>
            </a: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F345A9C-311D-F502-6D0F-B70ECAC5AA7E}"/>
              </a:ext>
            </a:extLst>
          </p:cNvPr>
          <p:cNvSpPr/>
          <p:nvPr/>
        </p:nvSpPr>
        <p:spPr>
          <a:xfrm>
            <a:off x="719936" y="495209"/>
            <a:ext cx="876392" cy="876392"/>
          </a:xfrm>
          <a:prstGeom prst="ellipse">
            <a:avLst/>
          </a:prstGeom>
          <a:solidFill>
            <a:srgbClr val="F1884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en-GB" sz="3200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915D6FE-9ADF-5E2D-A376-BD531FBCB8A1}"/>
              </a:ext>
            </a:extLst>
          </p:cNvPr>
          <p:cNvSpPr/>
          <p:nvPr/>
        </p:nvSpPr>
        <p:spPr>
          <a:xfrm>
            <a:off x="1386854" y="2375063"/>
            <a:ext cx="2884386" cy="2884386"/>
          </a:xfrm>
          <a:prstGeom prst="ellipse">
            <a:avLst/>
          </a:prstGeom>
          <a:solidFill>
            <a:srgbClr val="F8BD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C9574-F7CE-FFCC-35B2-76DAA07D7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53" y="1899383"/>
            <a:ext cx="1676996" cy="38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0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">
            <a:extLst>
              <a:ext uri="{FF2B5EF4-FFF2-40B4-BE49-F238E27FC236}">
                <a16:creationId xmlns:a16="http://schemas.microsoft.com/office/drawing/2014/main" id="{DC8CFB52-28EB-5C52-FE39-BDBF9E65EFB6}"/>
              </a:ext>
            </a:extLst>
          </p:cNvPr>
          <p:cNvGrpSpPr/>
          <p:nvPr/>
        </p:nvGrpSpPr>
        <p:grpSpPr>
          <a:xfrm>
            <a:off x="5063261" y="1899383"/>
            <a:ext cx="3315119" cy="764476"/>
            <a:chOff x="5063261" y="2218629"/>
            <a:chExt cx="3315119" cy="764476"/>
          </a:xfrm>
        </p:grpSpPr>
        <p:sp>
          <p:nvSpPr>
            <p:cNvPr id="17" name="A Answer">
              <a:extLst>
                <a:ext uri="{FF2B5EF4-FFF2-40B4-BE49-F238E27FC236}">
                  <a16:creationId xmlns:a16="http://schemas.microsoft.com/office/drawing/2014/main" id="{604D456A-54D7-4A28-8B84-41D054E88846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mice</a:t>
              </a:r>
            </a:p>
          </p:txBody>
        </p:sp>
        <p:sp>
          <p:nvSpPr>
            <p:cNvPr id="18" name="A">
              <a:extLst>
                <a:ext uri="{FF2B5EF4-FFF2-40B4-BE49-F238E27FC236}">
                  <a16:creationId xmlns:a16="http://schemas.microsoft.com/office/drawing/2014/main" id="{7145B589-F30A-42AA-A30F-77D182A94D91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1EBCA01-61A2-E880-6136-E3DBCBA3C890}"/>
              </a:ext>
            </a:extLst>
          </p:cNvPr>
          <p:cNvGrpSpPr/>
          <p:nvPr/>
        </p:nvGrpSpPr>
        <p:grpSpPr>
          <a:xfrm>
            <a:off x="7914092" y="2118208"/>
            <a:ext cx="659540" cy="659540"/>
            <a:chOff x="7914092" y="3946772"/>
            <a:chExt cx="659540" cy="659540"/>
          </a:xfrm>
        </p:grpSpPr>
        <p:sp>
          <p:nvSpPr>
            <p:cNvPr id="43" name="A">
              <a:extLst>
                <a:ext uri="{FF2B5EF4-FFF2-40B4-BE49-F238E27FC236}">
                  <a16:creationId xmlns:a16="http://schemas.microsoft.com/office/drawing/2014/main" id="{12FE48C7-87B3-1B5F-B13A-6D2201A2F582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B9D36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A5C23BD-99E3-9714-C8EC-2C5C58F260DC}"/>
                </a:ext>
              </a:extLst>
            </p:cNvPr>
            <p:cNvGrpSpPr/>
            <p:nvPr/>
          </p:nvGrpSpPr>
          <p:grpSpPr>
            <a:xfrm rot="2700000">
              <a:off x="8144327" y="4022266"/>
              <a:ext cx="151648" cy="435850"/>
              <a:chOff x="7596557" y="4362435"/>
              <a:chExt cx="189902" cy="545795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E5072A1-7C6B-F445-3B31-DA4F7BD117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459" y="4362435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8BC47CD-F44E-109A-5AD6-20307808EE81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7596557" y="4724979"/>
                <a:ext cx="183250" cy="183251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B">
            <a:extLst>
              <a:ext uri="{FF2B5EF4-FFF2-40B4-BE49-F238E27FC236}">
                <a16:creationId xmlns:a16="http://schemas.microsoft.com/office/drawing/2014/main" id="{2961A196-1F6C-38FB-5C5C-E1552B1254C4}"/>
              </a:ext>
            </a:extLst>
          </p:cNvPr>
          <p:cNvGrpSpPr/>
          <p:nvPr/>
        </p:nvGrpSpPr>
        <p:grpSpPr>
          <a:xfrm>
            <a:off x="5063261" y="3449093"/>
            <a:ext cx="3315119" cy="764476"/>
            <a:chOff x="5063261" y="2218629"/>
            <a:chExt cx="3315119" cy="764476"/>
          </a:xfrm>
        </p:grpSpPr>
        <p:sp>
          <p:nvSpPr>
            <p:cNvPr id="49" name="A Answer">
              <a:extLst>
                <a:ext uri="{FF2B5EF4-FFF2-40B4-BE49-F238E27FC236}">
                  <a16:creationId xmlns:a16="http://schemas.microsoft.com/office/drawing/2014/main" id="{1CBCA88A-90DD-74F8-5E0F-D3897D9BFF27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/>
              <a:r>
                <a:rPr lang="en-US" dirty="0" err="1">
                  <a:solidFill>
                    <a:schemeClr val="tx1"/>
                  </a:solidFill>
                </a:rPr>
                <a:t>mices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A">
              <a:extLst>
                <a:ext uri="{FF2B5EF4-FFF2-40B4-BE49-F238E27FC236}">
                  <a16:creationId xmlns:a16="http://schemas.microsoft.com/office/drawing/2014/main" id="{011198C1-E900-C7B9-47D3-626D054024AE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C47C4D-10EB-0FE4-3E08-8EF13186DAE3}"/>
              </a:ext>
            </a:extLst>
          </p:cNvPr>
          <p:cNvGrpSpPr/>
          <p:nvPr/>
        </p:nvGrpSpPr>
        <p:grpSpPr>
          <a:xfrm>
            <a:off x="7914092" y="3665076"/>
            <a:ext cx="659540" cy="659540"/>
            <a:chOff x="7914092" y="3946772"/>
            <a:chExt cx="659540" cy="659540"/>
          </a:xfrm>
        </p:grpSpPr>
        <p:sp>
          <p:nvSpPr>
            <p:cNvPr id="37" name="A">
              <a:extLst>
                <a:ext uri="{FF2B5EF4-FFF2-40B4-BE49-F238E27FC236}">
                  <a16:creationId xmlns:a16="http://schemas.microsoft.com/office/drawing/2014/main" id="{1F2665B2-73DF-7D96-FA34-563CF191CFE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496CFA-7681-AD1E-F019-016CE1B089F9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32B59C1-7367-0B74-E224-011C26B1B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ECF35EC-2377-CCDC-ED42-A1D5B15FD4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C">
            <a:extLst>
              <a:ext uri="{FF2B5EF4-FFF2-40B4-BE49-F238E27FC236}">
                <a16:creationId xmlns:a16="http://schemas.microsoft.com/office/drawing/2014/main" id="{AACC472B-17ED-C7DE-AA91-61DB50148F78}"/>
              </a:ext>
            </a:extLst>
          </p:cNvPr>
          <p:cNvGrpSpPr/>
          <p:nvPr/>
        </p:nvGrpSpPr>
        <p:grpSpPr>
          <a:xfrm>
            <a:off x="5063261" y="4998803"/>
            <a:ext cx="3315119" cy="764476"/>
            <a:chOff x="5063261" y="2218629"/>
            <a:chExt cx="3315119" cy="764476"/>
          </a:xfrm>
        </p:grpSpPr>
        <p:sp>
          <p:nvSpPr>
            <p:cNvPr id="52" name="A Answer">
              <a:extLst>
                <a:ext uri="{FF2B5EF4-FFF2-40B4-BE49-F238E27FC236}">
                  <a16:creationId xmlns:a16="http://schemas.microsoft.com/office/drawing/2014/main" id="{6F1BBECE-4B60-CE90-C78E-A15FC85CDEBB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/>
              <a:r>
                <a:rPr lang="en-US" dirty="0">
                  <a:solidFill>
                    <a:schemeClr val="tx1"/>
                  </a:solidFill>
                </a:rPr>
                <a:t>mouses</a:t>
              </a:r>
            </a:p>
          </p:txBody>
        </p:sp>
        <p:sp>
          <p:nvSpPr>
            <p:cNvPr id="53" name="A">
              <a:extLst>
                <a:ext uri="{FF2B5EF4-FFF2-40B4-BE49-F238E27FC236}">
                  <a16:creationId xmlns:a16="http://schemas.microsoft.com/office/drawing/2014/main" id="{CEEFE9F7-5721-CFC6-E277-83A3B4E7A361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E33CCF-C4AB-CF42-E7B1-FFD0CF48462D}"/>
              </a:ext>
            </a:extLst>
          </p:cNvPr>
          <p:cNvGrpSpPr/>
          <p:nvPr/>
        </p:nvGrpSpPr>
        <p:grpSpPr>
          <a:xfrm>
            <a:off x="7914092" y="5233060"/>
            <a:ext cx="659540" cy="659540"/>
            <a:chOff x="7914092" y="3946772"/>
            <a:chExt cx="659540" cy="659540"/>
          </a:xfrm>
        </p:grpSpPr>
        <p:sp>
          <p:nvSpPr>
            <p:cNvPr id="28" name="A">
              <a:extLst>
                <a:ext uri="{FF2B5EF4-FFF2-40B4-BE49-F238E27FC236}">
                  <a16:creationId xmlns:a16="http://schemas.microsoft.com/office/drawing/2014/main" id="{4492D989-12F1-E327-015F-CA2C9413D822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D095B0D-BEE2-29F6-9178-4BD7E8344B41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98BBB5A-D9EE-DB5C-6854-7DCFE358B6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A6D8D8B-AF8B-71D5-70E4-E2DB6D3C627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3">
            <a:extLst>
              <a:ext uri="{FF2B5EF4-FFF2-40B4-BE49-F238E27FC236}">
                <a16:creationId xmlns:a16="http://schemas.microsoft.com/office/drawing/2014/main" id="{3127792D-37CC-75A7-2E9A-DC05F69F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411263"/>
            <a:ext cx="6886573" cy="1044284"/>
          </a:xfrm>
        </p:spPr>
        <p:txBody>
          <a:bodyPr/>
          <a:lstStyle/>
          <a:p>
            <a:r>
              <a:rPr lang="en-US" dirty="0"/>
              <a:t>The plural of </a:t>
            </a:r>
            <a:r>
              <a:rPr lang="en-US" dirty="0">
                <a:solidFill>
                  <a:srgbClr val="F1884C"/>
                </a:solidFill>
              </a:rPr>
              <a:t>mouse</a:t>
            </a:r>
            <a:r>
              <a:rPr lang="en-US" dirty="0"/>
              <a:t> is…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57CAD89-929C-BDA4-450A-D248F60CEDEC}"/>
              </a:ext>
            </a:extLst>
          </p:cNvPr>
          <p:cNvSpPr/>
          <p:nvPr/>
        </p:nvSpPr>
        <p:spPr>
          <a:xfrm>
            <a:off x="719936" y="495209"/>
            <a:ext cx="876392" cy="876392"/>
          </a:xfrm>
          <a:prstGeom prst="ellipse">
            <a:avLst/>
          </a:prstGeom>
          <a:solidFill>
            <a:srgbClr val="F1884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6</a:t>
            </a:r>
            <a:endParaRPr lang="en-GB" sz="3200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2297B39-4BC3-06B4-0416-6931D3BBB1B4}"/>
              </a:ext>
            </a:extLst>
          </p:cNvPr>
          <p:cNvSpPr/>
          <p:nvPr/>
        </p:nvSpPr>
        <p:spPr>
          <a:xfrm>
            <a:off x="1386854" y="2375063"/>
            <a:ext cx="2884386" cy="2884386"/>
          </a:xfrm>
          <a:prstGeom prst="ellipse">
            <a:avLst/>
          </a:prstGeom>
          <a:solidFill>
            <a:srgbClr val="F8BD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9DF3C22-3A07-BFFF-F8D6-682620750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52" y="2541907"/>
            <a:ext cx="2884387" cy="257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6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">
            <a:extLst>
              <a:ext uri="{FF2B5EF4-FFF2-40B4-BE49-F238E27FC236}">
                <a16:creationId xmlns:a16="http://schemas.microsoft.com/office/drawing/2014/main" id="{FED6697B-C541-5DA8-6F1B-A997C4811078}"/>
              </a:ext>
            </a:extLst>
          </p:cNvPr>
          <p:cNvGrpSpPr/>
          <p:nvPr/>
        </p:nvGrpSpPr>
        <p:grpSpPr>
          <a:xfrm>
            <a:off x="5063261" y="1899383"/>
            <a:ext cx="3315119" cy="764476"/>
            <a:chOff x="5063261" y="2218629"/>
            <a:chExt cx="3315119" cy="764476"/>
          </a:xfrm>
        </p:grpSpPr>
        <p:sp>
          <p:nvSpPr>
            <p:cNvPr id="31" name="A Answer">
              <a:extLst>
                <a:ext uri="{FF2B5EF4-FFF2-40B4-BE49-F238E27FC236}">
                  <a16:creationId xmlns:a16="http://schemas.microsoft.com/office/drawing/2014/main" id="{689FB960-C1F9-7F1D-C688-D7584F208C1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gooses</a:t>
              </a:r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5502F79A-4C72-A15E-F0AC-DF2C4FF435D2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B">
            <a:extLst>
              <a:ext uri="{FF2B5EF4-FFF2-40B4-BE49-F238E27FC236}">
                <a16:creationId xmlns:a16="http://schemas.microsoft.com/office/drawing/2014/main" id="{D4024D82-CAB0-29CD-0A79-707E3EF1E4CA}"/>
              </a:ext>
            </a:extLst>
          </p:cNvPr>
          <p:cNvGrpSpPr/>
          <p:nvPr/>
        </p:nvGrpSpPr>
        <p:grpSpPr>
          <a:xfrm>
            <a:off x="5063261" y="3449093"/>
            <a:ext cx="3315119" cy="764476"/>
            <a:chOff x="5063261" y="2218629"/>
            <a:chExt cx="3315119" cy="764476"/>
          </a:xfrm>
        </p:grpSpPr>
        <p:sp>
          <p:nvSpPr>
            <p:cNvPr id="34" name="A Answer">
              <a:extLst>
                <a:ext uri="{FF2B5EF4-FFF2-40B4-BE49-F238E27FC236}">
                  <a16:creationId xmlns:a16="http://schemas.microsoft.com/office/drawing/2014/main" id="{6635315F-8E13-55B6-FF81-6CF540F2AD45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/>
              <a:r>
                <a:rPr lang="en-US" dirty="0">
                  <a:solidFill>
                    <a:schemeClr val="tx1"/>
                  </a:solidFill>
                </a:rPr>
                <a:t>geese</a:t>
              </a:r>
            </a:p>
          </p:txBody>
        </p:sp>
        <p:sp>
          <p:nvSpPr>
            <p:cNvPr id="35" name="A">
              <a:extLst>
                <a:ext uri="{FF2B5EF4-FFF2-40B4-BE49-F238E27FC236}">
                  <a16:creationId xmlns:a16="http://schemas.microsoft.com/office/drawing/2014/main" id="{3DBE3443-600F-A0BC-D68A-1CC4DB1DDC8D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C">
            <a:extLst>
              <a:ext uri="{FF2B5EF4-FFF2-40B4-BE49-F238E27FC236}">
                <a16:creationId xmlns:a16="http://schemas.microsoft.com/office/drawing/2014/main" id="{9D58C983-36F8-A9D9-6398-BD01235380E9}"/>
              </a:ext>
            </a:extLst>
          </p:cNvPr>
          <p:cNvGrpSpPr/>
          <p:nvPr/>
        </p:nvGrpSpPr>
        <p:grpSpPr>
          <a:xfrm>
            <a:off x="5063261" y="4998803"/>
            <a:ext cx="3315119" cy="764476"/>
            <a:chOff x="5063261" y="2218629"/>
            <a:chExt cx="3315119" cy="764476"/>
          </a:xfrm>
        </p:grpSpPr>
        <p:sp>
          <p:nvSpPr>
            <p:cNvPr id="40" name="A Answer">
              <a:extLst>
                <a:ext uri="{FF2B5EF4-FFF2-40B4-BE49-F238E27FC236}">
                  <a16:creationId xmlns:a16="http://schemas.microsoft.com/office/drawing/2014/main" id="{B51E792D-F286-F84B-A3EE-4807F5D6CD91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/>
              <a:r>
                <a:rPr lang="en-US" dirty="0" err="1">
                  <a:solidFill>
                    <a:schemeClr val="tx1"/>
                  </a:solidFill>
                </a:rPr>
                <a:t>geeses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A">
              <a:extLst>
                <a:ext uri="{FF2B5EF4-FFF2-40B4-BE49-F238E27FC236}">
                  <a16:creationId xmlns:a16="http://schemas.microsoft.com/office/drawing/2014/main" id="{5BCDE01C-BB54-B820-7B51-1C28D92E4CF5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C47C4D-10EB-0FE4-3E08-8EF13186DAE3}"/>
              </a:ext>
            </a:extLst>
          </p:cNvPr>
          <p:cNvGrpSpPr/>
          <p:nvPr/>
        </p:nvGrpSpPr>
        <p:grpSpPr>
          <a:xfrm>
            <a:off x="7914092" y="2115366"/>
            <a:ext cx="659540" cy="659540"/>
            <a:chOff x="7914092" y="3946772"/>
            <a:chExt cx="659540" cy="659540"/>
          </a:xfrm>
        </p:grpSpPr>
        <p:sp>
          <p:nvSpPr>
            <p:cNvPr id="37" name="A">
              <a:extLst>
                <a:ext uri="{FF2B5EF4-FFF2-40B4-BE49-F238E27FC236}">
                  <a16:creationId xmlns:a16="http://schemas.microsoft.com/office/drawing/2014/main" id="{1F2665B2-73DF-7D96-FA34-563CF191CFE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496CFA-7681-AD1E-F019-016CE1B089F9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32B59C1-7367-0B74-E224-011C26B1B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ECF35EC-2377-CCDC-ED42-A1D5B15FD4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E33CCF-C4AB-CF42-E7B1-FFD0CF48462D}"/>
              </a:ext>
            </a:extLst>
          </p:cNvPr>
          <p:cNvGrpSpPr/>
          <p:nvPr/>
        </p:nvGrpSpPr>
        <p:grpSpPr>
          <a:xfrm>
            <a:off x="7914092" y="5233060"/>
            <a:ext cx="659540" cy="659540"/>
            <a:chOff x="7914092" y="3946772"/>
            <a:chExt cx="659540" cy="659540"/>
          </a:xfrm>
        </p:grpSpPr>
        <p:sp>
          <p:nvSpPr>
            <p:cNvPr id="28" name="A">
              <a:extLst>
                <a:ext uri="{FF2B5EF4-FFF2-40B4-BE49-F238E27FC236}">
                  <a16:creationId xmlns:a16="http://schemas.microsoft.com/office/drawing/2014/main" id="{4492D989-12F1-E327-015F-CA2C9413D822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D095B0D-BEE2-29F6-9178-4BD7E8344B41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98BBB5A-D9EE-DB5C-6854-7DCFE358B6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A6D8D8B-AF8B-71D5-70E4-E2DB6D3C627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1EBCA01-61A2-E880-6136-E3DBCBA3C890}"/>
              </a:ext>
            </a:extLst>
          </p:cNvPr>
          <p:cNvGrpSpPr/>
          <p:nvPr/>
        </p:nvGrpSpPr>
        <p:grpSpPr>
          <a:xfrm>
            <a:off x="7914092" y="3665076"/>
            <a:ext cx="659540" cy="659540"/>
            <a:chOff x="7914092" y="3946772"/>
            <a:chExt cx="659540" cy="659540"/>
          </a:xfrm>
        </p:grpSpPr>
        <p:sp>
          <p:nvSpPr>
            <p:cNvPr id="43" name="A">
              <a:extLst>
                <a:ext uri="{FF2B5EF4-FFF2-40B4-BE49-F238E27FC236}">
                  <a16:creationId xmlns:a16="http://schemas.microsoft.com/office/drawing/2014/main" id="{12FE48C7-87B3-1B5F-B13A-6D2201A2F582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B9D36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A5C23BD-99E3-9714-C8EC-2C5C58F260DC}"/>
                </a:ext>
              </a:extLst>
            </p:cNvPr>
            <p:cNvGrpSpPr/>
            <p:nvPr/>
          </p:nvGrpSpPr>
          <p:grpSpPr>
            <a:xfrm rot="2700000">
              <a:off x="8144327" y="4022266"/>
              <a:ext cx="151648" cy="435850"/>
              <a:chOff x="7596557" y="4362435"/>
              <a:chExt cx="189902" cy="545795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E5072A1-7C6B-F445-3B31-DA4F7BD117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459" y="4362435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8BC47CD-F44E-109A-5AD6-20307808EE81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7596557" y="4724979"/>
                <a:ext cx="183250" cy="183251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8C883FE-D5E4-AD31-380B-6093AD4C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plural of </a:t>
            </a:r>
            <a:r>
              <a:rPr lang="en-US" dirty="0">
                <a:solidFill>
                  <a:srgbClr val="F1884C"/>
                </a:solidFill>
              </a:rPr>
              <a:t>goose</a:t>
            </a:r>
            <a:r>
              <a:rPr lang="en-US" dirty="0"/>
              <a:t> is…</a:t>
            </a: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F345A9C-311D-F502-6D0F-B70ECAC5AA7E}"/>
              </a:ext>
            </a:extLst>
          </p:cNvPr>
          <p:cNvSpPr/>
          <p:nvPr/>
        </p:nvSpPr>
        <p:spPr>
          <a:xfrm>
            <a:off x="719936" y="495209"/>
            <a:ext cx="876392" cy="876392"/>
          </a:xfrm>
          <a:prstGeom prst="ellipse">
            <a:avLst/>
          </a:prstGeom>
          <a:solidFill>
            <a:srgbClr val="F1884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7</a:t>
            </a:r>
            <a:endParaRPr lang="en-GB" sz="3200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915D6FE-9ADF-5E2D-A376-BD531FBCB8A1}"/>
              </a:ext>
            </a:extLst>
          </p:cNvPr>
          <p:cNvSpPr/>
          <p:nvPr/>
        </p:nvSpPr>
        <p:spPr>
          <a:xfrm>
            <a:off x="1386854" y="2375063"/>
            <a:ext cx="2884386" cy="2884386"/>
          </a:xfrm>
          <a:prstGeom prst="ellipse">
            <a:avLst/>
          </a:prstGeom>
          <a:solidFill>
            <a:srgbClr val="F8BD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/>
          </a:p>
        </p:txBody>
      </p:sp>
      <p:pic>
        <p:nvPicPr>
          <p:cNvPr id="6" name="Picture 5" descr="A duck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8E0BABC-C940-C3C5-7F43-B86B2BAF3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02" y="2033553"/>
            <a:ext cx="2884386" cy="364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1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A">
            <a:extLst>
              <a:ext uri="{FF2B5EF4-FFF2-40B4-BE49-F238E27FC236}">
                <a16:creationId xmlns:a16="http://schemas.microsoft.com/office/drawing/2014/main" id="{013D6F89-0936-39F3-1521-C974111FF355}"/>
              </a:ext>
            </a:extLst>
          </p:cNvPr>
          <p:cNvGrpSpPr/>
          <p:nvPr/>
        </p:nvGrpSpPr>
        <p:grpSpPr>
          <a:xfrm>
            <a:off x="5063261" y="1899383"/>
            <a:ext cx="3315119" cy="764476"/>
            <a:chOff x="5063261" y="2218629"/>
            <a:chExt cx="3315119" cy="764476"/>
          </a:xfrm>
        </p:grpSpPr>
        <p:sp>
          <p:nvSpPr>
            <p:cNvPr id="56" name="A Answer">
              <a:extLst>
                <a:ext uri="{FF2B5EF4-FFF2-40B4-BE49-F238E27FC236}">
                  <a16:creationId xmlns:a16="http://schemas.microsoft.com/office/drawing/2014/main" id="{A049E1EE-51D5-79E4-D031-06F3050405DC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>
                <a:spcBef>
                  <a:spcPts val="8400"/>
                </a:spcBef>
              </a:pPr>
              <a:r>
                <a:rPr lang="en-US" dirty="0" err="1">
                  <a:solidFill>
                    <a:schemeClr val="tx1"/>
                  </a:solidFill>
                </a:rPr>
                <a:t>elfs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A">
              <a:extLst>
                <a:ext uri="{FF2B5EF4-FFF2-40B4-BE49-F238E27FC236}">
                  <a16:creationId xmlns:a16="http://schemas.microsoft.com/office/drawing/2014/main" id="{EA3BA50D-2A1C-74E4-B079-9CE05DF5596A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B">
            <a:extLst>
              <a:ext uri="{FF2B5EF4-FFF2-40B4-BE49-F238E27FC236}">
                <a16:creationId xmlns:a16="http://schemas.microsoft.com/office/drawing/2014/main" id="{4EEEC7D6-7DF4-9A54-730D-F8290F383246}"/>
              </a:ext>
            </a:extLst>
          </p:cNvPr>
          <p:cNvGrpSpPr/>
          <p:nvPr/>
        </p:nvGrpSpPr>
        <p:grpSpPr>
          <a:xfrm>
            <a:off x="5063261" y="3449093"/>
            <a:ext cx="3315119" cy="764476"/>
            <a:chOff x="5063261" y="2218629"/>
            <a:chExt cx="3315119" cy="764476"/>
          </a:xfrm>
        </p:grpSpPr>
        <p:sp>
          <p:nvSpPr>
            <p:cNvPr id="59" name="A Answer">
              <a:extLst>
                <a:ext uri="{FF2B5EF4-FFF2-40B4-BE49-F238E27FC236}">
                  <a16:creationId xmlns:a16="http://schemas.microsoft.com/office/drawing/2014/main" id="{71B3875F-9CC7-3C2F-AD65-E82396523DB0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/>
              <a:r>
                <a:rPr lang="en-US" dirty="0" err="1">
                  <a:solidFill>
                    <a:schemeClr val="tx1"/>
                  </a:solidFill>
                </a:rPr>
                <a:t>elfes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A">
              <a:extLst>
                <a:ext uri="{FF2B5EF4-FFF2-40B4-BE49-F238E27FC236}">
                  <a16:creationId xmlns:a16="http://schemas.microsoft.com/office/drawing/2014/main" id="{0B4AF0E1-DEB7-9B95-90FF-B3A90A270F5E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C">
            <a:extLst>
              <a:ext uri="{FF2B5EF4-FFF2-40B4-BE49-F238E27FC236}">
                <a16:creationId xmlns:a16="http://schemas.microsoft.com/office/drawing/2014/main" id="{93FE6A59-323A-0C89-805D-E0AED367CEF7}"/>
              </a:ext>
            </a:extLst>
          </p:cNvPr>
          <p:cNvGrpSpPr/>
          <p:nvPr/>
        </p:nvGrpSpPr>
        <p:grpSpPr>
          <a:xfrm>
            <a:off x="5063261" y="4998803"/>
            <a:ext cx="3315119" cy="764476"/>
            <a:chOff x="5063261" y="2218629"/>
            <a:chExt cx="3315119" cy="764476"/>
          </a:xfrm>
        </p:grpSpPr>
        <p:sp>
          <p:nvSpPr>
            <p:cNvPr id="62" name="A Answer">
              <a:extLst>
                <a:ext uri="{FF2B5EF4-FFF2-40B4-BE49-F238E27FC236}">
                  <a16:creationId xmlns:a16="http://schemas.microsoft.com/office/drawing/2014/main" id="{7AF5AE8D-50B5-5C5D-9EC2-4C1C50E3C58F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/>
              <a:r>
                <a:rPr lang="en-US" dirty="0">
                  <a:solidFill>
                    <a:schemeClr val="tx1"/>
                  </a:solidFill>
                </a:rPr>
                <a:t>elves</a:t>
              </a:r>
            </a:p>
          </p:txBody>
        </p:sp>
        <p:sp>
          <p:nvSpPr>
            <p:cNvPr id="63" name="A">
              <a:extLst>
                <a:ext uri="{FF2B5EF4-FFF2-40B4-BE49-F238E27FC236}">
                  <a16:creationId xmlns:a16="http://schemas.microsoft.com/office/drawing/2014/main" id="{3371DD4A-8A45-D435-889F-C930EF37AEB8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C47C4D-10EB-0FE4-3E08-8EF13186DAE3}"/>
              </a:ext>
            </a:extLst>
          </p:cNvPr>
          <p:cNvGrpSpPr/>
          <p:nvPr/>
        </p:nvGrpSpPr>
        <p:grpSpPr>
          <a:xfrm>
            <a:off x="7914092" y="2115366"/>
            <a:ext cx="659540" cy="659540"/>
            <a:chOff x="7914092" y="3946772"/>
            <a:chExt cx="659540" cy="659540"/>
          </a:xfrm>
        </p:grpSpPr>
        <p:sp>
          <p:nvSpPr>
            <p:cNvPr id="37" name="A">
              <a:extLst>
                <a:ext uri="{FF2B5EF4-FFF2-40B4-BE49-F238E27FC236}">
                  <a16:creationId xmlns:a16="http://schemas.microsoft.com/office/drawing/2014/main" id="{1F2665B2-73DF-7D96-FA34-563CF191CFE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496CFA-7681-AD1E-F019-016CE1B089F9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32B59C1-7367-0B74-E224-011C26B1B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ECF35EC-2377-CCDC-ED42-A1D5B15FD4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1EBCA01-61A2-E880-6136-E3DBCBA3C890}"/>
              </a:ext>
            </a:extLst>
          </p:cNvPr>
          <p:cNvGrpSpPr/>
          <p:nvPr/>
        </p:nvGrpSpPr>
        <p:grpSpPr>
          <a:xfrm>
            <a:off x="7914092" y="5213730"/>
            <a:ext cx="659540" cy="659540"/>
            <a:chOff x="7914092" y="3946772"/>
            <a:chExt cx="659540" cy="659540"/>
          </a:xfrm>
        </p:grpSpPr>
        <p:sp>
          <p:nvSpPr>
            <p:cNvPr id="43" name="A">
              <a:extLst>
                <a:ext uri="{FF2B5EF4-FFF2-40B4-BE49-F238E27FC236}">
                  <a16:creationId xmlns:a16="http://schemas.microsoft.com/office/drawing/2014/main" id="{12FE48C7-87B3-1B5F-B13A-6D2201A2F582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B9D36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A5C23BD-99E3-9714-C8EC-2C5C58F260DC}"/>
                </a:ext>
              </a:extLst>
            </p:cNvPr>
            <p:cNvGrpSpPr/>
            <p:nvPr/>
          </p:nvGrpSpPr>
          <p:grpSpPr>
            <a:xfrm rot="2700000">
              <a:off x="8144327" y="4022266"/>
              <a:ext cx="151648" cy="435850"/>
              <a:chOff x="7596557" y="4362435"/>
              <a:chExt cx="189902" cy="545795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E5072A1-7C6B-F445-3B31-DA4F7BD117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459" y="4362435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8BC47CD-F44E-109A-5AD6-20307808EE81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7596557" y="4724979"/>
                <a:ext cx="183250" cy="183251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EC0A302-2360-535B-79BE-20819A3EECC4}"/>
              </a:ext>
            </a:extLst>
          </p:cNvPr>
          <p:cNvGrpSpPr/>
          <p:nvPr/>
        </p:nvGrpSpPr>
        <p:grpSpPr>
          <a:xfrm>
            <a:off x="7914092" y="3659566"/>
            <a:ext cx="659540" cy="659540"/>
            <a:chOff x="7914092" y="3946772"/>
            <a:chExt cx="659540" cy="659540"/>
          </a:xfrm>
        </p:grpSpPr>
        <p:sp>
          <p:nvSpPr>
            <p:cNvPr id="36" name="A">
              <a:extLst>
                <a:ext uri="{FF2B5EF4-FFF2-40B4-BE49-F238E27FC236}">
                  <a16:creationId xmlns:a16="http://schemas.microsoft.com/office/drawing/2014/main" id="{AC321E56-CFC9-DBAD-4A85-D293584483BE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E41FFE1-39C2-7D9A-C2E0-9FAA5EEBA441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0FA3226-5AA8-29E1-1F22-4A1D5C584D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7E6B56E-AC70-A0FE-ECF4-4A901497F25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D1368D4B-03F8-1EC6-2034-B868E078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plural of </a:t>
            </a:r>
            <a:r>
              <a:rPr lang="en-US" dirty="0">
                <a:solidFill>
                  <a:srgbClr val="F1884C"/>
                </a:solidFill>
              </a:rPr>
              <a:t>elf</a:t>
            </a:r>
            <a:r>
              <a:rPr lang="en-US" dirty="0"/>
              <a:t> is…</a:t>
            </a: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6AA11F1-3C14-3CB2-67B0-43437D566AA6}"/>
              </a:ext>
            </a:extLst>
          </p:cNvPr>
          <p:cNvSpPr/>
          <p:nvPr/>
        </p:nvSpPr>
        <p:spPr>
          <a:xfrm>
            <a:off x="719936" y="495209"/>
            <a:ext cx="876392" cy="876392"/>
          </a:xfrm>
          <a:prstGeom prst="ellipse">
            <a:avLst/>
          </a:prstGeom>
          <a:solidFill>
            <a:srgbClr val="F1884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8</a:t>
            </a:r>
            <a:endParaRPr lang="en-GB" sz="3200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4654B56-C7A8-D197-79EA-F35082FDB7AB}"/>
              </a:ext>
            </a:extLst>
          </p:cNvPr>
          <p:cNvSpPr/>
          <p:nvPr/>
        </p:nvSpPr>
        <p:spPr>
          <a:xfrm>
            <a:off x="1386854" y="2375063"/>
            <a:ext cx="2884386" cy="2884386"/>
          </a:xfrm>
          <a:prstGeom prst="ellipse">
            <a:avLst/>
          </a:prstGeom>
          <a:solidFill>
            <a:srgbClr val="F8BD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/>
          </a:p>
        </p:txBody>
      </p:sp>
      <p:pic>
        <p:nvPicPr>
          <p:cNvPr id="7" name="Picture 6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6030F3DF-74BC-5C64-D278-35B9D6471A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27" y="1991161"/>
            <a:ext cx="2641197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2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 Layouts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" id="{AEAE8EFC-84E1-44A5-B19D-1CAE340B02B6}" vid="{010B92F8-2E9D-4993-ABC6-5071BBCC9E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1811</TotalTime>
  <Words>130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Twinkl</vt:lpstr>
      <vt:lpstr>Slide Layouts</vt:lpstr>
      <vt:lpstr>PowerPoint Presentation</vt:lpstr>
      <vt:lpstr>The plural of man is…</vt:lpstr>
      <vt:lpstr>The plural of foot is…</vt:lpstr>
      <vt:lpstr>The plural of child is…</vt:lpstr>
      <vt:lpstr>The plural of tooth is…</vt:lpstr>
      <vt:lpstr>The plural of person is…</vt:lpstr>
      <vt:lpstr>The plural of mouse is…</vt:lpstr>
      <vt:lpstr>The plural of goose is…</vt:lpstr>
      <vt:lpstr>The plural of elf is…</vt:lpstr>
      <vt:lpstr>The plural of wolf is…</vt:lpstr>
      <vt:lpstr>The plural of cactus is…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twinkl twinkl</cp:lastModifiedBy>
  <cp:revision>47</cp:revision>
  <dcterms:created xsi:type="dcterms:W3CDTF">2022-03-17T13:17:51Z</dcterms:created>
  <dcterms:modified xsi:type="dcterms:W3CDTF">2023-03-24T15:29:13Z</dcterms:modified>
</cp:coreProperties>
</file>