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86" r:id="rId3"/>
    <p:sldId id="328" r:id="rId4"/>
    <p:sldId id="327" r:id="rId5"/>
    <p:sldId id="325" r:id="rId6"/>
    <p:sldId id="324" r:id="rId7"/>
    <p:sldId id="323" r:id="rId8"/>
    <p:sldId id="322" r:id="rId9"/>
    <p:sldId id="321" r:id="rId10"/>
    <p:sldId id="320" r:id="rId11"/>
    <p:sldId id="319" r:id="rId12"/>
    <p:sldId id="318" r:id="rId13"/>
    <p:sldId id="317" r:id="rId14"/>
    <p:sldId id="316" r:id="rId15"/>
    <p:sldId id="315" r:id="rId16"/>
    <p:sldId id="314" r:id="rId17"/>
    <p:sldId id="313" r:id="rId18"/>
    <p:sldId id="312" r:id="rId19"/>
    <p:sldId id="31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7FF"/>
    <a:srgbClr val="D68B1C"/>
    <a:srgbClr val="FF9E1D"/>
    <a:srgbClr val="253600"/>
    <a:srgbClr val="552579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6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A40F0-1BE2-428B-8B5B-E5C6C609F1DC}" type="doc">
      <dgm:prSet loTypeId="urn:microsoft.com/office/officeart/2008/layout/VerticalCurvedList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FDCD397-0F56-4E9A-91E0-07C794D14828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الدولة العباسية ( 132م – </a:t>
          </a:r>
          <a:r>
            <a:rPr lang="ar-EG" sz="32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656ه ) </a:t>
          </a:r>
          <a:r>
            <a:rPr lang="ar-EG" sz="3200" b="1" dirty="0" smtClean="0">
              <a:solidFill>
                <a:schemeClr val="tx1"/>
              </a:solidFill>
            </a:rPr>
            <a:t>( 750م – </a:t>
          </a:r>
          <a:r>
            <a:rPr lang="ar-EG" sz="32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1258ه </a:t>
          </a:r>
          <a:r>
            <a:rPr lang="ar-EG" sz="3200" b="1" dirty="0" smtClean="0">
              <a:solidFill>
                <a:schemeClr val="tx1"/>
              </a:solidFill>
            </a:rPr>
            <a:t>)</a:t>
          </a:r>
          <a:endParaRPr lang="en-US" sz="3200" b="1" dirty="0">
            <a:solidFill>
              <a:schemeClr val="tx1"/>
            </a:solidFill>
          </a:endParaRPr>
        </a:p>
      </dgm:t>
    </dgm:pt>
    <dgm:pt modelId="{AB290F10-BA60-408C-A273-BA18521ADB35}" type="parTrans" cxnId="{73DFE7BD-B206-4191-BB12-E1E2EDF9CCF9}">
      <dgm:prSet/>
      <dgm:spPr/>
      <dgm:t>
        <a:bodyPr/>
        <a:lstStyle/>
        <a:p>
          <a:endParaRPr lang="en-US"/>
        </a:p>
      </dgm:t>
    </dgm:pt>
    <dgm:pt modelId="{6A404737-C2DD-4877-9DDF-320726F96C81}" type="sibTrans" cxnId="{73DFE7BD-B206-4191-BB12-E1E2EDF9CCF9}">
      <dgm:prSet/>
      <dgm:spPr/>
      <dgm:t>
        <a:bodyPr/>
        <a:lstStyle/>
        <a:p>
          <a:endParaRPr lang="en-US"/>
        </a:p>
      </dgm:t>
    </dgm:pt>
    <dgm:pt modelId="{1234CF40-DE4C-4C0D-AA5C-BBBE674D09EE}" type="pres">
      <dgm:prSet presAssocID="{1DDA40F0-1BE2-428B-8B5B-E5C6C609F1D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5992A8-B67F-4528-9DBF-2FAEAB3FC1D6}" type="pres">
      <dgm:prSet presAssocID="{1DDA40F0-1BE2-428B-8B5B-E5C6C609F1DC}" presName="Name1" presStyleCnt="0"/>
      <dgm:spPr/>
    </dgm:pt>
    <dgm:pt modelId="{1CB609EB-662F-42B1-BA34-22ADC5C4CCE2}" type="pres">
      <dgm:prSet presAssocID="{1DDA40F0-1BE2-428B-8B5B-E5C6C609F1DC}" presName="cycle" presStyleCnt="0"/>
      <dgm:spPr/>
    </dgm:pt>
    <dgm:pt modelId="{E59A4DD7-212F-4433-87E3-8B24FF8BDD50}" type="pres">
      <dgm:prSet presAssocID="{1DDA40F0-1BE2-428B-8B5B-E5C6C609F1DC}" presName="srcNode" presStyleLbl="node1" presStyleIdx="0" presStyleCnt="1"/>
      <dgm:spPr/>
    </dgm:pt>
    <dgm:pt modelId="{D78E598A-5CC3-4D84-ABE8-CDE3D059C4FE}" type="pres">
      <dgm:prSet presAssocID="{1DDA40F0-1BE2-428B-8B5B-E5C6C609F1DC}" presName="conn" presStyleLbl="parChTrans1D2" presStyleIdx="0" presStyleCnt="1"/>
      <dgm:spPr/>
      <dgm:t>
        <a:bodyPr/>
        <a:lstStyle/>
        <a:p>
          <a:endParaRPr lang="en-US"/>
        </a:p>
      </dgm:t>
    </dgm:pt>
    <dgm:pt modelId="{D8573883-9C6E-40F9-A115-60BCEDEF3FE8}" type="pres">
      <dgm:prSet presAssocID="{1DDA40F0-1BE2-428B-8B5B-E5C6C609F1DC}" presName="extraNode" presStyleLbl="node1" presStyleIdx="0" presStyleCnt="1"/>
      <dgm:spPr/>
    </dgm:pt>
    <dgm:pt modelId="{CE0A411C-64BF-440B-B451-F9292535BFEE}" type="pres">
      <dgm:prSet presAssocID="{1DDA40F0-1BE2-428B-8B5B-E5C6C609F1DC}" presName="dstNode" presStyleLbl="node1" presStyleIdx="0" presStyleCnt="1"/>
      <dgm:spPr/>
    </dgm:pt>
    <dgm:pt modelId="{DEF43142-10CA-4D94-A4E3-88033F1B83D6}" type="pres">
      <dgm:prSet presAssocID="{5FDCD397-0F56-4E9A-91E0-07C794D14828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A6ADC-3742-47AA-A5F6-8EC90D701661}" type="pres">
      <dgm:prSet presAssocID="{5FDCD397-0F56-4E9A-91E0-07C794D14828}" presName="accent_1" presStyleCnt="0"/>
      <dgm:spPr/>
    </dgm:pt>
    <dgm:pt modelId="{024907F5-49E2-4D4A-B171-EE86EF13B935}" type="pres">
      <dgm:prSet presAssocID="{5FDCD397-0F56-4E9A-91E0-07C794D14828}" presName="accentRepeatNode" presStyleLbl="solidFgAcc1" presStyleIdx="0" presStyleCnt="1"/>
      <dgm:spPr/>
    </dgm:pt>
  </dgm:ptLst>
  <dgm:cxnLst>
    <dgm:cxn modelId="{CCA8035B-C645-430C-80E4-405B9DC25B2B}" type="presOf" srcId="{5FDCD397-0F56-4E9A-91E0-07C794D14828}" destId="{DEF43142-10CA-4D94-A4E3-88033F1B83D6}" srcOrd="0" destOrd="0" presId="urn:microsoft.com/office/officeart/2008/layout/VerticalCurvedList"/>
    <dgm:cxn modelId="{73DFE7BD-B206-4191-BB12-E1E2EDF9CCF9}" srcId="{1DDA40F0-1BE2-428B-8B5B-E5C6C609F1DC}" destId="{5FDCD397-0F56-4E9A-91E0-07C794D14828}" srcOrd="0" destOrd="0" parTransId="{AB290F10-BA60-408C-A273-BA18521ADB35}" sibTransId="{6A404737-C2DD-4877-9DDF-320726F96C81}"/>
    <dgm:cxn modelId="{65387F7A-F0EB-4E72-883F-049B7A380B98}" type="presOf" srcId="{1DDA40F0-1BE2-428B-8B5B-E5C6C609F1DC}" destId="{1234CF40-DE4C-4C0D-AA5C-BBBE674D09EE}" srcOrd="0" destOrd="0" presId="urn:microsoft.com/office/officeart/2008/layout/VerticalCurvedList"/>
    <dgm:cxn modelId="{E77A75A1-DF73-4611-89FF-439988EA501E}" type="presOf" srcId="{6A404737-C2DD-4877-9DDF-320726F96C81}" destId="{D78E598A-5CC3-4D84-ABE8-CDE3D059C4FE}" srcOrd="0" destOrd="0" presId="urn:microsoft.com/office/officeart/2008/layout/VerticalCurvedList"/>
    <dgm:cxn modelId="{ACD5ADF1-0394-418F-8FC9-33808DBE6808}" type="presParOf" srcId="{1234CF40-DE4C-4C0D-AA5C-BBBE674D09EE}" destId="{7B5992A8-B67F-4528-9DBF-2FAEAB3FC1D6}" srcOrd="0" destOrd="0" presId="urn:microsoft.com/office/officeart/2008/layout/VerticalCurvedList"/>
    <dgm:cxn modelId="{0CAF7ED5-9639-4105-9D48-BC8C77546E42}" type="presParOf" srcId="{7B5992A8-B67F-4528-9DBF-2FAEAB3FC1D6}" destId="{1CB609EB-662F-42B1-BA34-22ADC5C4CCE2}" srcOrd="0" destOrd="0" presId="urn:microsoft.com/office/officeart/2008/layout/VerticalCurvedList"/>
    <dgm:cxn modelId="{8CC59629-FEDE-4CBA-B805-8AE5123BCB39}" type="presParOf" srcId="{1CB609EB-662F-42B1-BA34-22ADC5C4CCE2}" destId="{E59A4DD7-212F-4433-87E3-8B24FF8BDD50}" srcOrd="0" destOrd="0" presId="urn:microsoft.com/office/officeart/2008/layout/VerticalCurvedList"/>
    <dgm:cxn modelId="{0E2710D7-D7C7-472B-88B0-438BA483683F}" type="presParOf" srcId="{1CB609EB-662F-42B1-BA34-22ADC5C4CCE2}" destId="{D78E598A-5CC3-4D84-ABE8-CDE3D059C4FE}" srcOrd="1" destOrd="0" presId="urn:microsoft.com/office/officeart/2008/layout/VerticalCurvedList"/>
    <dgm:cxn modelId="{0BF64951-6C17-446A-86CF-E631018032CD}" type="presParOf" srcId="{1CB609EB-662F-42B1-BA34-22ADC5C4CCE2}" destId="{D8573883-9C6E-40F9-A115-60BCEDEF3FE8}" srcOrd="2" destOrd="0" presId="urn:microsoft.com/office/officeart/2008/layout/VerticalCurvedList"/>
    <dgm:cxn modelId="{83C455E2-B1F0-45B8-9AE0-776BA9196F77}" type="presParOf" srcId="{1CB609EB-662F-42B1-BA34-22ADC5C4CCE2}" destId="{CE0A411C-64BF-440B-B451-F9292535BFEE}" srcOrd="3" destOrd="0" presId="urn:microsoft.com/office/officeart/2008/layout/VerticalCurvedList"/>
    <dgm:cxn modelId="{95B92927-99F7-419E-9221-9B97E4231538}" type="presParOf" srcId="{7B5992A8-B67F-4528-9DBF-2FAEAB3FC1D6}" destId="{DEF43142-10CA-4D94-A4E3-88033F1B83D6}" srcOrd="1" destOrd="0" presId="urn:microsoft.com/office/officeart/2008/layout/VerticalCurvedList"/>
    <dgm:cxn modelId="{386541B3-D2CD-4187-869B-94EAAFA683B6}" type="presParOf" srcId="{7B5992A8-B67F-4528-9DBF-2FAEAB3FC1D6}" destId="{1AFA6ADC-3742-47AA-A5F6-8EC90D701661}" srcOrd="2" destOrd="0" presId="urn:microsoft.com/office/officeart/2008/layout/VerticalCurvedList"/>
    <dgm:cxn modelId="{5DF2FD20-DEE9-41E2-9041-3A9814F487F9}" type="presParOf" srcId="{1AFA6ADC-3742-47AA-A5F6-8EC90D701661}" destId="{024907F5-49E2-4D4A-B171-EE86EF13B9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5455B0-33F4-4317-9E05-752507012560}" type="doc">
      <dgm:prSet loTypeId="urn:microsoft.com/office/officeart/2005/8/layout/hList6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5BE0BB-FCDC-415F-8CB2-F19D92A0F357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بعد وفاة أبى جعفر المنصور توله ابنه</a:t>
          </a:r>
        </a:p>
        <a:p>
          <a:r>
            <a:rPr lang="ar-EG" b="1" dirty="0" smtClean="0">
              <a:solidFill>
                <a:schemeClr val="tx1"/>
              </a:solidFill>
            </a:rPr>
            <a:t> المهدى -158- 169</a:t>
          </a:r>
          <a:r>
            <a:rPr lang="ar-EG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ه</a:t>
          </a:r>
          <a:r>
            <a:rPr lang="ar-EG" b="1" dirty="0" smtClean="0">
              <a:solidFill>
                <a:schemeClr val="tx1"/>
              </a:solidFill>
            </a:rPr>
            <a:t> الخلافة فجعل ولاية العهد بالتناوب لوالديه – موسى الهادى – وهارون الرشيد حيث تولى الهادى الحكم لمدة عام , بعده ألت أمور الخلافة لأخيه هارون الرشيد .</a:t>
          </a:r>
        </a:p>
      </dgm:t>
    </dgm:pt>
    <dgm:pt modelId="{9068808E-82BA-4E52-A65E-67F7A96B7B17}" type="parTrans" cxnId="{5EB20C7F-871C-447B-9EB4-6987E848DEC6}">
      <dgm:prSet/>
      <dgm:spPr/>
      <dgm:t>
        <a:bodyPr/>
        <a:lstStyle/>
        <a:p>
          <a:endParaRPr lang="en-US"/>
        </a:p>
      </dgm:t>
    </dgm:pt>
    <dgm:pt modelId="{566A63A8-4B38-4743-B4CB-B1A17FCFB390}" type="sibTrans" cxnId="{5EB20C7F-871C-447B-9EB4-6987E848DEC6}">
      <dgm:prSet/>
      <dgm:spPr/>
      <dgm:t>
        <a:bodyPr/>
        <a:lstStyle/>
        <a:p>
          <a:endParaRPr lang="en-US"/>
        </a:p>
      </dgm:t>
    </dgm:pt>
    <dgm:pt modelId="{61CC8CC0-256E-48F6-8201-2BDB101EE1D8}" type="pres">
      <dgm:prSet presAssocID="{1E5455B0-33F4-4317-9E05-7525070125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8FDB18-6023-43FD-9A27-609C97D94A40}" type="pres">
      <dgm:prSet presAssocID="{295BE0BB-FCDC-415F-8CB2-F19D92A0F35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B20C7F-871C-447B-9EB4-6987E848DEC6}" srcId="{1E5455B0-33F4-4317-9E05-752507012560}" destId="{295BE0BB-FCDC-415F-8CB2-F19D92A0F357}" srcOrd="0" destOrd="0" parTransId="{9068808E-82BA-4E52-A65E-67F7A96B7B17}" sibTransId="{566A63A8-4B38-4743-B4CB-B1A17FCFB390}"/>
    <dgm:cxn modelId="{5904C4B2-19B3-41C7-A745-F41F80DC632E}" type="presOf" srcId="{295BE0BB-FCDC-415F-8CB2-F19D92A0F357}" destId="{E48FDB18-6023-43FD-9A27-609C97D94A40}" srcOrd="0" destOrd="0" presId="urn:microsoft.com/office/officeart/2005/8/layout/hList6"/>
    <dgm:cxn modelId="{356758E1-E4E9-4E9D-AF77-9F2E2464061E}" type="presOf" srcId="{1E5455B0-33F4-4317-9E05-752507012560}" destId="{61CC8CC0-256E-48F6-8201-2BDB101EE1D8}" srcOrd="0" destOrd="0" presId="urn:microsoft.com/office/officeart/2005/8/layout/hList6"/>
    <dgm:cxn modelId="{662B0E60-4AEA-4A40-8E72-8A218F8CCE43}" type="presParOf" srcId="{61CC8CC0-256E-48F6-8201-2BDB101EE1D8}" destId="{E48FDB18-6023-43FD-9A27-609C97D94A4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92F6489-E606-4A00-B69C-6E997F59DE1E}" type="doc">
      <dgm:prSet loTypeId="urn:microsoft.com/office/officeart/2005/8/layout/process4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42D694-DCDD-4AF7-8097-1CF7E25C9B27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اتسعت فى عهده رقعة الدولة الإسلامية </a:t>
          </a:r>
          <a:endParaRPr lang="en-US" sz="3200" b="1" dirty="0">
            <a:solidFill>
              <a:schemeClr val="tx1"/>
            </a:solidFill>
          </a:endParaRPr>
        </a:p>
      </dgm:t>
    </dgm:pt>
    <dgm:pt modelId="{98A75713-35E9-444E-B72B-06F395B19A34}" type="parTrans" cxnId="{89884B7E-CB34-42AD-A89C-071626A3C5F4}">
      <dgm:prSet/>
      <dgm:spPr/>
      <dgm:t>
        <a:bodyPr/>
        <a:lstStyle/>
        <a:p>
          <a:endParaRPr lang="en-US"/>
        </a:p>
      </dgm:t>
    </dgm:pt>
    <dgm:pt modelId="{940CEE38-ACC8-43EE-A407-CA3F3246E924}" type="sibTrans" cxnId="{89884B7E-CB34-42AD-A89C-071626A3C5F4}">
      <dgm:prSet/>
      <dgm:spPr/>
      <dgm:t>
        <a:bodyPr/>
        <a:lstStyle/>
        <a:p>
          <a:endParaRPr lang="en-US"/>
        </a:p>
      </dgm:t>
    </dgm:pt>
    <dgm:pt modelId="{8666C23F-0E0A-47E1-9252-0966E86439C4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2- ازدهرت فيها الزراعة والصناعة والتجاة </a:t>
          </a:r>
          <a:endParaRPr lang="en-US" sz="3200" b="1" dirty="0">
            <a:solidFill>
              <a:schemeClr val="tx1"/>
            </a:solidFill>
          </a:endParaRPr>
        </a:p>
      </dgm:t>
    </dgm:pt>
    <dgm:pt modelId="{E1D08877-6E6C-473E-B469-7BB28B1ABCA7}" type="parTrans" cxnId="{5F98AEC2-488A-4913-86F7-AF150CFCE81D}">
      <dgm:prSet/>
      <dgm:spPr/>
      <dgm:t>
        <a:bodyPr/>
        <a:lstStyle/>
        <a:p>
          <a:endParaRPr lang="en-US"/>
        </a:p>
      </dgm:t>
    </dgm:pt>
    <dgm:pt modelId="{6054AA49-E21B-4AB6-873A-1CF277883689}" type="sibTrans" cxnId="{5F98AEC2-488A-4913-86F7-AF150CFCE81D}">
      <dgm:prSet/>
      <dgm:spPr/>
      <dgm:t>
        <a:bodyPr/>
        <a:lstStyle/>
        <a:p>
          <a:endParaRPr lang="en-US"/>
        </a:p>
      </dgm:t>
    </dgm:pt>
    <dgm:pt modelId="{8E3B9B69-2B3E-4D27-B17F-48CAE434BEF5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3-وشيدت القصور والحدائق والأسواق</a:t>
          </a:r>
          <a:endParaRPr lang="en-US" sz="3200" b="1" dirty="0">
            <a:solidFill>
              <a:schemeClr val="tx1"/>
            </a:solidFill>
          </a:endParaRPr>
        </a:p>
      </dgm:t>
    </dgm:pt>
    <dgm:pt modelId="{EAA944F8-B69C-4C3F-996D-607C527A9509}" type="parTrans" cxnId="{D717EC32-C0BD-4C8C-B92A-C90EAF55E331}">
      <dgm:prSet/>
      <dgm:spPr/>
      <dgm:t>
        <a:bodyPr/>
        <a:lstStyle/>
        <a:p>
          <a:endParaRPr lang="en-US"/>
        </a:p>
      </dgm:t>
    </dgm:pt>
    <dgm:pt modelId="{40CB86FC-BE9D-4482-9D4A-DC332A0C0159}" type="sibTrans" cxnId="{D717EC32-C0BD-4C8C-B92A-C90EAF55E331}">
      <dgm:prSet/>
      <dgm:spPr/>
      <dgm:t>
        <a:bodyPr/>
        <a:lstStyle/>
        <a:p>
          <a:endParaRPr lang="en-US"/>
        </a:p>
      </dgm:t>
    </dgm:pt>
    <dgm:pt modelId="{A4286F3F-CE5D-40A4-8B70-180F267EAAED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4- كما ازدهر فى عهده العلم وقرب إليه العلماء </a:t>
          </a:r>
          <a:endParaRPr lang="en-US" sz="3200" b="1" dirty="0">
            <a:solidFill>
              <a:schemeClr val="tx1"/>
            </a:solidFill>
          </a:endParaRPr>
        </a:p>
      </dgm:t>
    </dgm:pt>
    <dgm:pt modelId="{754BB2B1-9298-42DF-A4B3-53FC0C2F5C5C}" type="parTrans" cxnId="{B1B9398B-7BB9-4D84-8B8A-8B17849B9957}">
      <dgm:prSet/>
      <dgm:spPr/>
      <dgm:t>
        <a:bodyPr/>
        <a:lstStyle/>
        <a:p>
          <a:endParaRPr lang="en-US"/>
        </a:p>
      </dgm:t>
    </dgm:pt>
    <dgm:pt modelId="{1A355020-018C-4167-8BD3-E26AA6681EE4}" type="sibTrans" cxnId="{B1B9398B-7BB9-4D84-8B8A-8B17849B9957}">
      <dgm:prSet/>
      <dgm:spPr/>
      <dgm:t>
        <a:bodyPr/>
        <a:lstStyle/>
        <a:p>
          <a:endParaRPr lang="en-US"/>
        </a:p>
      </dgm:t>
    </dgm:pt>
    <dgm:pt modelId="{0965FB15-06B1-40FB-ABF1-DF9F7DB740D4}" type="pres">
      <dgm:prSet presAssocID="{B92F6489-E606-4A00-B69C-6E997F59DE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C6381C-910F-4EB0-AAC8-682021026F5B}" type="pres">
      <dgm:prSet presAssocID="{A4286F3F-CE5D-40A4-8B70-180F267EAAED}" presName="boxAndChildren" presStyleCnt="0"/>
      <dgm:spPr/>
    </dgm:pt>
    <dgm:pt modelId="{7B2C861A-6C2B-4004-929F-AEA3ED119E87}" type="pres">
      <dgm:prSet presAssocID="{A4286F3F-CE5D-40A4-8B70-180F267EAAED}" presName="parentTextBox" presStyleLbl="node1" presStyleIdx="0" presStyleCnt="4"/>
      <dgm:spPr/>
      <dgm:t>
        <a:bodyPr/>
        <a:lstStyle/>
        <a:p>
          <a:endParaRPr lang="en-US"/>
        </a:p>
      </dgm:t>
    </dgm:pt>
    <dgm:pt modelId="{F86B6DA4-C31C-4C8E-93CF-49A2F4B52DC2}" type="pres">
      <dgm:prSet presAssocID="{40CB86FC-BE9D-4482-9D4A-DC332A0C0159}" presName="sp" presStyleCnt="0"/>
      <dgm:spPr/>
    </dgm:pt>
    <dgm:pt modelId="{8F515136-1861-4930-92AD-133D42E77FFB}" type="pres">
      <dgm:prSet presAssocID="{8E3B9B69-2B3E-4D27-B17F-48CAE434BEF5}" presName="arrowAndChildren" presStyleCnt="0"/>
      <dgm:spPr/>
    </dgm:pt>
    <dgm:pt modelId="{66C37AC8-94AD-4EC3-80FB-14F909AD9311}" type="pres">
      <dgm:prSet presAssocID="{8E3B9B69-2B3E-4D27-B17F-48CAE434BEF5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CE79F5F3-B4CB-4019-85FD-98EBC2E33378}" type="pres">
      <dgm:prSet presAssocID="{6054AA49-E21B-4AB6-873A-1CF277883689}" presName="sp" presStyleCnt="0"/>
      <dgm:spPr/>
    </dgm:pt>
    <dgm:pt modelId="{7A616EDA-D352-4748-B765-ED01692478DA}" type="pres">
      <dgm:prSet presAssocID="{8666C23F-0E0A-47E1-9252-0966E86439C4}" presName="arrowAndChildren" presStyleCnt="0"/>
      <dgm:spPr/>
    </dgm:pt>
    <dgm:pt modelId="{F8564CED-5F3F-4B43-93AA-2F1EDF052061}" type="pres">
      <dgm:prSet presAssocID="{8666C23F-0E0A-47E1-9252-0966E86439C4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5E8B75A8-5FE5-43EC-8788-3DA4EE46E88F}" type="pres">
      <dgm:prSet presAssocID="{940CEE38-ACC8-43EE-A407-CA3F3246E924}" presName="sp" presStyleCnt="0"/>
      <dgm:spPr/>
    </dgm:pt>
    <dgm:pt modelId="{2F9A9ECC-EAE4-4B5C-8E96-ABA56163FDCE}" type="pres">
      <dgm:prSet presAssocID="{DA42D694-DCDD-4AF7-8097-1CF7E25C9B27}" presName="arrowAndChildren" presStyleCnt="0"/>
      <dgm:spPr/>
    </dgm:pt>
    <dgm:pt modelId="{2DE5FFCF-938B-4D5D-ADFE-170957F8C886}" type="pres">
      <dgm:prSet presAssocID="{DA42D694-DCDD-4AF7-8097-1CF7E25C9B27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92961CF6-72AD-491A-B824-F5325D98CD19}" type="presOf" srcId="{8666C23F-0E0A-47E1-9252-0966E86439C4}" destId="{F8564CED-5F3F-4B43-93AA-2F1EDF052061}" srcOrd="0" destOrd="0" presId="urn:microsoft.com/office/officeart/2005/8/layout/process4"/>
    <dgm:cxn modelId="{D717EC32-C0BD-4C8C-B92A-C90EAF55E331}" srcId="{B92F6489-E606-4A00-B69C-6E997F59DE1E}" destId="{8E3B9B69-2B3E-4D27-B17F-48CAE434BEF5}" srcOrd="2" destOrd="0" parTransId="{EAA944F8-B69C-4C3F-996D-607C527A9509}" sibTransId="{40CB86FC-BE9D-4482-9D4A-DC332A0C0159}"/>
    <dgm:cxn modelId="{41BD3DCC-8477-4A26-8BFA-EC67B7A3315D}" type="presOf" srcId="{DA42D694-DCDD-4AF7-8097-1CF7E25C9B27}" destId="{2DE5FFCF-938B-4D5D-ADFE-170957F8C886}" srcOrd="0" destOrd="0" presId="urn:microsoft.com/office/officeart/2005/8/layout/process4"/>
    <dgm:cxn modelId="{F9A2B80F-CB4B-4092-9CB2-9CF1075A1A10}" type="presOf" srcId="{B92F6489-E606-4A00-B69C-6E997F59DE1E}" destId="{0965FB15-06B1-40FB-ABF1-DF9F7DB740D4}" srcOrd="0" destOrd="0" presId="urn:microsoft.com/office/officeart/2005/8/layout/process4"/>
    <dgm:cxn modelId="{9EE3F80F-6664-4ED2-AC85-8F1D17E17E86}" type="presOf" srcId="{8E3B9B69-2B3E-4D27-B17F-48CAE434BEF5}" destId="{66C37AC8-94AD-4EC3-80FB-14F909AD9311}" srcOrd="0" destOrd="0" presId="urn:microsoft.com/office/officeart/2005/8/layout/process4"/>
    <dgm:cxn modelId="{80581156-50E0-4BC8-B920-3A63F4B095B9}" type="presOf" srcId="{A4286F3F-CE5D-40A4-8B70-180F267EAAED}" destId="{7B2C861A-6C2B-4004-929F-AEA3ED119E87}" srcOrd="0" destOrd="0" presId="urn:microsoft.com/office/officeart/2005/8/layout/process4"/>
    <dgm:cxn modelId="{89884B7E-CB34-42AD-A89C-071626A3C5F4}" srcId="{B92F6489-E606-4A00-B69C-6E997F59DE1E}" destId="{DA42D694-DCDD-4AF7-8097-1CF7E25C9B27}" srcOrd="0" destOrd="0" parTransId="{98A75713-35E9-444E-B72B-06F395B19A34}" sibTransId="{940CEE38-ACC8-43EE-A407-CA3F3246E924}"/>
    <dgm:cxn modelId="{B1B9398B-7BB9-4D84-8B8A-8B17849B9957}" srcId="{B92F6489-E606-4A00-B69C-6E997F59DE1E}" destId="{A4286F3F-CE5D-40A4-8B70-180F267EAAED}" srcOrd="3" destOrd="0" parTransId="{754BB2B1-9298-42DF-A4B3-53FC0C2F5C5C}" sibTransId="{1A355020-018C-4167-8BD3-E26AA6681EE4}"/>
    <dgm:cxn modelId="{5F98AEC2-488A-4913-86F7-AF150CFCE81D}" srcId="{B92F6489-E606-4A00-B69C-6E997F59DE1E}" destId="{8666C23F-0E0A-47E1-9252-0966E86439C4}" srcOrd="1" destOrd="0" parTransId="{E1D08877-6E6C-473E-B469-7BB28B1ABCA7}" sibTransId="{6054AA49-E21B-4AB6-873A-1CF277883689}"/>
    <dgm:cxn modelId="{88A2D70D-D660-422A-B7AE-5FBEB0576A43}" type="presParOf" srcId="{0965FB15-06B1-40FB-ABF1-DF9F7DB740D4}" destId="{7EC6381C-910F-4EB0-AAC8-682021026F5B}" srcOrd="0" destOrd="0" presId="urn:microsoft.com/office/officeart/2005/8/layout/process4"/>
    <dgm:cxn modelId="{6EC0446C-6F99-4984-B8B2-33EBF732C255}" type="presParOf" srcId="{7EC6381C-910F-4EB0-AAC8-682021026F5B}" destId="{7B2C861A-6C2B-4004-929F-AEA3ED119E87}" srcOrd="0" destOrd="0" presId="urn:microsoft.com/office/officeart/2005/8/layout/process4"/>
    <dgm:cxn modelId="{644A2704-9C9C-4F4C-B1E4-CBF5EE6D7F8A}" type="presParOf" srcId="{0965FB15-06B1-40FB-ABF1-DF9F7DB740D4}" destId="{F86B6DA4-C31C-4C8E-93CF-49A2F4B52DC2}" srcOrd="1" destOrd="0" presId="urn:microsoft.com/office/officeart/2005/8/layout/process4"/>
    <dgm:cxn modelId="{FE3C45B6-18CD-47DC-BF80-B06692D5FF91}" type="presParOf" srcId="{0965FB15-06B1-40FB-ABF1-DF9F7DB740D4}" destId="{8F515136-1861-4930-92AD-133D42E77FFB}" srcOrd="2" destOrd="0" presId="urn:microsoft.com/office/officeart/2005/8/layout/process4"/>
    <dgm:cxn modelId="{272D3AB2-878F-4F4F-80B8-6945210CC00D}" type="presParOf" srcId="{8F515136-1861-4930-92AD-133D42E77FFB}" destId="{66C37AC8-94AD-4EC3-80FB-14F909AD9311}" srcOrd="0" destOrd="0" presId="urn:microsoft.com/office/officeart/2005/8/layout/process4"/>
    <dgm:cxn modelId="{C44E2039-BAE8-4EED-A834-68039D8DEE09}" type="presParOf" srcId="{0965FB15-06B1-40FB-ABF1-DF9F7DB740D4}" destId="{CE79F5F3-B4CB-4019-85FD-98EBC2E33378}" srcOrd="3" destOrd="0" presId="urn:microsoft.com/office/officeart/2005/8/layout/process4"/>
    <dgm:cxn modelId="{BC51981F-0FD1-4BFB-B957-EFB52CD2605F}" type="presParOf" srcId="{0965FB15-06B1-40FB-ABF1-DF9F7DB740D4}" destId="{7A616EDA-D352-4748-B765-ED01692478DA}" srcOrd="4" destOrd="0" presId="urn:microsoft.com/office/officeart/2005/8/layout/process4"/>
    <dgm:cxn modelId="{61C01B90-CDA9-4786-AB19-4355FE55CABE}" type="presParOf" srcId="{7A616EDA-D352-4748-B765-ED01692478DA}" destId="{F8564CED-5F3F-4B43-93AA-2F1EDF052061}" srcOrd="0" destOrd="0" presId="urn:microsoft.com/office/officeart/2005/8/layout/process4"/>
    <dgm:cxn modelId="{3534A7A2-7150-4E0A-A3F0-1E7855CF3F5B}" type="presParOf" srcId="{0965FB15-06B1-40FB-ABF1-DF9F7DB740D4}" destId="{5E8B75A8-5FE5-43EC-8788-3DA4EE46E88F}" srcOrd="5" destOrd="0" presId="urn:microsoft.com/office/officeart/2005/8/layout/process4"/>
    <dgm:cxn modelId="{E93058AE-D747-4092-AF53-06E2970785D6}" type="presParOf" srcId="{0965FB15-06B1-40FB-ABF1-DF9F7DB740D4}" destId="{2F9A9ECC-EAE4-4B5C-8E96-ABA56163FDCE}" srcOrd="6" destOrd="0" presId="urn:microsoft.com/office/officeart/2005/8/layout/process4"/>
    <dgm:cxn modelId="{DADD4A2F-ECF9-4755-869C-2BDF201F7E7E}" type="presParOf" srcId="{2F9A9ECC-EAE4-4B5C-8E96-ABA56163FDCE}" destId="{2DE5FFCF-938B-4D5D-ADFE-170957F8C88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72C083-DED6-4592-B5D4-6E50A0CC90F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F0331-A2CF-42FA-A4A1-36A863C4FF79}">
      <dgm:prSet phldrT="[Text]"/>
      <dgm:spPr/>
      <dgm:t>
        <a:bodyPr/>
        <a:lstStyle/>
        <a:p>
          <a:r>
            <a:rPr lang="ar-EG" dirty="0" smtClean="0"/>
            <a:t>معلومة إثرائية </a:t>
          </a:r>
          <a:endParaRPr lang="en-US" dirty="0"/>
        </a:p>
      </dgm:t>
    </dgm:pt>
    <dgm:pt modelId="{BC1E93C8-9775-4F58-BBFC-6B284F4C707E}" type="parTrans" cxnId="{3C386A0E-E91C-4ED4-80AC-68CBD2B000B0}">
      <dgm:prSet/>
      <dgm:spPr/>
      <dgm:t>
        <a:bodyPr/>
        <a:lstStyle/>
        <a:p>
          <a:endParaRPr lang="en-US"/>
        </a:p>
      </dgm:t>
    </dgm:pt>
    <dgm:pt modelId="{F2C3D67B-621D-4E96-90F8-160E7FBA2D76}" type="sibTrans" cxnId="{3C386A0E-E91C-4ED4-80AC-68CBD2B000B0}">
      <dgm:prSet/>
      <dgm:spPr/>
      <dgm:t>
        <a:bodyPr/>
        <a:lstStyle/>
        <a:p>
          <a:endParaRPr lang="en-US"/>
        </a:p>
      </dgm:t>
    </dgm:pt>
    <dgm:pt modelId="{19AFB605-D1A1-45AD-8E33-0940232FA97D}" type="pres">
      <dgm:prSet presAssocID="{6272C083-DED6-4592-B5D4-6E50A0CC90F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6837E-54F4-4E3A-869A-477E1D644794}" type="pres">
      <dgm:prSet presAssocID="{6272C083-DED6-4592-B5D4-6E50A0CC90F3}" presName="arrow" presStyleLbl="bgShp" presStyleIdx="0" presStyleCnt="1"/>
      <dgm:spPr/>
      <dgm:t>
        <a:bodyPr/>
        <a:lstStyle/>
        <a:p>
          <a:endParaRPr lang="en-US"/>
        </a:p>
      </dgm:t>
    </dgm:pt>
    <dgm:pt modelId="{8F4D45A0-CBBC-440B-8EC8-2C11DEC0F3CE}" type="pres">
      <dgm:prSet presAssocID="{6272C083-DED6-4592-B5D4-6E50A0CC90F3}" presName="arrowDiagram1" presStyleCnt="0">
        <dgm:presLayoutVars>
          <dgm:bulletEnabled val="1"/>
        </dgm:presLayoutVars>
      </dgm:prSet>
      <dgm:spPr/>
    </dgm:pt>
    <dgm:pt modelId="{679F262F-19E6-46DC-88EF-0F83F893057F}" type="pres">
      <dgm:prSet presAssocID="{315F0331-A2CF-42FA-A4A1-36A863C4FF79}" presName="bullet1" presStyleLbl="node1" presStyleIdx="0" presStyleCnt="1"/>
      <dgm:spPr/>
    </dgm:pt>
    <dgm:pt modelId="{5E305BBC-E597-4D6C-9766-EB7B5AEB0303}" type="pres">
      <dgm:prSet presAssocID="{315F0331-A2CF-42FA-A4A1-36A863C4FF79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86A0E-E91C-4ED4-80AC-68CBD2B000B0}" srcId="{6272C083-DED6-4592-B5D4-6E50A0CC90F3}" destId="{315F0331-A2CF-42FA-A4A1-36A863C4FF79}" srcOrd="0" destOrd="0" parTransId="{BC1E93C8-9775-4F58-BBFC-6B284F4C707E}" sibTransId="{F2C3D67B-621D-4E96-90F8-160E7FBA2D76}"/>
    <dgm:cxn modelId="{D62A4FAF-D11F-40E7-A673-AF89BF7C9C5B}" type="presOf" srcId="{6272C083-DED6-4592-B5D4-6E50A0CC90F3}" destId="{19AFB605-D1A1-45AD-8E33-0940232FA97D}" srcOrd="0" destOrd="0" presId="urn:microsoft.com/office/officeart/2005/8/layout/arrow2"/>
    <dgm:cxn modelId="{09DBE666-E97F-438D-943A-EF1BD45EFE8E}" type="presOf" srcId="{315F0331-A2CF-42FA-A4A1-36A863C4FF79}" destId="{5E305BBC-E597-4D6C-9766-EB7B5AEB0303}" srcOrd="0" destOrd="0" presId="urn:microsoft.com/office/officeart/2005/8/layout/arrow2"/>
    <dgm:cxn modelId="{4B327EC4-44C4-4CAF-9847-FC64CDE254E1}" type="presParOf" srcId="{19AFB605-D1A1-45AD-8E33-0940232FA97D}" destId="{9906837E-54F4-4E3A-869A-477E1D644794}" srcOrd="0" destOrd="0" presId="urn:microsoft.com/office/officeart/2005/8/layout/arrow2"/>
    <dgm:cxn modelId="{E710F114-5865-475F-A886-747972A53309}" type="presParOf" srcId="{19AFB605-D1A1-45AD-8E33-0940232FA97D}" destId="{8F4D45A0-CBBC-440B-8EC8-2C11DEC0F3CE}" srcOrd="1" destOrd="0" presId="urn:microsoft.com/office/officeart/2005/8/layout/arrow2"/>
    <dgm:cxn modelId="{72273F4E-236D-4BF9-8D83-8E4731BDE79B}" type="presParOf" srcId="{8F4D45A0-CBBC-440B-8EC8-2C11DEC0F3CE}" destId="{679F262F-19E6-46DC-88EF-0F83F893057F}" srcOrd="0" destOrd="0" presId="urn:microsoft.com/office/officeart/2005/8/layout/arrow2"/>
    <dgm:cxn modelId="{B3547F07-399C-4BA2-BF5B-D4C833E32554}" type="presParOf" srcId="{8F4D45A0-CBBC-440B-8EC8-2C11DEC0F3CE}" destId="{5E305BBC-E597-4D6C-9766-EB7B5AEB030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5455B0-33F4-4317-9E05-752507012560}" type="doc">
      <dgm:prSet loTypeId="urn:microsoft.com/office/officeart/2005/8/layout/hList6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5BE0BB-FCDC-415F-8CB2-F19D92A0F357}">
      <dgm:prSet phldrT="[Text]"/>
      <dgm:spPr/>
      <dgm:t>
        <a:bodyPr/>
        <a:lstStyle/>
        <a:p>
          <a:r>
            <a:rPr lang="ar-EG" b="1" dirty="0" smtClean="0">
              <a:solidFill>
                <a:schemeClr val="tx1"/>
              </a:solidFill>
            </a:rPr>
            <a:t>عهد</a:t>
          </a:r>
          <a:r>
            <a:rPr lang="ar-EG" b="1" baseline="0" dirty="0" smtClean="0">
              <a:solidFill>
                <a:schemeClr val="tx1"/>
              </a:solidFill>
            </a:rPr>
            <a:t> الرشيد قبل وفاته بالخلافة من بعده إلى ابنه الأمين الذى استمر حكمه قرابة خمس سنوات ثم خلفه المأمون </a:t>
          </a:r>
          <a:endParaRPr lang="ar-EG" b="1" dirty="0" smtClean="0">
            <a:solidFill>
              <a:schemeClr val="tx1"/>
            </a:solidFill>
          </a:endParaRPr>
        </a:p>
      </dgm:t>
    </dgm:pt>
    <dgm:pt modelId="{9068808E-82BA-4E52-A65E-67F7A96B7B17}" type="parTrans" cxnId="{5EB20C7F-871C-447B-9EB4-6987E848DEC6}">
      <dgm:prSet/>
      <dgm:spPr/>
      <dgm:t>
        <a:bodyPr/>
        <a:lstStyle/>
        <a:p>
          <a:endParaRPr lang="en-US"/>
        </a:p>
      </dgm:t>
    </dgm:pt>
    <dgm:pt modelId="{566A63A8-4B38-4743-B4CB-B1A17FCFB390}" type="sibTrans" cxnId="{5EB20C7F-871C-447B-9EB4-6987E848DEC6}">
      <dgm:prSet/>
      <dgm:spPr/>
      <dgm:t>
        <a:bodyPr/>
        <a:lstStyle/>
        <a:p>
          <a:endParaRPr lang="en-US"/>
        </a:p>
      </dgm:t>
    </dgm:pt>
    <dgm:pt modelId="{61CC8CC0-256E-48F6-8201-2BDB101EE1D8}" type="pres">
      <dgm:prSet presAssocID="{1E5455B0-33F4-4317-9E05-7525070125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8FDB18-6023-43FD-9A27-609C97D94A40}" type="pres">
      <dgm:prSet presAssocID="{295BE0BB-FCDC-415F-8CB2-F19D92A0F35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B20C7F-871C-447B-9EB4-6987E848DEC6}" srcId="{1E5455B0-33F4-4317-9E05-752507012560}" destId="{295BE0BB-FCDC-415F-8CB2-F19D92A0F357}" srcOrd="0" destOrd="0" parTransId="{9068808E-82BA-4E52-A65E-67F7A96B7B17}" sibTransId="{566A63A8-4B38-4743-B4CB-B1A17FCFB390}"/>
    <dgm:cxn modelId="{5904C4B2-19B3-41C7-A745-F41F80DC632E}" type="presOf" srcId="{295BE0BB-FCDC-415F-8CB2-F19D92A0F357}" destId="{E48FDB18-6023-43FD-9A27-609C97D94A40}" srcOrd="0" destOrd="0" presId="urn:microsoft.com/office/officeart/2005/8/layout/hList6"/>
    <dgm:cxn modelId="{356758E1-E4E9-4E9D-AF77-9F2E2464061E}" type="presOf" srcId="{1E5455B0-33F4-4317-9E05-752507012560}" destId="{61CC8CC0-256E-48F6-8201-2BDB101EE1D8}" srcOrd="0" destOrd="0" presId="urn:microsoft.com/office/officeart/2005/8/layout/hList6"/>
    <dgm:cxn modelId="{662B0E60-4AEA-4A40-8E72-8A218F8CCE43}" type="presParOf" srcId="{61CC8CC0-256E-48F6-8201-2BDB101EE1D8}" destId="{E48FDB18-6023-43FD-9A27-609C97D94A4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92F6489-E606-4A00-B69C-6E997F59DE1E}" type="doc">
      <dgm:prSet loTypeId="urn:microsoft.com/office/officeart/2008/layout/VerticalCurvedList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42D694-DCDD-4AF7-8097-1CF7E25C9B27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هو عبدالله بن هارون الرشيد </a:t>
          </a:r>
          <a:endParaRPr lang="en-US" sz="3200" b="1" dirty="0">
            <a:solidFill>
              <a:schemeClr val="tx1"/>
            </a:solidFill>
          </a:endParaRPr>
        </a:p>
      </dgm:t>
    </dgm:pt>
    <dgm:pt modelId="{98A75713-35E9-444E-B72B-06F395B19A34}" type="parTrans" cxnId="{89884B7E-CB34-42AD-A89C-071626A3C5F4}">
      <dgm:prSet/>
      <dgm:spPr/>
      <dgm:t>
        <a:bodyPr/>
        <a:lstStyle/>
        <a:p>
          <a:endParaRPr lang="en-US"/>
        </a:p>
      </dgm:t>
    </dgm:pt>
    <dgm:pt modelId="{940CEE38-ACC8-43EE-A407-CA3F3246E924}" type="sibTrans" cxnId="{89884B7E-CB34-42AD-A89C-071626A3C5F4}">
      <dgm:prSet/>
      <dgm:spPr/>
      <dgm:t>
        <a:bodyPr/>
        <a:lstStyle/>
        <a:p>
          <a:endParaRPr lang="en-US"/>
        </a:p>
      </dgm:t>
    </dgm:pt>
    <dgm:pt modelId="{8666C23F-0E0A-47E1-9252-0966E86439C4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2- اهتم بالعلم والعلماء فشجع حركة الترجمة من الحضارات الأخرى </a:t>
          </a:r>
          <a:endParaRPr lang="en-US" sz="3200" b="1" dirty="0">
            <a:solidFill>
              <a:schemeClr val="tx1"/>
            </a:solidFill>
          </a:endParaRPr>
        </a:p>
      </dgm:t>
    </dgm:pt>
    <dgm:pt modelId="{E1D08877-6E6C-473E-B469-7BB28B1ABCA7}" type="parTrans" cxnId="{5F98AEC2-488A-4913-86F7-AF150CFCE81D}">
      <dgm:prSet/>
      <dgm:spPr/>
      <dgm:t>
        <a:bodyPr/>
        <a:lstStyle/>
        <a:p>
          <a:endParaRPr lang="en-US"/>
        </a:p>
      </dgm:t>
    </dgm:pt>
    <dgm:pt modelId="{6054AA49-E21B-4AB6-873A-1CF277883689}" type="sibTrans" cxnId="{5F98AEC2-488A-4913-86F7-AF150CFCE81D}">
      <dgm:prSet/>
      <dgm:spPr/>
      <dgm:t>
        <a:bodyPr/>
        <a:lstStyle/>
        <a:p>
          <a:endParaRPr lang="en-US"/>
        </a:p>
      </dgm:t>
    </dgm:pt>
    <dgm:pt modelId="{8E3B9B69-2B3E-4D27-B17F-48CAE434BEF5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3- كما قضى على الثورات والفتن فى الدولة </a:t>
          </a:r>
          <a:endParaRPr lang="en-US" sz="3200" b="1" dirty="0">
            <a:solidFill>
              <a:schemeClr val="tx1"/>
            </a:solidFill>
          </a:endParaRPr>
        </a:p>
      </dgm:t>
    </dgm:pt>
    <dgm:pt modelId="{EAA944F8-B69C-4C3F-996D-607C527A9509}" type="parTrans" cxnId="{D717EC32-C0BD-4C8C-B92A-C90EAF55E331}">
      <dgm:prSet/>
      <dgm:spPr/>
      <dgm:t>
        <a:bodyPr/>
        <a:lstStyle/>
        <a:p>
          <a:endParaRPr lang="en-US"/>
        </a:p>
      </dgm:t>
    </dgm:pt>
    <dgm:pt modelId="{40CB86FC-BE9D-4482-9D4A-DC332A0C0159}" type="sibTrans" cxnId="{D717EC32-C0BD-4C8C-B92A-C90EAF55E331}">
      <dgm:prSet/>
      <dgm:spPr/>
      <dgm:t>
        <a:bodyPr/>
        <a:lstStyle/>
        <a:p>
          <a:endParaRPr lang="en-US"/>
        </a:p>
      </dgm:t>
    </dgm:pt>
    <dgm:pt modelId="{342B0982-AD40-48E7-A7DD-01128E258EBE}" type="pres">
      <dgm:prSet presAssocID="{B92F6489-E606-4A00-B69C-6E997F59DE1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5ED2841-44FE-4739-A7E9-FF0276ED488F}" type="pres">
      <dgm:prSet presAssocID="{B92F6489-E606-4A00-B69C-6E997F59DE1E}" presName="Name1" presStyleCnt="0"/>
      <dgm:spPr/>
    </dgm:pt>
    <dgm:pt modelId="{03F655B6-536B-4711-92F4-5220803FFE5A}" type="pres">
      <dgm:prSet presAssocID="{B92F6489-E606-4A00-B69C-6E997F59DE1E}" presName="cycle" presStyleCnt="0"/>
      <dgm:spPr/>
    </dgm:pt>
    <dgm:pt modelId="{E8D43F3D-ED8E-43C8-ABDC-9151F13FACE5}" type="pres">
      <dgm:prSet presAssocID="{B92F6489-E606-4A00-B69C-6E997F59DE1E}" presName="srcNode" presStyleLbl="node1" presStyleIdx="0" presStyleCnt="3"/>
      <dgm:spPr/>
    </dgm:pt>
    <dgm:pt modelId="{59A79C6F-06B9-4E0F-84FD-028A20DB31BE}" type="pres">
      <dgm:prSet presAssocID="{B92F6489-E606-4A00-B69C-6E997F59DE1E}" presName="conn" presStyleLbl="parChTrans1D2" presStyleIdx="0" presStyleCnt="1"/>
      <dgm:spPr/>
      <dgm:t>
        <a:bodyPr/>
        <a:lstStyle/>
        <a:p>
          <a:endParaRPr lang="en-US"/>
        </a:p>
      </dgm:t>
    </dgm:pt>
    <dgm:pt modelId="{A0241FAE-2D1B-4347-B675-2E3FBFC6B4EC}" type="pres">
      <dgm:prSet presAssocID="{B92F6489-E606-4A00-B69C-6E997F59DE1E}" presName="extraNode" presStyleLbl="node1" presStyleIdx="0" presStyleCnt="3"/>
      <dgm:spPr/>
    </dgm:pt>
    <dgm:pt modelId="{C684E8A4-32E9-4582-8DD6-31AC37FCA2F4}" type="pres">
      <dgm:prSet presAssocID="{B92F6489-E606-4A00-B69C-6E997F59DE1E}" presName="dstNode" presStyleLbl="node1" presStyleIdx="0" presStyleCnt="3"/>
      <dgm:spPr/>
    </dgm:pt>
    <dgm:pt modelId="{52DB09C4-10BD-4F04-B685-3808CBCE115E}" type="pres">
      <dgm:prSet presAssocID="{DA42D694-DCDD-4AF7-8097-1CF7E25C9B2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39D5D-AD62-402E-B80D-46D49D002C8B}" type="pres">
      <dgm:prSet presAssocID="{DA42D694-DCDD-4AF7-8097-1CF7E25C9B27}" presName="accent_1" presStyleCnt="0"/>
      <dgm:spPr/>
    </dgm:pt>
    <dgm:pt modelId="{3DFD3E5E-741E-4499-AAEA-D7F5A1B38311}" type="pres">
      <dgm:prSet presAssocID="{DA42D694-DCDD-4AF7-8097-1CF7E25C9B27}" presName="accentRepeatNode" presStyleLbl="solidFgAcc1" presStyleIdx="0" presStyleCnt="3"/>
      <dgm:spPr/>
    </dgm:pt>
    <dgm:pt modelId="{F6B7D54E-6E25-4250-B8BD-28EC37DC7D62}" type="pres">
      <dgm:prSet presAssocID="{8666C23F-0E0A-47E1-9252-0966E86439C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250B7-1412-4051-8499-B3E60A6F6EA0}" type="pres">
      <dgm:prSet presAssocID="{8666C23F-0E0A-47E1-9252-0966E86439C4}" presName="accent_2" presStyleCnt="0"/>
      <dgm:spPr/>
    </dgm:pt>
    <dgm:pt modelId="{C28CD616-BC42-4B40-AF75-8725A5479D96}" type="pres">
      <dgm:prSet presAssocID="{8666C23F-0E0A-47E1-9252-0966E86439C4}" presName="accentRepeatNode" presStyleLbl="solidFgAcc1" presStyleIdx="1" presStyleCnt="3"/>
      <dgm:spPr/>
    </dgm:pt>
    <dgm:pt modelId="{52D5F230-FAF4-499E-A493-BACD112D64FB}" type="pres">
      <dgm:prSet presAssocID="{8E3B9B69-2B3E-4D27-B17F-48CAE434BEF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E35A-CC62-4C26-BF35-3974B31EE4E8}" type="pres">
      <dgm:prSet presAssocID="{8E3B9B69-2B3E-4D27-B17F-48CAE434BEF5}" presName="accent_3" presStyleCnt="0"/>
      <dgm:spPr/>
    </dgm:pt>
    <dgm:pt modelId="{514AD389-1EF3-44E5-A630-9A02C2A82C4A}" type="pres">
      <dgm:prSet presAssocID="{8E3B9B69-2B3E-4D27-B17F-48CAE434BEF5}" presName="accentRepeatNode" presStyleLbl="solidFgAcc1" presStyleIdx="2" presStyleCnt="3"/>
      <dgm:spPr/>
    </dgm:pt>
  </dgm:ptLst>
  <dgm:cxnLst>
    <dgm:cxn modelId="{89884B7E-CB34-42AD-A89C-071626A3C5F4}" srcId="{B92F6489-E606-4A00-B69C-6E997F59DE1E}" destId="{DA42D694-DCDD-4AF7-8097-1CF7E25C9B27}" srcOrd="0" destOrd="0" parTransId="{98A75713-35E9-444E-B72B-06F395B19A34}" sibTransId="{940CEE38-ACC8-43EE-A407-CA3F3246E924}"/>
    <dgm:cxn modelId="{26446156-8C9F-4DE3-B333-0A173839474A}" type="presOf" srcId="{8E3B9B69-2B3E-4D27-B17F-48CAE434BEF5}" destId="{52D5F230-FAF4-499E-A493-BACD112D64FB}" srcOrd="0" destOrd="0" presId="urn:microsoft.com/office/officeart/2008/layout/VerticalCurvedList"/>
    <dgm:cxn modelId="{613983FE-0D66-4CB2-8DDF-50498E2239C4}" type="presOf" srcId="{B92F6489-E606-4A00-B69C-6E997F59DE1E}" destId="{342B0982-AD40-48E7-A7DD-01128E258EBE}" srcOrd="0" destOrd="0" presId="urn:microsoft.com/office/officeart/2008/layout/VerticalCurvedList"/>
    <dgm:cxn modelId="{67988A14-693D-4618-9D28-92169DDEE3D2}" type="presOf" srcId="{940CEE38-ACC8-43EE-A407-CA3F3246E924}" destId="{59A79C6F-06B9-4E0F-84FD-028A20DB31BE}" srcOrd="0" destOrd="0" presId="urn:microsoft.com/office/officeart/2008/layout/VerticalCurvedList"/>
    <dgm:cxn modelId="{6E3D97A3-B607-474A-B15B-5C43F7515984}" type="presOf" srcId="{8666C23F-0E0A-47E1-9252-0966E86439C4}" destId="{F6B7D54E-6E25-4250-B8BD-28EC37DC7D62}" srcOrd="0" destOrd="0" presId="urn:microsoft.com/office/officeart/2008/layout/VerticalCurvedList"/>
    <dgm:cxn modelId="{5F98AEC2-488A-4913-86F7-AF150CFCE81D}" srcId="{B92F6489-E606-4A00-B69C-6E997F59DE1E}" destId="{8666C23F-0E0A-47E1-9252-0966E86439C4}" srcOrd="1" destOrd="0" parTransId="{E1D08877-6E6C-473E-B469-7BB28B1ABCA7}" sibTransId="{6054AA49-E21B-4AB6-873A-1CF277883689}"/>
    <dgm:cxn modelId="{C1F26E76-F41B-4B89-9EAF-532ACE3B6FBB}" type="presOf" srcId="{DA42D694-DCDD-4AF7-8097-1CF7E25C9B27}" destId="{52DB09C4-10BD-4F04-B685-3808CBCE115E}" srcOrd="0" destOrd="0" presId="urn:microsoft.com/office/officeart/2008/layout/VerticalCurvedList"/>
    <dgm:cxn modelId="{D717EC32-C0BD-4C8C-B92A-C90EAF55E331}" srcId="{B92F6489-E606-4A00-B69C-6E997F59DE1E}" destId="{8E3B9B69-2B3E-4D27-B17F-48CAE434BEF5}" srcOrd="2" destOrd="0" parTransId="{EAA944F8-B69C-4C3F-996D-607C527A9509}" sibTransId="{40CB86FC-BE9D-4482-9D4A-DC332A0C0159}"/>
    <dgm:cxn modelId="{121E6C62-5346-4D19-9DB0-64A0E770328A}" type="presParOf" srcId="{342B0982-AD40-48E7-A7DD-01128E258EBE}" destId="{45ED2841-44FE-4739-A7E9-FF0276ED488F}" srcOrd="0" destOrd="0" presId="urn:microsoft.com/office/officeart/2008/layout/VerticalCurvedList"/>
    <dgm:cxn modelId="{C096BA0B-624E-455C-9F38-EC5DF5157289}" type="presParOf" srcId="{45ED2841-44FE-4739-A7E9-FF0276ED488F}" destId="{03F655B6-536B-4711-92F4-5220803FFE5A}" srcOrd="0" destOrd="0" presId="urn:microsoft.com/office/officeart/2008/layout/VerticalCurvedList"/>
    <dgm:cxn modelId="{F01AEAAD-DE72-45FB-AC52-CA3787D20912}" type="presParOf" srcId="{03F655B6-536B-4711-92F4-5220803FFE5A}" destId="{E8D43F3D-ED8E-43C8-ABDC-9151F13FACE5}" srcOrd="0" destOrd="0" presId="urn:microsoft.com/office/officeart/2008/layout/VerticalCurvedList"/>
    <dgm:cxn modelId="{DCD0B979-4CA1-4C1D-A1B0-FBC75EF51E5A}" type="presParOf" srcId="{03F655B6-536B-4711-92F4-5220803FFE5A}" destId="{59A79C6F-06B9-4E0F-84FD-028A20DB31BE}" srcOrd="1" destOrd="0" presId="urn:microsoft.com/office/officeart/2008/layout/VerticalCurvedList"/>
    <dgm:cxn modelId="{5D739217-CBD4-49CB-9BD8-0A27DACFFD43}" type="presParOf" srcId="{03F655B6-536B-4711-92F4-5220803FFE5A}" destId="{A0241FAE-2D1B-4347-B675-2E3FBFC6B4EC}" srcOrd="2" destOrd="0" presId="urn:microsoft.com/office/officeart/2008/layout/VerticalCurvedList"/>
    <dgm:cxn modelId="{E239D7D4-D398-4D32-9FBF-C96C434CF0DA}" type="presParOf" srcId="{03F655B6-536B-4711-92F4-5220803FFE5A}" destId="{C684E8A4-32E9-4582-8DD6-31AC37FCA2F4}" srcOrd="3" destOrd="0" presId="urn:microsoft.com/office/officeart/2008/layout/VerticalCurvedList"/>
    <dgm:cxn modelId="{9A872670-AB7F-4B9B-A1CC-FABA99F1A6DD}" type="presParOf" srcId="{45ED2841-44FE-4739-A7E9-FF0276ED488F}" destId="{52DB09C4-10BD-4F04-B685-3808CBCE115E}" srcOrd="1" destOrd="0" presId="urn:microsoft.com/office/officeart/2008/layout/VerticalCurvedList"/>
    <dgm:cxn modelId="{DF08FA18-C6D3-4837-B503-F96C56565AEF}" type="presParOf" srcId="{45ED2841-44FE-4739-A7E9-FF0276ED488F}" destId="{2BD39D5D-AD62-402E-B80D-46D49D002C8B}" srcOrd="2" destOrd="0" presId="urn:microsoft.com/office/officeart/2008/layout/VerticalCurvedList"/>
    <dgm:cxn modelId="{F0041E4C-9873-4259-BE69-A26F07853453}" type="presParOf" srcId="{2BD39D5D-AD62-402E-B80D-46D49D002C8B}" destId="{3DFD3E5E-741E-4499-AAEA-D7F5A1B38311}" srcOrd="0" destOrd="0" presId="urn:microsoft.com/office/officeart/2008/layout/VerticalCurvedList"/>
    <dgm:cxn modelId="{3FE3ACAE-78F9-44D2-96EA-DC01F6CDEE6F}" type="presParOf" srcId="{45ED2841-44FE-4739-A7E9-FF0276ED488F}" destId="{F6B7D54E-6E25-4250-B8BD-28EC37DC7D62}" srcOrd="3" destOrd="0" presId="urn:microsoft.com/office/officeart/2008/layout/VerticalCurvedList"/>
    <dgm:cxn modelId="{A8BF959A-33DA-478F-ADD1-E637AAD61AC4}" type="presParOf" srcId="{45ED2841-44FE-4739-A7E9-FF0276ED488F}" destId="{E0E250B7-1412-4051-8499-B3E60A6F6EA0}" srcOrd="4" destOrd="0" presId="urn:microsoft.com/office/officeart/2008/layout/VerticalCurvedList"/>
    <dgm:cxn modelId="{62C8673E-727A-402F-8A97-D686C6E2FA53}" type="presParOf" srcId="{E0E250B7-1412-4051-8499-B3E60A6F6EA0}" destId="{C28CD616-BC42-4B40-AF75-8725A5479D96}" srcOrd="0" destOrd="0" presId="urn:microsoft.com/office/officeart/2008/layout/VerticalCurvedList"/>
    <dgm:cxn modelId="{A55CAD4C-A55A-4491-B8F2-6FE312CD2363}" type="presParOf" srcId="{45ED2841-44FE-4739-A7E9-FF0276ED488F}" destId="{52D5F230-FAF4-499E-A493-BACD112D64FB}" srcOrd="5" destOrd="0" presId="urn:microsoft.com/office/officeart/2008/layout/VerticalCurvedList"/>
    <dgm:cxn modelId="{414FA099-10A5-4219-A25F-EF41DFF67762}" type="presParOf" srcId="{45ED2841-44FE-4739-A7E9-FF0276ED488F}" destId="{CF25E35A-CC62-4C26-BF35-3974B31EE4E8}" srcOrd="6" destOrd="0" presId="urn:microsoft.com/office/officeart/2008/layout/VerticalCurvedList"/>
    <dgm:cxn modelId="{A8846B9F-6D43-48D0-92FB-BC94953BC845}" type="presParOf" srcId="{CF25E35A-CC62-4C26-BF35-3974B31EE4E8}" destId="{514AD389-1EF3-44E5-A630-9A02C2A82C4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92F6489-E606-4A00-B69C-6E997F59DE1E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42D694-DCDD-4AF7-8097-1CF7E25C9B27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إنه محمد بن هارون الرشيد </a:t>
          </a:r>
          <a:endParaRPr lang="en-US" sz="3200" b="1" dirty="0">
            <a:solidFill>
              <a:schemeClr val="tx1"/>
            </a:solidFill>
          </a:endParaRPr>
        </a:p>
      </dgm:t>
    </dgm:pt>
    <dgm:pt modelId="{98A75713-35E9-444E-B72B-06F395B19A34}" type="parTrans" cxnId="{89884B7E-CB34-42AD-A89C-071626A3C5F4}">
      <dgm:prSet/>
      <dgm:spPr/>
      <dgm:t>
        <a:bodyPr/>
        <a:lstStyle/>
        <a:p>
          <a:endParaRPr lang="en-US"/>
        </a:p>
      </dgm:t>
    </dgm:pt>
    <dgm:pt modelId="{940CEE38-ACC8-43EE-A407-CA3F3246E924}" type="sibTrans" cxnId="{89884B7E-CB34-42AD-A89C-071626A3C5F4}">
      <dgm:prSet/>
      <dgm:spPr/>
      <dgm:t>
        <a:bodyPr/>
        <a:lstStyle/>
        <a:p>
          <a:endParaRPr lang="en-US"/>
        </a:p>
      </dgm:t>
    </dgm:pt>
    <dgm:pt modelId="{8666C23F-0E0A-47E1-9252-0966E86439C4}">
      <dgm:prSet phldrT="[Text]" custT="1"/>
      <dgm:spPr/>
      <dgm:t>
        <a:bodyPr/>
        <a:lstStyle/>
        <a:p>
          <a:pPr algn="ctr"/>
          <a:r>
            <a:rPr lang="ar-EG" sz="2400" b="1" dirty="0" smtClean="0">
              <a:solidFill>
                <a:schemeClr val="tx1"/>
              </a:solidFill>
            </a:rPr>
            <a:t>2- اهتم بالجيش من أجل القضاء على الثورات التى نشبت فى عهده  </a:t>
          </a:r>
          <a:endParaRPr lang="en-US" sz="2400" b="1" dirty="0">
            <a:solidFill>
              <a:schemeClr val="tx1"/>
            </a:solidFill>
          </a:endParaRPr>
        </a:p>
      </dgm:t>
    </dgm:pt>
    <dgm:pt modelId="{E1D08877-6E6C-473E-B469-7BB28B1ABCA7}" type="parTrans" cxnId="{5F98AEC2-488A-4913-86F7-AF150CFCE81D}">
      <dgm:prSet/>
      <dgm:spPr/>
      <dgm:t>
        <a:bodyPr/>
        <a:lstStyle/>
        <a:p>
          <a:endParaRPr lang="en-US"/>
        </a:p>
      </dgm:t>
    </dgm:pt>
    <dgm:pt modelId="{6054AA49-E21B-4AB6-873A-1CF277883689}" type="sibTrans" cxnId="{5F98AEC2-488A-4913-86F7-AF150CFCE81D}">
      <dgm:prSet/>
      <dgm:spPr/>
      <dgm:t>
        <a:bodyPr/>
        <a:lstStyle/>
        <a:p>
          <a:endParaRPr lang="en-US"/>
        </a:p>
      </dgm:t>
    </dgm:pt>
    <dgm:pt modelId="{8E3B9B69-2B3E-4D27-B17F-48CAE434BEF5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3- انتصر على الروم وانتصر عليهم</a:t>
          </a:r>
          <a:endParaRPr lang="en-US" sz="3200" b="1" dirty="0">
            <a:solidFill>
              <a:schemeClr val="tx1"/>
            </a:solidFill>
          </a:endParaRPr>
        </a:p>
      </dgm:t>
    </dgm:pt>
    <dgm:pt modelId="{EAA944F8-B69C-4C3F-996D-607C527A9509}" type="parTrans" cxnId="{D717EC32-C0BD-4C8C-B92A-C90EAF55E331}">
      <dgm:prSet/>
      <dgm:spPr/>
      <dgm:t>
        <a:bodyPr/>
        <a:lstStyle/>
        <a:p>
          <a:endParaRPr lang="en-US"/>
        </a:p>
      </dgm:t>
    </dgm:pt>
    <dgm:pt modelId="{40CB86FC-BE9D-4482-9D4A-DC332A0C0159}" type="sibTrans" cxnId="{D717EC32-C0BD-4C8C-B92A-C90EAF55E331}">
      <dgm:prSet/>
      <dgm:spPr/>
      <dgm:t>
        <a:bodyPr/>
        <a:lstStyle/>
        <a:p>
          <a:endParaRPr lang="en-US"/>
        </a:p>
      </dgm:t>
    </dgm:pt>
    <dgm:pt modelId="{F107FCEC-DBF2-4A7D-9119-919412F9563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4- وفتح عمورية وبنى مدينة سامراء .</a:t>
          </a:r>
          <a:endParaRPr lang="en-US" sz="3200" b="1" dirty="0">
            <a:solidFill>
              <a:schemeClr val="tx1"/>
            </a:solidFill>
          </a:endParaRPr>
        </a:p>
      </dgm:t>
    </dgm:pt>
    <dgm:pt modelId="{0E4DCA92-EE50-4299-8251-577CE65A01CB}" type="parTrans" cxnId="{ACFFD58C-4F45-4C18-8644-56E89CF863C2}">
      <dgm:prSet/>
      <dgm:spPr/>
      <dgm:t>
        <a:bodyPr/>
        <a:lstStyle/>
        <a:p>
          <a:endParaRPr lang="en-US"/>
        </a:p>
      </dgm:t>
    </dgm:pt>
    <dgm:pt modelId="{AF2AB70C-4012-4785-85EA-F1D155A5A07D}" type="sibTrans" cxnId="{ACFFD58C-4F45-4C18-8644-56E89CF863C2}">
      <dgm:prSet/>
      <dgm:spPr/>
      <dgm:t>
        <a:bodyPr/>
        <a:lstStyle/>
        <a:p>
          <a:endParaRPr lang="en-US"/>
        </a:p>
      </dgm:t>
    </dgm:pt>
    <dgm:pt modelId="{342B0982-AD40-48E7-A7DD-01128E258EBE}" type="pres">
      <dgm:prSet presAssocID="{B92F6489-E606-4A00-B69C-6E997F59DE1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5ED2841-44FE-4739-A7E9-FF0276ED488F}" type="pres">
      <dgm:prSet presAssocID="{B92F6489-E606-4A00-B69C-6E997F59DE1E}" presName="Name1" presStyleCnt="0"/>
      <dgm:spPr/>
    </dgm:pt>
    <dgm:pt modelId="{03F655B6-536B-4711-92F4-5220803FFE5A}" type="pres">
      <dgm:prSet presAssocID="{B92F6489-E606-4A00-B69C-6E997F59DE1E}" presName="cycle" presStyleCnt="0"/>
      <dgm:spPr/>
    </dgm:pt>
    <dgm:pt modelId="{E8D43F3D-ED8E-43C8-ABDC-9151F13FACE5}" type="pres">
      <dgm:prSet presAssocID="{B92F6489-E606-4A00-B69C-6E997F59DE1E}" presName="srcNode" presStyleLbl="node1" presStyleIdx="0" presStyleCnt="4"/>
      <dgm:spPr/>
    </dgm:pt>
    <dgm:pt modelId="{59A79C6F-06B9-4E0F-84FD-028A20DB31BE}" type="pres">
      <dgm:prSet presAssocID="{B92F6489-E606-4A00-B69C-6E997F59DE1E}" presName="conn" presStyleLbl="parChTrans1D2" presStyleIdx="0" presStyleCnt="1"/>
      <dgm:spPr/>
      <dgm:t>
        <a:bodyPr/>
        <a:lstStyle/>
        <a:p>
          <a:endParaRPr lang="en-US"/>
        </a:p>
      </dgm:t>
    </dgm:pt>
    <dgm:pt modelId="{A0241FAE-2D1B-4347-B675-2E3FBFC6B4EC}" type="pres">
      <dgm:prSet presAssocID="{B92F6489-E606-4A00-B69C-6E997F59DE1E}" presName="extraNode" presStyleLbl="node1" presStyleIdx="0" presStyleCnt="4"/>
      <dgm:spPr/>
    </dgm:pt>
    <dgm:pt modelId="{C684E8A4-32E9-4582-8DD6-31AC37FCA2F4}" type="pres">
      <dgm:prSet presAssocID="{B92F6489-E606-4A00-B69C-6E997F59DE1E}" presName="dstNode" presStyleLbl="node1" presStyleIdx="0" presStyleCnt="4"/>
      <dgm:spPr/>
    </dgm:pt>
    <dgm:pt modelId="{52DB09C4-10BD-4F04-B685-3808CBCE115E}" type="pres">
      <dgm:prSet presAssocID="{DA42D694-DCDD-4AF7-8097-1CF7E25C9B27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D39D5D-AD62-402E-B80D-46D49D002C8B}" type="pres">
      <dgm:prSet presAssocID="{DA42D694-DCDD-4AF7-8097-1CF7E25C9B27}" presName="accent_1" presStyleCnt="0"/>
      <dgm:spPr/>
    </dgm:pt>
    <dgm:pt modelId="{3DFD3E5E-741E-4499-AAEA-D7F5A1B38311}" type="pres">
      <dgm:prSet presAssocID="{DA42D694-DCDD-4AF7-8097-1CF7E25C9B27}" presName="accentRepeatNode" presStyleLbl="solidFgAcc1" presStyleIdx="0" presStyleCnt="4"/>
      <dgm:spPr/>
    </dgm:pt>
    <dgm:pt modelId="{F6B7D54E-6E25-4250-B8BD-28EC37DC7D62}" type="pres">
      <dgm:prSet presAssocID="{8666C23F-0E0A-47E1-9252-0966E86439C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E250B7-1412-4051-8499-B3E60A6F6EA0}" type="pres">
      <dgm:prSet presAssocID="{8666C23F-0E0A-47E1-9252-0966E86439C4}" presName="accent_2" presStyleCnt="0"/>
      <dgm:spPr/>
    </dgm:pt>
    <dgm:pt modelId="{C28CD616-BC42-4B40-AF75-8725A5479D96}" type="pres">
      <dgm:prSet presAssocID="{8666C23F-0E0A-47E1-9252-0966E86439C4}" presName="accentRepeatNode" presStyleLbl="solidFgAcc1" presStyleIdx="1" presStyleCnt="4"/>
      <dgm:spPr/>
    </dgm:pt>
    <dgm:pt modelId="{52D5F230-FAF4-499E-A493-BACD112D64FB}" type="pres">
      <dgm:prSet presAssocID="{8E3B9B69-2B3E-4D27-B17F-48CAE434BEF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5E35A-CC62-4C26-BF35-3974B31EE4E8}" type="pres">
      <dgm:prSet presAssocID="{8E3B9B69-2B3E-4D27-B17F-48CAE434BEF5}" presName="accent_3" presStyleCnt="0"/>
      <dgm:spPr/>
    </dgm:pt>
    <dgm:pt modelId="{514AD389-1EF3-44E5-A630-9A02C2A82C4A}" type="pres">
      <dgm:prSet presAssocID="{8E3B9B69-2B3E-4D27-B17F-48CAE434BEF5}" presName="accentRepeatNode" presStyleLbl="solidFgAcc1" presStyleIdx="2" presStyleCnt="4"/>
      <dgm:spPr/>
    </dgm:pt>
    <dgm:pt modelId="{8B0AF780-3952-4ECA-B94C-BAB625C606F8}" type="pres">
      <dgm:prSet presAssocID="{F107FCEC-DBF2-4A7D-9119-919412F9563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B2CD3-A98D-4DA6-85C9-7DB3FB2B62FC}" type="pres">
      <dgm:prSet presAssocID="{F107FCEC-DBF2-4A7D-9119-919412F95633}" presName="accent_4" presStyleCnt="0"/>
      <dgm:spPr/>
    </dgm:pt>
    <dgm:pt modelId="{593620BB-4460-4F0B-B6D0-BAA97B610258}" type="pres">
      <dgm:prSet presAssocID="{F107FCEC-DBF2-4A7D-9119-919412F95633}" presName="accentRepeatNode" presStyleLbl="solidFgAcc1" presStyleIdx="3" presStyleCnt="4"/>
      <dgm:spPr/>
    </dgm:pt>
  </dgm:ptLst>
  <dgm:cxnLst>
    <dgm:cxn modelId="{67988A14-693D-4618-9D28-92169DDEE3D2}" type="presOf" srcId="{940CEE38-ACC8-43EE-A407-CA3F3246E924}" destId="{59A79C6F-06B9-4E0F-84FD-028A20DB31BE}" srcOrd="0" destOrd="0" presId="urn:microsoft.com/office/officeart/2008/layout/VerticalCurvedList"/>
    <dgm:cxn modelId="{613983FE-0D66-4CB2-8DDF-50498E2239C4}" type="presOf" srcId="{B92F6489-E606-4A00-B69C-6E997F59DE1E}" destId="{342B0982-AD40-48E7-A7DD-01128E258EBE}" srcOrd="0" destOrd="0" presId="urn:microsoft.com/office/officeart/2008/layout/VerticalCurvedList"/>
    <dgm:cxn modelId="{ACFFD58C-4F45-4C18-8644-56E89CF863C2}" srcId="{B92F6489-E606-4A00-B69C-6E997F59DE1E}" destId="{F107FCEC-DBF2-4A7D-9119-919412F95633}" srcOrd="3" destOrd="0" parTransId="{0E4DCA92-EE50-4299-8251-577CE65A01CB}" sibTransId="{AF2AB70C-4012-4785-85EA-F1D155A5A07D}"/>
    <dgm:cxn modelId="{C1F26E76-F41B-4B89-9EAF-532ACE3B6FBB}" type="presOf" srcId="{DA42D694-DCDD-4AF7-8097-1CF7E25C9B27}" destId="{52DB09C4-10BD-4F04-B685-3808CBCE115E}" srcOrd="0" destOrd="0" presId="urn:microsoft.com/office/officeart/2008/layout/VerticalCurvedList"/>
    <dgm:cxn modelId="{450CBC4B-4962-49D6-BE53-E7A50DFB30E7}" type="presOf" srcId="{F107FCEC-DBF2-4A7D-9119-919412F95633}" destId="{8B0AF780-3952-4ECA-B94C-BAB625C606F8}" srcOrd="0" destOrd="0" presId="urn:microsoft.com/office/officeart/2008/layout/VerticalCurvedList"/>
    <dgm:cxn modelId="{D717EC32-C0BD-4C8C-B92A-C90EAF55E331}" srcId="{B92F6489-E606-4A00-B69C-6E997F59DE1E}" destId="{8E3B9B69-2B3E-4D27-B17F-48CAE434BEF5}" srcOrd="2" destOrd="0" parTransId="{EAA944F8-B69C-4C3F-996D-607C527A9509}" sibTransId="{40CB86FC-BE9D-4482-9D4A-DC332A0C0159}"/>
    <dgm:cxn modelId="{89884B7E-CB34-42AD-A89C-071626A3C5F4}" srcId="{B92F6489-E606-4A00-B69C-6E997F59DE1E}" destId="{DA42D694-DCDD-4AF7-8097-1CF7E25C9B27}" srcOrd="0" destOrd="0" parTransId="{98A75713-35E9-444E-B72B-06F395B19A34}" sibTransId="{940CEE38-ACC8-43EE-A407-CA3F3246E924}"/>
    <dgm:cxn modelId="{26446156-8C9F-4DE3-B333-0A173839474A}" type="presOf" srcId="{8E3B9B69-2B3E-4D27-B17F-48CAE434BEF5}" destId="{52D5F230-FAF4-499E-A493-BACD112D64FB}" srcOrd="0" destOrd="0" presId="urn:microsoft.com/office/officeart/2008/layout/VerticalCurvedList"/>
    <dgm:cxn modelId="{5F98AEC2-488A-4913-86F7-AF150CFCE81D}" srcId="{B92F6489-E606-4A00-B69C-6E997F59DE1E}" destId="{8666C23F-0E0A-47E1-9252-0966E86439C4}" srcOrd="1" destOrd="0" parTransId="{E1D08877-6E6C-473E-B469-7BB28B1ABCA7}" sibTransId="{6054AA49-E21B-4AB6-873A-1CF277883689}"/>
    <dgm:cxn modelId="{6E3D97A3-B607-474A-B15B-5C43F7515984}" type="presOf" srcId="{8666C23F-0E0A-47E1-9252-0966E86439C4}" destId="{F6B7D54E-6E25-4250-B8BD-28EC37DC7D62}" srcOrd="0" destOrd="0" presId="urn:microsoft.com/office/officeart/2008/layout/VerticalCurvedList"/>
    <dgm:cxn modelId="{121E6C62-5346-4D19-9DB0-64A0E770328A}" type="presParOf" srcId="{342B0982-AD40-48E7-A7DD-01128E258EBE}" destId="{45ED2841-44FE-4739-A7E9-FF0276ED488F}" srcOrd="0" destOrd="0" presId="urn:microsoft.com/office/officeart/2008/layout/VerticalCurvedList"/>
    <dgm:cxn modelId="{C096BA0B-624E-455C-9F38-EC5DF5157289}" type="presParOf" srcId="{45ED2841-44FE-4739-A7E9-FF0276ED488F}" destId="{03F655B6-536B-4711-92F4-5220803FFE5A}" srcOrd="0" destOrd="0" presId="urn:microsoft.com/office/officeart/2008/layout/VerticalCurvedList"/>
    <dgm:cxn modelId="{F01AEAAD-DE72-45FB-AC52-CA3787D20912}" type="presParOf" srcId="{03F655B6-536B-4711-92F4-5220803FFE5A}" destId="{E8D43F3D-ED8E-43C8-ABDC-9151F13FACE5}" srcOrd="0" destOrd="0" presId="urn:microsoft.com/office/officeart/2008/layout/VerticalCurvedList"/>
    <dgm:cxn modelId="{DCD0B979-4CA1-4C1D-A1B0-FBC75EF51E5A}" type="presParOf" srcId="{03F655B6-536B-4711-92F4-5220803FFE5A}" destId="{59A79C6F-06B9-4E0F-84FD-028A20DB31BE}" srcOrd="1" destOrd="0" presId="urn:microsoft.com/office/officeart/2008/layout/VerticalCurvedList"/>
    <dgm:cxn modelId="{5D739217-CBD4-49CB-9BD8-0A27DACFFD43}" type="presParOf" srcId="{03F655B6-536B-4711-92F4-5220803FFE5A}" destId="{A0241FAE-2D1B-4347-B675-2E3FBFC6B4EC}" srcOrd="2" destOrd="0" presId="urn:microsoft.com/office/officeart/2008/layout/VerticalCurvedList"/>
    <dgm:cxn modelId="{E239D7D4-D398-4D32-9FBF-C96C434CF0DA}" type="presParOf" srcId="{03F655B6-536B-4711-92F4-5220803FFE5A}" destId="{C684E8A4-32E9-4582-8DD6-31AC37FCA2F4}" srcOrd="3" destOrd="0" presId="urn:microsoft.com/office/officeart/2008/layout/VerticalCurvedList"/>
    <dgm:cxn modelId="{9A872670-AB7F-4B9B-A1CC-FABA99F1A6DD}" type="presParOf" srcId="{45ED2841-44FE-4739-A7E9-FF0276ED488F}" destId="{52DB09C4-10BD-4F04-B685-3808CBCE115E}" srcOrd="1" destOrd="0" presId="urn:microsoft.com/office/officeart/2008/layout/VerticalCurvedList"/>
    <dgm:cxn modelId="{DF08FA18-C6D3-4837-B503-F96C56565AEF}" type="presParOf" srcId="{45ED2841-44FE-4739-A7E9-FF0276ED488F}" destId="{2BD39D5D-AD62-402E-B80D-46D49D002C8B}" srcOrd="2" destOrd="0" presId="urn:microsoft.com/office/officeart/2008/layout/VerticalCurvedList"/>
    <dgm:cxn modelId="{F0041E4C-9873-4259-BE69-A26F07853453}" type="presParOf" srcId="{2BD39D5D-AD62-402E-B80D-46D49D002C8B}" destId="{3DFD3E5E-741E-4499-AAEA-D7F5A1B38311}" srcOrd="0" destOrd="0" presId="urn:microsoft.com/office/officeart/2008/layout/VerticalCurvedList"/>
    <dgm:cxn modelId="{3FE3ACAE-78F9-44D2-96EA-DC01F6CDEE6F}" type="presParOf" srcId="{45ED2841-44FE-4739-A7E9-FF0276ED488F}" destId="{F6B7D54E-6E25-4250-B8BD-28EC37DC7D62}" srcOrd="3" destOrd="0" presId="urn:microsoft.com/office/officeart/2008/layout/VerticalCurvedList"/>
    <dgm:cxn modelId="{A8BF959A-33DA-478F-ADD1-E637AAD61AC4}" type="presParOf" srcId="{45ED2841-44FE-4739-A7E9-FF0276ED488F}" destId="{E0E250B7-1412-4051-8499-B3E60A6F6EA0}" srcOrd="4" destOrd="0" presId="urn:microsoft.com/office/officeart/2008/layout/VerticalCurvedList"/>
    <dgm:cxn modelId="{62C8673E-727A-402F-8A97-D686C6E2FA53}" type="presParOf" srcId="{E0E250B7-1412-4051-8499-B3E60A6F6EA0}" destId="{C28CD616-BC42-4B40-AF75-8725A5479D96}" srcOrd="0" destOrd="0" presId="urn:microsoft.com/office/officeart/2008/layout/VerticalCurvedList"/>
    <dgm:cxn modelId="{A55CAD4C-A55A-4491-B8F2-6FE312CD2363}" type="presParOf" srcId="{45ED2841-44FE-4739-A7E9-FF0276ED488F}" destId="{52D5F230-FAF4-499E-A493-BACD112D64FB}" srcOrd="5" destOrd="0" presId="urn:microsoft.com/office/officeart/2008/layout/VerticalCurvedList"/>
    <dgm:cxn modelId="{414FA099-10A5-4219-A25F-EF41DFF67762}" type="presParOf" srcId="{45ED2841-44FE-4739-A7E9-FF0276ED488F}" destId="{CF25E35A-CC62-4C26-BF35-3974B31EE4E8}" srcOrd="6" destOrd="0" presId="urn:microsoft.com/office/officeart/2008/layout/VerticalCurvedList"/>
    <dgm:cxn modelId="{A8846B9F-6D43-48D0-92FB-BC94953BC845}" type="presParOf" srcId="{CF25E35A-CC62-4C26-BF35-3974B31EE4E8}" destId="{514AD389-1EF3-44E5-A630-9A02C2A82C4A}" srcOrd="0" destOrd="0" presId="urn:microsoft.com/office/officeart/2008/layout/VerticalCurvedList"/>
    <dgm:cxn modelId="{69A9634C-A99E-4AF2-B66B-5D0253873E80}" type="presParOf" srcId="{45ED2841-44FE-4739-A7E9-FF0276ED488F}" destId="{8B0AF780-3952-4ECA-B94C-BAB625C606F8}" srcOrd="7" destOrd="0" presId="urn:microsoft.com/office/officeart/2008/layout/VerticalCurvedList"/>
    <dgm:cxn modelId="{1B511518-D8D8-4779-A941-FFADD3D7ECEA}" type="presParOf" srcId="{45ED2841-44FE-4739-A7E9-FF0276ED488F}" destId="{A6BB2CD3-A98D-4DA6-85C9-7DB3FB2B62FC}" srcOrd="8" destOrd="0" presId="urn:microsoft.com/office/officeart/2008/layout/VerticalCurvedList"/>
    <dgm:cxn modelId="{9CDD6F67-0974-4C5E-A37E-F899EDAA6FD1}" type="presParOf" srcId="{A6BB2CD3-A98D-4DA6-85C9-7DB3FB2B62FC}" destId="{593620BB-4460-4F0B-B6D0-BAA97B6102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E5455B0-33F4-4317-9E05-752507012560}" type="doc">
      <dgm:prSet loTypeId="urn:microsoft.com/office/officeart/2005/8/layout/hList6" loCatId="list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5BE0BB-FCDC-415F-8CB2-F19D92A0F357}">
      <dgm:prSet phldrT="[Text]" custT="1"/>
      <dgm:spPr/>
      <dgm:t>
        <a:bodyPr/>
        <a:lstStyle/>
        <a:p>
          <a:r>
            <a:rPr lang="ar-EG" sz="4800" b="1" dirty="0" smtClean="0">
              <a:solidFill>
                <a:schemeClr val="tx1"/>
              </a:solidFill>
            </a:rPr>
            <a:t>انتهت الدولة العباسية بسقوطها على يد المغول </a:t>
          </a:r>
        </a:p>
      </dgm:t>
    </dgm:pt>
    <dgm:pt modelId="{9068808E-82BA-4E52-A65E-67F7A96B7B17}" type="parTrans" cxnId="{5EB20C7F-871C-447B-9EB4-6987E848DEC6}">
      <dgm:prSet/>
      <dgm:spPr/>
      <dgm:t>
        <a:bodyPr/>
        <a:lstStyle/>
        <a:p>
          <a:endParaRPr lang="en-US"/>
        </a:p>
      </dgm:t>
    </dgm:pt>
    <dgm:pt modelId="{566A63A8-4B38-4743-B4CB-B1A17FCFB390}" type="sibTrans" cxnId="{5EB20C7F-871C-447B-9EB4-6987E848DEC6}">
      <dgm:prSet/>
      <dgm:spPr/>
      <dgm:t>
        <a:bodyPr/>
        <a:lstStyle/>
        <a:p>
          <a:endParaRPr lang="en-US"/>
        </a:p>
      </dgm:t>
    </dgm:pt>
    <dgm:pt modelId="{61CC8CC0-256E-48F6-8201-2BDB101EE1D8}" type="pres">
      <dgm:prSet presAssocID="{1E5455B0-33F4-4317-9E05-7525070125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8FDB18-6023-43FD-9A27-609C97D94A40}" type="pres">
      <dgm:prSet presAssocID="{295BE0BB-FCDC-415F-8CB2-F19D92A0F35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B20C7F-871C-447B-9EB4-6987E848DEC6}" srcId="{1E5455B0-33F4-4317-9E05-752507012560}" destId="{295BE0BB-FCDC-415F-8CB2-F19D92A0F357}" srcOrd="0" destOrd="0" parTransId="{9068808E-82BA-4E52-A65E-67F7A96B7B17}" sibTransId="{566A63A8-4B38-4743-B4CB-B1A17FCFB390}"/>
    <dgm:cxn modelId="{5904C4B2-19B3-41C7-A745-F41F80DC632E}" type="presOf" srcId="{295BE0BB-FCDC-415F-8CB2-F19D92A0F357}" destId="{E48FDB18-6023-43FD-9A27-609C97D94A40}" srcOrd="0" destOrd="0" presId="urn:microsoft.com/office/officeart/2005/8/layout/hList6"/>
    <dgm:cxn modelId="{356758E1-E4E9-4E9D-AF77-9F2E2464061E}" type="presOf" srcId="{1E5455B0-33F4-4317-9E05-752507012560}" destId="{61CC8CC0-256E-48F6-8201-2BDB101EE1D8}" srcOrd="0" destOrd="0" presId="urn:microsoft.com/office/officeart/2005/8/layout/hList6"/>
    <dgm:cxn modelId="{662B0E60-4AEA-4A40-8E72-8A218F8CCE43}" type="presParOf" srcId="{61CC8CC0-256E-48F6-8201-2BDB101EE1D8}" destId="{E48FDB18-6023-43FD-9A27-609C97D94A40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92F6489-E606-4A00-B69C-6E997F59DE1E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42D694-DCDD-4AF7-8097-1CF7E25C9B27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سيطرة العناصر غير العربية كالأتراك والفرس على نظم الجيش والإرادة بالدولة </a:t>
          </a:r>
          <a:endParaRPr lang="en-US" sz="3200" b="1" dirty="0">
            <a:solidFill>
              <a:schemeClr val="tx1"/>
            </a:solidFill>
          </a:endParaRPr>
        </a:p>
      </dgm:t>
    </dgm:pt>
    <dgm:pt modelId="{98A75713-35E9-444E-B72B-06F395B19A34}" type="parTrans" cxnId="{89884B7E-CB34-42AD-A89C-071626A3C5F4}">
      <dgm:prSet/>
      <dgm:spPr/>
      <dgm:t>
        <a:bodyPr/>
        <a:lstStyle/>
        <a:p>
          <a:endParaRPr lang="en-US"/>
        </a:p>
      </dgm:t>
    </dgm:pt>
    <dgm:pt modelId="{940CEE38-ACC8-43EE-A407-CA3F3246E924}" type="sibTrans" cxnId="{89884B7E-CB34-42AD-A89C-071626A3C5F4}">
      <dgm:prSet/>
      <dgm:spPr/>
      <dgm:t>
        <a:bodyPr/>
        <a:lstStyle/>
        <a:p>
          <a:endParaRPr lang="en-US"/>
        </a:p>
      </dgm:t>
    </dgm:pt>
    <dgm:pt modelId="{8666C23F-0E0A-47E1-9252-0966E86439C4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- بسبب كثرة استعانة الخلفاء بهم </a:t>
          </a:r>
          <a:endParaRPr lang="en-US" sz="3200" b="1" dirty="0">
            <a:solidFill>
              <a:schemeClr val="tx1"/>
            </a:solidFill>
          </a:endParaRPr>
        </a:p>
      </dgm:t>
    </dgm:pt>
    <dgm:pt modelId="{E1D08877-6E6C-473E-B469-7BB28B1ABCA7}" type="parTrans" cxnId="{5F98AEC2-488A-4913-86F7-AF150CFCE81D}">
      <dgm:prSet/>
      <dgm:spPr/>
      <dgm:t>
        <a:bodyPr/>
        <a:lstStyle/>
        <a:p>
          <a:endParaRPr lang="en-US"/>
        </a:p>
      </dgm:t>
    </dgm:pt>
    <dgm:pt modelId="{6054AA49-E21B-4AB6-873A-1CF277883689}" type="sibTrans" cxnId="{5F98AEC2-488A-4913-86F7-AF150CFCE81D}">
      <dgm:prSet/>
      <dgm:spPr/>
      <dgm:t>
        <a:bodyPr/>
        <a:lstStyle/>
        <a:p>
          <a:endParaRPr lang="en-US"/>
        </a:p>
      </dgm:t>
    </dgm:pt>
    <dgm:pt modelId="{8E3B9B69-2B3E-4D27-B17F-48CAE434BEF5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2- اتساع رقعة الدولة الإسلامية </a:t>
          </a:r>
          <a:endParaRPr lang="en-US" sz="3200" b="1" dirty="0">
            <a:solidFill>
              <a:schemeClr val="tx1"/>
            </a:solidFill>
          </a:endParaRPr>
        </a:p>
      </dgm:t>
    </dgm:pt>
    <dgm:pt modelId="{EAA944F8-B69C-4C3F-996D-607C527A9509}" type="parTrans" cxnId="{D717EC32-C0BD-4C8C-B92A-C90EAF55E331}">
      <dgm:prSet/>
      <dgm:spPr/>
      <dgm:t>
        <a:bodyPr/>
        <a:lstStyle/>
        <a:p>
          <a:endParaRPr lang="en-US"/>
        </a:p>
      </dgm:t>
    </dgm:pt>
    <dgm:pt modelId="{40CB86FC-BE9D-4482-9D4A-DC332A0C0159}" type="sibTrans" cxnId="{D717EC32-C0BD-4C8C-B92A-C90EAF55E331}">
      <dgm:prSet/>
      <dgm:spPr/>
      <dgm:t>
        <a:bodyPr/>
        <a:lstStyle/>
        <a:p>
          <a:endParaRPr lang="en-US"/>
        </a:p>
      </dgm:t>
    </dgm:pt>
    <dgm:pt modelId="{F107FCEC-DBF2-4A7D-9119-919412F95633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- مما شجع على زيادة الأطماع بها </a:t>
          </a:r>
          <a:endParaRPr lang="en-US" sz="3200" b="1" dirty="0">
            <a:solidFill>
              <a:schemeClr val="tx1"/>
            </a:solidFill>
          </a:endParaRPr>
        </a:p>
      </dgm:t>
    </dgm:pt>
    <dgm:pt modelId="{0E4DCA92-EE50-4299-8251-577CE65A01CB}" type="parTrans" cxnId="{ACFFD58C-4F45-4C18-8644-56E89CF863C2}">
      <dgm:prSet/>
      <dgm:spPr/>
      <dgm:t>
        <a:bodyPr/>
        <a:lstStyle/>
        <a:p>
          <a:endParaRPr lang="en-US"/>
        </a:p>
      </dgm:t>
    </dgm:pt>
    <dgm:pt modelId="{AF2AB70C-4012-4785-85EA-F1D155A5A07D}" type="sibTrans" cxnId="{ACFFD58C-4F45-4C18-8644-56E89CF863C2}">
      <dgm:prSet/>
      <dgm:spPr/>
      <dgm:t>
        <a:bodyPr/>
        <a:lstStyle/>
        <a:p>
          <a:endParaRPr lang="en-US"/>
        </a:p>
      </dgm:t>
    </dgm:pt>
    <dgm:pt modelId="{0965FB15-06B1-40FB-ABF1-DF9F7DB740D4}" type="pres">
      <dgm:prSet presAssocID="{B92F6489-E606-4A00-B69C-6E997F59DE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A2B961-CCB4-4852-9267-9367027BC9D6}" type="pres">
      <dgm:prSet presAssocID="{F107FCEC-DBF2-4A7D-9119-919412F95633}" presName="boxAndChildren" presStyleCnt="0"/>
      <dgm:spPr/>
    </dgm:pt>
    <dgm:pt modelId="{5BFC9C1D-D1D9-4E78-9559-6544D3A4DD6B}" type="pres">
      <dgm:prSet presAssocID="{F107FCEC-DBF2-4A7D-9119-919412F95633}" presName="parentTextBox" presStyleLbl="node1" presStyleIdx="0" presStyleCnt="4"/>
      <dgm:spPr/>
      <dgm:t>
        <a:bodyPr/>
        <a:lstStyle/>
        <a:p>
          <a:endParaRPr lang="en-US"/>
        </a:p>
      </dgm:t>
    </dgm:pt>
    <dgm:pt modelId="{F86B6DA4-C31C-4C8E-93CF-49A2F4B52DC2}" type="pres">
      <dgm:prSet presAssocID="{40CB86FC-BE9D-4482-9D4A-DC332A0C0159}" presName="sp" presStyleCnt="0"/>
      <dgm:spPr/>
    </dgm:pt>
    <dgm:pt modelId="{8F515136-1861-4930-92AD-133D42E77FFB}" type="pres">
      <dgm:prSet presAssocID="{8E3B9B69-2B3E-4D27-B17F-48CAE434BEF5}" presName="arrowAndChildren" presStyleCnt="0"/>
      <dgm:spPr/>
    </dgm:pt>
    <dgm:pt modelId="{66C37AC8-94AD-4EC3-80FB-14F909AD9311}" type="pres">
      <dgm:prSet presAssocID="{8E3B9B69-2B3E-4D27-B17F-48CAE434BEF5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CE79F5F3-B4CB-4019-85FD-98EBC2E33378}" type="pres">
      <dgm:prSet presAssocID="{6054AA49-E21B-4AB6-873A-1CF277883689}" presName="sp" presStyleCnt="0"/>
      <dgm:spPr/>
    </dgm:pt>
    <dgm:pt modelId="{7A616EDA-D352-4748-B765-ED01692478DA}" type="pres">
      <dgm:prSet presAssocID="{8666C23F-0E0A-47E1-9252-0966E86439C4}" presName="arrowAndChildren" presStyleCnt="0"/>
      <dgm:spPr/>
    </dgm:pt>
    <dgm:pt modelId="{F8564CED-5F3F-4B43-93AA-2F1EDF052061}" type="pres">
      <dgm:prSet presAssocID="{8666C23F-0E0A-47E1-9252-0966E86439C4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5E8B75A8-5FE5-43EC-8788-3DA4EE46E88F}" type="pres">
      <dgm:prSet presAssocID="{940CEE38-ACC8-43EE-A407-CA3F3246E924}" presName="sp" presStyleCnt="0"/>
      <dgm:spPr/>
    </dgm:pt>
    <dgm:pt modelId="{2F9A9ECC-EAE4-4B5C-8E96-ABA56163FDCE}" type="pres">
      <dgm:prSet presAssocID="{DA42D694-DCDD-4AF7-8097-1CF7E25C9B27}" presName="arrowAndChildren" presStyleCnt="0"/>
      <dgm:spPr/>
    </dgm:pt>
    <dgm:pt modelId="{2DE5FFCF-938B-4D5D-ADFE-170957F8C886}" type="pres">
      <dgm:prSet presAssocID="{DA42D694-DCDD-4AF7-8097-1CF7E25C9B27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F5FABE5E-D2C0-43F1-81CF-DC5024C13164}" type="presOf" srcId="{8E3B9B69-2B3E-4D27-B17F-48CAE434BEF5}" destId="{66C37AC8-94AD-4EC3-80FB-14F909AD9311}" srcOrd="0" destOrd="0" presId="urn:microsoft.com/office/officeart/2005/8/layout/process4"/>
    <dgm:cxn modelId="{ACFFD58C-4F45-4C18-8644-56E89CF863C2}" srcId="{B92F6489-E606-4A00-B69C-6E997F59DE1E}" destId="{F107FCEC-DBF2-4A7D-9119-919412F95633}" srcOrd="3" destOrd="0" parTransId="{0E4DCA92-EE50-4299-8251-577CE65A01CB}" sibTransId="{AF2AB70C-4012-4785-85EA-F1D155A5A07D}"/>
    <dgm:cxn modelId="{D717EC32-C0BD-4C8C-B92A-C90EAF55E331}" srcId="{B92F6489-E606-4A00-B69C-6E997F59DE1E}" destId="{8E3B9B69-2B3E-4D27-B17F-48CAE434BEF5}" srcOrd="2" destOrd="0" parTransId="{EAA944F8-B69C-4C3F-996D-607C527A9509}" sibTransId="{40CB86FC-BE9D-4482-9D4A-DC332A0C0159}"/>
    <dgm:cxn modelId="{89884B7E-CB34-42AD-A89C-071626A3C5F4}" srcId="{B92F6489-E606-4A00-B69C-6E997F59DE1E}" destId="{DA42D694-DCDD-4AF7-8097-1CF7E25C9B27}" srcOrd="0" destOrd="0" parTransId="{98A75713-35E9-444E-B72B-06F395B19A34}" sibTransId="{940CEE38-ACC8-43EE-A407-CA3F3246E924}"/>
    <dgm:cxn modelId="{B4D15F61-3287-4185-8DB9-1759BF9BBB68}" type="presOf" srcId="{8666C23F-0E0A-47E1-9252-0966E86439C4}" destId="{F8564CED-5F3F-4B43-93AA-2F1EDF052061}" srcOrd="0" destOrd="0" presId="urn:microsoft.com/office/officeart/2005/8/layout/process4"/>
    <dgm:cxn modelId="{8B6ECF2D-E346-4427-8D61-55FFD4B3E53F}" type="presOf" srcId="{B92F6489-E606-4A00-B69C-6E997F59DE1E}" destId="{0965FB15-06B1-40FB-ABF1-DF9F7DB740D4}" srcOrd="0" destOrd="0" presId="urn:microsoft.com/office/officeart/2005/8/layout/process4"/>
    <dgm:cxn modelId="{3DBC08AF-334F-42EA-9ED5-F32626397772}" type="presOf" srcId="{F107FCEC-DBF2-4A7D-9119-919412F95633}" destId="{5BFC9C1D-D1D9-4E78-9559-6544D3A4DD6B}" srcOrd="0" destOrd="0" presId="urn:microsoft.com/office/officeart/2005/8/layout/process4"/>
    <dgm:cxn modelId="{D0F772D1-B70F-4C6A-8DC7-E909E059277E}" type="presOf" srcId="{DA42D694-DCDD-4AF7-8097-1CF7E25C9B27}" destId="{2DE5FFCF-938B-4D5D-ADFE-170957F8C886}" srcOrd="0" destOrd="0" presId="urn:microsoft.com/office/officeart/2005/8/layout/process4"/>
    <dgm:cxn modelId="{5F98AEC2-488A-4913-86F7-AF150CFCE81D}" srcId="{B92F6489-E606-4A00-B69C-6E997F59DE1E}" destId="{8666C23F-0E0A-47E1-9252-0966E86439C4}" srcOrd="1" destOrd="0" parTransId="{E1D08877-6E6C-473E-B469-7BB28B1ABCA7}" sibTransId="{6054AA49-E21B-4AB6-873A-1CF277883689}"/>
    <dgm:cxn modelId="{9DFF9ACC-EC55-46C0-93CF-1AB01F783F6C}" type="presParOf" srcId="{0965FB15-06B1-40FB-ABF1-DF9F7DB740D4}" destId="{D7A2B961-CCB4-4852-9267-9367027BC9D6}" srcOrd="0" destOrd="0" presId="urn:microsoft.com/office/officeart/2005/8/layout/process4"/>
    <dgm:cxn modelId="{005B2FFA-C78E-47E1-AEE9-FE6D33AA514A}" type="presParOf" srcId="{D7A2B961-CCB4-4852-9267-9367027BC9D6}" destId="{5BFC9C1D-D1D9-4E78-9559-6544D3A4DD6B}" srcOrd="0" destOrd="0" presId="urn:microsoft.com/office/officeart/2005/8/layout/process4"/>
    <dgm:cxn modelId="{237D58A2-6CD9-4BA5-96BA-EE9F3E59986A}" type="presParOf" srcId="{0965FB15-06B1-40FB-ABF1-DF9F7DB740D4}" destId="{F86B6DA4-C31C-4C8E-93CF-49A2F4B52DC2}" srcOrd="1" destOrd="0" presId="urn:microsoft.com/office/officeart/2005/8/layout/process4"/>
    <dgm:cxn modelId="{5ED7B6DC-766E-4E9C-AAEC-8ED0EB6359BF}" type="presParOf" srcId="{0965FB15-06B1-40FB-ABF1-DF9F7DB740D4}" destId="{8F515136-1861-4930-92AD-133D42E77FFB}" srcOrd="2" destOrd="0" presId="urn:microsoft.com/office/officeart/2005/8/layout/process4"/>
    <dgm:cxn modelId="{5B2EC308-9AF2-498C-8F36-3D1647860D3F}" type="presParOf" srcId="{8F515136-1861-4930-92AD-133D42E77FFB}" destId="{66C37AC8-94AD-4EC3-80FB-14F909AD9311}" srcOrd="0" destOrd="0" presId="urn:microsoft.com/office/officeart/2005/8/layout/process4"/>
    <dgm:cxn modelId="{E16D5BD2-A86A-4E2E-B613-ED1760BFB412}" type="presParOf" srcId="{0965FB15-06B1-40FB-ABF1-DF9F7DB740D4}" destId="{CE79F5F3-B4CB-4019-85FD-98EBC2E33378}" srcOrd="3" destOrd="0" presId="urn:microsoft.com/office/officeart/2005/8/layout/process4"/>
    <dgm:cxn modelId="{7BE864BA-745D-45D4-A5B4-AE143368CD1C}" type="presParOf" srcId="{0965FB15-06B1-40FB-ABF1-DF9F7DB740D4}" destId="{7A616EDA-D352-4748-B765-ED01692478DA}" srcOrd="4" destOrd="0" presId="urn:microsoft.com/office/officeart/2005/8/layout/process4"/>
    <dgm:cxn modelId="{58F67F52-BEE0-4227-B8B1-18742A0DA84B}" type="presParOf" srcId="{7A616EDA-D352-4748-B765-ED01692478DA}" destId="{F8564CED-5F3F-4B43-93AA-2F1EDF052061}" srcOrd="0" destOrd="0" presId="urn:microsoft.com/office/officeart/2005/8/layout/process4"/>
    <dgm:cxn modelId="{6A0992E3-5B3F-4297-81CC-C301CAF52376}" type="presParOf" srcId="{0965FB15-06B1-40FB-ABF1-DF9F7DB740D4}" destId="{5E8B75A8-5FE5-43EC-8788-3DA4EE46E88F}" srcOrd="5" destOrd="0" presId="urn:microsoft.com/office/officeart/2005/8/layout/process4"/>
    <dgm:cxn modelId="{873C06F0-5A5C-4165-847F-660465485B56}" type="presParOf" srcId="{0965FB15-06B1-40FB-ABF1-DF9F7DB740D4}" destId="{2F9A9ECC-EAE4-4B5C-8E96-ABA56163FDCE}" srcOrd="6" destOrd="0" presId="urn:microsoft.com/office/officeart/2005/8/layout/process4"/>
    <dgm:cxn modelId="{178F826D-7ECD-4F4C-B07C-DBDB7D3BB3F8}" type="presParOf" srcId="{2F9A9ECC-EAE4-4B5C-8E96-ABA56163FDCE}" destId="{2DE5FFCF-938B-4D5D-ADFE-170957F8C88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92F6489-E606-4A00-B69C-6E997F59DE1E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42D694-DCDD-4AF7-8097-1CF7E25C9B27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3- الصراع بين أبناء البيت العباسى على الحكم </a:t>
          </a:r>
          <a:endParaRPr lang="en-US" sz="3200" b="1" dirty="0">
            <a:solidFill>
              <a:schemeClr val="tx1"/>
            </a:solidFill>
          </a:endParaRPr>
        </a:p>
      </dgm:t>
    </dgm:pt>
    <dgm:pt modelId="{98A75713-35E9-444E-B72B-06F395B19A34}" type="parTrans" cxnId="{89884B7E-CB34-42AD-A89C-071626A3C5F4}">
      <dgm:prSet/>
      <dgm:spPr/>
      <dgm:t>
        <a:bodyPr/>
        <a:lstStyle/>
        <a:p>
          <a:endParaRPr lang="en-US"/>
        </a:p>
      </dgm:t>
    </dgm:pt>
    <dgm:pt modelId="{940CEE38-ACC8-43EE-A407-CA3F3246E924}" type="sibTrans" cxnId="{89884B7E-CB34-42AD-A89C-071626A3C5F4}">
      <dgm:prSet/>
      <dgm:spPr/>
      <dgm:t>
        <a:bodyPr/>
        <a:lstStyle/>
        <a:p>
          <a:endParaRPr lang="en-US"/>
        </a:p>
      </dgm:t>
    </dgm:pt>
    <dgm:pt modelId="{8666C23F-0E0A-47E1-9252-0966E86439C4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- بسبب تولية العهد لأكثر من واحد</a:t>
          </a:r>
          <a:endParaRPr lang="en-US" sz="3200" b="1" dirty="0">
            <a:solidFill>
              <a:schemeClr val="tx1"/>
            </a:solidFill>
          </a:endParaRPr>
        </a:p>
      </dgm:t>
    </dgm:pt>
    <dgm:pt modelId="{E1D08877-6E6C-473E-B469-7BB28B1ABCA7}" type="parTrans" cxnId="{5F98AEC2-488A-4913-86F7-AF150CFCE81D}">
      <dgm:prSet/>
      <dgm:spPr/>
      <dgm:t>
        <a:bodyPr/>
        <a:lstStyle/>
        <a:p>
          <a:endParaRPr lang="en-US"/>
        </a:p>
      </dgm:t>
    </dgm:pt>
    <dgm:pt modelId="{6054AA49-E21B-4AB6-873A-1CF277883689}" type="sibTrans" cxnId="{5F98AEC2-488A-4913-86F7-AF150CFCE81D}">
      <dgm:prSet/>
      <dgm:spPr/>
      <dgm:t>
        <a:bodyPr/>
        <a:lstStyle/>
        <a:p>
          <a:endParaRPr lang="en-US"/>
        </a:p>
      </dgm:t>
    </dgm:pt>
    <dgm:pt modelId="{8E3B9B69-2B3E-4D27-B17F-48CAE434BEF5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4- تولى الحكم خلفاء ضعفاء </a:t>
          </a:r>
          <a:endParaRPr lang="en-US" sz="3200" b="1" dirty="0">
            <a:solidFill>
              <a:schemeClr val="tx1"/>
            </a:solidFill>
          </a:endParaRPr>
        </a:p>
      </dgm:t>
    </dgm:pt>
    <dgm:pt modelId="{EAA944F8-B69C-4C3F-996D-607C527A9509}" type="parTrans" cxnId="{D717EC32-C0BD-4C8C-B92A-C90EAF55E331}">
      <dgm:prSet/>
      <dgm:spPr/>
      <dgm:t>
        <a:bodyPr/>
        <a:lstStyle/>
        <a:p>
          <a:endParaRPr lang="en-US"/>
        </a:p>
      </dgm:t>
    </dgm:pt>
    <dgm:pt modelId="{40CB86FC-BE9D-4482-9D4A-DC332A0C0159}" type="sibTrans" cxnId="{D717EC32-C0BD-4C8C-B92A-C90EAF55E331}">
      <dgm:prSet/>
      <dgm:spPr/>
      <dgm:t>
        <a:bodyPr/>
        <a:lstStyle/>
        <a:p>
          <a:endParaRPr lang="en-US"/>
        </a:p>
      </dgm:t>
    </dgm:pt>
    <dgm:pt modelId="{0965FB15-06B1-40FB-ABF1-DF9F7DB740D4}" type="pres">
      <dgm:prSet presAssocID="{B92F6489-E606-4A00-B69C-6E997F59DE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002C8F-6B19-4770-B53B-510283AB597D}" type="pres">
      <dgm:prSet presAssocID="{8E3B9B69-2B3E-4D27-B17F-48CAE434BEF5}" presName="boxAndChildren" presStyleCnt="0"/>
      <dgm:spPr/>
    </dgm:pt>
    <dgm:pt modelId="{D73F2638-55D3-48AD-AFCA-A20B2F1D1ABC}" type="pres">
      <dgm:prSet presAssocID="{8E3B9B69-2B3E-4D27-B17F-48CAE434BEF5}" presName="parentTextBox" presStyleLbl="node1" presStyleIdx="0" presStyleCnt="3"/>
      <dgm:spPr/>
      <dgm:t>
        <a:bodyPr/>
        <a:lstStyle/>
        <a:p>
          <a:endParaRPr lang="en-US"/>
        </a:p>
      </dgm:t>
    </dgm:pt>
    <dgm:pt modelId="{CE79F5F3-B4CB-4019-85FD-98EBC2E33378}" type="pres">
      <dgm:prSet presAssocID="{6054AA49-E21B-4AB6-873A-1CF277883689}" presName="sp" presStyleCnt="0"/>
      <dgm:spPr/>
    </dgm:pt>
    <dgm:pt modelId="{7A616EDA-D352-4748-B765-ED01692478DA}" type="pres">
      <dgm:prSet presAssocID="{8666C23F-0E0A-47E1-9252-0966E86439C4}" presName="arrowAndChildren" presStyleCnt="0"/>
      <dgm:spPr/>
    </dgm:pt>
    <dgm:pt modelId="{F8564CED-5F3F-4B43-93AA-2F1EDF052061}" type="pres">
      <dgm:prSet presAssocID="{8666C23F-0E0A-47E1-9252-0966E86439C4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5E8B75A8-5FE5-43EC-8788-3DA4EE46E88F}" type="pres">
      <dgm:prSet presAssocID="{940CEE38-ACC8-43EE-A407-CA3F3246E924}" presName="sp" presStyleCnt="0"/>
      <dgm:spPr/>
    </dgm:pt>
    <dgm:pt modelId="{2F9A9ECC-EAE4-4B5C-8E96-ABA56163FDCE}" type="pres">
      <dgm:prSet presAssocID="{DA42D694-DCDD-4AF7-8097-1CF7E25C9B27}" presName="arrowAndChildren" presStyleCnt="0"/>
      <dgm:spPr/>
    </dgm:pt>
    <dgm:pt modelId="{2DE5FFCF-938B-4D5D-ADFE-170957F8C886}" type="pres">
      <dgm:prSet presAssocID="{DA42D694-DCDD-4AF7-8097-1CF7E25C9B27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9884B7E-CB34-42AD-A89C-071626A3C5F4}" srcId="{B92F6489-E606-4A00-B69C-6E997F59DE1E}" destId="{DA42D694-DCDD-4AF7-8097-1CF7E25C9B27}" srcOrd="0" destOrd="0" parTransId="{98A75713-35E9-444E-B72B-06F395B19A34}" sibTransId="{940CEE38-ACC8-43EE-A407-CA3F3246E924}"/>
    <dgm:cxn modelId="{D717EC32-C0BD-4C8C-B92A-C90EAF55E331}" srcId="{B92F6489-E606-4A00-B69C-6E997F59DE1E}" destId="{8E3B9B69-2B3E-4D27-B17F-48CAE434BEF5}" srcOrd="2" destOrd="0" parTransId="{EAA944F8-B69C-4C3F-996D-607C527A9509}" sibTransId="{40CB86FC-BE9D-4482-9D4A-DC332A0C0159}"/>
    <dgm:cxn modelId="{5F98AEC2-488A-4913-86F7-AF150CFCE81D}" srcId="{B92F6489-E606-4A00-B69C-6E997F59DE1E}" destId="{8666C23F-0E0A-47E1-9252-0966E86439C4}" srcOrd="1" destOrd="0" parTransId="{E1D08877-6E6C-473E-B469-7BB28B1ABCA7}" sibTransId="{6054AA49-E21B-4AB6-873A-1CF277883689}"/>
    <dgm:cxn modelId="{B4D15F61-3287-4185-8DB9-1759BF9BBB68}" type="presOf" srcId="{8666C23F-0E0A-47E1-9252-0966E86439C4}" destId="{F8564CED-5F3F-4B43-93AA-2F1EDF052061}" srcOrd="0" destOrd="0" presId="urn:microsoft.com/office/officeart/2005/8/layout/process4"/>
    <dgm:cxn modelId="{8B6ECF2D-E346-4427-8D61-55FFD4B3E53F}" type="presOf" srcId="{B92F6489-E606-4A00-B69C-6E997F59DE1E}" destId="{0965FB15-06B1-40FB-ABF1-DF9F7DB740D4}" srcOrd="0" destOrd="0" presId="urn:microsoft.com/office/officeart/2005/8/layout/process4"/>
    <dgm:cxn modelId="{75F64DD3-42B8-45CA-A17D-3DE181F51C5E}" type="presOf" srcId="{8E3B9B69-2B3E-4D27-B17F-48CAE434BEF5}" destId="{D73F2638-55D3-48AD-AFCA-A20B2F1D1ABC}" srcOrd="0" destOrd="0" presId="urn:microsoft.com/office/officeart/2005/8/layout/process4"/>
    <dgm:cxn modelId="{D0F772D1-B70F-4C6A-8DC7-E909E059277E}" type="presOf" srcId="{DA42D694-DCDD-4AF7-8097-1CF7E25C9B27}" destId="{2DE5FFCF-938B-4D5D-ADFE-170957F8C886}" srcOrd="0" destOrd="0" presId="urn:microsoft.com/office/officeart/2005/8/layout/process4"/>
    <dgm:cxn modelId="{A2E22FF0-6E48-4141-86EE-3195C9BAFD9A}" type="presParOf" srcId="{0965FB15-06B1-40FB-ABF1-DF9F7DB740D4}" destId="{01002C8F-6B19-4770-B53B-510283AB597D}" srcOrd="0" destOrd="0" presId="urn:microsoft.com/office/officeart/2005/8/layout/process4"/>
    <dgm:cxn modelId="{93660F2C-45CD-44B6-89D4-E0C9660A3DB1}" type="presParOf" srcId="{01002C8F-6B19-4770-B53B-510283AB597D}" destId="{D73F2638-55D3-48AD-AFCA-A20B2F1D1ABC}" srcOrd="0" destOrd="0" presId="urn:microsoft.com/office/officeart/2005/8/layout/process4"/>
    <dgm:cxn modelId="{E16D5BD2-A86A-4E2E-B613-ED1760BFB412}" type="presParOf" srcId="{0965FB15-06B1-40FB-ABF1-DF9F7DB740D4}" destId="{CE79F5F3-B4CB-4019-85FD-98EBC2E33378}" srcOrd="1" destOrd="0" presId="urn:microsoft.com/office/officeart/2005/8/layout/process4"/>
    <dgm:cxn modelId="{7BE864BA-745D-45D4-A5B4-AE143368CD1C}" type="presParOf" srcId="{0965FB15-06B1-40FB-ABF1-DF9F7DB740D4}" destId="{7A616EDA-D352-4748-B765-ED01692478DA}" srcOrd="2" destOrd="0" presId="urn:microsoft.com/office/officeart/2005/8/layout/process4"/>
    <dgm:cxn modelId="{58F67F52-BEE0-4227-B8B1-18742A0DA84B}" type="presParOf" srcId="{7A616EDA-D352-4748-B765-ED01692478DA}" destId="{F8564CED-5F3F-4B43-93AA-2F1EDF052061}" srcOrd="0" destOrd="0" presId="urn:microsoft.com/office/officeart/2005/8/layout/process4"/>
    <dgm:cxn modelId="{6A0992E3-5B3F-4297-81CC-C301CAF52376}" type="presParOf" srcId="{0965FB15-06B1-40FB-ABF1-DF9F7DB740D4}" destId="{5E8B75A8-5FE5-43EC-8788-3DA4EE46E88F}" srcOrd="3" destOrd="0" presId="urn:microsoft.com/office/officeart/2005/8/layout/process4"/>
    <dgm:cxn modelId="{873C06F0-5A5C-4165-847F-660465485B56}" type="presParOf" srcId="{0965FB15-06B1-40FB-ABF1-DF9F7DB740D4}" destId="{2F9A9ECC-EAE4-4B5C-8E96-ABA56163FDCE}" srcOrd="4" destOrd="0" presId="urn:microsoft.com/office/officeart/2005/8/layout/process4"/>
    <dgm:cxn modelId="{178F826D-7ECD-4F4C-B07C-DBDB7D3BB3F8}" type="presParOf" srcId="{2F9A9ECC-EAE4-4B5C-8E96-ABA56163FDCE}" destId="{2DE5FFCF-938B-4D5D-ADFE-170957F8C88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9081E6-7438-46CF-B52D-0F670F7BE29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1EC2CD-2523-4A41-BDF9-175C59744DF0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ترجع أصولهم إلى العباس بن عبد المطلب عم الرسول صل الله عليه وسلم </a:t>
          </a:r>
          <a:endParaRPr lang="en-US" sz="2800" b="1" dirty="0">
            <a:solidFill>
              <a:schemeClr val="tx1"/>
            </a:solidFill>
          </a:endParaRPr>
        </a:p>
      </dgm:t>
    </dgm:pt>
    <dgm:pt modelId="{59B35112-8404-4A2D-9B0B-7C7B053E3C0D}" type="parTrans" cxnId="{2FDA5065-5A85-468D-97FB-7E05A5A01ECE}">
      <dgm:prSet/>
      <dgm:spPr/>
      <dgm:t>
        <a:bodyPr/>
        <a:lstStyle/>
        <a:p>
          <a:endParaRPr lang="en-US"/>
        </a:p>
      </dgm:t>
    </dgm:pt>
    <dgm:pt modelId="{53F0C588-05DC-4F5B-96FD-535F8C2F7186}" type="sibTrans" cxnId="{2FDA5065-5A85-468D-97FB-7E05A5A01ECE}">
      <dgm:prSet/>
      <dgm:spPr/>
      <dgm:t>
        <a:bodyPr/>
        <a:lstStyle/>
        <a:p>
          <a:endParaRPr lang="en-US"/>
        </a:p>
      </dgm:t>
    </dgm:pt>
    <dgm:pt modelId="{9E428970-2FD1-4487-B08D-132D700D176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استطاع العباسيون إسقاط الدولة الأموية </a:t>
          </a:r>
          <a:r>
            <a:rPr lang="ar-EG" sz="32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عام132ه</a:t>
          </a:r>
          <a:endParaRPr lang="en-US" sz="3200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2BF91C68-44DB-494A-A431-EE96346F3571}" type="parTrans" cxnId="{FF6E0862-B620-4F13-9AB9-29C8BBEF41DA}">
      <dgm:prSet/>
      <dgm:spPr/>
      <dgm:t>
        <a:bodyPr/>
        <a:lstStyle/>
        <a:p>
          <a:endParaRPr lang="en-US"/>
        </a:p>
      </dgm:t>
    </dgm:pt>
    <dgm:pt modelId="{42790345-5348-48F2-AF7B-73536EF6E256}" type="sibTrans" cxnId="{FF6E0862-B620-4F13-9AB9-29C8BBEF41DA}">
      <dgm:prSet/>
      <dgm:spPr/>
      <dgm:t>
        <a:bodyPr/>
        <a:lstStyle/>
        <a:p>
          <a:endParaRPr lang="en-US"/>
        </a:p>
      </dgm:t>
    </dgm:pt>
    <dgm:pt modelId="{27F335C8-E519-43AC-8D4D-5BAA9B583A6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وأعلنوا قيام الدولة العباسية التى كانت الكوفة فى أول الأمر عاصمة لها </a:t>
          </a:r>
          <a:endParaRPr lang="en-US" sz="3200" b="1" dirty="0">
            <a:solidFill>
              <a:schemeClr val="tx1"/>
            </a:solidFill>
          </a:endParaRPr>
        </a:p>
      </dgm:t>
    </dgm:pt>
    <dgm:pt modelId="{EC0D220D-9EBC-4283-8EFD-132E3AC726FE}" type="parTrans" cxnId="{573FA7BB-4420-436F-8E00-10EA3BE577D0}">
      <dgm:prSet/>
      <dgm:spPr/>
      <dgm:t>
        <a:bodyPr/>
        <a:lstStyle/>
        <a:p>
          <a:endParaRPr lang="en-US"/>
        </a:p>
      </dgm:t>
    </dgm:pt>
    <dgm:pt modelId="{D30B816E-715B-4169-A677-9B68B2BFC96F}" type="sibTrans" cxnId="{573FA7BB-4420-436F-8E00-10EA3BE577D0}">
      <dgm:prSet/>
      <dgm:spPr/>
      <dgm:t>
        <a:bodyPr/>
        <a:lstStyle/>
        <a:p>
          <a:endParaRPr lang="en-US"/>
        </a:p>
      </dgm:t>
    </dgm:pt>
    <dgm:pt modelId="{44673D89-BD80-4401-83C0-CEAC367EE70D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واستمر حكمها أكثر من خمس قرون </a:t>
          </a:r>
          <a:endParaRPr lang="en-US" sz="3200" b="1" dirty="0">
            <a:solidFill>
              <a:schemeClr val="tx1"/>
            </a:solidFill>
          </a:endParaRPr>
        </a:p>
      </dgm:t>
    </dgm:pt>
    <dgm:pt modelId="{543C575F-EB6E-48E7-A72B-8E625056AB45}" type="parTrans" cxnId="{24A5959B-D61D-4737-AD48-387A65FC82D9}">
      <dgm:prSet/>
      <dgm:spPr/>
      <dgm:t>
        <a:bodyPr/>
        <a:lstStyle/>
        <a:p>
          <a:endParaRPr lang="en-US"/>
        </a:p>
      </dgm:t>
    </dgm:pt>
    <dgm:pt modelId="{0DB57B9C-28D8-4BD7-9F7E-B8FADB110802}" type="sibTrans" cxnId="{24A5959B-D61D-4737-AD48-387A65FC82D9}">
      <dgm:prSet/>
      <dgm:spPr/>
      <dgm:t>
        <a:bodyPr/>
        <a:lstStyle/>
        <a:p>
          <a:endParaRPr lang="en-US"/>
        </a:p>
      </dgm:t>
    </dgm:pt>
    <dgm:pt modelId="{A894BD11-5131-4C92-B3BA-B6130CA0016D}" type="pres">
      <dgm:prSet presAssocID="{389081E6-7438-46CF-B52D-0F670F7BE2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49E4EB-0CEB-4EF4-9A62-99A02BCB9A07}" type="pres">
      <dgm:prSet presAssocID="{44673D89-BD80-4401-83C0-CEAC367EE70D}" presName="boxAndChildren" presStyleCnt="0"/>
      <dgm:spPr/>
    </dgm:pt>
    <dgm:pt modelId="{FE840EE6-565A-4440-B64F-07EFE6197571}" type="pres">
      <dgm:prSet presAssocID="{44673D89-BD80-4401-83C0-CEAC367EE70D}" presName="parentTextBox" presStyleLbl="node1" presStyleIdx="0" presStyleCnt="4"/>
      <dgm:spPr/>
      <dgm:t>
        <a:bodyPr/>
        <a:lstStyle/>
        <a:p>
          <a:endParaRPr lang="en-US"/>
        </a:p>
      </dgm:t>
    </dgm:pt>
    <dgm:pt modelId="{EC34EC70-80B9-4CFD-8C08-7BA4BE6843A5}" type="pres">
      <dgm:prSet presAssocID="{D30B816E-715B-4169-A677-9B68B2BFC96F}" presName="sp" presStyleCnt="0"/>
      <dgm:spPr/>
    </dgm:pt>
    <dgm:pt modelId="{D8E55B87-3B30-4C47-8B49-36EDD39BA674}" type="pres">
      <dgm:prSet presAssocID="{27F335C8-E519-43AC-8D4D-5BAA9B583A65}" presName="arrowAndChildren" presStyleCnt="0"/>
      <dgm:spPr/>
    </dgm:pt>
    <dgm:pt modelId="{0A23BFD7-12B7-46C4-84C6-76587B6A723B}" type="pres">
      <dgm:prSet presAssocID="{27F335C8-E519-43AC-8D4D-5BAA9B583A65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6BB49EDF-1278-4B1D-A4CB-F11D277E3910}" type="pres">
      <dgm:prSet presAssocID="{42790345-5348-48F2-AF7B-73536EF6E256}" presName="sp" presStyleCnt="0"/>
      <dgm:spPr/>
    </dgm:pt>
    <dgm:pt modelId="{16BF9A91-1869-4D9B-B3B8-3459198469ED}" type="pres">
      <dgm:prSet presAssocID="{9E428970-2FD1-4487-B08D-132D700D1760}" presName="arrowAndChildren" presStyleCnt="0"/>
      <dgm:spPr/>
    </dgm:pt>
    <dgm:pt modelId="{1340A267-F92F-4336-83F2-C88BB96D7014}" type="pres">
      <dgm:prSet presAssocID="{9E428970-2FD1-4487-B08D-132D700D1760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3C4E5D70-27C4-4F71-A9EB-0FF4DFE4B1BE}" type="pres">
      <dgm:prSet presAssocID="{53F0C588-05DC-4F5B-96FD-535F8C2F7186}" presName="sp" presStyleCnt="0"/>
      <dgm:spPr/>
    </dgm:pt>
    <dgm:pt modelId="{AC2B32AD-255B-41E0-86FC-4E43B7ECB37E}" type="pres">
      <dgm:prSet presAssocID="{001EC2CD-2523-4A41-BDF9-175C59744DF0}" presName="arrowAndChildren" presStyleCnt="0"/>
      <dgm:spPr/>
    </dgm:pt>
    <dgm:pt modelId="{35240758-930C-4A0B-9CCF-61CBDFE37867}" type="pres">
      <dgm:prSet presAssocID="{001EC2CD-2523-4A41-BDF9-175C59744DF0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1F61D298-59CF-462E-B348-1C3A4461CA8D}" type="presOf" srcId="{9E428970-2FD1-4487-B08D-132D700D1760}" destId="{1340A267-F92F-4336-83F2-C88BB96D7014}" srcOrd="0" destOrd="0" presId="urn:microsoft.com/office/officeart/2005/8/layout/process4"/>
    <dgm:cxn modelId="{EB29ED02-CD5C-46DE-AB48-049513943259}" type="presOf" srcId="{389081E6-7438-46CF-B52D-0F670F7BE290}" destId="{A894BD11-5131-4C92-B3BA-B6130CA0016D}" srcOrd="0" destOrd="0" presId="urn:microsoft.com/office/officeart/2005/8/layout/process4"/>
    <dgm:cxn modelId="{2FDA5065-5A85-468D-97FB-7E05A5A01ECE}" srcId="{389081E6-7438-46CF-B52D-0F670F7BE290}" destId="{001EC2CD-2523-4A41-BDF9-175C59744DF0}" srcOrd="0" destOrd="0" parTransId="{59B35112-8404-4A2D-9B0B-7C7B053E3C0D}" sibTransId="{53F0C588-05DC-4F5B-96FD-535F8C2F7186}"/>
    <dgm:cxn modelId="{E899E54E-6534-4785-BF66-0E4AD3E1A17C}" type="presOf" srcId="{27F335C8-E519-43AC-8D4D-5BAA9B583A65}" destId="{0A23BFD7-12B7-46C4-84C6-76587B6A723B}" srcOrd="0" destOrd="0" presId="urn:microsoft.com/office/officeart/2005/8/layout/process4"/>
    <dgm:cxn modelId="{573FA7BB-4420-436F-8E00-10EA3BE577D0}" srcId="{389081E6-7438-46CF-B52D-0F670F7BE290}" destId="{27F335C8-E519-43AC-8D4D-5BAA9B583A65}" srcOrd="2" destOrd="0" parTransId="{EC0D220D-9EBC-4283-8EFD-132E3AC726FE}" sibTransId="{D30B816E-715B-4169-A677-9B68B2BFC96F}"/>
    <dgm:cxn modelId="{24A5959B-D61D-4737-AD48-387A65FC82D9}" srcId="{389081E6-7438-46CF-B52D-0F670F7BE290}" destId="{44673D89-BD80-4401-83C0-CEAC367EE70D}" srcOrd="3" destOrd="0" parTransId="{543C575F-EB6E-48E7-A72B-8E625056AB45}" sibTransId="{0DB57B9C-28D8-4BD7-9F7E-B8FADB110802}"/>
    <dgm:cxn modelId="{FF6E0862-B620-4F13-9AB9-29C8BBEF41DA}" srcId="{389081E6-7438-46CF-B52D-0F670F7BE290}" destId="{9E428970-2FD1-4487-B08D-132D700D1760}" srcOrd="1" destOrd="0" parTransId="{2BF91C68-44DB-494A-A431-EE96346F3571}" sibTransId="{42790345-5348-48F2-AF7B-73536EF6E256}"/>
    <dgm:cxn modelId="{6FF92F93-AE08-45BB-9716-3DB05BF7EB16}" type="presOf" srcId="{44673D89-BD80-4401-83C0-CEAC367EE70D}" destId="{FE840EE6-565A-4440-B64F-07EFE6197571}" srcOrd="0" destOrd="0" presId="urn:microsoft.com/office/officeart/2005/8/layout/process4"/>
    <dgm:cxn modelId="{36919E50-67A6-40EB-B64E-101A9F7E86EE}" type="presOf" srcId="{001EC2CD-2523-4A41-BDF9-175C59744DF0}" destId="{35240758-930C-4A0B-9CCF-61CBDFE37867}" srcOrd="0" destOrd="0" presId="urn:microsoft.com/office/officeart/2005/8/layout/process4"/>
    <dgm:cxn modelId="{9BF2D415-7F5B-4EBC-A157-21C8F8A395D9}" type="presParOf" srcId="{A894BD11-5131-4C92-B3BA-B6130CA0016D}" destId="{AD49E4EB-0CEB-4EF4-9A62-99A02BCB9A07}" srcOrd="0" destOrd="0" presId="urn:microsoft.com/office/officeart/2005/8/layout/process4"/>
    <dgm:cxn modelId="{D4E00622-41AA-4E14-9D63-16C0E29B2024}" type="presParOf" srcId="{AD49E4EB-0CEB-4EF4-9A62-99A02BCB9A07}" destId="{FE840EE6-565A-4440-B64F-07EFE6197571}" srcOrd="0" destOrd="0" presId="urn:microsoft.com/office/officeart/2005/8/layout/process4"/>
    <dgm:cxn modelId="{FEC05E5C-1C94-46FC-BD4E-BC7A1F5A4AA1}" type="presParOf" srcId="{A894BD11-5131-4C92-B3BA-B6130CA0016D}" destId="{EC34EC70-80B9-4CFD-8C08-7BA4BE6843A5}" srcOrd="1" destOrd="0" presId="urn:microsoft.com/office/officeart/2005/8/layout/process4"/>
    <dgm:cxn modelId="{7155BA79-E1B1-4E4E-8C4A-D159A5624998}" type="presParOf" srcId="{A894BD11-5131-4C92-B3BA-B6130CA0016D}" destId="{D8E55B87-3B30-4C47-8B49-36EDD39BA674}" srcOrd="2" destOrd="0" presId="urn:microsoft.com/office/officeart/2005/8/layout/process4"/>
    <dgm:cxn modelId="{539B4C85-660D-474B-BB50-2447F445AD9F}" type="presParOf" srcId="{D8E55B87-3B30-4C47-8B49-36EDD39BA674}" destId="{0A23BFD7-12B7-46C4-84C6-76587B6A723B}" srcOrd="0" destOrd="0" presId="urn:microsoft.com/office/officeart/2005/8/layout/process4"/>
    <dgm:cxn modelId="{85627164-A6C3-4F1E-91B8-812FFBD714B1}" type="presParOf" srcId="{A894BD11-5131-4C92-B3BA-B6130CA0016D}" destId="{6BB49EDF-1278-4B1D-A4CB-F11D277E3910}" srcOrd="3" destOrd="0" presId="urn:microsoft.com/office/officeart/2005/8/layout/process4"/>
    <dgm:cxn modelId="{A2D2D381-B4C9-44AF-8103-87227AD45B43}" type="presParOf" srcId="{A894BD11-5131-4C92-B3BA-B6130CA0016D}" destId="{16BF9A91-1869-4D9B-B3B8-3459198469ED}" srcOrd="4" destOrd="0" presId="urn:microsoft.com/office/officeart/2005/8/layout/process4"/>
    <dgm:cxn modelId="{9D784575-01BB-410F-B9CE-AFB45877B9A9}" type="presParOf" srcId="{16BF9A91-1869-4D9B-B3B8-3459198469ED}" destId="{1340A267-F92F-4336-83F2-C88BB96D7014}" srcOrd="0" destOrd="0" presId="urn:microsoft.com/office/officeart/2005/8/layout/process4"/>
    <dgm:cxn modelId="{B2762CE1-F2F5-4D2D-A617-A0CE42FCF746}" type="presParOf" srcId="{A894BD11-5131-4C92-B3BA-B6130CA0016D}" destId="{3C4E5D70-27C4-4F71-A9EB-0FF4DFE4B1BE}" srcOrd="5" destOrd="0" presId="urn:microsoft.com/office/officeart/2005/8/layout/process4"/>
    <dgm:cxn modelId="{E7418195-17A2-4000-B4F8-937761CD7637}" type="presParOf" srcId="{A894BD11-5131-4C92-B3BA-B6130CA0016D}" destId="{AC2B32AD-255B-41E0-86FC-4E43B7ECB37E}" srcOrd="6" destOrd="0" presId="urn:microsoft.com/office/officeart/2005/8/layout/process4"/>
    <dgm:cxn modelId="{B492976B-AFEC-48F8-AD38-ED73A8F0C5A2}" type="presParOf" srcId="{AC2B32AD-255B-41E0-86FC-4E43B7ECB37E}" destId="{35240758-930C-4A0B-9CCF-61CBDFE378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9081E6-7438-46CF-B52D-0F670F7BE29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1EC2CD-2523-4A41-BDF9-175C59744DF0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العصر العباسى الأول – العصر الذهبى – </a:t>
          </a:r>
          <a:r>
            <a:rPr lang="ar-EG" sz="28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132ه 232ه </a:t>
          </a:r>
          <a:endParaRPr lang="en-US" sz="2800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59B35112-8404-4A2D-9B0B-7C7B053E3C0D}" type="parTrans" cxnId="{2FDA5065-5A85-468D-97FB-7E05A5A01ECE}">
      <dgm:prSet/>
      <dgm:spPr/>
      <dgm:t>
        <a:bodyPr/>
        <a:lstStyle/>
        <a:p>
          <a:endParaRPr lang="en-US"/>
        </a:p>
      </dgm:t>
    </dgm:pt>
    <dgm:pt modelId="{53F0C588-05DC-4F5B-96FD-535F8C2F7186}" type="sibTrans" cxnId="{2FDA5065-5A85-468D-97FB-7E05A5A01ECE}">
      <dgm:prSet/>
      <dgm:spPr/>
      <dgm:t>
        <a:bodyPr/>
        <a:lstStyle/>
        <a:p>
          <a:endParaRPr lang="en-US"/>
        </a:p>
      </dgm:t>
    </dgm:pt>
    <dgm:pt modelId="{9E428970-2FD1-4487-B08D-132D700D176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يعد عصر القوة والإزدهار </a:t>
          </a:r>
          <a:endParaRPr lang="en-US" sz="3200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2BF91C68-44DB-494A-A431-EE96346F3571}" type="parTrans" cxnId="{FF6E0862-B620-4F13-9AB9-29C8BBEF41DA}">
      <dgm:prSet/>
      <dgm:spPr/>
      <dgm:t>
        <a:bodyPr/>
        <a:lstStyle/>
        <a:p>
          <a:endParaRPr lang="en-US"/>
        </a:p>
      </dgm:t>
    </dgm:pt>
    <dgm:pt modelId="{42790345-5348-48F2-AF7B-73536EF6E256}" type="sibTrans" cxnId="{FF6E0862-B620-4F13-9AB9-29C8BBEF41DA}">
      <dgm:prSet/>
      <dgm:spPr/>
      <dgm:t>
        <a:bodyPr/>
        <a:lstStyle/>
        <a:p>
          <a:endParaRPr lang="en-US"/>
        </a:p>
      </dgm:t>
    </dgm:pt>
    <dgm:pt modelId="{27F335C8-E519-43AC-8D4D-5BAA9B583A6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حيث حافظ فيه العباسيون على وحدة دولتهم واستقلالهم </a:t>
          </a:r>
          <a:endParaRPr lang="en-US" sz="3200" b="1" dirty="0">
            <a:solidFill>
              <a:schemeClr val="tx1"/>
            </a:solidFill>
          </a:endParaRPr>
        </a:p>
      </dgm:t>
    </dgm:pt>
    <dgm:pt modelId="{EC0D220D-9EBC-4283-8EFD-132E3AC726FE}" type="parTrans" cxnId="{573FA7BB-4420-436F-8E00-10EA3BE577D0}">
      <dgm:prSet/>
      <dgm:spPr/>
      <dgm:t>
        <a:bodyPr/>
        <a:lstStyle/>
        <a:p>
          <a:endParaRPr lang="en-US"/>
        </a:p>
      </dgm:t>
    </dgm:pt>
    <dgm:pt modelId="{D30B816E-715B-4169-A677-9B68B2BFC96F}" type="sibTrans" cxnId="{573FA7BB-4420-436F-8E00-10EA3BE577D0}">
      <dgm:prSet/>
      <dgm:spPr/>
      <dgm:t>
        <a:bodyPr/>
        <a:lstStyle/>
        <a:p>
          <a:endParaRPr lang="en-US"/>
        </a:p>
      </dgm:t>
    </dgm:pt>
    <dgm:pt modelId="{44673D89-BD80-4401-83C0-CEAC367EE70D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وأقاموا العديد من الإصلاحات فى كافة مجالات الحياة المختلفة</a:t>
          </a:r>
          <a:endParaRPr lang="en-US" sz="3200" b="1" dirty="0">
            <a:solidFill>
              <a:schemeClr val="tx1"/>
            </a:solidFill>
          </a:endParaRPr>
        </a:p>
      </dgm:t>
    </dgm:pt>
    <dgm:pt modelId="{543C575F-EB6E-48E7-A72B-8E625056AB45}" type="parTrans" cxnId="{24A5959B-D61D-4737-AD48-387A65FC82D9}">
      <dgm:prSet/>
      <dgm:spPr/>
      <dgm:t>
        <a:bodyPr/>
        <a:lstStyle/>
        <a:p>
          <a:endParaRPr lang="en-US"/>
        </a:p>
      </dgm:t>
    </dgm:pt>
    <dgm:pt modelId="{0DB57B9C-28D8-4BD7-9F7E-B8FADB110802}" type="sibTrans" cxnId="{24A5959B-D61D-4737-AD48-387A65FC82D9}">
      <dgm:prSet/>
      <dgm:spPr/>
      <dgm:t>
        <a:bodyPr/>
        <a:lstStyle/>
        <a:p>
          <a:endParaRPr lang="en-US"/>
        </a:p>
      </dgm:t>
    </dgm:pt>
    <dgm:pt modelId="{A894BD11-5131-4C92-B3BA-B6130CA0016D}" type="pres">
      <dgm:prSet presAssocID="{389081E6-7438-46CF-B52D-0F670F7BE2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49E4EB-0CEB-4EF4-9A62-99A02BCB9A07}" type="pres">
      <dgm:prSet presAssocID="{44673D89-BD80-4401-83C0-CEAC367EE70D}" presName="boxAndChildren" presStyleCnt="0"/>
      <dgm:spPr/>
    </dgm:pt>
    <dgm:pt modelId="{FE840EE6-565A-4440-B64F-07EFE6197571}" type="pres">
      <dgm:prSet presAssocID="{44673D89-BD80-4401-83C0-CEAC367EE70D}" presName="parentTextBox" presStyleLbl="node1" presStyleIdx="0" presStyleCnt="4"/>
      <dgm:spPr/>
      <dgm:t>
        <a:bodyPr/>
        <a:lstStyle/>
        <a:p>
          <a:endParaRPr lang="en-US"/>
        </a:p>
      </dgm:t>
    </dgm:pt>
    <dgm:pt modelId="{EC34EC70-80B9-4CFD-8C08-7BA4BE6843A5}" type="pres">
      <dgm:prSet presAssocID="{D30B816E-715B-4169-A677-9B68B2BFC96F}" presName="sp" presStyleCnt="0"/>
      <dgm:spPr/>
    </dgm:pt>
    <dgm:pt modelId="{D8E55B87-3B30-4C47-8B49-36EDD39BA674}" type="pres">
      <dgm:prSet presAssocID="{27F335C8-E519-43AC-8D4D-5BAA9B583A65}" presName="arrowAndChildren" presStyleCnt="0"/>
      <dgm:spPr/>
    </dgm:pt>
    <dgm:pt modelId="{0A23BFD7-12B7-46C4-84C6-76587B6A723B}" type="pres">
      <dgm:prSet presAssocID="{27F335C8-E519-43AC-8D4D-5BAA9B583A65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6BB49EDF-1278-4B1D-A4CB-F11D277E3910}" type="pres">
      <dgm:prSet presAssocID="{42790345-5348-48F2-AF7B-73536EF6E256}" presName="sp" presStyleCnt="0"/>
      <dgm:spPr/>
    </dgm:pt>
    <dgm:pt modelId="{16BF9A91-1869-4D9B-B3B8-3459198469ED}" type="pres">
      <dgm:prSet presAssocID="{9E428970-2FD1-4487-B08D-132D700D1760}" presName="arrowAndChildren" presStyleCnt="0"/>
      <dgm:spPr/>
    </dgm:pt>
    <dgm:pt modelId="{1340A267-F92F-4336-83F2-C88BB96D7014}" type="pres">
      <dgm:prSet presAssocID="{9E428970-2FD1-4487-B08D-132D700D1760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3C4E5D70-27C4-4F71-A9EB-0FF4DFE4B1BE}" type="pres">
      <dgm:prSet presAssocID="{53F0C588-05DC-4F5B-96FD-535F8C2F7186}" presName="sp" presStyleCnt="0"/>
      <dgm:spPr/>
    </dgm:pt>
    <dgm:pt modelId="{AC2B32AD-255B-41E0-86FC-4E43B7ECB37E}" type="pres">
      <dgm:prSet presAssocID="{001EC2CD-2523-4A41-BDF9-175C59744DF0}" presName="arrowAndChildren" presStyleCnt="0"/>
      <dgm:spPr/>
    </dgm:pt>
    <dgm:pt modelId="{35240758-930C-4A0B-9CCF-61CBDFE37867}" type="pres">
      <dgm:prSet presAssocID="{001EC2CD-2523-4A41-BDF9-175C59744DF0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1F61D298-59CF-462E-B348-1C3A4461CA8D}" type="presOf" srcId="{9E428970-2FD1-4487-B08D-132D700D1760}" destId="{1340A267-F92F-4336-83F2-C88BB96D7014}" srcOrd="0" destOrd="0" presId="urn:microsoft.com/office/officeart/2005/8/layout/process4"/>
    <dgm:cxn modelId="{EB29ED02-CD5C-46DE-AB48-049513943259}" type="presOf" srcId="{389081E6-7438-46CF-B52D-0F670F7BE290}" destId="{A894BD11-5131-4C92-B3BA-B6130CA0016D}" srcOrd="0" destOrd="0" presId="urn:microsoft.com/office/officeart/2005/8/layout/process4"/>
    <dgm:cxn modelId="{2FDA5065-5A85-468D-97FB-7E05A5A01ECE}" srcId="{389081E6-7438-46CF-B52D-0F670F7BE290}" destId="{001EC2CD-2523-4A41-BDF9-175C59744DF0}" srcOrd="0" destOrd="0" parTransId="{59B35112-8404-4A2D-9B0B-7C7B053E3C0D}" sibTransId="{53F0C588-05DC-4F5B-96FD-535F8C2F7186}"/>
    <dgm:cxn modelId="{E899E54E-6534-4785-BF66-0E4AD3E1A17C}" type="presOf" srcId="{27F335C8-E519-43AC-8D4D-5BAA9B583A65}" destId="{0A23BFD7-12B7-46C4-84C6-76587B6A723B}" srcOrd="0" destOrd="0" presId="urn:microsoft.com/office/officeart/2005/8/layout/process4"/>
    <dgm:cxn modelId="{573FA7BB-4420-436F-8E00-10EA3BE577D0}" srcId="{389081E6-7438-46CF-B52D-0F670F7BE290}" destId="{27F335C8-E519-43AC-8D4D-5BAA9B583A65}" srcOrd="2" destOrd="0" parTransId="{EC0D220D-9EBC-4283-8EFD-132E3AC726FE}" sibTransId="{D30B816E-715B-4169-A677-9B68B2BFC96F}"/>
    <dgm:cxn modelId="{24A5959B-D61D-4737-AD48-387A65FC82D9}" srcId="{389081E6-7438-46CF-B52D-0F670F7BE290}" destId="{44673D89-BD80-4401-83C0-CEAC367EE70D}" srcOrd="3" destOrd="0" parTransId="{543C575F-EB6E-48E7-A72B-8E625056AB45}" sibTransId="{0DB57B9C-28D8-4BD7-9F7E-B8FADB110802}"/>
    <dgm:cxn modelId="{FF6E0862-B620-4F13-9AB9-29C8BBEF41DA}" srcId="{389081E6-7438-46CF-B52D-0F670F7BE290}" destId="{9E428970-2FD1-4487-B08D-132D700D1760}" srcOrd="1" destOrd="0" parTransId="{2BF91C68-44DB-494A-A431-EE96346F3571}" sibTransId="{42790345-5348-48F2-AF7B-73536EF6E256}"/>
    <dgm:cxn modelId="{6FF92F93-AE08-45BB-9716-3DB05BF7EB16}" type="presOf" srcId="{44673D89-BD80-4401-83C0-CEAC367EE70D}" destId="{FE840EE6-565A-4440-B64F-07EFE6197571}" srcOrd="0" destOrd="0" presId="urn:microsoft.com/office/officeart/2005/8/layout/process4"/>
    <dgm:cxn modelId="{36919E50-67A6-40EB-B64E-101A9F7E86EE}" type="presOf" srcId="{001EC2CD-2523-4A41-BDF9-175C59744DF0}" destId="{35240758-930C-4A0B-9CCF-61CBDFE37867}" srcOrd="0" destOrd="0" presId="urn:microsoft.com/office/officeart/2005/8/layout/process4"/>
    <dgm:cxn modelId="{9BF2D415-7F5B-4EBC-A157-21C8F8A395D9}" type="presParOf" srcId="{A894BD11-5131-4C92-B3BA-B6130CA0016D}" destId="{AD49E4EB-0CEB-4EF4-9A62-99A02BCB9A07}" srcOrd="0" destOrd="0" presId="urn:microsoft.com/office/officeart/2005/8/layout/process4"/>
    <dgm:cxn modelId="{D4E00622-41AA-4E14-9D63-16C0E29B2024}" type="presParOf" srcId="{AD49E4EB-0CEB-4EF4-9A62-99A02BCB9A07}" destId="{FE840EE6-565A-4440-B64F-07EFE6197571}" srcOrd="0" destOrd="0" presId="urn:microsoft.com/office/officeart/2005/8/layout/process4"/>
    <dgm:cxn modelId="{FEC05E5C-1C94-46FC-BD4E-BC7A1F5A4AA1}" type="presParOf" srcId="{A894BD11-5131-4C92-B3BA-B6130CA0016D}" destId="{EC34EC70-80B9-4CFD-8C08-7BA4BE6843A5}" srcOrd="1" destOrd="0" presId="urn:microsoft.com/office/officeart/2005/8/layout/process4"/>
    <dgm:cxn modelId="{7155BA79-E1B1-4E4E-8C4A-D159A5624998}" type="presParOf" srcId="{A894BD11-5131-4C92-B3BA-B6130CA0016D}" destId="{D8E55B87-3B30-4C47-8B49-36EDD39BA674}" srcOrd="2" destOrd="0" presId="urn:microsoft.com/office/officeart/2005/8/layout/process4"/>
    <dgm:cxn modelId="{539B4C85-660D-474B-BB50-2447F445AD9F}" type="presParOf" srcId="{D8E55B87-3B30-4C47-8B49-36EDD39BA674}" destId="{0A23BFD7-12B7-46C4-84C6-76587B6A723B}" srcOrd="0" destOrd="0" presId="urn:microsoft.com/office/officeart/2005/8/layout/process4"/>
    <dgm:cxn modelId="{85627164-A6C3-4F1E-91B8-812FFBD714B1}" type="presParOf" srcId="{A894BD11-5131-4C92-B3BA-B6130CA0016D}" destId="{6BB49EDF-1278-4B1D-A4CB-F11D277E3910}" srcOrd="3" destOrd="0" presId="urn:microsoft.com/office/officeart/2005/8/layout/process4"/>
    <dgm:cxn modelId="{A2D2D381-B4C9-44AF-8103-87227AD45B43}" type="presParOf" srcId="{A894BD11-5131-4C92-B3BA-B6130CA0016D}" destId="{16BF9A91-1869-4D9B-B3B8-3459198469ED}" srcOrd="4" destOrd="0" presId="urn:microsoft.com/office/officeart/2005/8/layout/process4"/>
    <dgm:cxn modelId="{9D784575-01BB-410F-B9CE-AFB45877B9A9}" type="presParOf" srcId="{16BF9A91-1869-4D9B-B3B8-3459198469ED}" destId="{1340A267-F92F-4336-83F2-C88BB96D7014}" srcOrd="0" destOrd="0" presId="urn:microsoft.com/office/officeart/2005/8/layout/process4"/>
    <dgm:cxn modelId="{B2762CE1-F2F5-4D2D-A617-A0CE42FCF746}" type="presParOf" srcId="{A894BD11-5131-4C92-B3BA-B6130CA0016D}" destId="{3C4E5D70-27C4-4F71-A9EB-0FF4DFE4B1BE}" srcOrd="5" destOrd="0" presId="urn:microsoft.com/office/officeart/2005/8/layout/process4"/>
    <dgm:cxn modelId="{E7418195-17A2-4000-B4F8-937761CD7637}" type="presParOf" srcId="{A894BD11-5131-4C92-B3BA-B6130CA0016D}" destId="{AC2B32AD-255B-41E0-86FC-4E43B7ECB37E}" srcOrd="6" destOrd="0" presId="urn:microsoft.com/office/officeart/2005/8/layout/process4"/>
    <dgm:cxn modelId="{B492976B-AFEC-48F8-AD38-ED73A8F0C5A2}" type="presParOf" srcId="{AC2B32AD-255B-41E0-86FC-4E43B7ECB37E}" destId="{35240758-930C-4A0B-9CCF-61CBDFE378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9081E6-7438-46CF-B52D-0F670F7BE290}" type="doc">
      <dgm:prSet loTypeId="urn:microsoft.com/office/officeart/2005/8/layout/process4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1EC2CD-2523-4A41-BDF9-175C59744DF0}">
      <dgm:prSet phldrT="[Text]" custT="1"/>
      <dgm:spPr/>
      <dgm:t>
        <a:bodyPr/>
        <a:lstStyle/>
        <a:p>
          <a:r>
            <a:rPr lang="ar-EG" sz="2800" b="1" dirty="0" smtClean="0">
              <a:solidFill>
                <a:schemeClr val="tx1"/>
              </a:solidFill>
            </a:rPr>
            <a:t>العصر العباسى الثانى  – 33</a:t>
          </a:r>
          <a:r>
            <a:rPr lang="ar-EG" sz="2800" b="1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2ه 655 ه</a:t>
          </a:r>
          <a:endParaRPr lang="en-US" sz="2800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59B35112-8404-4A2D-9B0B-7C7B053E3C0D}" type="parTrans" cxnId="{2FDA5065-5A85-468D-97FB-7E05A5A01ECE}">
      <dgm:prSet/>
      <dgm:spPr/>
      <dgm:t>
        <a:bodyPr/>
        <a:lstStyle/>
        <a:p>
          <a:endParaRPr lang="en-US"/>
        </a:p>
      </dgm:t>
    </dgm:pt>
    <dgm:pt modelId="{53F0C588-05DC-4F5B-96FD-535F8C2F7186}" type="sibTrans" cxnId="{2FDA5065-5A85-468D-97FB-7E05A5A01ECE}">
      <dgm:prSet/>
      <dgm:spPr/>
      <dgm:t>
        <a:bodyPr/>
        <a:lstStyle/>
        <a:p>
          <a:endParaRPr lang="en-US"/>
        </a:p>
      </dgm:t>
    </dgm:pt>
    <dgm:pt modelId="{9E428970-2FD1-4487-B08D-132D700D1760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1- هو عصر الضعف والإنهيار  </a:t>
          </a:r>
          <a:endParaRPr lang="en-US" sz="3200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2BF91C68-44DB-494A-A431-EE96346F3571}" type="parTrans" cxnId="{FF6E0862-B620-4F13-9AB9-29C8BBEF41DA}">
      <dgm:prSet/>
      <dgm:spPr/>
      <dgm:t>
        <a:bodyPr/>
        <a:lstStyle/>
        <a:p>
          <a:endParaRPr lang="en-US"/>
        </a:p>
      </dgm:t>
    </dgm:pt>
    <dgm:pt modelId="{42790345-5348-48F2-AF7B-73536EF6E256}" type="sibTrans" cxnId="{FF6E0862-B620-4F13-9AB9-29C8BBEF41DA}">
      <dgm:prSet/>
      <dgm:spPr/>
      <dgm:t>
        <a:bodyPr/>
        <a:lstStyle/>
        <a:p>
          <a:endParaRPr lang="en-US"/>
        </a:p>
      </dgm:t>
    </dgm:pt>
    <dgm:pt modelId="{27F335C8-E519-43AC-8D4D-5BAA9B583A65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حيث ظهرت فيه العديد من الدول المستقلة </a:t>
          </a:r>
          <a:endParaRPr lang="en-US" sz="3200" b="1" dirty="0">
            <a:solidFill>
              <a:schemeClr val="tx1"/>
            </a:solidFill>
          </a:endParaRPr>
        </a:p>
      </dgm:t>
    </dgm:pt>
    <dgm:pt modelId="{EC0D220D-9EBC-4283-8EFD-132E3AC726FE}" type="parTrans" cxnId="{573FA7BB-4420-436F-8E00-10EA3BE577D0}">
      <dgm:prSet/>
      <dgm:spPr/>
      <dgm:t>
        <a:bodyPr/>
        <a:lstStyle/>
        <a:p>
          <a:endParaRPr lang="en-US"/>
        </a:p>
      </dgm:t>
    </dgm:pt>
    <dgm:pt modelId="{D30B816E-715B-4169-A677-9B68B2BFC96F}" type="sibTrans" cxnId="{573FA7BB-4420-436F-8E00-10EA3BE577D0}">
      <dgm:prSet/>
      <dgm:spPr/>
      <dgm:t>
        <a:bodyPr/>
        <a:lstStyle/>
        <a:p>
          <a:endParaRPr lang="en-US"/>
        </a:p>
      </dgm:t>
    </dgm:pt>
    <dgm:pt modelId="{44673D89-BD80-4401-83C0-CEAC367EE70D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وطمع فيها الغزاة – الصلبيين والتتار  </a:t>
          </a:r>
          <a:endParaRPr lang="en-US" sz="3200" b="1" dirty="0">
            <a:solidFill>
              <a:schemeClr val="tx1"/>
            </a:solidFill>
          </a:endParaRPr>
        </a:p>
      </dgm:t>
    </dgm:pt>
    <dgm:pt modelId="{543C575F-EB6E-48E7-A72B-8E625056AB45}" type="parTrans" cxnId="{24A5959B-D61D-4737-AD48-387A65FC82D9}">
      <dgm:prSet/>
      <dgm:spPr/>
      <dgm:t>
        <a:bodyPr/>
        <a:lstStyle/>
        <a:p>
          <a:endParaRPr lang="en-US"/>
        </a:p>
      </dgm:t>
    </dgm:pt>
    <dgm:pt modelId="{0DB57B9C-28D8-4BD7-9F7E-B8FADB110802}" type="sibTrans" cxnId="{24A5959B-D61D-4737-AD48-387A65FC82D9}">
      <dgm:prSet/>
      <dgm:spPr/>
      <dgm:t>
        <a:bodyPr/>
        <a:lstStyle/>
        <a:p>
          <a:endParaRPr lang="en-US"/>
        </a:p>
      </dgm:t>
    </dgm:pt>
    <dgm:pt modelId="{A894BD11-5131-4C92-B3BA-B6130CA0016D}" type="pres">
      <dgm:prSet presAssocID="{389081E6-7438-46CF-B52D-0F670F7BE2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49E4EB-0CEB-4EF4-9A62-99A02BCB9A07}" type="pres">
      <dgm:prSet presAssocID="{44673D89-BD80-4401-83C0-CEAC367EE70D}" presName="boxAndChildren" presStyleCnt="0"/>
      <dgm:spPr/>
    </dgm:pt>
    <dgm:pt modelId="{FE840EE6-565A-4440-B64F-07EFE6197571}" type="pres">
      <dgm:prSet presAssocID="{44673D89-BD80-4401-83C0-CEAC367EE70D}" presName="parentTextBox" presStyleLbl="node1" presStyleIdx="0" presStyleCnt="4"/>
      <dgm:spPr/>
      <dgm:t>
        <a:bodyPr/>
        <a:lstStyle/>
        <a:p>
          <a:endParaRPr lang="en-US"/>
        </a:p>
      </dgm:t>
    </dgm:pt>
    <dgm:pt modelId="{EC34EC70-80B9-4CFD-8C08-7BA4BE6843A5}" type="pres">
      <dgm:prSet presAssocID="{D30B816E-715B-4169-A677-9B68B2BFC96F}" presName="sp" presStyleCnt="0"/>
      <dgm:spPr/>
    </dgm:pt>
    <dgm:pt modelId="{D8E55B87-3B30-4C47-8B49-36EDD39BA674}" type="pres">
      <dgm:prSet presAssocID="{27F335C8-E519-43AC-8D4D-5BAA9B583A65}" presName="arrowAndChildren" presStyleCnt="0"/>
      <dgm:spPr/>
    </dgm:pt>
    <dgm:pt modelId="{0A23BFD7-12B7-46C4-84C6-76587B6A723B}" type="pres">
      <dgm:prSet presAssocID="{27F335C8-E519-43AC-8D4D-5BAA9B583A65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6BB49EDF-1278-4B1D-A4CB-F11D277E3910}" type="pres">
      <dgm:prSet presAssocID="{42790345-5348-48F2-AF7B-73536EF6E256}" presName="sp" presStyleCnt="0"/>
      <dgm:spPr/>
    </dgm:pt>
    <dgm:pt modelId="{16BF9A91-1869-4D9B-B3B8-3459198469ED}" type="pres">
      <dgm:prSet presAssocID="{9E428970-2FD1-4487-B08D-132D700D1760}" presName="arrowAndChildren" presStyleCnt="0"/>
      <dgm:spPr/>
    </dgm:pt>
    <dgm:pt modelId="{1340A267-F92F-4336-83F2-C88BB96D7014}" type="pres">
      <dgm:prSet presAssocID="{9E428970-2FD1-4487-B08D-132D700D1760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3C4E5D70-27C4-4F71-A9EB-0FF4DFE4B1BE}" type="pres">
      <dgm:prSet presAssocID="{53F0C588-05DC-4F5B-96FD-535F8C2F7186}" presName="sp" presStyleCnt="0"/>
      <dgm:spPr/>
    </dgm:pt>
    <dgm:pt modelId="{AC2B32AD-255B-41E0-86FC-4E43B7ECB37E}" type="pres">
      <dgm:prSet presAssocID="{001EC2CD-2523-4A41-BDF9-175C59744DF0}" presName="arrowAndChildren" presStyleCnt="0"/>
      <dgm:spPr/>
    </dgm:pt>
    <dgm:pt modelId="{35240758-930C-4A0B-9CCF-61CBDFE37867}" type="pres">
      <dgm:prSet presAssocID="{001EC2CD-2523-4A41-BDF9-175C59744DF0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1F61D298-59CF-462E-B348-1C3A4461CA8D}" type="presOf" srcId="{9E428970-2FD1-4487-B08D-132D700D1760}" destId="{1340A267-F92F-4336-83F2-C88BB96D7014}" srcOrd="0" destOrd="0" presId="urn:microsoft.com/office/officeart/2005/8/layout/process4"/>
    <dgm:cxn modelId="{EB29ED02-CD5C-46DE-AB48-049513943259}" type="presOf" srcId="{389081E6-7438-46CF-B52D-0F670F7BE290}" destId="{A894BD11-5131-4C92-B3BA-B6130CA0016D}" srcOrd="0" destOrd="0" presId="urn:microsoft.com/office/officeart/2005/8/layout/process4"/>
    <dgm:cxn modelId="{2FDA5065-5A85-468D-97FB-7E05A5A01ECE}" srcId="{389081E6-7438-46CF-B52D-0F670F7BE290}" destId="{001EC2CD-2523-4A41-BDF9-175C59744DF0}" srcOrd="0" destOrd="0" parTransId="{59B35112-8404-4A2D-9B0B-7C7B053E3C0D}" sibTransId="{53F0C588-05DC-4F5B-96FD-535F8C2F7186}"/>
    <dgm:cxn modelId="{E899E54E-6534-4785-BF66-0E4AD3E1A17C}" type="presOf" srcId="{27F335C8-E519-43AC-8D4D-5BAA9B583A65}" destId="{0A23BFD7-12B7-46C4-84C6-76587B6A723B}" srcOrd="0" destOrd="0" presId="urn:microsoft.com/office/officeart/2005/8/layout/process4"/>
    <dgm:cxn modelId="{573FA7BB-4420-436F-8E00-10EA3BE577D0}" srcId="{389081E6-7438-46CF-B52D-0F670F7BE290}" destId="{27F335C8-E519-43AC-8D4D-5BAA9B583A65}" srcOrd="2" destOrd="0" parTransId="{EC0D220D-9EBC-4283-8EFD-132E3AC726FE}" sibTransId="{D30B816E-715B-4169-A677-9B68B2BFC96F}"/>
    <dgm:cxn modelId="{24A5959B-D61D-4737-AD48-387A65FC82D9}" srcId="{389081E6-7438-46CF-B52D-0F670F7BE290}" destId="{44673D89-BD80-4401-83C0-CEAC367EE70D}" srcOrd="3" destOrd="0" parTransId="{543C575F-EB6E-48E7-A72B-8E625056AB45}" sibTransId="{0DB57B9C-28D8-4BD7-9F7E-B8FADB110802}"/>
    <dgm:cxn modelId="{FF6E0862-B620-4F13-9AB9-29C8BBEF41DA}" srcId="{389081E6-7438-46CF-B52D-0F670F7BE290}" destId="{9E428970-2FD1-4487-B08D-132D700D1760}" srcOrd="1" destOrd="0" parTransId="{2BF91C68-44DB-494A-A431-EE96346F3571}" sibTransId="{42790345-5348-48F2-AF7B-73536EF6E256}"/>
    <dgm:cxn modelId="{6FF92F93-AE08-45BB-9716-3DB05BF7EB16}" type="presOf" srcId="{44673D89-BD80-4401-83C0-CEAC367EE70D}" destId="{FE840EE6-565A-4440-B64F-07EFE6197571}" srcOrd="0" destOrd="0" presId="urn:microsoft.com/office/officeart/2005/8/layout/process4"/>
    <dgm:cxn modelId="{36919E50-67A6-40EB-B64E-101A9F7E86EE}" type="presOf" srcId="{001EC2CD-2523-4A41-BDF9-175C59744DF0}" destId="{35240758-930C-4A0B-9CCF-61CBDFE37867}" srcOrd="0" destOrd="0" presId="urn:microsoft.com/office/officeart/2005/8/layout/process4"/>
    <dgm:cxn modelId="{9BF2D415-7F5B-4EBC-A157-21C8F8A395D9}" type="presParOf" srcId="{A894BD11-5131-4C92-B3BA-B6130CA0016D}" destId="{AD49E4EB-0CEB-4EF4-9A62-99A02BCB9A07}" srcOrd="0" destOrd="0" presId="urn:microsoft.com/office/officeart/2005/8/layout/process4"/>
    <dgm:cxn modelId="{D4E00622-41AA-4E14-9D63-16C0E29B2024}" type="presParOf" srcId="{AD49E4EB-0CEB-4EF4-9A62-99A02BCB9A07}" destId="{FE840EE6-565A-4440-B64F-07EFE6197571}" srcOrd="0" destOrd="0" presId="urn:microsoft.com/office/officeart/2005/8/layout/process4"/>
    <dgm:cxn modelId="{FEC05E5C-1C94-46FC-BD4E-BC7A1F5A4AA1}" type="presParOf" srcId="{A894BD11-5131-4C92-B3BA-B6130CA0016D}" destId="{EC34EC70-80B9-4CFD-8C08-7BA4BE6843A5}" srcOrd="1" destOrd="0" presId="urn:microsoft.com/office/officeart/2005/8/layout/process4"/>
    <dgm:cxn modelId="{7155BA79-E1B1-4E4E-8C4A-D159A5624998}" type="presParOf" srcId="{A894BD11-5131-4C92-B3BA-B6130CA0016D}" destId="{D8E55B87-3B30-4C47-8B49-36EDD39BA674}" srcOrd="2" destOrd="0" presId="urn:microsoft.com/office/officeart/2005/8/layout/process4"/>
    <dgm:cxn modelId="{539B4C85-660D-474B-BB50-2447F445AD9F}" type="presParOf" srcId="{D8E55B87-3B30-4C47-8B49-36EDD39BA674}" destId="{0A23BFD7-12B7-46C4-84C6-76587B6A723B}" srcOrd="0" destOrd="0" presId="urn:microsoft.com/office/officeart/2005/8/layout/process4"/>
    <dgm:cxn modelId="{85627164-A6C3-4F1E-91B8-812FFBD714B1}" type="presParOf" srcId="{A894BD11-5131-4C92-B3BA-B6130CA0016D}" destId="{6BB49EDF-1278-4B1D-A4CB-F11D277E3910}" srcOrd="3" destOrd="0" presId="urn:microsoft.com/office/officeart/2005/8/layout/process4"/>
    <dgm:cxn modelId="{A2D2D381-B4C9-44AF-8103-87227AD45B43}" type="presParOf" srcId="{A894BD11-5131-4C92-B3BA-B6130CA0016D}" destId="{16BF9A91-1869-4D9B-B3B8-3459198469ED}" srcOrd="4" destOrd="0" presId="urn:microsoft.com/office/officeart/2005/8/layout/process4"/>
    <dgm:cxn modelId="{9D784575-01BB-410F-B9CE-AFB45877B9A9}" type="presParOf" srcId="{16BF9A91-1869-4D9B-B3B8-3459198469ED}" destId="{1340A267-F92F-4336-83F2-C88BB96D7014}" srcOrd="0" destOrd="0" presId="urn:microsoft.com/office/officeart/2005/8/layout/process4"/>
    <dgm:cxn modelId="{B2762CE1-F2F5-4D2D-A617-A0CE42FCF746}" type="presParOf" srcId="{A894BD11-5131-4C92-B3BA-B6130CA0016D}" destId="{3C4E5D70-27C4-4F71-A9EB-0FF4DFE4B1BE}" srcOrd="5" destOrd="0" presId="urn:microsoft.com/office/officeart/2005/8/layout/process4"/>
    <dgm:cxn modelId="{E7418195-17A2-4000-B4F8-937761CD7637}" type="presParOf" srcId="{A894BD11-5131-4C92-B3BA-B6130CA0016D}" destId="{AC2B32AD-255B-41E0-86FC-4E43B7ECB37E}" srcOrd="6" destOrd="0" presId="urn:microsoft.com/office/officeart/2005/8/layout/process4"/>
    <dgm:cxn modelId="{B492976B-AFEC-48F8-AD38-ED73A8F0C5A2}" type="presParOf" srcId="{AC2B32AD-255B-41E0-86FC-4E43B7ECB37E}" destId="{35240758-930C-4A0B-9CCF-61CBDFE378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9081E6-7438-46CF-B52D-0F670F7BE290}" type="doc">
      <dgm:prSet loTypeId="urn:microsoft.com/office/officeart/2008/layout/VerticalCurvedList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01EC2CD-2523-4A41-BDF9-175C59744DF0}">
      <dgm:prSet phldrT="[Text]" custT="1"/>
      <dgm:spPr/>
      <dgm:t>
        <a:bodyPr/>
        <a:lstStyle/>
        <a:p>
          <a:pPr algn="ctr"/>
          <a:r>
            <a:rPr lang="ar-EG" sz="2800" b="1" dirty="0" smtClean="0">
              <a:solidFill>
                <a:schemeClr val="tx1"/>
              </a:solidFill>
              <a:latin typeface="Andalus" panose="02020603050405020304" pitchFamily="18" charset="-78"/>
              <a:cs typeface="+mn-cs"/>
            </a:rPr>
            <a:t>1- استمر حكم الدولة العباسية قرابة 525م عاما </a:t>
          </a:r>
          <a:endParaRPr lang="en-US" sz="2800" b="1" dirty="0">
            <a:solidFill>
              <a:schemeClr val="tx1"/>
            </a:solidFill>
            <a:latin typeface="Andalus" panose="02020603050405020304" pitchFamily="18" charset="-78"/>
            <a:cs typeface="+mn-cs"/>
          </a:endParaRPr>
        </a:p>
      </dgm:t>
    </dgm:pt>
    <dgm:pt modelId="{59B35112-8404-4A2D-9B0B-7C7B053E3C0D}" type="parTrans" cxnId="{2FDA5065-5A85-468D-97FB-7E05A5A01ECE}">
      <dgm:prSet/>
      <dgm:spPr/>
      <dgm:t>
        <a:bodyPr/>
        <a:lstStyle/>
        <a:p>
          <a:endParaRPr lang="en-US"/>
        </a:p>
      </dgm:t>
    </dgm:pt>
    <dgm:pt modelId="{53F0C588-05DC-4F5B-96FD-535F8C2F7186}" type="sibTrans" cxnId="{2FDA5065-5A85-468D-97FB-7E05A5A01ECE}">
      <dgm:prSet/>
      <dgm:spPr/>
      <dgm:t>
        <a:bodyPr/>
        <a:lstStyle/>
        <a:p>
          <a:endParaRPr lang="en-US"/>
        </a:p>
      </dgm:t>
    </dgm:pt>
    <dgm:pt modelId="{9E428970-2FD1-4487-B08D-132D700D1760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2- توالى على حكمها 37 خليفة </a:t>
          </a:r>
          <a:endParaRPr lang="en-US" sz="3200" b="1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2BF91C68-44DB-494A-A431-EE96346F3571}" type="parTrans" cxnId="{FF6E0862-B620-4F13-9AB9-29C8BBEF41DA}">
      <dgm:prSet/>
      <dgm:spPr/>
      <dgm:t>
        <a:bodyPr/>
        <a:lstStyle/>
        <a:p>
          <a:endParaRPr lang="en-US"/>
        </a:p>
      </dgm:t>
    </dgm:pt>
    <dgm:pt modelId="{42790345-5348-48F2-AF7B-73536EF6E256}" type="sibTrans" cxnId="{FF6E0862-B620-4F13-9AB9-29C8BBEF41DA}">
      <dgm:prSet/>
      <dgm:spPr/>
      <dgm:t>
        <a:bodyPr/>
        <a:lstStyle/>
        <a:p>
          <a:endParaRPr lang="en-US"/>
        </a:p>
      </dgm:t>
    </dgm:pt>
    <dgm:pt modelId="{658BDEB9-1598-422B-9B28-1642EE10024B}" type="pres">
      <dgm:prSet presAssocID="{389081E6-7438-46CF-B52D-0F670F7BE29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5673811-4F15-4AA5-9A4F-C1360F3671B1}" type="pres">
      <dgm:prSet presAssocID="{389081E6-7438-46CF-B52D-0F670F7BE290}" presName="Name1" presStyleCnt="0"/>
      <dgm:spPr/>
    </dgm:pt>
    <dgm:pt modelId="{BA36F168-AB7D-4A58-9533-36B1522A3528}" type="pres">
      <dgm:prSet presAssocID="{389081E6-7438-46CF-B52D-0F670F7BE290}" presName="cycle" presStyleCnt="0"/>
      <dgm:spPr/>
    </dgm:pt>
    <dgm:pt modelId="{172E351C-69B6-4081-9862-0D5C358502DC}" type="pres">
      <dgm:prSet presAssocID="{389081E6-7438-46CF-B52D-0F670F7BE290}" presName="srcNode" presStyleLbl="node1" presStyleIdx="0" presStyleCnt="2"/>
      <dgm:spPr/>
    </dgm:pt>
    <dgm:pt modelId="{490E843C-A639-4D71-99C1-DFF635067F76}" type="pres">
      <dgm:prSet presAssocID="{389081E6-7438-46CF-B52D-0F670F7BE290}" presName="conn" presStyleLbl="parChTrans1D2" presStyleIdx="0" presStyleCnt="1"/>
      <dgm:spPr/>
      <dgm:t>
        <a:bodyPr/>
        <a:lstStyle/>
        <a:p>
          <a:endParaRPr lang="en-US"/>
        </a:p>
      </dgm:t>
    </dgm:pt>
    <dgm:pt modelId="{9E0AEFAD-9C66-4BEE-99C8-BE32F70D6713}" type="pres">
      <dgm:prSet presAssocID="{389081E6-7438-46CF-B52D-0F670F7BE290}" presName="extraNode" presStyleLbl="node1" presStyleIdx="0" presStyleCnt="2"/>
      <dgm:spPr/>
    </dgm:pt>
    <dgm:pt modelId="{46A72D86-80DC-43D9-99FB-1951FA1ED9BB}" type="pres">
      <dgm:prSet presAssocID="{389081E6-7438-46CF-B52D-0F670F7BE290}" presName="dstNode" presStyleLbl="node1" presStyleIdx="0" presStyleCnt="2"/>
      <dgm:spPr/>
    </dgm:pt>
    <dgm:pt modelId="{41955394-27C5-4A4B-8B49-8ED75F22FA8C}" type="pres">
      <dgm:prSet presAssocID="{001EC2CD-2523-4A41-BDF9-175C59744DF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76946-89D5-4FCD-986C-B348F8B1BE8C}" type="pres">
      <dgm:prSet presAssocID="{001EC2CD-2523-4A41-BDF9-175C59744DF0}" presName="accent_1" presStyleCnt="0"/>
      <dgm:spPr/>
    </dgm:pt>
    <dgm:pt modelId="{B45E9B79-92D4-4A51-92B9-2A69A3D16D65}" type="pres">
      <dgm:prSet presAssocID="{001EC2CD-2523-4A41-BDF9-175C59744DF0}" presName="accentRepeatNode" presStyleLbl="solidFgAcc1" presStyleIdx="0" presStyleCnt="2"/>
      <dgm:spPr/>
    </dgm:pt>
    <dgm:pt modelId="{FDA10EE4-CCAE-4BCC-8E29-36F90D17424B}" type="pres">
      <dgm:prSet presAssocID="{9E428970-2FD1-4487-B08D-132D700D1760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116B00-6A77-4215-81B4-1ECC0DE260DF}" type="pres">
      <dgm:prSet presAssocID="{9E428970-2FD1-4487-B08D-132D700D1760}" presName="accent_2" presStyleCnt="0"/>
      <dgm:spPr/>
    </dgm:pt>
    <dgm:pt modelId="{045C91CC-DDB3-4111-B6AB-2FBDB4C007AE}" type="pres">
      <dgm:prSet presAssocID="{9E428970-2FD1-4487-B08D-132D700D1760}" presName="accentRepeatNode" presStyleLbl="solidFgAcc1" presStyleIdx="1" presStyleCnt="2"/>
      <dgm:spPr/>
    </dgm:pt>
  </dgm:ptLst>
  <dgm:cxnLst>
    <dgm:cxn modelId="{2FDA5065-5A85-468D-97FB-7E05A5A01ECE}" srcId="{389081E6-7438-46CF-B52D-0F670F7BE290}" destId="{001EC2CD-2523-4A41-BDF9-175C59744DF0}" srcOrd="0" destOrd="0" parTransId="{59B35112-8404-4A2D-9B0B-7C7B053E3C0D}" sibTransId="{53F0C588-05DC-4F5B-96FD-535F8C2F7186}"/>
    <dgm:cxn modelId="{50D3CC2A-52E9-4CC9-8B66-36E01C1D7DEF}" type="presOf" srcId="{53F0C588-05DC-4F5B-96FD-535F8C2F7186}" destId="{490E843C-A639-4D71-99C1-DFF635067F76}" srcOrd="0" destOrd="0" presId="urn:microsoft.com/office/officeart/2008/layout/VerticalCurvedList"/>
    <dgm:cxn modelId="{FF6E0862-B620-4F13-9AB9-29C8BBEF41DA}" srcId="{389081E6-7438-46CF-B52D-0F670F7BE290}" destId="{9E428970-2FD1-4487-B08D-132D700D1760}" srcOrd="1" destOrd="0" parTransId="{2BF91C68-44DB-494A-A431-EE96346F3571}" sibTransId="{42790345-5348-48F2-AF7B-73536EF6E256}"/>
    <dgm:cxn modelId="{688493C8-9F61-49C9-90F5-C28FF598B3F8}" type="presOf" srcId="{389081E6-7438-46CF-B52D-0F670F7BE290}" destId="{658BDEB9-1598-422B-9B28-1642EE10024B}" srcOrd="0" destOrd="0" presId="urn:microsoft.com/office/officeart/2008/layout/VerticalCurvedList"/>
    <dgm:cxn modelId="{499847C6-135B-4CD0-AEA6-FD993EB5F2BD}" type="presOf" srcId="{9E428970-2FD1-4487-B08D-132D700D1760}" destId="{FDA10EE4-CCAE-4BCC-8E29-36F90D17424B}" srcOrd="0" destOrd="0" presId="urn:microsoft.com/office/officeart/2008/layout/VerticalCurvedList"/>
    <dgm:cxn modelId="{236052BA-EF75-4A0F-8A38-DC6F42E11312}" type="presOf" srcId="{001EC2CD-2523-4A41-BDF9-175C59744DF0}" destId="{41955394-27C5-4A4B-8B49-8ED75F22FA8C}" srcOrd="0" destOrd="0" presId="urn:microsoft.com/office/officeart/2008/layout/VerticalCurvedList"/>
    <dgm:cxn modelId="{C7910EE6-7D78-47AA-9D3C-6A3CDFC03F0E}" type="presParOf" srcId="{658BDEB9-1598-422B-9B28-1642EE10024B}" destId="{85673811-4F15-4AA5-9A4F-C1360F3671B1}" srcOrd="0" destOrd="0" presId="urn:microsoft.com/office/officeart/2008/layout/VerticalCurvedList"/>
    <dgm:cxn modelId="{D3EBD243-827D-4BFE-9F16-F60CAA973A7B}" type="presParOf" srcId="{85673811-4F15-4AA5-9A4F-C1360F3671B1}" destId="{BA36F168-AB7D-4A58-9533-36B1522A3528}" srcOrd="0" destOrd="0" presId="urn:microsoft.com/office/officeart/2008/layout/VerticalCurvedList"/>
    <dgm:cxn modelId="{506C0E53-17DC-4205-9619-DB5FB88A4432}" type="presParOf" srcId="{BA36F168-AB7D-4A58-9533-36B1522A3528}" destId="{172E351C-69B6-4081-9862-0D5C358502DC}" srcOrd="0" destOrd="0" presId="urn:microsoft.com/office/officeart/2008/layout/VerticalCurvedList"/>
    <dgm:cxn modelId="{21D38457-4E69-4347-8CA7-60B9CB72A711}" type="presParOf" srcId="{BA36F168-AB7D-4A58-9533-36B1522A3528}" destId="{490E843C-A639-4D71-99C1-DFF635067F76}" srcOrd="1" destOrd="0" presId="urn:microsoft.com/office/officeart/2008/layout/VerticalCurvedList"/>
    <dgm:cxn modelId="{375C1B2E-6487-4232-8D74-AAD787E608CA}" type="presParOf" srcId="{BA36F168-AB7D-4A58-9533-36B1522A3528}" destId="{9E0AEFAD-9C66-4BEE-99C8-BE32F70D6713}" srcOrd="2" destOrd="0" presId="urn:microsoft.com/office/officeart/2008/layout/VerticalCurvedList"/>
    <dgm:cxn modelId="{7CF7563C-3F86-42B0-ADDD-299041A633A4}" type="presParOf" srcId="{BA36F168-AB7D-4A58-9533-36B1522A3528}" destId="{46A72D86-80DC-43D9-99FB-1951FA1ED9BB}" srcOrd="3" destOrd="0" presId="urn:microsoft.com/office/officeart/2008/layout/VerticalCurvedList"/>
    <dgm:cxn modelId="{844FEBE2-7E27-439D-9384-2A9D1B56AF2B}" type="presParOf" srcId="{85673811-4F15-4AA5-9A4F-C1360F3671B1}" destId="{41955394-27C5-4A4B-8B49-8ED75F22FA8C}" srcOrd="1" destOrd="0" presId="urn:microsoft.com/office/officeart/2008/layout/VerticalCurvedList"/>
    <dgm:cxn modelId="{D342DD35-EA34-4CD0-A080-268E75ADDB8A}" type="presParOf" srcId="{85673811-4F15-4AA5-9A4F-C1360F3671B1}" destId="{35676946-89D5-4FCD-986C-B348F8B1BE8C}" srcOrd="2" destOrd="0" presId="urn:microsoft.com/office/officeart/2008/layout/VerticalCurvedList"/>
    <dgm:cxn modelId="{54F71DF1-57C6-4B7C-B4CA-65BD3F1CEDA0}" type="presParOf" srcId="{35676946-89D5-4FCD-986C-B348F8B1BE8C}" destId="{B45E9B79-92D4-4A51-92B9-2A69A3D16D65}" srcOrd="0" destOrd="0" presId="urn:microsoft.com/office/officeart/2008/layout/VerticalCurvedList"/>
    <dgm:cxn modelId="{31F829AE-BEB9-4CF6-A459-15F7EA044FE9}" type="presParOf" srcId="{85673811-4F15-4AA5-9A4F-C1360F3671B1}" destId="{FDA10EE4-CCAE-4BCC-8E29-36F90D17424B}" srcOrd="3" destOrd="0" presId="urn:microsoft.com/office/officeart/2008/layout/VerticalCurvedList"/>
    <dgm:cxn modelId="{40BEBB30-D640-4823-B828-4D442A73725E}" type="presParOf" srcId="{85673811-4F15-4AA5-9A4F-C1360F3671B1}" destId="{6B116B00-6A77-4215-81B4-1ECC0DE260DF}" srcOrd="4" destOrd="0" presId="urn:microsoft.com/office/officeart/2008/layout/VerticalCurvedList"/>
    <dgm:cxn modelId="{A435FF56-1EF4-4723-95A7-7EDC115B3FDE}" type="presParOf" srcId="{6B116B00-6A77-4215-81B4-1ECC0DE260DF}" destId="{045C91CC-DDB3-4111-B6AB-2FBDB4C007A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A3AB85-F59E-4B76-8EF4-942425EF7952}" type="doc">
      <dgm:prSet loTypeId="urn:microsoft.com/office/officeart/2005/8/layout/architecture" loCatId="hierarchy" qsTypeId="urn:microsoft.com/office/officeart/2005/8/quickstyle/3d9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649DEB-C755-44C8-8466-F2219A2C10A4}">
      <dgm:prSet phldrT="[Text]"/>
      <dgm:spPr/>
      <dgm:t>
        <a:bodyPr/>
        <a:lstStyle/>
        <a:p>
          <a:r>
            <a:rPr lang="ar-EG" dirty="0" smtClean="0"/>
            <a:t>أشهر الخلفاء</a:t>
          </a:r>
          <a:endParaRPr lang="en-US" dirty="0"/>
        </a:p>
      </dgm:t>
    </dgm:pt>
    <dgm:pt modelId="{D9113B93-B808-482B-8C64-456C947624BB}" type="parTrans" cxnId="{0B786611-2E37-4AE6-B80D-AA67A9253442}">
      <dgm:prSet/>
      <dgm:spPr/>
      <dgm:t>
        <a:bodyPr/>
        <a:lstStyle/>
        <a:p>
          <a:endParaRPr lang="en-US"/>
        </a:p>
      </dgm:t>
    </dgm:pt>
    <dgm:pt modelId="{F6161A94-73E2-403E-AD4E-1F9AC026D61A}" type="sibTrans" cxnId="{0B786611-2E37-4AE6-B80D-AA67A9253442}">
      <dgm:prSet/>
      <dgm:spPr/>
      <dgm:t>
        <a:bodyPr/>
        <a:lstStyle/>
        <a:p>
          <a:endParaRPr lang="en-US"/>
        </a:p>
      </dgm:t>
    </dgm:pt>
    <dgm:pt modelId="{1AAA40EB-6BDC-4C09-96B6-A3E1F7A98CE4}">
      <dgm:prSet phldrT="[Text]" custT="1"/>
      <dgm:spPr/>
      <dgm:t>
        <a:bodyPr/>
        <a:lstStyle/>
        <a:p>
          <a:r>
            <a:rPr lang="ar-EG" sz="3600" b="1" dirty="0" smtClean="0"/>
            <a:t>أبو العباس</a:t>
          </a:r>
          <a:endParaRPr lang="ar-EG" sz="4000" b="1" dirty="0" smtClean="0"/>
        </a:p>
        <a:p>
          <a:r>
            <a:rPr lang="ar-EG" sz="2800" b="1" dirty="0" smtClean="0">
              <a:latin typeface="Andalus" panose="02020603050405020304" pitchFamily="18" charset="-78"/>
              <a:cs typeface="Andalus" panose="02020603050405020304" pitchFamily="18" charset="-78"/>
            </a:rPr>
            <a:t>132- 136ه</a:t>
          </a:r>
          <a:endParaRPr lang="en-US" sz="2800" b="1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D497BD9E-5218-4FDD-9DB7-B1E5481FFCB6}" type="parTrans" cxnId="{03199196-619F-409A-BB98-DAD7C60AE8CD}">
      <dgm:prSet/>
      <dgm:spPr/>
      <dgm:t>
        <a:bodyPr/>
        <a:lstStyle/>
        <a:p>
          <a:endParaRPr lang="en-US"/>
        </a:p>
      </dgm:t>
    </dgm:pt>
    <dgm:pt modelId="{B2B25EEF-B183-4973-AFB0-79E8B75CB3D7}" type="sibTrans" cxnId="{03199196-619F-409A-BB98-DAD7C60AE8CD}">
      <dgm:prSet/>
      <dgm:spPr/>
      <dgm:t>
        <a:bodyPr/>
        <a:lstStyle/>
        <a:p>
          <a:endParaRPr lang="en-US"/>
        </a:p>
      </dgm:t>
    </dgm:pt>
    <dgm:pt modelId="{3C0647BB-C393-4688-ABA7-3BA940C02CA1}">
      <dgm:prSet phldrT="[Text]" custT="1"/>
      <dgm:spPr/>
      <dgm:t>
        <a:bodyPr/>
        <a:lstStyle/>
        <a:p>
          <a:r>
            <a:rPr lang="ar-EG" sz="2800" b="1" smtClean="0"/>
            <a:t>المعتصم </a:t>
          </a:r>
        </a:p>
        <a:p>
          <a:r>
            <a:rPr lang="ar-EG" sz="2800" b="1" smtClean="0">
              <a:latin typeface="Andalus" panose="02020603050405020304" pitchFamily="18" charset="-78"/>
              <a:cs typeface="Andalus" panose="02020603050405020304" pitchFamily="18" charset="-78"/>
            </a:rPr>
            <a:t>218- 237ه</a:t>
          </a:r>
          <a:endParaRPr lang="en-US" sz="2800" b="1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A9B3A486-C694-49C9-9765-7090F715327C}" type="parTrans" cxnId="{4FBDA0C5-7A58-4B59-8AB6-0EE5EF1C8BCE}">
      <dgm:prSet/>
      <dgm:spPr/>
      <dgm:t>
        <a:bodyPr/>
        <a:lstStyle/>
        <a:p>
          <a:endParaRPr lang="en-US"/>
        </a:p>
      </dgm:t>
    </dgm:pt>
    <dgm:pt modelId="{823C0A99-642F-494F-AAF5-EFB418E18415}" type="sibTrans" cxnId="{4FBDA0C5-7A58-4B59-8AB6-0EE5EF1C8BCE}">
      <dgm:prSet/>
      <dgm:spPr/>
      <dgm:t>
        <a:bodyPr/>
        <a:lstStyle/>
        <a:p>
          <a:endParaRPr lang="en-US"/>
        </a:p>
      </dgm:t>
    </dgm:pt>
    <dgm:pt modelId="{56EF419D-B0A8-4541-BD14-4CDBFF82276B}">
      <dgm:prSet phldrT="[Text]" custT="1"/>
      <dgm:spPr/>
      <dgm:t>
        <a:bodyPr/>
        <a:lstStyle/>
        <a:p>
          <a:r>
            <a:rPr lang="ar-EG" sz="2800" b="1" smtClean="0"/>
            <a:t>هارون</a:t>
          </a:r>
          <a:r>
            <a:rPr lang="ar-EG" sz="2400" smtClean="0"/>
            <a:t> </a:t>
          </a:r>
          <a:r>
            <a:rPr lang="ar-EG" sz="2800" b="1" smtClean="0"/>
            <a:t>الرشيد</a:t>
          </a:r>
        </a:p>
        <a:p>
          <a:r>
            <a:rPr lang="ar-EG" sz="2800" b="1" smtClean="0"/>
            <a:t>170- 193ه </a:t>
          </a:r>
          <a:endParaRPr lang="en-US" sz="2800" b="1" dirty="0"/>
        </a:p>
      </dgm:t>
    </dgm:pt>
    <dgm:pt modelId="{20DB5548-FB82-482F-817F-80C95CD7D417}" type="parTrans" cxnId="{4ED55F10-6952-4DE3-B710-1CCBADBF5E46}">
      <dgm:prSet/>
      <dgm:spPr/>
      <dgm:t>
        <a:bodyPr/>
        <a:lstStyle/>
        <a:p>
          <a:endParaRPr lang="en-US"/>
        </a:p>
      </dgm:t>
    </dgm:pt>
    <dgm:pt modelId="{5AC46DFE-3F20-43E9-92BD-26EC204F20D3}" type="sibTrans" cxnId="{4ED55F10-6952-4DE3-B710-1CCBADBF5E46}">
      <dgm:prSet/>
      <dgm:spPr/>
      <dgm:t>
        <a:bodyPr/>
        <a:lstStyle/>
        <a:p>
          <a:endParaRPr lang="en-US"/>
        </a:p>
      </dgm:t>
    </dgm:pt>
    <dgm:pt modelId="{1CDC9EFF-DB8F-49F2-AC96-A306FA34DE38}">
      <dgm:prSet phldrT="[Text]" custT="1"/>
      <dgm:spPr/>
      <dgm:t>
        <a:bodyPr/>
        <a:lstStyle/>
        <a:p>
          <a:r>
            <a:rPr lang="ar-EG" sz="2800" b="1" dirty="0" smtClean="0"/>
            <a:t>المأمون </a:t>
          </a:r>
          <a:endParaRPr lang="ar-EG" sz="3200" b="1" dirty="0" smtClean="0"/>
        </a:p>
        <a:p>
          <a:r>
            <a:rPr lang="ar-EG" sz="2800" b="1" dirty="0" smtClean="0">
              <a:latin typeface="Andalus" panose="02020603050405020304" pitchFamily="18" charset="-78"/>
              <a:cs typeface="Andalus" panose="02020603050405020304" pitchFamily="18" charset="-78"/>
            </a:rPr>
            <a:t>198- 218ه</a:t>
          </a:r>
          <a:endParaRPr lang="en-US" sz="2800" b="1" dirty="0">
            <a:latin typeface="Andalus" panose="02020603050405020304" pitchFamily="18" charset="-78"/>
            <a:cs typeface="Andalus" panose="02020603050405020304" pitchFamily="18" charset="-78"/>
          </a:endParaRPr>
        </a:p>
      </dgm:t>
    </dgm:pt>
    <dgm:pt modelId="{51193BDF-58FF-4BBD-A20F-E5088636204F}" type="parTrans" cxnId="{7ADC00D1-7135-4DA3-BD04-98D2B70A9F8A}">
      <dgm:prSet/>
      <dgm:spPr/>
      <dgm:t>
        <a:bodyPr/>
        <a:lstStyle/>
        <a:p>
          <a:endParaRPr lang="en-US"/>
        </a:p>
      </dgm:t>
    </dgm:pt>
    <dgm:pt modelId="{2134CD3C-B8E3-4B87-BDE0-BD9302F9C723}" type="sibTrans" cxnId="{7ADC00D1-7135-4DA3-BD04-98D2B70A9F8A}">
      <dgm:prSet/>
      <dgm:spPr/>
      <dgm:t>
        <a:bodyPr/>
        <a:lstStyle/>
        <a:p>
          <a:endParaRPr lang="en-US"/>
        </a:p>
      </dgm:t>
    </dgm:pt>
    <dgm:pt modelId="{354ED669-7087-4909-B133-0F8E2D798CCB}">
      <dgm:prSet phldrT="[Text]" custT="1"/>
      <dgm:spPr/>
      <dgm:t>
        <a:bodyPr/>
        <a:lstStyle/>
        <a:p>
          <a:r>
            <a:rPr lang="ar-EG" sz="2800" smtClean="0"/>
            <a:t>أبو جعفر المنصور</a:t>
          </a:r>
        </a:p>
        <a:p>
          <a:r>
            <a:rPr lang="ar-EG" sz="2400" smtClean="0"/>
            <a:t>136- </a:t>
          </a:r>
          <a:r>
            <a:rPr lang="ar-EG" sz="2400" smtClean="0">
              <a:latin typeface="Andalus" panose="02020603050405020304" pitchFamily="18" charset="-78"/>
              <a:cs typeface="Andalus" panose="02020603050405020304" pitchFamily="18" charset="-78"/>
            </a:rPr>
            <a:t>158ه</a:t>
          </a:r>
          <a:r>
            <a:rPr lang="ar-EG" sz="2400" smtClean="0"/>
            <a:t> </a:t>
          </a:r>
          <a:endParaRPr lang="ar-EG" sz="2400" dirty="0" smtClean="0"/>
        </a:p>
      </dgm:t>
    </dgm:pt>
    <dgm:pt modelId="{83D9D82A-4622-4EEF-9E99-E81189F1BBF6}" type="parTrans" cxnId="{6FDB625C-88D7-4D81-854F-E7B6B326593B}">
      <dgm:prSet/>
      <dgm:spPr/>
      <dgm:t>
        <a:bodyPr/>
        <a:lstStyle/>
        <a:p>
          <a:endParaRPr lang="en-US"/>
        </a:p>
      </dgm:t>
    </dgm:pt>
    <dgm:pt modelId="{6812FAD2-8EE9-462E-8341-A68B7B387FFF}" type="sibTrans" cxnId="{6FDB625C-88D7-4D81-854F-E7B6B326593B}">
      <dgm:prSet/>
      <dgm:spPr/>
      <dgm:t>
        <a:bodyPr/>
        <a:lstStyle/>
        <a:p>
          <a:endParaRPr lang="en-US"/>
        </a:p>
      </dgm:t>
    </dgm:pt>
    <dgm:pt modelId="{92AE9C47-5055-4B22-80F5-576392EB7F52}" type="pres">
      <dgm:prSet presAssocID="{86A3AB85-F59E-4B76-8EF4-942425EF795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60BD05E-CC66-4292-8C45-31E10E5D5184}" type="pres">
      <dgm:prSet presAssocID="{85649DEB-C755-44C8-8466-F2219A2C10A4}" presName="vertOne" presStyleCnt="0"/>
      <dgm:spPr/>
    </dgm:pt>
    <dgm:pt modelId="{348F39CF-E4B5-48B3-AE30-835AE8A0B1F1}" type="pres">
      <dgm:prSet presAssocID="{85649DEB-C755-44C8-8466-F2219A2C10A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98E2BF-F7B9-4760-AB37-88A60A16244E}" type="pres">
      <dgm:prSet presAssocID="{85649DEB-C755-44C8-8466-F2219A2C10A4}" presName="parTransOne" presStyleCnt="0"/>
      <dgm:spPr/>
    </dgm:pt>
    <dgm:pt modelId="{1D6AC3D1-9FBA-4D74-B9B0-56F5E541C060}" type="pres">
      <dgm:prSet presAssocID="{85649DEB-C755-44C8-8466-F2219A2C10A4}" presName="horzOne" presStyleCnt="0"/>
      <dgm:spPr/>
    </dgm:pt>
    <dgm:pt modelId="{B27D3CA5-155A-4BA8-A9BF-4B6D69BE9E0A}" type="pres">
      <dgm:prSet presAssocID="{1AAA40EB-6BDC-4C09-96B6-A3E1F7A98CE4}" presName="vertTwo" presStyleCnt="0"/>
      <dgm:spPr/>
    </dgm:pt>
    <dgm:pt modelId="{68E462A2-E773-4B34-9E75-68945B523386}" type="pres">
      <dgm:prSet presAssocID="{1AAA40EB-6BDC-4C09-96B6-A3E1F7A98CE4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82B97A-A6A9-4381-86E0-5C95A11069E2}" type="pres">
      <dgm:prSet presAssocID="{1AAA40EB-6BDC-4C09-96B6-A3E1F7A98CE4}" presName="horzTwo" presStyleCnt="0"/>
      <dgm:spPr/>
    </dgm:pt>
    <dgm:pt modelId="{0CF9B1C9-C3EB-4558-ACA1-8A68165D43CC}" type="pres">
      <dgm:prSet presAssocID="{B2B25EEF-B183-4973-AFB0-79E8B75CB3D7}" presName="sibSpaceTwo" presStyleCnt="0"/>
      <dgm:spPr/>
    </dgm:pt>
    <dgm:pt modelId="{53E25ACB-5DB0-4048-B997-89431E8A84FD}" type="pres">
      <dgm:prSet presAssocID="{354ED669-7087-4909-B133-0F8E2D798CCB}" presName="vertTwo" presStyleCnt="0"/>
      <dgm:spPr/>
    </dgm:pt>
    <dgm:pt modelId="{653FACD5-0142-4E83-9960-F787D8E863D6}" type="pres">
      <dgm:prSet presAssocID="{354ED669-7087-4909-B133-0F8E2D798CCB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17D4FA-C05E-4705-8EB6-43ABE4C9F347}" type="pres">
      <dgm:prSet presAssocID="{354ED669-7087-4909-B133-0F8E2D798CCB}" presName="horzTwo" presStyleCnt="0"/>
      <dgm:spPr/>
    </dgm:pt>
    <dgm:pt modelId="{6F566D1E-E6DA-4DAC-991B-00AC2E0DBC04}" type="pres">
      <dgm:prSet presAssocID="{6812FAD2-8EE9-462E-8341-A68B7B387FFF}" presName="sibSpaceTwo" presStyleCnt="0"/>
      <dgm:spPr/>
    </dgm:pt>
    <dgm:pt modelId="{4C973E50-C7AD-4871-AFB5-8F7ED7FCA0C7}" type="pres">
      <dgm:prSet presAssocID="{56EF419D-B0A8-4541-BD14-4CDBFF82276B}" presName="vertTwo" presStyleCnt="0"/>
      <dgm:spPr/>
    </dgm:pt>
    <dgm:pt modelId="{0B46F417-99F2-4794-A660-3D6B38A280F7}" type="pres">
      <dgm:prSet presAssocID="{56EF419D-B0A8-4541-BD14-4CDBFF82276B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1E7DEC-6270-4636-B6BA-D016855FFA82}" type="pres">
      <dgm:prSet presAssocID="{56EF419D-B0A8-4541-BD14-4CDBFF82276B}" presName="horzTwo" presStyleCnt="0"/>
      <dgm:spPr/>
    </dgm:pt>
    <dgm:pt modelId="{94DFE193-D1B8-4C8F-A5E1-709808AA69AC}" type="pres">
      <dgm:prSet presAssocID="{5AC46DFE-3F20-43E9-92BD-26EC204F20D3}" presName="sibSpaceTwo" presStyleCnt="0"/>
      <dgm:spPr/>
    </dgm:pt>
    <dgm:pt modelId="{F8431B4C-291F-418E-94E1-799C0429D4BA}" type="pres">
      <dgm:prSet presAssocID="{1CDC9EFF-DB8F-49F2-AC96-A306FA34DE38}" presName="vertTwo" presStyleCnt="0"/>
      <dgm:spPr/>
    </dgm:pt>
    <dgm:pt modelId="{6C31275F-0D0C-490C-A438-6836AE5D292A}" type="pres">
      <dgm:prSet presAssocID="{1CDC9EFF-DB8F-49F2-AC96-A306FA34DE38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D72EB1-5508-4355-8904-6A9858908A08}" type="pres">
      <dgm:prSet presAssocID="{1CDC9EFF-DB8F-49F2-AC96-A306FA34DE38}" presName="horzTwo" presStyleCnt="0"/>
      <dgm:spPr/>
    </dgm:pt>
    <dgm:pt modelId="{59948D6F-6F34-4075-BED5-592D1851C66C}" type="pres">
      <dgm:prSet presAssocID="{2134CD3C-B8E3-4B87-BDE0-BD9302F9C723}" presName="sibSpaceTwo" presStyleCnt="0"/>
      <dgm:spPr/>
    </dgm:pt>
    <dgm:pt modelId="{94D59AD3-6DA3-4E46-BB0F-02AFFA88798F}" type="pres">
      <dgm:prSet presAssocID="{3C0647BB-C393-4688-ABA7-3BA940C02CA1}" presName="vertTwo" presStyleCnt="0"/>
      <dgm:spPr/>
    </dgm:pt>
    <dgm:pt modelId="{12AEE123-ED08-468F-90B5-CAD13296BD65}" type="pres">
      <dgm:prSet presAssocID="{3C0647BB-C393-4688-ABA7-3BA940C02CA1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D9A307-5CFE-4627-81AA-6AC944966934}" type="pres">
      <dgm:prSet presAssocID="{3C0647BB-C393-4688-ABA7-3BA940C02CA1}" presName="horzTwo" presStyleCnt="0"/>
      <dgm:spPr/>
    </dgm:pt>
  </dgm:ptLst>
  <dgm:cxnLst>
    <dgm:cxn modelId="{6FDB625C-88D7-4D81-854F-E7B6B326593B}" srcId="{85649DEB-C755-44C8-8466-F2219A2C10A4}" destId="{354ED669-7087-4909-B133-0F8E2D798CCB}" srcOrd="1" destOrd="0" parTransId="{83D9D82A-4622-4EEF-9E99-E81189F1BBF6}" sibTransId="{6812FAD2-8EE9-462E-8341-A68B7B387FFF}"/>
    <dgm:cxn modelId="{14660041-F50A-44DF-BD99-D1E5B15674B9}" type="presOf" srcId="{1AAA40EB-6BDC-4C09-96B6-A3E1F7A98CE4}" destId="{68E462A2-E773-4B34-9E75-68945B523386}" srcOrd="0" destOrd="0" presId="urn:microsoft.com/office/officeart/2005/8/layout/architecture"/>
    <dgm:cxn modelId="{7ADC00D1-7135-4DA3-BD04-98D2B70A9F8A}" srcId="{85649DEB-C755-44C8-8466-F2219A2C10A4}" destId="{1CDC9EFF-DB8F-49F2-AC96-A306FA34DE38}" srcOrd="3" destOrd="0" parTransId="{51193BDF-58FF-4BBD-A20F-E5088636204F}" sibTransId="{2134CD3C-B8E3-4B87-BDE0-BD9302F9C723}"/>
    <dgm:cxn modelId="{0B786611-2E37-4AE6-B80D-AA67A9253442}" srcId="{86A3AB85-F59E-4B76-8EF4-942425EF7952}" destId="{85649DEB-C755-44C8-8466-F2219A2C10A4}" srcOrd="0" destOrd="0" parTransId="{D9113B93-B808-482B-8C64-456C947624BB}" sibTransId="{F6161A94-73E2-403E-AD4E-1F9AC026D61A}"/>
    <dgm:cxn modelId="{4CB6B7E9-E071-42D2-B773-70715F12B9D5}" type="presOf" srcId="{86A3AB85-F59E-4B76-8EF4-942425EF7952}" destId="{92AE9C47-5055-4B22-80F5-576392EB7F52}" srcOrd="0" destOrd="0" presId="urn:microsoft.com/office/officeart/2005/8/layout/architecture"/>
    <dgm:cxn modelId="{1740CB72-496D-4EBD-9589-1DAC1E3ED0DC}" type="presOf" srcId="{354ED669-7087-4909-B133-0F8E2D798CCB}" destId="{653FACD5-0142-4E83-9960-F787D8E863D6}" srcOrd="0" destOrd="0" presId="urn:microsoft.com/office/officeart/2005/8/layout/architecture"/>
    <dgm:cxn modelId="{03199196-619F-409A-BB98-DAD7C60AE8CD}" srcId="{85649DEB-C755-44C8-8466-F2219A2C10A4}" destId="{1AAA40EB-6BDC-4C09-96B6-A3E1F7A98CE4}" srcOrd="0" destOrd="0" parTransId="{D497BD9E-5218-4FDD-9DB7-B1E5481FFCB6}" sibTransId="{B2B25EEF-B183-4973-AFB0-79E8B75CB3D7}"/>
    <dgm:cxn modelId="{EA0E775E-A2C6-4159-A3D1-C992E5CFB2B0}" type="presOf" srcId="{56EF419D-B0A8-4541-BD14-4CDBFF82276B}" destId="{0B46F417-99F2-4794-A660-3D6B38A280F7}" srcOrd="0" destOrd="0" presId="urn:microsoft.com/office/officeart/2005/8/layout/architecture"/>
    <dgm:cxn modelId="{A18758F0-B135-4A80-8F99-6A4E25E0185F}" type="presOf" srcId="{3C0647BB-C393-4688-ABA7-3BA940C02CA1}" destId="{12AEE123-ED08-468F-90B5-CAD13296BD65}" srcOrd="0" destOrd="0" presId="urn:microsoft.com/office/officeart/2005/8/layout/architecture"/>
    <dgm:cxn modelId="{EE3D8CBF-24A8-4C3A-9AC0-E767FBE38862}" type="presOf" srcId="{85649DEB-C755-44C8-8466-F2219A2C10A4}" destId="{348F39CF-E4B5-48B3-AE30-835AE8A0B1F1}" srcOrd="0" destOrd="0" presId="urn:microsoft.com/office/officeart/2005/8/layout/architecture"/>
    <dgm:cxn modelId="{7087D4FF-9CC4-4DD7-B05D-4A4C91B3DE4E}" type="presOf" srcId="{1CDC9EFF-DB8F-49F2-AC96-A306FA34DE38}" destId="{6C31275F-0D0C-490C-A438-6836AE5D292A}" srcOrd="0" destOrd="0" presId="urn:microsoft.com/office/officeart/2005/8/layout/architecture"/>
    <dgm:cxn modelId="{4FBDA0C5-7A58-4B59-8AB6-0EE5EF1C8BCE}" srcId="{85649DEB-C755-44C8-8466-F2219A2C10A4}" destId="{3C0647BB-C393-4688-ABA7-3BA940C02CA1}" srcOrd="4" destOrd="0" parTransId="{A9B3A486-C694-49C9-9765-7090F715327C}" sibTransId="{823C0A99-642F-494F-AAF5-EFB418E18415}"/>
    <dgm:cxn modelId="{4ED55F10-6952-4DE3-B710-1CCBADBF5E46}" srcId="{85649DEB-C755-44C8-8466-F2219A2C10A4}" destId="{56EF419D-B0A8-4541-BD14-4CDBFF82276B}" srcOrd="2" destOrd="0" parTransId="{20DB5548-FB82-482F-817F-80C95CD7D417}" sibTransId="{5AC46DFE-3F20-43E9-92BD-26EC204F20D3}"/>
    <dgm:cxn modelId="{D1B15616-468D-4DA8-966F-19E872E83D96}" type="presParOf" srcId="{92AE9C47-5055-4B22-80F5-576392EB7F52}" destId="{960BD05E-CC66-4292-8C45-31E10E5D5184}" srcOrd="0" destOrd="0" presId="urn:microsoft.com/office/officeart/2005/8/layout/architecture"/>
    <dgm:cxn modelId="{7D2D6571-0357-41E2-9F73-9752CEDC9892}" type="presParOf" srcId="{960BD05E-CC66-4292-8C45-31E10E5D5184}" destId="{348F39CF-E4B5-48B3-AE30-835AE8A0B1F1}" srcOrd="0" destOrd="0" presId="urn:microsoft.com/office/officeart/2005/8/layout/architecture"/>
    <dgm:cxn modelId="{567E2ADC-D39A-49C4-9A37-64C884ACE6A4}" type="presParOf" srcId="{960BD05E-CC66-4292-8C45-31E10E5D5184}" destId="{7198E2BF-F7B9-4760-AB37-88A60A16244E}" srcOrd="1" destOrd="0" presId="urn:microsoft.com/office/officeart/2005/8/layout/architecture"/>
    <dgm:cxn modelId="{5EED2B7C-7750-4D18-AE88-94B92D6AB4AB}" type="presParOf" srcId="{960BD05E-CC66-4292-8C45-31E10E5D5184}" destId="{1D6AC3D1-9FBA-4D74-B9B0-56F5E541C060}" srcOrd="2" destOrd="0" presId="urn:microsoft.com/office/officeart/2005/8/layout/architecture"/>
    <dgm:cxn modelId="{87AC70E4-D089-471F-9C2F-8098BAF9B2A5}" type="presParOf" srcId="{1D6AC3D1-9FBA-4D74-B9B0-56F5E541C060}" destId="{B27D3CA5-155A-4BA8-A9BF-4B6D69BE9E0A}" srcOrd="0" destOrd="0" presId="urn:microsoft.com/office/officeart/2005/8/layout/architecture"/>
    <dgm:cxn modelId="{5F2E5B84-0B0B-44BB-B6DA-147D11A7E35E}" type="presParOf" srcId="{B27D3CA5-155A-4BA8-A9BF-4B6D69BE9E0A}" destId="{68E462A2-E773-4B34-9E75-68945B523386}" srcOrd="0" destOrd="0" presId="urn:microsoft.com/office/officeart/2005/8/layout/architecture"/>
    <dgm:cxn modelId="{81F9770A-A615-4813-A2A9-8705781CD59F}" type="presParOf" srcId="{B27D3CA5-155A-4BA8-A9BF-4B6D69BE9E0A}" destId="{7B82B97A-A6A9-4381-86E0-5C95A11069E2}" srcOrd="1" destOrd="0" presId="urn:microsoft.com/office/officeart/2005/8/layout/architecture"/>
    <dgm:cxn modelId="{35A35694-537E-4AE9-AD5C-643F805C86DD}" type="presParOf" srcId="{1D6AC3D1-9FBA-4D74-B9B0-56F5E541C060}" destId="{0CF9B1C9-C3EB-4558-ACA1-8A68165D43CC}" srcOrd="1" destOrd="0" presId="urn:microsoft.com/office/officeart/2005/8/layout/architecture"/>
    <dgm:cxn modelId="{1D8E65E7-A9D1-47E2-B364-E4D49066F767}" type="presParOf" srcId="{1D6AC3D1-9FBA-4D74-B9B0-56F5E541C060}" destId="{53E25ACB-5DB0-4048-B997-89431E8A84FD}" srcOrd="2" destOrd="0" presId="urn:microsoft.com/office/officeart/2005/8/layout/architecture"/>
    <dgm:cxn modelId="{D8AFC4BC-2AA2-49A7-AA4C-6675333746F1}" type="presParOf" srcId="{53E25ACB-5DB0-4048-B997-89431E8A84FD}" destId="{653FACD5-0142-4E83-9960-F787D8E863D6}" srcOrd="0" destOrd="0" presId="urn:microsoft.com/office/officeart/2005/8/layout/architecture"/>
    <dgm:cxn modelId="{0CD286A2-1236-40AE-8F1B-5F10B1E3B9DF}" type="presParOf" srcId="{53E25ACB-5DB0-4048-B997-89431E8A84FD}" destId="{AB17D4FA-C05E-4705-8EB6-43ABE4C9F347}" srcOrd="1" destOrd="0" presId="urn:microsoft.com/office/officeart/2005/8/layout/architecture"/>
    <dgm:cxn modelId="{88A7BF2B-A6DC-42C5-84A6-A4A9C10674FD}" type="presParOf" srcId="{1D6AC3D1-9FBA-4D74-B9B0-56F5E541C060}" destId="{6F566D1E-E6DA-4DAC-991B-00AC2E0DBC04}" srcOrd="3" destOrd="0" presId="urn:microsoft.com/office/officeart/2005/8/layout/architecture"/>
    <dgm:cxn modelId="{6ABC39FE-42D3-4951-89BE-3B4C55066FF7}" type="presParOf" srcId="{1D6AC3D1-9FBA-4D74-B9B0-56F5E541C060}" destId="{4C973E50-C7AD-4871-AFB5-8F7ED7FCA0C7}" srcOrd="4" destOrd="0" presId="urn:microsoft.com/office/officeart/2005/8/layout/architecture"/>
    <dgm:cxn modelId="{17C6FB91-2705-4017-BAED-B80365243410}" type="presParOf" srcId="{4C973E50-C7AD-4871-AFB5-8F7ED7FCA0C7}" destId="{0B46F417-99F2-4794-A660-3D6B38A280F7}" srcOrd="0" destOrd="0" presId="urn:microsoft.com/office/officeart/2005/8/layout/architecture"/>
    <dgm:cxn modelId="{8C6BB9FA-6AD7-41BD-A55E-979E5DC9B690}" type="presParOf" srcId="{4C973E50-C7AD-4871-AFB5-8F7ED7FCA0C7}" destId="{311E7DEC-6270-4636-B6BA-D016855FFA82}" srcOrd="1" destOrd="0" presId="urn:microsoft.com/office/officeart/2005/8/layout/architecture"/>
    <dgm:cxn modelId="{CA2439E0-529B-45F2-A715-BEC2A13C4160}" type="presParOf" srcId="{1D6AC3D1-9FBA-4D74-B9B0-56F5E541C060}" destId="{94DFE193-D1B8-4C8F-A5E1-709808AA69AC}" srcOrd="5" destOrd="0" presId="urn:microsoft.com/office/officeart/2005/8/layout/architecture"/>
    <dgm:cxn modelId="{F6A2D53B-C52A-4CC6-8E7D-11CF8BACA466}" type="presParOf" srcId="{1D6AC3D1-9FBA-4D74-B9B0-56F5E541C060}" destId="{F8431B4C-291F-418E-94E1-799C0429D4BA}" srcOrd="6" destOrd="0" presId="urn:microsoft.com/office/officeart/2005/8/layout/architecture"/>
    <dgm:cxn modelId="{3AFA27AA-AF6B-443F-BEC8-592F3ECFB129}" type="presParOf" srcId="{F8431B4C-291F-418E-94E1-799C0429D4BA}" destId="{6C31275F-0D0C-490C-A438-6836AE5D292A}" srcOrd="0" destOrd="0" presId="urn:microsoft.com/office/officeart/2005/8/layout/architecture"/>
    <dgm:cxn modelId="{AFC3E07A-B371-44EC-9D3F-3F2BB4A01861}" type="presParOf" srcId="{F8431B4C-291F-418E-94E1-799C0429D4BA}" destId="{26D72EB1-5508-4355-8904-6A9858908A08}" srcOrd="1" destOrd="0" presId="urn:microsoft.com/office/officeart/2005/8/layout/architecture"/>
    <dgm:cxn modelId="{E84F5277-7C5C-44F3-A099-6CEAFFA613E9}" type="presParOf" srcId="{1D6AC3D1-9FBA-4D74-B9B0-56F5E541C060}" destId="{59948D6F-6F34-4075-BED5-592D1851C66C}" srcOrd="7" destOrd="0" presId="urn:microsoft.com/office/officeart/2005/8/layout/architecture"/>
    <dgm:cxn modelId="{B0425E90-978B-4140-AFD0-FD102CC44743}" type="presParOf" srcId="{1D6AC3D1-9FBA-4D74-B9B0-56F5E541C060}" destId="{94D59AD3-6DA3-4E46-BB0F-02AFFA88798F}" srcOrd="8" destOrd="0" presId="urn:microsoft.com/office/officeart/2005/8/layout/architecture"/>
    <dgm:cxn modelId="{A7CD1913-0D68-43A7-A053-C9E9D6F83584}" type="presParOf" srcId="{94D59AD3-6DA3-4E46-BB0F-02AFFA88798F}" destId="{12AEE123-ED08-468F-90B5-CAD13296BD65}" srcOrd="0" destOrd="0" presId="urn:microsoft.com/office/officeart/2005/8/layout/architecture"/>
    <dgm:cxn modelId="{7D8C5AF1-1DBD-4D61-9B48-0488E440860B}" type="presParOf" srcId="{94D59AD3-6DA3-4E46-BB0F-02AFFA88798F}" destId="{CDD9A307-5CFE-4627-81AA-6AC944966934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2F6489-E606-4A00-B69C-6E997F59DE1E}" type="doc">
      <dgm:prSet loTypeId="urn:microsoft.com/office/officeart/2005/8/layout/process4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42D694-DCDD-4AF7-8097-1CF7E25C9B27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هو أول خلفاء بنى العباس </a:t>
          </a:r>
          <a:endParaRPr lang="en-US" sz="3200" b="1" dirty="0">
            <a:solidFill>
              <a:schemeClr val="tx1"/>
            </a:solidFill>
          </a:endParaRPr>
        </a:p>
      </dgm:t>
    </dgm:pt>
    <dgm:pt modelId="{98A75713-35E9-444E-B72B-06F395B19A34}" type="parTrans" cxnId="{89884B7E-CB34-42AD-A89C-071626A3C5F4}">
      <dgm:prSet/>
      <dgm:spPr/>
      <dgm:t>
        <a:bodyPr/>
        <a:lstStyle/>
        <a:p>
          <a:endParaRPr lang="en-US"/>
        </a:p>
      </dgm:t>
    </dgm:pt>
    <dgm:pt modelId="{940CEE38-ACC8-43EE-A407-CA3F3246E924}" type="sibTrans" cxnId="{89884B7E-CB34-42AD-A89C-071626A3C5F4}">
      <dgm:prSet/>
      <dgm:spPr/>
      <dgm:t>
        <a:bodyPr/>
        <a:lstStyle/>
        <a:p>
          <a:endParaRPr lang="en-US"/>
        </a:p>
      </dgm:t>
    </dgm:pt>
    <dgm:pt modelId="{8666C23F-0E0A-47E1-9252-0966E86439C4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2- أسس قواعد الدولة العباسية  </a:t>
          </a:r>
          <a:endParaRPr lang="en-US" sz="3200" b="1" dirty="0">
            <a:solidFill>
              <a:schemeClr val="tx1"/>
            </a:solidFill>
          </a:endParaRPr>
        </a:p>
      </dgm:t>
    </dgm:pt>
    <dgm:pt modelId="{E1D08877-6E6C-473E-B469-7BB28B1ABCA7}" type="parTrans" cxnId="{5F98AEC2-488A-4913-86F7-AF150CFCE81D}">
      <dgm:prSet/>
      <dgm:spPr/>
      <dgm:t>
        <a:bodyPr/>
        <a:lstStyle/>
        <a:p>
          <a:endParaRPr lang="en-US"/>
        </a:p>
      </dgm:t>
    </dgm:pt>
    <dgm:pt modelId="{6054AA49-E21B-4AB6-873A-1CF277883689}" type="sibTrans" cxnId="{5F98AEC2-488A-4913-86F7-AF150CFCE81D}">
      <dgm:prSet/>
      <dgm:spPr/>
      <dgm:t>
        <a:bodyPr/>
        <a:lstStyle/>
        <a:p>
          <a:endParaRPr lang="en-US"/>
        </a:p>
      </dgm:t>
    </dgm:pt>
    <dgm:pt modelId="{8E3B9B69-2B3E-4D27-B17F-48CAE434BEF5}">
      <dgm:prSet phldrT="[Text]" custT="1"/>
      <dgm:spPr/>
      <dgm:t>
        <a:bodyPr/>
        <a:lstStyle/>
        <a:p>
          <a:pPr algn="ctr"/>
          <a:r>
            <a:rPr lang="ar-EG" sz="2800" b="1" dirty="0" smtClean="0">
              <a:solidFill>
                <a:schemeClr val="tx1"/>
              </a:solidFill>
            </a:rPr>
            <a:t>3- نقل عاصمة الخلافة إلى الكوفة ثم إلى الأنبار </a:t>
          </a:r>
          <a:endParaRPr lang="en-US" sz="2800" b="1" dirty="0">
            <a:solidFill>
              <a:schemeClr val="tx1"/>
            </a:solidFill>
          </a:endParaRPr>
        </a:p>
      </dgm:t>
    </dgm:pt>
    <dgm:pt modelId="{EAA944F8-B69C-4C3F-996D-607C527A9509}" type="parTrans" cxnId="{D717EC32-C0BD-4C8C-B92A-C90EAF55E331}">
      <dgm:prSet/>
      <dgm:spPr/>
      <dgm:t>
        <a:bodyPr/>
        <a:lstStyle/>
        <a:p>
          <a:endParaRPr lang="en-US"/>
        </a:p>
      </dgm:t>
    </dgm:pt>
    <dgm:pt modelId="{40CB86FC-BE9D-4482-9D4A-DC332A0C0159}" type="sibTrans" cxnId="{D717EC32-C0BD-4C8C-B92A-C90EAF55E331}">
      <dgm:prSet/>
      <dgm:spPr/>
      <dgm:t>
        <a:bodyPr/>
        <a:lstStyle/>
        <a:p>
          <a:endParaRPr lang="en-US"/>
        </a:p>
      </dgm:t>
    </dgm:pt>
    <dgm:pt modelId="{A4286F3F-CE5D-40A4-8B70-180F267EAAED}">
      <dgm:prSet phldrT="[Text]" custT="1"/>
      <dgm:spPr/>
      <dgm:t>
        <a:bodyPr/>
        <a:lstStyle/>
        <a:p>
          <a:pPr algn="ctr"/>
          <a:r>
            <a:rPr lang="ar-EG" sz="2800" b="1" dirty="0" smtClean="0">
              <a:solidFill>
                <a:schemeClr val="tx1"/>
              </a:solidFill>
            </a:rPr>
            <a:t>4- وجدد الطريق بين مكة والكوفة وزوده بالمنارات لإرشاد المسافرين </a:t>
          </a:r>
          <a:endParaRPr lang="en-US" sz="2800" b="1" dirty="0">
            <a:solidFill>
              <a:schemeClr val="tx1"/>
            </a:solidFill>
          </a:endParaRPr>
        </a:p>
      </dgm:t>
    </dgm:pt>
    <dgm:pt modelId="{754BB2B1-9298-42DF-A4B3-53FC0C2F5C5C}" type="parTrans" cxnId="{B1B9398B-7BB9-4D84-8B8A-8B17849B9957}">
      <dgm:prSet/>
      <dgm:spPr/>
      <dgm:t>
        <a:bodyPr/>
        <a:lstStyle/>
        <a:p>
          <a:endParaRPr lang="en-US"/>
        </a:p>
      </dgm:t>
    </dgm:pt>
    <dgm:pt modelId="{1A355020-018C-4167-8BD3-E26AA6681EE4}" type="sibTrans" cxnId="{B1B9398B-7BB9-4D84-8B8A-8B17849B9957}">
      <dgm:prSet/>
      <dgm:spPr/>
      <dgm:t>
        <a:bodyPr/>
        <a:lstStyle/>
        <a:p>
          <a:endParaRPr lang="en-US"/>
        </a:p>
      </dgm:t>
    </dgm:pt>
    <dgm:pt modelId="{0965FB15-06B1-40FB-ABF1-DF9F7DB740D4}" type="pres">
      <dgm:prSet presAssocID="{B92F6489-E606-4A00-B69C-6E997F59DE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C6381C-910F-4EB0-AAC8-682021026F5B}" type="pres">
      <dgm:prSet presAssocID="{A4286F3F-CE5D-40A4-8B70-180F267EAAED}" presName="boxAndChildren" presStyleCnt="0"/>
      <dgm:spPr/>
    </dgm:pt>
    <dgm:pt modelId="{7B2C861A-6C2B-4004-929F-AEA3ED119E87}" type="pres">
      <dgm:prSet presAssocID="{A4286F3F-CE5D-40A4-8B70-180F267EAAED}" presName="parentTextBox" presStyleLbl="node1" presStyleIdx="0" presStyleCnt="4"/>
      <dgm:spPr/>
      <dgm:t>
        <a:bodyPr/>
        <a:lstStyle/>
        <a:p>
          <a:endParaRPr lang="en-US"/>
        </a:p>
      </dgm:t>
    </dgm:pt>
    <dgm:pt modelId="{F86B6DA4-C31C-4C8E-93CF-49A2F4B52DC2}" type="pres">
      <dgm:prSet presAssocID="{40CB86FC-BE9D-4482-9D4A-DC332A0C0159}" presName="sp" presStyleCnt="0"/>
      <dgm:spPr/>
    </dgm:pt>
    <dgm:pt modelId="{8F515136-1861-4930-92AD-133D42E77FFB}" type="pres">
      <dgm:prSet presAssocID="{8E3B9B69-2B3E-4D27-B17F-48CAE434BEF5}" presName="arrowAndChildren" presStyleCnt="0"/>
      <dgm:spPr/>
    </dgm:pt>
    <dgm:pt modelId="{66C37AC8-94AD-4EC3-80FB-14F909AD9311}" type="pres">
      <dgm:prSet presAssocID="{8E3B9B69-2B3E-4D27-B17F-48CAE434BEF5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CE79F5F3-B4CB-4019-85FD-98EBC2E33378}" type="pres">
      <dgm:prSet presAssocID="{6054AA49-E21B-4AB6-873A-1CF277883689}" presName="sp" presStyleCnt="0"/>
      <dgm:spPr/>
    </dgm:pt>
    <dgm:pt modelId="{7A616EDA-D352-4748-B765-ED01692478DA}" type="pres">
      <dgm:prSet presAssocID="{8666C23F-0E0A-47E1-9252-0966E86439C4}" presName="arrowAndChildren" presStyleCnt="0"/>
      <dgm:spPr/>
    </dgm:pt>
    <dgm:pt modelId="{F8564CED-5F3F-4B43-93AA-2F1EDF052061}" type="pres">
      <dgm:prSet presAssocID="{8666C23F-0E0A-47E1-9252-0966E86439C4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5E8B75A8-5FE5-43EC-8788-3DA4EE46E88F}" type="pres">
      <dgm:prSet presAssocID="{940CEE38-ACC8-43EE-A407-CA3F3246E924}" presName="sp" presStyleCnt="0"/>
      <dgm:spPr/>
    </dgm:pt>
    <dgm:pt modelId="{2F9A9ECC-EAE4-4B5C-8E96-ABA56163FDCE}" type="pres">
      <dgm:prSet presAssocID="{DA42D694-DCDD-4AF7-8097-1CF7E25C9B27}" presName="arrowAndChildren" presStyleCnt="0"/>
      <dgm:spPr/>
    </dgm:pt>
    <dgm:pt modelId="{2DE5FFCF-938B-4D5D-ADFE-170957F8C886}" type="pres">
      <dgm:prSet presAssocID="{DA42D694-DCDD-4AF7-8097-1CF7E25C9B27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92961CF6-72AD-491A-B824-F5325D98CD19}" type="presOf" srcId="{8666C23F-0E0A-47E1-9252-0966E86439C4}" destId="{F8564CED-5F3F-4B43-93AA-2F1EDF052061}" srcOrd="0" destOrd="0" presId="urn:microsoft.com/office/officeart/2005/8/layout/process4"/>
    <dgm:cxn modelId="{0FFD9310-219B-4447-B4E6-EE452C8903FE}" type="presOf" srcId="{A4286F3F-CE5D-40A4-8B70-180F267EAAED}" destId="{7B2C861A-6C2B-4004-929F-AEA3ED119E87}" srcOrd="0" destOrd="0" presId="urn:microsoft.com/office/officeart/2005/8/layout/process4"/>
    <dgm:cxn modelId="{D717EC32-C0BD-4C8C-B92A-C90EAF55E331}" srcId="{B92F6489-E606-4A00-B69C-6E997F59DE1E}" destId="{8E3B9B69-2B3E-4D27-B17F-48CAE434BEF5}" srcOrd="2" destOrd="0" parTransId="{EAA944F8-B69C-4C3F-996D-607C527A9509}" sibTransId="{40CB86FC-BE9D-4482-9D4A-DC332A0C0159}"/>
    <dgm:cxn modelId="{41BD3DCC-8477-4A26-8BFA-EC67B7A3315D}" type="presOf" srcId="{DA42D694-DCDD-4AF7-8097-1CF7E25C9B27}" destId="{2DE5FFCF-938B-4D5D-ADFE-170957F8C886}" srcOrd="0" destOrd="0" presId="urn:microsoft.com/office/officeart/2005/8/layout/process4"/>
    <dgm:cxn modelId="{F9A2B80F-CB4B-4092-9CB2-9CF1075A1A10}" type="presOf" srcId="{B92F6489-E606-4A00-B69C-6E997F59DE1E}" destId="{0965FB15-06B1-40FB-ABF1-DF9F7DB740D4}" srcOrd="0" destOrd="0" presId="urn:microsoft.com/office/officeart/2005/8/layout/process4"/>
    <dgm:cxn modelId="{9EE3F80F-6664-4ED2-AC85-8F1D17E17E86}" type="presOf" srcId="{8E3B9B69-2B3E-4D27-B17F-48CAE434BEF5}" destId="{66C37AC8-94AD-4EC3-80FB-14F909AD9311}" srcOrd="0" destOrd="0" presId="urn:microsoft.com/office/officeart/2005/8/layout/process4"/>
    <dgm:cxn modelId="{89884B7E-CB34-42AD-A89C-071626A3C5F4}" srcId="{B92F6489-E606-4A00-B69C-6E997F59DE1E}" destId="{DA42D694-DCDD-4AF7-8097-1CF7E25C9B27}" srcOrd="0" destOrd="0" parTransId="{98A75713-35E9-444E-B72B-06F395B19A34}" sibTransId="{940CEE38-ACC8-43EE-A407-CA3F3246E924}"/>
    <dgm:cxn modelId="{B1B9398B-7BB9-4D84-8B8A-8B17849B9957}" srcId="{B92F6489-E606-4A00-B69C-6E997F59DE1E}" destId="{A4286F3F-CE5D-40A4-8B70-180F267EAAED}" srcOrd="3" destOrd="0" parTransId="{754BB2B1-9298-42DF-A4B3-53FC0C2F5C5C}" sibTransId="{1A355020-018C-4167-8BD3-E26AA6681EE4}"/>
    <dgm:cxn modelId="{5F98AEC2-488A-4913-86F7-AF150CFCE81D}" srcId="{B92F6489-E606-4A00-B69C-6E997F59DE1E}" destId="{8666C23F-0E0A-47E1-9252-0966E86439C4}" srcOrd="1" destOrd="0" parTransId="{E1D08877-6E6C-473E-B469-7BB28B1ABCA7}" sibTransId="{6054AA49-E21B-4AB6-873A-1CF277883689}"/>
    <dgm:cxn modelId="{A6545D90-4AA8-43E4-96F6-AF188268A8E8}" type="presParOf" srcId="{0965FB15-06B1-40FB-ABF1-DF9F7DB740D4}" destId="{7EC6381C-910F-4EB0-AAC8-682021026F5B}" srcOrd="0" destOrd="0" presId="urn:microsoft.com/office/officeart/2005/8/layout/process4"/>
    <dgm:cxn modelId="{7744CD3D-B6A9-4B44-B581-CA4A20AD102D}" type="presParOf" srcId="{7EC6381C-910F-4EB0-AAC8-682021026F5B}" destId="{7B2C861A-6C2B-4004-929F-AEA3ED119E87}" srcOrd="0" destOrd="0" presId="urn:microsoft.com/office/officeart/2005/8/layout/process4"/>
    <dgm:cxn modelId="{644A2704-9C9C-4F4C-B1E4-CBF5EE6D7F8A}" type="presParOf" srcId="{0965FB15-06B1-40FB-ABF1-DF9F7DB740D4}" destId="{F86B6DA4-C31C-4C8E-93CF-49A2F4B52DC2}" srcOrd="1" destOrd="0" presId="urn:microsoft.com/office/officeart/2005/8/layout/process4"/>
    <dgm:cxn modelId="{FE3C45B6-18CD-47DC-BF80-B06692D5FF91}" type="presParOf" srcId="{0965FB15-06B1-40FB-ABF1-DF9F7DB740D4}" destId="{8F515136-1861-4930-92AD-133D42E77FFB}" srcOrd="2" destOrd="0" presId="urn:microsoft.com/office/officeart/2005/8/layout/process4"/>
    <dgm:cxn modelId="{272D3AB2-878F-4F4F-80B8-6945210CC00D}" type="presParOf" srcId="{8F515136-1861-4930-92AD-133D42E77FFB}" destId="{66C37AC8-94AD-4EC3-80FB-14F909AD9311}" srcOrd="0" destOrd="0" presId="urn:microsoft.com/office/officeart/2005/8/layout/process4"/>
    <dgm:cxn modelId="{C44E2039-BAE8-4EED-A834-68039D8DEE09}" type="presParOf" srcId="{0965FB15-06B1-40FB-ABF1-DF9F7DB740D4}" destId="{CE79F5F3-B4CB-4019-85FD-98EBC2E33378}" srcOrd="3" destOrd="0" presId="urn:microsoft.com/office/officeart/2005/8/layout/process4"/>
    <dgm:cxn modelId="{BC51981F-0FD1-4BFB-B957-EFB52CD2605F}" type="presParOf" srcId="{0965FB15-06B1-40FB-ABF1-DF9F7DB740D4}" destId="{7A616EDA-D352-4748-B765-ED01692478DA}" srcOrd="4" destOrd="0" presId="urn:microsoft.com/office/officeart/2005/8/layout/process4"/>
    <dgm:cxn modelId="{61C01B90-CDA9-4786-AB19-4355FE55CABE}" type="presParOf" srcId="{7A616EDA-D352-4748-B765-ED01692478DA}" destId="{F8564CED-5F3F-4B43-93AA-2F1EDF052061}" srcOrd="0" destOrd="0" presId="urn:microsoft.com/office/officeart/2005/8/layout/process4"/>
    <dgm:cxn modelId="{3534A7A2-7150-4E0A-A3F0-1E7855CF3F5B}" type="presParOf" srcId="{0965FB15-06B1-40FB-ABF1-DF9F7DB740D4}" destId="{5E8B75A8-5FE5-43EC-8788-3DA4EE46E88F}" srcOrd="5" destOrd="0" presId="urn:microsoft.com/office/officeart/2005/8/layout/process4"/>
    <dgm:cxn modelId="{E93058AE-D747-4092-AF53-06E2970785D6}" type="presParOf" srcId="{0965FB15-06B1-40FB-ABF1-DF9F7DB740D4}" destId="{2F9A9ECC-EAE4-4B5C-8E96-ABA56163FDCE}" srcOrd="6" destOrd="0" presId="urn:microsoft.com/office/officeart/2005/8/layout/process4"/>
    <dgm:cxn modelId="{DADD4A2F-ECF9-4755-869C-2BDF201F7E7E}" type="presParOf" srcId="{2F9A9ECC-EAE4-4B5C-8E96-ABA56163FDCE}" destId="{2DE5FFCF-938B-4D5D-ADFE-170957F8C88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92F6489-E606-4A00-B69C-6E997F59DE1E}" type="doc">
      <dgm:prSet loTypeId="urn:microsoft.com/office/officeart/2005/8/layout/process4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42D694-DCDD-4AF7-8097-1CF7E25C9B27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1- يعد المؤسس الحقيقى للدولة العباسية </a:t>
          </a:r>
          <a:endParaRPr lang="en-US" sz="3200" b="1" dirty="0">
            <a:solidFill>
              <a:schemeClr val="tx1"/>
            </a:solidFill>
          </a:endParaRPr>
        </a:p>
      </dgm:t>
    </dgm:pt>
    <dgm:pt modelId="{98A75713-35E9-444E-B72B-06F395B19A34}" type="parTrans" cxnId="{89884B7E-CB34-42AD-A89C-071626A3C5F4}">
      <dgm:prSet/>
      <dgm:spPr/>
      <dgm:t>
        <a:bodyPr/>
        <a:lstStyle/>
        <a:p>
          <a:endParaRPr lang="en-US"/>
        </a:p>
      </dgm:t>
    </dgm:pt>
    <dgm:pt modelId="{940CEE38-ACC8-43EE-A407-CA3F3246E924}" type="sibTrans" cxnId="{89884B7E-CB34-42AD-A89C-071626A3C5F4}">
      <dgm:prSet/>
      <dgm:spPr/>
      <dgm:t>
        <a:bodyPr/>
        <a:lstStyle/>
        <a:p>
          <a:endParaRPr lang="en-US"/>
        </a:p>
      </dgm:t>
    </dgm:pt>
    <dgm:pt modelId="{8666C23F-0E0A-47E1-9252-0966E86439C4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2- ففى عهده انتشر الأمن والأمان فى كافة ربوع الدولة </a:t>
          </a:r>
          <a:endParaRPr lang="en-US" sz="3200" b="1" dirty="0">
            <a:solidFill>
              <a:schemeClr val="tx1"/>
            </a:solidFill>
          </a:endParaRPr>
        </a:p>
      </dgm:t>
    </dgm:pt>
    <dgm:pt modelId="{E1D08877-6E6C-473E-B469-7BB28B1ABCA7}" type="parTrans" cxnId="{5F98AEC2-488A-4913-86F7-AF150CFCE81D}">
      <dgm:prSet/>
      <dgm:spPr/>
      <dgm:t>
        <a:bodyPr/>
        <a:lstStyle/>
        <a:p>
          <a:endParaRPr lang="en-US"/>
        </a:p>
      </dgm:t>
    </dgm:pt>
    <dgm:pt modelId="{6054AA49-E21B-4AB6-873A-1CF277883689}" type="sibTrans" cxnId="{5F98AEC2-488A-4913-86F7-AF150CFCE81D}">
      <dgm:prSet/>
      <dgm:spPr/>
      <dgm:t>
        <a:bodyPr/>
        <a:lstStyle/>
        <a:p>
          <a:endParaRPr lang="en-US"/>
        </a:p>
      </dgm:t>
    </dgm:pt>
    <dgm:pt modelId="{8E3B9B69-2B3E-4D27-B17F-48CAE434BEF5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3- حيث قضى على الفتن والثورات</a:t>
          </a:r>
          <a:endParaRPr lang="en-US" sz="3200" b="1" dirty="0">
            <a:solidFill>
              <a:schemeClr val="tx1"/>
            </a:solidFill>
          </a:endParaRPr>
        </a:p>
      </dgm:t>
    </dgm:pt>
    <dgm:pt modelId="{EAA944F8-B69C-4C3F-996D-607C527A9509}" type="parTrans" cxnId="{D717EC32-C0BD-4C8C-B92A-C90EAF55E331}">
      <dgm:prSet/>
      <dgm:spPr/>
      <dgm:t>
        <a:bodyPr/>
        <a:lstStyle/>
        <a:p>
          <a:endParaRPr lang="en-US"/>
        </a:p>
      </dgm:t>
    </dgm:pt>
    <dgm:pt modelId="{40CB86FC-BE9D-4482-9D4A-DC332A0C0159}" type="sibTrans" cxnId="{D717EC32-C0BD-4C8C-B92A-C90EAF55E331}">
      <dgm:prSet/>
      <dgm:spPr/>
      <dgm:t>
        <a:bodyPr/>
        <a:lstStyle/>
        <a:p>
          <a:endParaRPr lang="en-US"/>
        </a:p>
      </dgm:t>
    </dgm:pt>
    <dgm:pt modelId="{A4286F3F-CE5D-40A4-8B70-180F267EAAED}">
      <dgm:prSet phldrT="[Text]" custT="1"/>
      <dgm:spPr/>
      <dgm:t>
        <a:bodyPr/>
        <a:lstStyle/>
        <a:p>
          <a:pPr algn="ctr"/>
          <a:r>
            <a:rPr lang="ar-EG" sz="3200" b="1" dirty="0" smtClean="0">
              <a:solidFill>
                <a:schemeClr val="tx1"/>
              </a:solidFill>
            </a:rPr>
            <a:t>4- كما راقب الولاة وحاسبهم </a:t>
          </a:r>
          <a:endParaRPr lang="en-US" sz="3200" b="1" dirty="0">
            <a:solidFill>
              <a:schemeClr val="tx1"/>
            </a:solidFill>
          </a:endParaRPr>
        </a:p>
      </dgm:t>
    </dgm:pt>
    <dgm:pt modelId="{754BB2B1-9298-42DF-A4B3-53FC0C2F5C5C}" type="parTrans" cxnId="{B1B9398B-7BB9-4D84-8B8A-8B17849B9957}">
      <dgm:prSet/>
      <dgm:spPr/>
      <dgm:t>
        <a:bodyPr/>
        <a:lstStyle/>
        <a:p>
          <a:endParaRPr lang="en-US"/>
        </a:p>
      </dgm:t>
    </dgm:pt>
    <dgm:pt modelId="{1A355020-018C-4167-8BD3-E26AA6681EE4}" type="sibTrans" cxnId="{B1B9398B-7BB9-4D84-8B8A-8B17849B9957}">
      <dgm:prSet/>
      <dgm:spPr/>
      <dgm:t>
        <a:bodyPr/>
        <a:lstStyle/>
        <a:p>
          <a:endParaRPr lang="en-US"/>
        </a:p>
      </dgm:t>
    </dgm:pt>
    <dgm:pt modelId="{71904D87-89A1-44B9-A810-38D030EB5F27}">
      <dgm:prSet phldrT="[Text]" custT="1"/>
      <dgm:spPr/>
      <dgm:t>
        <a:bodyPr/>
        <a:lstStyle/>
        <a:p>
          <a:r>
            <a:rPr lang="ar-EG" sz="3200" b="1" dirty="0" smtClean="0">
              <a:solidFill>
                <a:schemeClr val="tx1"/>
              </a:solidFill>
            </a:rPr>
            <a:t>5- ثم بنى مدينة بغداد واتخذها مركزا للخلافة </a:t>
          </a:r>
          <a:endParaRPr lang="en-US" sz="3200" b="1" dirty="0">
            <a:solidFill>
              <a:schemeClr val="tx1"/>
            </a:solidFill>
          </a:endParaRPr>
        </a:p>
      </dgm:t>
    </dgm:pt>
    <dgm:pt modelId="{057DBF64-B796-4ACA-8A48-52C35F85F9A3}" type="parTrans" cxnId="{7D64E86C-DC57-4478-8D91-0BEFF476A681}">
      <dgm:prSet/>
      <dgm:spPr/>
      <dgm:t>
        <a:bodyPr/>
        <a:lstStyle/>
        <a:p>
          <a:endParaRPr lang="en-US"/>
        </a:p>
      </dgm:t>
    </dgm:pt>
    <dgm:pt modelId="{F7B88C7F-A89F-4A39-BEFD-A92623453E30}" type="sibTrans" cxnId="{7D64E86C-DC57-4478-8D91-0BEFF476A681}">
      <dgm:prSet/>
      <dgm:spPr/>
      <dgm:t>
        <a:bodyPr/>
        <a:lstStyle/>
        <a:p>
          <a:endParaRPr lang="en-US"/>
        </a:p>
      </dgm:t>
    </dgm:pt>
    <dgm:pt modelId="{0965FB15-06B1-40FB-ABF1-DF9F7DB740D4}" type="pres">
      <dgm:prSet presAssocID="{B92F6489-E606-4A00-B69C-6E997F59DE1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CDE134-8C80-40A8-AE1C-C36B06EBF821}" type="pres">
      <dgm:prSet presAssocID="{71904D87-89A1-44B9-A810-38D030EB5F27}" presName="boxAndChildren" presStyleCnt="0"/>
      <dgm:spPr/>
    </dgm:pt>
    <dgm:pt modelId="{97B83664-0259-4F16-B476-2ECDEA34D692}" type="pres">
      <dgm:prSet presAssocID="{71904D87-89A1-44B9-A810-38D030EB5F27}" presName="parentTextBox" presStyleLbl="node1" presStyleIdx="0" presStyleCnt="5"/>
      <dgm:spPr/>
      <dgm:t>
        <a:bodyPr/>
        <a:lstStyle/>
        <a:p>
          <a:endParaRPr lang="en-US"/>
        </a:p>
      </dgm:t>
    </dgm:pt>
    <dgm:pt modelId="{D2DBD23C-DD8C-492E-8105-2C97A547C516}" type="pres">
      <dgm:prSet presAssocID="{1A355020-018C-4167-8BD3-E26AA6681EE4}" presName="sp" presStyleCnt="0"/>
      <dgm:spPr/>
    </dgm:pt>
    <dgm:pt modelId="{642721CD-891A-409F-9DE4-051A2D34A15E}" type="pres">
      <dgm:prSet presAssocID="{A4286F3F-CE5D-40A4-8B70-180F267EAAED}" presName="arrowAndChildren" presStyleCnt="0"/>
      <dgm:spPr/>
    </dgm:pt>
    <dgm:pt modelId="{88EB1134-2CD1-4962-884C-20CF1D45690B}" type="pres">
      <dgm:prSet presAssocID="{A4286F3F-CE5D-40A4-8B70-180F267EAAED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F86B6DA4-C31C-4C8E-93CF-49A2F4B52DC2}" type="pres">
      <dgm:prSet presAssocID="{40CB86FC-BE9D-4482-9D4A-DC332A0C0159}" presName="sp" presStyleCnt="0"/>
      <dgm:spPr/>
    </dgm:pt>
    <dgm:pt modelId="{8F515136-1861-4930-92AD-133D42E77FFB}" type="pres">
      <dgm:prSet presAssocID="{8E3B9B69-2B3E-4D27-B17F-48CAE434BEF5}" presName="arrowAndChildren" presStyleCnt="0"/>
      <dgm:spPr/>
    </dgm:pt>
    <dgm:pt modelId="{66C37AC8-94AD-4EC3-80FB-14F909AD9311}" type="pres">
      <dgm:prSet presAssocID="{8E3B9B69-2B3E-4D27-B17F-48CAE434BEF5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CE79F5F3-B4CB-4019-85FD-98EBC2E33378}" type="pres">
      <dgm:prSet presAssocID="{6054AA49-E21B-4AB6-873A-1CF277883689}" presName="sp" presStyleCnt="0"/>
      <dgm:spPr/>
    </dgm:pt>
    <dgm:pt modelId="{7A616EDA-D352-4748-B765-ED01692478DA}" type="pres">
      <dgm:prSet presAssocID="{8666C23F-0E0A-47E1-9252-0966E86439C4}" presName="arrowAndChildren" presStyleCnt="0"/>
      <dgm:spPr/>
    </dgm:pt>
    <dgm:pt modelId="{F8564CED-5F3F-4B43-93AA-2F1EDF052061}" type="pres">
      <dgm:prSet presAssocID="{8666C23F-0E0A-47E1-9252-0966E86439C4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5E8B75A8-5FE5-43EC-8788-3DA4EE46E88F}" type="pres">
      <dgm:prSet presAssocID="{940CEE38-ACC8-43EE-A407-CA3F3246E924}" presName="sp" presStyleCnt="0"/>
      <dgm:spPr/>
    </dgm:pt>
    <dgm:pt modelId="{2F9A9ECC-EAE4-4B5C-8E96-ABA56163FDCE}" type="pres">
      <dgm:prSet presAssocID="{DA42D694-DCDD-4AF7-8097-1CF7E25C9B27}" presName="arrowAndChildren" presStyleCnt="0"/>
      <dgm:spPr/>
    </dgm:pt>
    <dgm:pt modelId="{2DE5FFCF-938B-4D5D-ADFE-170957F8C886}" type="pres">
      <dgm:prSet presAssocID="{DA42D694-DCDD-4AF7-8097-1CF7E25C9B27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92961CF6-72AD-491A-B824-F5325D98CD19}" type="presOf" srcId="{8666C23F-0E0A-47E1-9252-0966E86439C4}" destId="{F8564CED-5F3F-4B43-93AA-2F1EDF052061}" srcOrd="0" destOrd="0" presId="urn:microsoft.com/office/officeart/2005/8/layout/process4"/>
    <dgm:cxn modelId="{D717EC32-C0BD-4C8C-B92A-C90EAF55E331}" srcId="{B92F6489-E606-4A00-B69C-6E997F59DE1E}" destId="{8E3B9B69-2B3E-4D27-B17F-48CAE434BEF5}" srcOrd="2" destOrd="0" parTransId="{EAA944F8-B69C-4C3F-996D-607C527A9509}" sibTransId="{40CB86FC-BE9D-4482-9D4A-DC332A0C0159}"/>
    <dgm:cxn modelId="{41BD3DCC-8477-4A26-8BFA-EC67B7A3315D}" type="presOf" srcId="{DA42D694-DCDD-4AF7-8097-1CF7E25C9B27}" destId="{2DE5FFCF-938B-4D5D-ADFE-170957F8C886}" srcOrd="0" destOrd="0" presId="urn:microsoft.com/office/officeart/2005/8/layout/process4"/>
    <dgm:cxn modelId="{EA43F2D6-98F3-43B2-A6F2-96D7F59518B2}" type="presOf" srcId="{71904D87-89A1-44B9-A810-38D030EB5F27}" destId="{97B83664-0259-4F16-B476-2ECDEA34D692}" srcOrd="0" destOrd="0" presId="urn:microsoft.com/office/officeart/2005/8/layout/process4"/>
    <dgm:cxn modelId="{F9A2B80F-CB4B-4092-9CB2-9CF1075A1A10}" type="presOf" srcId="{B92F6489-E606-4A00-B69C-6E997F59DE1E}" destId="{0965FB15-06B1-40FB-ABF1-DF9F7DB740D4}" srcOrd="0" destOrd="0" presId="urn:microsoft.com/office/officeart/2005/8/layout/process4"/>
    <dgm:cxn modelId="{9EE3F80F-6664-4ED2-AC85-8F1D17E17E86}" type="presOf" srcId="{8E3B9B69-2B3E-4D27-B17F-48CAE434BEF5}" destId="{66C37AC8-94AD-4EC3-80FB-14F909AD9311}" srcOrd="0" destOrd="0" presId="urn:microsoft.com/office/officeart/2005/8/layout/process4"/>
    <dgm:cxn modelId="{89884B7E-CB34-42AD-A89C-071626A3C5F4}" srcId="{B92F6489-E606-4A00-B69C-6E997F59DE1E}" destId="{DA42D694-DCDD-4AF7-8097-1CF7E25C9B27}" srcOrd="0" destOrd="0" parTransId="{98A75713-35E9-444E-B72B-06F395B19A34}" sibTransId="{940CEE38-ACC8-43EE-A407-CA3F3246E924}"/>
    <dgm:cxn modelId="{7D64E86C-DC57-4478-8D91-0BEFF476A681}" srcId="{B92F6489-E606-4A00-B69C-6E997F59DE1E}" destId="{71904D87-89A1-44B9-A810-38D030EB5F27}" srcOrd="4" destOrd="0" parTransId="{057DBF64-B796-4ACA-8A48-52C35F85F9A3}" sibTransId="{F7B88C7F-A89F-4A39-BEFD-A92623453E30}"/>
    <dgm:cxn modelId="{08393E7E-09E9-4567-84AF-DB9D55451E0F}" type="presOf" srcId="{A4286F3F-CE5D-40A4-8B70-180F267EAAED}" destId="{88EB1134-2CD1-4962-884C-20CF1D45690B}" srcOrd="0" destOrd="0" presId="urn:microsoft.com/office/officeart/2005/8/layout/process4"/>
    <dgm:cxn modelId="{B1B9398B-7BB9-4D84-8B8A-8B17849B9957}" srcId="{B92F6489-E606-4A00-B69C-6E997F59DE1E}" destId="{A4286F3F-CE5D-40A4-8B70-180F267EAAED}" srcOrd="3" destOrd="0" parTransId="{754BB2B1-9298-42DF-A4B3-53FC0C2F5C5C}" sibTransId="{1A355020-018C-4167-8BD3-E26AA6681EE4}"/>
    <dgm:cxn modelId="{5F98AEC2-488A-4913-86F7-AF150CFCE81D}" srcId="{B92F6489-E606-4A00-B69C-6E997F59DE1E}" destId="{8666C23F-0E0A-47E1-9252-0966E86439C4}" srcOrd="1" destOrd="0" parTransId="{E1D08877-6E6C-473E-B469-7BB28B1ABCA7}" sibTransId="{6054AA49-E21B-4AB6-873A-1CF277883689}"/>
    <dgm:cxn modelId="{8E59CFB5-EEC7-4F93-822D-6B00F6851410}" type="presParOf" srcId="{0965FB15-06B1-40FB-ABF1-DF9F7DB740D4}" destId="{EDCDE134-8C80-40A8-AE1C-C36B06EBF821}" srcOrd="0" destOrd="0" presId="urn:microsoft.com/office/officeart/2005/8/layout/process4"/>
    <dgm:cxn modelId="{58C268D3-305D-4B4B-AF85-606610C92AAD}" type="presParOf" srcId="{EDCDE134-8C80-40A8-AE1C-C36B06EBF821}" destId="{97B83664-0259-4F16-B476-2ECDEA34D692}" srcOrd="0" destOrd="0" presId="urn:microsoft.com/office/officeart/2005/8/layout/process4"/>
    <dgm:cxn modelId="{1024279C-8E9A-4F27-90D9-02C5DC1F8CB1}" type="presParOf" srcId="{0965FB15-06B1-40FB-ABF1-DF9F7DB740D4}" destId="{D2DBD23C-DD8C-492E-8105-2C97A547C516}" srcOrd="1" destOrd="0" presId="urn:microsoft.com/office/officeart/2005/8/layout/process4"/>
    <dgm:cxn modelId="{17FBC8FA-584C-4688-999F-7B4564D22A97}" type="presParOf" srcId="{0965FB15-06B1-40FB-ABF1-DF9F7DB740D4}" destId="{642721CD-891A-409F-9DE4-051A2D34A15E}" srcOrd="2" destOrd="0" presId="urn:microsoft.com/office/officeart/2005/8/layout/process4"/>
    <dgm:cxn modelId="{2FE0021A-946F-46DA-98DB-01D4B356C10E}" type="presParOf" srcId="{642721CD-891A-409F-9DE4-051A2D34A15E}" destId="{88EB1134-2CD1-4962-884C-20CF1D45690B}" srcOrd="0" destOrd="0" presId="urn:microsoft.com/office/officeart/2005/8/layout/process4"/>
    <dgm:cxn modelId="{644A2704-9C9C-4F4C-B1E4-CBF5EE6D7F8A}" type="presParOf" srcId="{0965FB15-06B1-40FB-ABF1-DF9F7DB740D4}" destId="{F86B6DA4-C31C-4C8E-93CF-49A2F4B52DC2}" srcOrd="3" destOrd="0" presId="urn:microsoft.com/office/officeart/2005/8/layout/process4"/>
    <dgm:cxn modelId="{FE3C45B6-18CD-47DC-BF80-B06692D5FF91}" type="presParOf" srcId="{0965FB15-06B1-40FB-ABF1-DF9F7DB740D4}" destId="{8F515136-1861-4930-92AD-133D42E77FFB}" srcOrd="4" destOrd="0" presId="urn:microsoft.com/office/officeart/2005/8/layout/process4"/>
    <dgm:cxn modelId="{272D3AB2-878F-4F4F-80B8-6945210CC00D}" type="presParOf" srcId="{8F515136-1861-4930-92AD-133D42E77FFB}" destId="{66C37AC8-94AD-4EC3-80FB-14F909AD9311}" srcOrd="0" destOrd="0" presId="urn:microsoft.com/office/officeart/2005/8/layout/process4"/>
    <dgm:cxn modelId="{C44E2039-BAE8-4EED-A834-68039D8DEE09}" type="presParOf" srcId="{0965FB15-06B1-40FB-ABF1-DF9F7DB740D4}" destId="{CE79F5F3-B4CB-4019-85FD-98EBC2E33378}" srcOrd="5" destOrd="0" presId="urn:microsoft.com/office/officeart/2005/8/layout/process4"/>
    <dgm:cxn modelId="{BC51981F-0FD1-4BFB-B957-EFB52CD2605F}" type="presParOf" srcId="{0965FB15-06B1-40FB-ABF1-DF9F7DB740D4}" destId="{7A616EDA-D352-4748-B765-ED01692478DA}" srcOrd="6" destOrd="0" presId="urn:microsoft.com/office/officeart/2005/8/layout/process4"/>
    <dgm:cxn modelId="{61C01B90-CDA9-4786-AB19-4355FE55CABE}" type="presParOf" srcId="{7A616EDA-D352-4748-B765-ED01692478DA}" destId="{F8564CED-5F3F-4B43-93AA-2F1EDF052061}" srcOrd="0" destOrd="0" presId="urn:microsoft.com/office/officeart/2005/8/layout/process4"/>
    <dgm:cxn modelId="{3534A7A2-7150-4E0A-A3F0-1E7855CF3F5B}" type="presParOf" srcId="{0965FB15-06B1-40FB-ABF1-DF9F7DB740D4}" destId="{5E8B75A8-5FE5-43EC-8788-3DA4EE46E88F}" srcOrd="7" destOrd="0" presId="urn:microsoft.com/office/officeart/2005/8/layout/process4"/>
    <dgm:cxn modelId="{E93058AE-D747-4092-AF53-06E2970785D6}" type="presParOf" srcId="{0965FB15-06B1-40FB-ABF1-DF9F7DB740D4}" destId="{2F9A9ECC-EAE4-4B5C-8E96-ABA56163FDCE}" srcOrd="8" destOrd="0" presId="urn:microsoft.com/office/officeart/2005/8/layout/process4"/>
    <dgm:cxn modelId="{DADD4A2F-ECF9-4755-869C-2BDF201F7E7E}" type="presParOf" srcId="{2F9A9ECC-EAE4-4B5C-8E96-ABA56163FDCE}" destId="{2DE5FFCF-938B-4D5D-ADFE-170957F8C88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272C083-DED6-4592-B5D4-6E50A0CC90F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5F0331-A2CF-42FA-A4A1-36A863C4FF79}">
      <dgm:prSet phldrT="[Text]"/>
      <dgm:spPr/>
      <dgm:t>
        <a:bodyPr/>
        <a:lstStyle/>
        <a:p>
          <a:r>
            <a:rPr lang="ar-EG" dirty="0" smtClean="0"/>
            <a:t>معلومة إثرائية </a:t>
          </a:r>
          <a:endParaRPr lang="en-US" dirty="0"/>
        </a:p>
      </dgm:t>
    </dgm:pt>
    <dgm:pt modelId="{BC1E93C8-9775-4F58-BBFC-6B284F4C707E}" type="parTrans" cxnId="{3C386A0E-E91C-4ED4-80AC-68CBD2B000B0}">
      <dgm:prSet/>
      <dgm:spPr/>
      <dgm:t>
        <a:bodyPr/>
        <a:lstStyle/>
        <a:p>
          <a:endParaRPr lang="en-US"/>
        </a:p>
      </dgm:t>
    </dgm:pt>
    <dgm:pt modelId="{F2C3D67B-621D-4E96-90F8-160E7FBA2D76}" type="sibTrans" cxnId="{3C386A0E-E91C-4ED4-80AC-68CBD2B000B0}">
      <dgm:prSet/>
      <dgm:spPr/>
      <dgm:t>
        <a:bodyPr/>
        <a:lstStyle/>
        <a:p>
          <a:endParaRPr lang="en-US"/>
        </a:p>
      </dgm:t>
    </dgm:pt>
    <dgm:pt modelId="{19AFB605-D1A1-45AD-8E33-0940232FA97D}" type="pres">
      <dgm:prSet presAssocID="{6272C083-DED6-4592-B5D4-6E50A0CC90F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06837E-54F4-4E3A-869A-477E1D644794}" type="pres">
      <dgm:prSet presAssocID="{6272C083-DED6-4592-B5D4-6E50A0CC90F3}" presName="arrow" presStyleLbl="bgShp" presStyleIdx="0" presStyleCnt="1"/>
      <dgm:spPr/>
      <dgm:t>
        <a:bodyPr/>
        <a:lstStyle/>
        <a:p>
          <a:endParaRPr lang="en-US"/>
        </a:p>
      </dgm:t>
    </dgm:pt>
    <dgm:pt modelId="{8F4D45A0-CBBC-440B-8EC8-2C11DEC0F3CE}" type="pres">
      <dgm:prSet presAssocID="{6272C083-DED6-4592-B5D4-6E50A0CC90F3}" presName="arrowDiagram1" presStyleCnt="0">
        <dgm:presLayoutVars>
          <dgm:bulletEnabled val="1"/>
        </dgm:presLayoutVars>
      </dgm:prSet>
      <dgm:spPr/>
    </dgm:pt>
    <dgm:pt modelId="{679F262F-19E6-46DC-88EF-0F83F893057F}" type="pres">
      <dgm:prSet presAssocID="{315F0331-A2CF-42FA-A4A1-36A863C4FF79}" presName="bullet1" presStyleLbl="node1" presStyleIdx="0" presStyleCnt="1"/>
      <dgm:spPr/>
    </dgm:pt>
    <dgm:pt modelId="{5E305BBC-E597-4D6C-9766-EB7B5AEB0303}" type="pres">
      <dgm:prSet presAssocID="{315F0331-A2CF-42FA-A4A1-36A863C4FF79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86A0E-E91C-4ED4-80AC-68CBD2B000B0}" srcId="{6272C083-DED6-4592-B5D4-6E50A0CC90F3}" destId="{315F0331-A2CF-42FA-A4A1-36A863C4FF79}" srcOrd="0" destOrd="0" parTransId="{BC1E93C8-9775-4F58-BBFC-6B284F4C707E}" sibTransId="{F2C3D67B-621D-4E96-90F8-160E7FBA2D76}"/>
    <dgm:cxn modelId="{D62A4FAF-D11F-40E7-A673-AF89BF7C9C5B}" type="presOf" srcId="{6272C083-DED6-4592-B5D4-6E50A0CC90F3}" destId="{19AFB605-D1A1-45AD-8E33-0940232FA97D}" srcOrd="0" destOrd="0" presId="urn:microsoft.com/office/officeart/2005/8/layout/arrow2"/>
    <dgm:cxn modelId="{09DBE666-E97F-438D-943A-EF1BD45EFE8E}" type="presOf" srcId="{315F0331-A2CF-42FA-A4A1-36A863C4FF79}" destId="{5E305BBC-E597-4D6C-9766-EB7B5AEB0303}" srcOrd="0" destOrd="0" presId="urn:microsoft.com/office/officeart/2005/8/layout/arrow2"/>
    <dgm:cxn modelId="{4B327EC4-44C4-4CAF-9847-FC64CDE254E1}" type="presParOf" srcId="{19AFB605-D1A1-45AD-8E33-0940232FA97D}" destId="{9906837E-54F4-4E3A-869A-477E1D644794}" srcOrd="0" destOrd="0" presId="urn:microsoft.com/office/officeart/2005/8/layout/arrow2"/>
    <dgm:cxn modelId="{E710F114-5865-475F-A886-747972A53309}" type="presParOf" srcId="{19AFB605-D1A1-45AD-8E33-0940232FA97D}" destId="{8F4D45A0-CBBC-440B-8EC8-2C11DEC0F3CE}" srcOrd="1" destOrd="0" presId="urn:microsoft.com/office/officeart/2005/8/layout/arrow2"/>
    <dgm:cxn modelId="{72273F4E-236D-4BF9-8D83-8E4731BDE79B}" type="presParOf" srcId="{8F4D45A0-CBBC-440B-8EC8-2C11DEC0F3CE}" destId="{679F262F-19E6-46DC-88EF-0F83F893057F}" srcOrd="0" destOrd="0" presId="urn:microsoft.com/office/officeart/2005/8/layout/arrow2"/>
    <dgm:cxn modelId="{B3547F07-399C-4BA2-BF5B-D4C833E32554}" type="presParOf" srcId="{8F4D45A0-CBBC-440B-8EC8-2C11DEC0F3CE}" destId="{5E305BBC-E597-4D6C-9766-EB7B5AEB0303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E598A-5CC3-4D84-ABE8-CDE3D059C4FE}">
      <dsp:nvSpPr>
        <dsp:cNvPr id="0" name=""/>
        <dsp:cNvSpPr/>
      </dsp:nvSpPr>
      <dsp:spPr>
        <a:xfrm>
          <a:off x="-2250452" y="-379282"/>
          <a:ext cx="2932299" cy="2932299"/>
        </a:xfrm>
        <a:prstGeom prst="blockArc">
          <a:avLst>
            <a:gd name="adj1" fmla="val 18900000"/>
            <a:gd name="adj2" fmla="val 2700000"/>
            <a:gd name="adj3" fmla="val 737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F43142-10CA-4D94-A4E3-88033F1B83D6}">
      <dsp:nvSpPr>
        <dsp:cNvPr id="0" name=""/>
        <dsp:cNvSpPr/>
      </dsp:nvSpPr>
      <dsp:spPr>
        <a:xfrm>
          <a:off x="665465" y="554494"/>
          <a:ext cx="8457566" cy="10647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2701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الدولة العباسية ( 132م – </a:t>
          </a:r>
          <a:r>
            <a:rPr lang="ar-EG" sz="3200" b="1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656ه ) </a:t>
          </a:r>
          <a:r>
            <a:rPr lang="ar-EG" sz="3200" b="1" kern="1200" dirty="0" smtClean="0">
              <a:solidFill>
                <a:schemeClr val="tx1"/>
              </a:solidFill>
            </a:rPr>
            <a:t>( 750م – </a:t>
          </a:r>
          <a:r>
            <a:rPr lang="ar-EG" sz="3200" b="1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1258ه </a:t>
          </a:r>
          <a:r>
            <a:rPr lang="ar-EG" sz="3200" b="1" kern="1200" dirty="0" smtClean="0">
              <a:solidFill>
                <a:schemeClr val="tx1"/>
              </a:solidFill>
            </a:rPr>
            <a:t>)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665465" y="554494"/>
        <a:ext cx="8457566" cy="1064745"/>
      </dsp:txXfrm>
    </dsp:sp>
    <dsp:sp modelId="{024907F5-49E2-4D4A-B171-EE86EF13B935}">
      <dsp:nvSpPr>
        <dsp:cNvPr id="0" name=""/>
        <dsp:cNvSpPr/>
      </dsp:nvSpPr>
      <dsp:spPr>
        <a:xfrm>
          <a:off x="0" y="421401"/>
          <a:ext cx="1330931" cy="13309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FDB18-6023-43FD-9A27-609C97D94A40}">
      <dsp:nvSpPr>
        <dsp:cNvPr id="0" name=""/>
        <dsp:cNvSpPr/>
      </dsp:nvSpPr>
      <dsp:spPr>
        <a:xfrm rot="16200000">
          <a:off x="1690783" y="-1690783"/>
          <a:ext cx="4559093" cy="794066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203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بعد وفاة أبى جعفر المنصور توله ابنه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>
              <a:solidFill>
                <a:schemeClr val="tx1"/>
              </a:solidFill>
            </a:rPr>
            <a:t> المهدى -158- 169</a:t>
          </a:r>
          <a:r>
            <a:rPr lang="ar-EG" sz="3600" b="1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ه</a:t>
          </a:r>
          <a:r>
            <a:rPr lang="ar-EG" sz="3600" b="1" kern="1200" dirty="0" smtClean="0">
              <a:solidFill>
                <a:schemeClr val="tx1"/>
              </a:solidFill>
            </a:rPr>
            <a:t> الخلافة فجعل ولاية العهد بالتناوب لوالديه – موسى الهادى – وهارون الرشيد حيث تولى الهادى الحكم لمدة عام , بعده ألت أمور الخلافة لأخيه هارون الرشيد .</a:t>
          </a:r>
        </a:p>
      </dsp:txBody>
      <dsp:txXfrm rot="5400000">
        <a:off x="0" y="911819"/>
        <a:ext cx="7940660" cy="27354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C861A-6C2B-4004-929F-AEA3ED119E87}">
      <dsp:nvSpPr>
        <dsp:cNvPr id="0" name=""/>
        <dsp:cNvSpPr/>
      </dsp:nvSpPr>
      <dsp:spPr>
        <a:xfrm>
          <a:off x="0" y="4383791"/>
          <a:ext cx="8856890" cy="9590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4- كما ازدهر فى عهده العلم وقرب إليه العلماء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4383791"/>
        <a:ext cx="8856890" cy="959066"/>
      </dsp:txXfrm>
    </dsp:sp>
    <dsp:sp modelId="{66C37AC8-94AD-4EC3-80FB-14F909AD9311}">
      <dsp:nvSpPr>
        <dsp:cNvPr id="0" name=""/>
        <dsp:cNvSpPr/>
      </dsp:nvSpPr>
      <dsp:spPr>
        <a:xfrm rot="10800000">
          <a:off x="0" y="2923133"/>
          <a:ext cx="8856890" cy="1475044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3-وشيدت القصور والحدائق والأسواق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923133"/>
        <a:ext cx="8856890" cy="958439"/>
      </dsp:txXfrm>
    </dsp:sp>
    <dsp:sp modelId="{F8564CED-5F3F-4B43-93AA-2F1EDF052061}">
      <dsp:nvSpPr>
        <dsp:cNvPr id="0" name=""/>
        <dsp:cNvSpPr/>
      </dsp:nvSpPr>
      <dsp:spPr>
        <a:xfrm rot="10800000">
          <a:off x="0" y="1462475"/>
          <a:ext cx="8856890" cy="1475044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ازدهرت فيها الزراعة والصناعة والتجاة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462475"/>
        <a:ext cx="8856890" cy="958439"/>
      </dsp:txXfrm>
    </dsp:sp>
    <dsp:sp modelId="{2DE5FFCF-938B-4D5D-ADFE-170957F8C886}">
      <dsp:nvSpPr>
        <dsp:cNvPr id="0" name=""/>
        <dsp:cNvSpPr/>
      </dsp:nvSpPr>
      <dsp:spPr>
        <a:xfrm rot="10800000">
          <a:off x="0" y="1817"/>
          <a:ext cx="8856890" cy="1475044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اتسعت فى عهده رقعة الدولة الإسلامية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817"/>
        <a:ext cx="8856890" cy="9584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6837E-54F4-4E3A-869A-477E1D644794}">
      <dsp:nvSpPr>
        <dsp:cNvPr id="0" name=""/>
        <dsp:cNvSpPr/>
      </dsp:nvSpPr>
      <dsp:spPr>
        <a:xfrm>
          <a:off x="0" y="6436"/>
          <a:ext cx="2457973" cy="153623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F262F-19E6-46DC-88EF-0F83F893057F}">
      <dsp:nvSpPr>
        <dsp:cNvPr id="0" name=""/>
        <dsp:cNvSpPr/>
      </dsp:nvSpPr>
      <dsp:spPr>
        <a:xfrm>
          <a:off x="1875434" y="317984"/>
          <a:ext cx="181890" cy="181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05BBC-E597-4D6C-9766-EB7B5AEB0303}">
      <dsp:nvSpPr>
        <dsp:cNvPr id="0" name=""/>
        <dsp:cNvSpPr/>
      </dsp:nvSpPr>
      <dsp:spPr>
        <a:xfrm>
          <a:off x="983189" y="408929"/>
          <a:ext cx="983189" cy="1133740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638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dirty="0" smtClean="0"/>
            <a:t>معلومة إثرائية </a:t>
          </a:r>
          <a:endParaRPr lang="en-US" sz="2800" kern="1200" dirty="0"/>
        </a:p>
      </dsp:txBody>
      <dsp:txXfrm>
        <a:off x="1031184" y="456924"/>
        <a:ext cx="887199" cy="10377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FDB18-6023-43FD-9A27-609C97D94A40}">
      <dsp:nvSpPr>
        <dsp:cNvPr id="0" name=""/>
        <dsp:cNvSpPr/>
      </dsp:nvSpPr>
      <dsp:spPr>
        <a:xfrm rot="16200000">
          <a:off x="1690783" y="-1690783"/>
          <a:ext cx="4559093" cy="794066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0" tIns="0" rIns="329406" bIns="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5200" b="1" kern="1200" dirty="0" smtClean="0">
              <a:solidFill>
                <a:schemeClr val="tx1"/>
              </a:solidFill>
            </a:rPr>
            <a:t>عهد</a:t>
          </a:r>
          <a:r>
            <a:rPr lang="ar-EG" sz="5200" b="1" kern="1200" baseline="0" dirty="0" smtClean="0">
              <a:solidFill>
                <a:schemeClr val="tx1"/>
              </a:solidFill>
            </a:rPr>
            <a:t> الرشيد قبل وفاته بالخلافة من بعده إلى ابنه الأمين الذى استمر حكمه قرابة خمس سنوات ثم خلفه المأمون </a:t>
          </a:r>
          <a:endParaRPr lang="ar-EG" sz="5200" b="1" kern="1200" dirty="0" smtClean="0">
            <a:solidFill>
              <a:schemeClr val="tx1"/>
            </a:solidFill>
          </a:endParaRPr>
        </a:p>
      </dsp:txBody>
      <dsp:txXfrm rot="5400000">
        <a:off x="0" y="911819"/>
        <a:ext cx="7940660" cy="273545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79C6F-06B9-4E0F-84FD-028A20DB31BE}">
      <dsp:nvSpPr>
        <dsp:cNvPr id="0" name=""/>
        <dsp:cNvSpPr/>
      </dsp:nvSpPr>
      <dsp:spPr>
        <a:xfrm>
          <a:off x="-6041611" y="-924684"/>
          <a:ext cx="7194043" cy="7194043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DB09C4-10BD-4F04-B685-3808CBCE115E}">
      <dsp:nvSpPr>
        <dsp:cNvPr id="0" name=""/>
        <dsp:cNvSpPr/>
      </dsp:nvSpPr>
      <dsp:spPr>
        <a:xfrm>
          <a:off x="741840" y="534467"/>
          <a:ext cx="8041292" cy="10689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8467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هو عبدالله بن هارون الرشيد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741840" y="534467"/>
        <a:ext cx="8041292" cy="1068935"/>
      </dsp:txXfrm>
    </dsp:sp>
    <dsp:sp modelId="{3DFD3E5E-741E-4499-AAEA-D7F5A1B38311}">
      <dsp:nvSpPr>
        <dsp:cNvPr id="0" name=""/>
        <dsp:cNvSpPr/>
      </dsp:nvSpPr>
      <dsp:spPr>
        <a:xfrm>
          <a:off x="73756" y="400850"/>
          <a:ext cx="1336168" cy="1336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7D54E-6E25-4250-B8BD-28EC37DC7D62}">
      <dsp:nvSpPr>
        <dsp:cNvPr id="0" name=""/>
        <dsp:cNvSpPr/>
      </dsp:nvSpPr>
      <dsp:spPr>
        <a:xfrm>
          <a:off x="1130398" y="2137870"/>
          <a:ext cx="7652734" cy="1068935"/>
        </a:xfrm>
        <a:prstGeom prst="rect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8467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اهتم بالعلم والعلماء فشجع حركة الترجمة من الحضارات الأخرى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1130398" y="2137870"/>
        <a:ext cx="7652734" cy="1068935"/>
      </dsp:txXfrm>
    </dsp:sp>
    <dsp:sp modelId="{C28CD616-BC42-4B40-AF75-8725A5479D96}">
      <dsp:nvSpPr>
        <dsp:cNvPr id="0" name=""/>
        <dsp:cNvSpPr/>
      </dsp:nvSpPr>
      <dsp:spPr>
        <a:xfrm>
          <a:off x="462314" y="2004253"/>
          <a:ext cx="1336168" cy="1336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5317"/>
              <a:satOff val="-14450"/>
              <a:lumOff val="2059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D5F230-FAF4-499E-A493-BACD112D64FB}">
      <dsp:nvSpPr>
        <dsp:cNvPr id="0" name=""/>
        <dsp:cNvSpPr/>
      </dsp:nvSpPr>
      <dsp:spPr>
        <a:xfrm>
          <a:off x="741840" y="3741272"/>
          <a:ext cx="8041292" cy="1068935"/>
        </a:xfrm>
        <a:prstGeom prst="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8467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كما قضى على الثورات والفتن فى الدولة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741840" y="3741272"/>
        <a:ext cx="8041292" cy="1068935"/>
      </dsp:txXfrm>
    </dsp:sp>
    <dsp:sp modelId="{514AD389-1EF3-44E5-A630-9A02C2A82C4A}">
      <dsp:nvSpPr>
        <dsp:cNvPr id="0" name=""/>
        <dsp:cNvSpPr/>
      </dsp:nvSpPr>
      <dsp:spPr>
        <a:xfrm>
          <a:off x="73756" y="3607655"/>
          <a:ext cx="1336168" cy="13361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79C6F-06B9-4E0F-84FD-028A20DB31BE}">
      <dsp:nvSpPr>
        <dsp:cNvPr id="0" name=""/>
        <dsp:cNvSpPr/>
      </dsp:nvSpPr>
      <dsp:spPr>
        <a:xfrm>
          <a:off x="-5352197" y="-819623"/>
          <a:ext cx="6373101" cy="6373101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B09C4-10BD-4F04-B685-3808CBCE115E}">
      <dsp:nvSpPr>
        <dsp:cNvPr id="0" name=""/>
        <dsp:cNvSpPr/>
      </dsp:nvSpPr>
      <dsp:spPr>
        <a:xfrm>
          <a:off x="534486" y="363938"/>
          <a:ext cx="7483962" cy="7282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053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إنه محمد بن هارون الرشيد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534486" y="363938"/>
        <a:ext cx="7483962" cy="728256"/>
      </dsp:txXfrm>
    </dsp:sp>
    <dsp:sp modelId="{3DFD3E5E-741E-4499-AAEA-D7F5A1B38311}">
      <dsp:nvSpPr>
        <dsp:cNvPr id="0" name=""/>
        <dsp:cNvSpPr/>
      </dsp:nvSpPr>
      <dsp:spPr>
        <a:xfrm>
          <a:off x="79326" y="272906"/>
          <a:ext cx="910320" cy="910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B7D54E-6E25-4250-B8BD-28EC37DC7D62}">
      <dsp:nvSpPr>
        <dsp:cNvPr id="0" name=""/>
        <dsp:cNvSpPr/>
      </dsp:nvSpPr>
      <dsp:spPr>
        <a:xfrm>
          <a:off x="952012" y="1456512"/>
          <a:ext cx="7066436" cy="728256"/>
        </a:xfrm>
        <a:prstGeom prst="rec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053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b="1" kern="1200" dirty="0" smtClean="0">
              <a:solidFill>
                <a:schemeClr val="tx1"/>
              </a:solidFill>
            </a:rPr>
            <a:t>2- اهتم بالجيش من أجل القضاء على الثورات التى نشبت فى عهده  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952012" y="1456512"/>
        <a:ext cx="7066436" cy="728256"/>
      </dsp:txXfrm>
    </dsp:sp>
    <dsp:sp modelId="{C28CD616-BC42-4B40-AF75-8725A5479D96}">
      <dsp:nvSpPr>
        <dsp:cNvPr id="0" name=""/>
        <dsp:cNvSpPr/>
      </dsp:nvSpPr>
      <dsp:spPr>
        <a:xfrm>
          <a:off x="496852" y="1365480"/>
          <a:ext cx="910320" cy="910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212"/>
              <a:satOff val="-9634"/>
              <a:lumOff val="1373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D5F230-FAF4-499E-A493-BACD112D64FB}">
      <dsp:nvSpPr>
        <dsp:cNvPr id="0" name=""/>
        <dsp:cNvSpPr/>
      </dsp:nvSpPr>
      <dsp:spPr>
        <a:xfrm>
          <a:off x="952012" y="2549086"/>
          <a:ext cx="7066436" cy="728256"/>
        </a:xfrm>
        <a:prstGeom prst="rec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053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انتصر على الروم وانتصر عليهم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952012" y="2549086"/>
        <a:ext cx="7066436" cy="728256"/>
      </dsp:txXfrm>
    </dsp:sp>
    <dsp:sp modelId="{514AD389-1EF3-44E5-A630-9A02C2A82C4A}">
      <dsp:nvSpPr>
        <dsp:cNvPr id="0" name=""/>
        <dsp:cNvSpPr/>
      </dsp:nvSpPr>
      <dsp:spPr>
        <a:xfrm>
          <a:off x="496852" y="2458054"/>
          <a:ext cx="910320" cy="910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00423"/>
              <a:satOff val="-19267"/>
              <a:lumOff val="274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0AF780-3952-4ECA-B94C-BAB625C606F8}">
      <dsp:nvSpPr>
        <dsp:cNvPr id="0" name=""/>
        <dsp:cNvSpPr/>
      </dsp:nvSpPr>
      <dsp:spPr>
        <a:xfrm>
          <a:off x="534486" y="3641659"/>
          <a:ext cx="7483962" cy="728256"/>
        </a:xfrm>
        <a:prstGeom prst="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8053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4- وفتح عمورية وبنى مدينة سامراء .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534486" y="3641659"/>
        <a:ext cx="7483962" cy="728256"/>
      </dsp:txXfrm>
    </dsp:sp>
    <dsp:sp modelId="{593620BB-4460-4F0B-B6D0-BAA97B610258}">
      <dsp:nvSpPr>
        <dsp:cNvPr id="0" name=""/>
        <dsp:cNvSpPr/>
      </dsp:nvSpPr>
      <dsp:spPr>
        <a:xfrm>
          <a:off x="79326" y="3550627"/>
          <a:ext cx="910320" cy="9103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FDB18-6023-43FD-9A27-609C97D94A40}">
      <dsp:nvSpPr>
        <dsp:cNvPr id="0" name=""/>
        <dsp:cNvSpPr/>
      </dsp:nvSpPr>
      <dsp:spPr>
        <a:xfrm rot="16200000">
          <a:off x="1690783" y="-1690783"/>
          <a:ext cx="4559093" cy="794066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4800" b="1" kern="1200" dirty="0" smtClean="0">
              <a:solidFill>
                <a:schemeClr val="tx1"/>
              </a:solidFill>
            </a:rPr>
            <a:t>انتهت الدولة العباسية بسقوطها على يد المغول </a:t>
          </a:r>
        </a:p>
      </dsp:txBody>
      <dsp:txXfrm rot="5400000">
        <a:off x="0" y="911819"/>
        <a:ext cx="7940660" cy="273545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C9C1D-D1D9-4E78-9559-6544D3A4DD6B}">
      <dsp:nvSpPr>
        <dsp:cNvPr id="0" name=""/>
        <dsp:cNvSpPr/>
      </dsp:nvSpPr>
      <dsp:spPr>
        <a:xfrm>
          <a:off x="0" y="4385019"/>
          <a:ext cx="8695036" cy="9593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- مما شجع على زيادة الأطماع بها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4385019"/>
        <a:ext cx="8695036" cy="959335"/>
      </dsp:txXfrm>
    </dsp:sp>
    <dsp:sp modelId="{66C37AC8-94AD-4EC3-80FB-14F909AD9311}">
      <dsp:nvSpPr>
        <dsp:cNvPr id="0" name=""/>
        <dsp:cNvSpPr/>
      </dsp:nvSpPr>
      <dsp:spPr>
        <a:xfrm rot="10800000">
          <a:off x="0" y="2923952"/>
          <a:ext cx="8695036" cy="1475457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اتساع رقعة الدولة الإسلامية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923952"/>
        <a:ext cx="8695036" cy="958708"/>
      </dsp:txXfrm>
    </dsp:sp>
    <dsp:sp modelId="{F8564CED-5F3F-4B43-93AA-2F1EDF052061}">
      <dsp:nvSpPr>
        <dsp:cNvPr id="0" name=""/>
        <dsp:cNvSpPr/>
      </dsp:nvSpPr>
      <dsp:spPr>
        <a:xfrm rot="10800000">
          <a:off x="0" y="1462884"/>
          <a:ext cx="8695036" cy="1475457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- بسبب كثرة استعانة الخلفاء بهم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462884"/>
        <a:ext cx="8695036" cy="958708"/>
      </dsp:txXfrm>
    </dsp:sp>
    <dsp:sp modelId="{2DE5FFCF-938B-4D5D-ADFE-170957F8C886}">
      <dsp:nvSpPr>
        <dsp:cNvPr id="0" name=""/>
        <dsp:cNvSpPr/>
      </dsp:nvSpPr>
      <dsp:spPr>
        <a:xfrm rot="10800000">
          <a:off x="0" y="1817"/>
          <a:ext cx="8695036" cy="1475457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سيطرة العناصر غير العربية كالأتراك والفرس على نظم الجيش والإرادة بالدولة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817"/>
        <a:ext cx="8695036" cy="95870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2638-55D3-48AD-AFCA-A20B2F1D1ABC}">
      <dsp:nvSpPr>
        <dsp:cNvPr id="0" name=""/>
        <dsp:cNvSpPr/>
      </dsp:nvSpPr>
      <dsp:spPr>
        <a:xfrm>
          <a:off x="0" y="3385833"/>
          <a:ext cx="9000446" cy="11113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4- تولى الحكم خلفاء ضعفاء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3385833"/>
        <a:ext cx="9000446" cy="1111306"/>
      </dsp:txXfrm>
    </dsp:sp>
    <dsp:sp modelId="{F8564CED-5F3F-4B43-93AA-2F1EDF052061}">
      <dsp:nvSpPr>
        <dsp:cNvPr id="0" name=""/>
        <dsp:cNvSpPr/>
      </dsp:nvSpPr>
      <dsp:spPr>
        <a:xfrm rot="10800000">
          <a:off x="0" y="1693314"/>
          <a:ext cx="9000446" cy="1709188"/>
        </a:xfrm>
        <a:prstGeom prst="upArrowCallout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- بسبب تولية العهد لأكثر من واحد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693314"/>
        <a:ext cx="9000446" cy="1110579"/>
      </dsp:txXfrm>
    </dsp:sp>
    <dsp:sp modelId="{2DE5FFCF-938B-4D5D-ADFE-170957F8C886}">
      <dsp:nvSpPr>
        <dsp:cNvPr id="0" name=""/>
        <dsp:cNvSpPr/>
      </dsp:nvSpPr>
      <dsp:spPr>
        <a:xfrm rot="10800000">
          <a:off x="0" y="795"/>
          <a:ext cx="9000446" cy="1709188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الصراع بين أبناء البيت العباسى على الحكم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795"/>
        <a:ext cx="9000446" cy="1110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40EE6-565A-4440-B64F-07EFE6197571}">
      <dsp:nvSpPr>
        <dsp:cNvPr id="0" name=""/>
        <dsp:cNvSpPr/>
      </dsp:nvSpPr>
      <dsp:spPr>
        <a:xfrm>
          <a:off x="0" y="4258540"/>
          <a:ext cx="8551480" cy="9316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واستمر حكمها أكثر من خمس قرون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4258540"/>
        <a:ext cx="8551480" cy="931664"/>
      </dsp:txXfrm>
    </dsp:sp>
    <dsp:sp modelId="{0A23BFD7-12B7-46C4-84C6-76587B6A723B}">
      <dsp:nvSpPr>
        <dsp:cNvPr id="0" name=""/>
        <dsp:cNvSpPr/>
      </dsp:nvSpPr>
      <dsp:spPr>
        <a:xfrm rot="10800000">
          <a:off x="0" y="2839615"/>
          <a:ext cx="8551480" cy="1432900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وأعلنوا قيام الدولة العباسية التى كانت الكوفة فى أول الأمر عاصمة لها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839615"/>
        <a:ext cx="8551480" cy="931055"/>
      </dsp:txXfrm>
    </dsp:sp>
    <dsp:sp modelId="{1340A267-F92F-4336-83F2-C88BB96D7014}">
      <dsp:nvSpPr>
        <dsp:cNvPr id="0" name=""/>
        <dsp:cNvSpPr/>
      </dsp:nvSpPr>
      <dsp:spPr>
        <a:xfrm rot="10800000">
          <a:off x="0" y="1420690"/>
          <a:ext cx="8551480" cy="1432900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استطاع العباسيون إسقاط الدولة الأموية </a:t>
          </a:r>
          <a:r>
            <a:rPr lang="ar-EG" sz="3200" b="1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عام132ه</a:t>
          </a:r>
          <a:endParaRPr lang="en-US" sz="3200" b="1" kern="1200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 rot="10800000">
        <a:off x="0" y="1420690"/>
        <a:ext cx="8551480" cy="931055"/>
      </dsp:txXfrm>
    </dsp:sp>
    <dsp:sp modelId="{35240758-930C-4A0B-9CCF-61CBDFE37867}">
      <dsp:nvSpPr>
        <dsp:cNvPr id="0" name=""/>
        <dsp:cNvSpPr/>
      </dsp:nvSpPr>
      <dsp:spPr>
        <a:xfrm rot="10800000">
          <a:off x="0" y="1765"/>
          <a:ext cx="8551480" cy="1432900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ترجع أصولهم إلى العباس بن عبد المطلب عم الرسول صل الله عليه وسلم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1765"/>
        <a:ext cx="8551480" cy="931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40EE6-565A-4440-B64F-07EFE6197571}">
      <dsp:nvSpPr>
        <dsp:cNvPr id="0" name=""/>
        <dsp:cNvSpPr/>
      </dsp:nvSpPr>
      <dsp:spPr>
        <a:xfrm>
          <a:off x="0" y="4065034"/>
          <a:ext cx="8551480" cy="8893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وأقاموا العديد من الإصلاحات فى كافة مجالات الحياة المختلفة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4065034"/>
        <a:ext cx="8551480" cy="889330"/>
      </dsp:txXfrm>
    </dsp:sp>
    <dsp:sp modelId="{0A23BFD7-12B7-46C4-84C6-76587B6A723B}">
      <dsp:nvSpPr>
        <dsp:cNvPr id="0" name=""/>
        <dsp:cNvSpPr/>
      </dsp:nvSpPr>
      <dsp:spPr>
        <a:xfrm rot="10800000">
          <a:off x="0" y="2710584"/>
          <a:ext cx="8551480" cy="1367789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حيث حافظ فيه العباسيون على وحدة دولتهم واستقلالهم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710584"/>
        <a:ext cx="8551480" cy="888748"/>
      </dsp:txXfrm>
    </dsp:sp>
    <dsp:sp modelId="{1340A267-F92F-4336-83F2-C88BB96D7014}">
      <dsp:nvSpPr>
        <dsp:cNvPr id="0" name=""/>
        <dsp:cNvSpPr/>
      </dsp:nvSpPr>
      <dsp:spPr>
        <a:xfrm rot="10800000">
          <a:off x="0" y="1356134"/>
          <a:ext cx="8551480" cy="1367789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يعد عصر القوة والإزدهار </a:t>
          </a:r>
          <a:endParaRPr lang="en-US" sz="3200" b="1" kern="1200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 rot="10800000">
        <a:off x="0" y="1356134"/>
        <a:ext cx="8551480" cy="888748"/>
      </dsp:txXfrm>
    </dsp:sp>
    <dsp:sp modelId="{35240758-930C-4A0B-9CCF-61CBDFE37867}">
      <dsp:nvSpPr>
        <dsp:cNvPr id="0" name=""/>
        <dsp:cNvSpPr/>
      </dsp:nvSpPr>
      <dsp:spPr>
        <a:xfrm rot="10800000">
          <a:off x="0" y="1684"/>
          <a:ext cx="8551480" cy="1367789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العصر العباسى الأول – العصر الذهبى – </a:t>
          </a:r>
          <a:r>
            <a:rPr lang="ar-EG" sz="2800" b="1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132ه 232ه </a:t>
          </a:r>
          <a:endParaRPr lang="en-US" sz="2800" b="1" kern="1200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 rot="10800000">
        <a:off x="0" y="1684"/>
        <a:ext cx="8551480" cy="888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840EE6-565A-4440-B64F-07EFE6197571}">
      <dsp:nvSpPr>
        <dsp:cNvPr id="0" name=""/>
        <dsp:cNvSpPr/>
      </dsp:nvSpPr>
      <dsp:spPr>
        <a:xfrm>
          <a:off x="0" y="4065034"/>
          <a:ext cx="8551480" cy="88933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وطمع فيها الغزاة – الصلبيين والتتار 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4065034"/>
        <a:ext cx="8551480" cy="889330"/>
      </dsp:txXfrm>
    </dsp:sp>
    <dsp:sp modelId="{0A23BFD7-12B7-46C4-84C6-76587B6A723B}">
      <dsp:nvSpPr>
        <dsp:cNvPr id="0" name=""/>
        <dsp:cNvSpPr/>
      </dsp:nvSpPr>
      <dsp:spPr>
        <a:xfrm rot="10800000">
          <a:off x="0" y="2710584"/>
          <a:ext cx="8551480" cy="1367789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حيث ظهرت فيه العديد من الدول المستقلة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710584"/>
        <a:ext cx="8551480" cy="888748"/>
      </dsp:txXfrm>
    </dsp:sp>
    <dsp:sp modelId="{1340A267-F92F-4336-83F2-C88BB96D7014}">
      <dsp:nvSpPr>
        <dsp:cNvPr id="0" name=""/>
        <dsp:cNvSpPr/>
      </dsp:nvSpPr>
      <dsp:spPr>
        <a:xfrm rot="10800000">
          <a:off x="0" y="1356134"/>
          <a:ext cx="8551480" cy="1367789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هو عصر الضعف والإنهيار  </a:t>
          </a:r>
          <a:endParaRPr lang="en-US" sz="3200" b="1" kern="1200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 rot="10800000">
        <a:off x="0" y="1356134"/>
        <a:ext cx="8551480" cy="888748"/>
      </dsp:txXfrm>
    </dsp:sp>
    <dsp:sp modelId="{35240758-930C-4A0B-9CCF-61CBDFE37867}">
      <dsp:nvSpPr>
        <dsp:cNvPr id="0" name=""/>
        <dsp:cNvSpPr/>
      </dsp:nvSpPr>
      <dsp:spPr>
        <a:xfrm rot="10800000">
          <a:off x="0" y="1684"/>
          <a:ext cx="8551480" cy="1367789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العصر العباسى الثانى  – 33</a:t>
          </a:r>
          <a:r>
            <a:rPr lang="ar-EG" sz="2800" b="1" kern="12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rPr>
            <a:t>2ه 655 ه</a:t>
          </a:r>
          <a:endParaRPr lang="en-US" sz="2800" b="1" kern="1200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 rot="10800000">
        <a:off x="0" y="1684"/>
        <a:ext cx="8551480" cy="8887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E843C-A639-4D71-99C1-DFF635067F76}">
      <dsp:nvSpPr>
        <dsp:cNvPr id="0" name=""/>
        <dsp:cNvSpPr/>
      </dsp:nvSpPr>
      <dsp:spPr>
        <a:xfrm>
          <a:off x="-5404963" y="-833980"/>
          <a:ext cx="6485287" cy="6485287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55394-27C5-4A4B-8B49-8ED75F22FA8C}">
      <dsp:nvSpPr>
        <dsp:cNvPr id="0" name=""/>
        <dsp:cNvSpPr/>
      </dsp:nvSpPr>
      <dsp:spPr>
        <a:xfrm>
          <a:off x="885545" y="688203"/>
          <a:ext cx="7029703" cy="137621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37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  <a:latin typeface="Andalus" panose="02020603050405020304" pitchFamily="18" charset="-78"/>
              <a:cs typeface="+mn-cs"/>
            </a:rPr>
            <a:t>1- استمر حكم الدولة العباسية قرابة 525م عاما </a:t>
          </a:r>
          <a:endParaRPr lang="en-US" sz="2800" b="1" kern="1200" dirty="0">
            <a:solidFill>
              <a:schemeClr val="tx1"/>
            </a:solidFill>
            <a:latin typeface="Andalus" panose="02020603050405020304" pitchFamily="18" charset="-78"/>
            <a:cs typeface="+mn-cs"/>
          </a:endParaRPr>
        </a:p>
      </dsp:txBody>
      <dsp:txXfrm>
        <a:off x="885545" y="688203"/>
        <a:ext cx="7029703" cy="1376213"/>
      </dsp:txXfrm>
    </dsp:sp>
    <dsp:sp modelId="{B45E9B79-92D4-4A51-92B9-2A69A3D16D65}">
      <dsp:nvSpPr>
        <dsp:cNvPr id="0" name=""/>
        <dsp:cNvSpPr/>
      </dsp:nvSpPr>
      <dsp:spPr>
        <a:xfrm>
          <a:off x="25411" y="516176"/>
          <a:ext cx="1720267" cy="1720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A10EE4-CCAE-4BCC-8E29-36F90D17424B}">
      <dsp:nvSpPr>
        <dsp:cNvPr id="0" name=""/>
        <dsp:cNvSpPr/>
      </dsp:nvSpPr>
      <dsp:spPr>
        <a:xfrm>
          <a:off x="885545" y="2752909"/>
          <a:ext cx="7029703" cy="1376213"/>
        </a:xfrm>
        <a:prstGeom prst="rec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237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توالى على حكمها 37 خليفة </a:t>
          </a:r>
          <a:endParaRPr lang="en-US" sz="3200" b="1" kern="1200" dirty="0">
            <a:solidFill>
              <a:schemeClr val="tx1"/>
            </a:solidFill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885545" y="2752909"/>
        <a:ext cx="7029703" cy="1376213"/>
      </dsp:txXfrm>
    </dsp:sp>
    <dsp:sp modelId="{045C91CC-DDB3-4111-B6AB-2FBDB4C007AE}">
      <dsp:nvSpPr>
        <dsp:cNvPr id="0" name=""/>
        <dsp:cNvSpPr/>
      </dsp:nvSpPr>
      <dsp:spPr>
        <a:xfrm>
          <a:off x="25411" y="2580882"/>
          <a:ext cx="1720267" cy="17202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50635"/>
              <a:satOff val="-28901"/>
              <a:lumOff val="4118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z="57150" extrusionH="12700" prstMaterial="flat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F39CF-E4B5-48B3-AE30-835AE8A0B1F1}">
      <dsp:nvSpPr>
        <dsp:cNvPr id="0" name=""/>
        <dsp:cNvSpPr/>
      </dsp:nvSpPr>
      <dsp:spPr>
        <a:xfrm>
          <a:off x="3248" y="2551497"/>
          <a:ext cx="8086869" cy="2333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  <a:sp3d extrusionH="28000" prstMaterial="matte"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6500" kern="1200" dirty="0" smtClean="0"/>
            <a:t>أشهر الخلفاء</a:t>
          </a:r>
          <a:endParaRPr lang="en-US" sz="6500" kern="1200" dirty="0"/>
        </a:p>
      </dsp:txBody>
      <dsp:txXfrm>
        <a:off x="71595" y="2619844"/>
        <a:ext cx="7950175" cy="2196829"/>
      </dsp:txXfrm>
    </dsp:sp>
    <dsp:sp modelId="{68E462A2-E773-4B34-9E75-68945B523386}">
      <dsp:nvSpPr>
        <dsp:cNvPr id="0" name=""/>
        <dsp:cNvSpPr/>
      </dsp:nvSpPr>
      <dsp:spPr>
        <a:xfrm>
          <a:off x="3248" y="1539"/>
          <a:ext cx="1515530" cy="23335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  <a:sp3d extrusionH="28000" prstMaterial="matte"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600" b="1" kern="1200" dirty="0" smtClean="0"/>
            <a:t>أبو العباس</a:t>
          </a:r>
          <a:endParaRPr lang="ar-EG" sz="4000" b="1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132- 136ه</a:t>
          </a:r>
          <a:endParaRPr lang="en-US" sz="2800" b="1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47636" y="45927"/>
        <a:ext cx="1426754" cy="2244747"/>
      </dsp:txXfrm>
    </dsp:sp>
    <dsp:sp modelId="{653FACD5-0142-4E83-9960-F787D8E863D6}">
      <dsp:nvSpPr>
        <dsp:cNvPr id="0" name=""/>
        <dsp:cNvSpPr/>
      </dsp:nvSpPr>
      <dsp:spPr>
        <a:xfrm>
          <a:off x="1646083" y="1539"/>
          <a:ext cx="1515530" cy="23335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smtClean="0"/>
            <a:t>أبو جعفر المنصور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400" kern="1200" smtClean="0"/>
            <a:t>136- </a:t>
          </a:r>
          <a:r>
            <a:rPr lang="ar-EG" sz="2400" kern="1200" smtClean="0">
              <a:latin typeface="Andalus" panose="02020603050405020304" pitchFamily="18" charset="-78"/>
              <a:cs typeface="Andalus" panose="02020603050405020304" pitchFamily="18" charset="-78"/>
            </a:rPr>
            <a:t>158ه</a:t>
          </a:r>
          <a:r>
            <a:rPr lang="ar-EG" sz="2400" kern="1200" smtClean="0"/>
            <a:t> </a:t>
          </a:r>
          <a:endParaRPr lang="ar-EG" sz="2400" kern="1200" dirty="0" smtClean="0"/>
        </a:p>
      </dsp:txBody>
      <dsp:txXfrm>
        <a:off x="1690471" y="45927"/>
        <a:ext cx="1426754" cy="2244747"/>
      </dsp:txXfrm>
    </dsp:sp>
    <dsp:sp modelId="{0B46F417-99F2-4794-A660-3D6B38A280F7}">
      <dsp:nvSpPr>
        <dsp:cNvPr id="0" name=""/>
        <dsp:cNvSpPr/>
      </dsp:nvSpPr>
      <dsp:spPr>
        <a:xfrm>
          <a:off x="3288917" y="1539"/>
          <a:ext cx="1515530" cy="23335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smtClean="0"/>
            <a:t>هارون</a:t>
          </a:r>
          <a:r>
            <a:rPr lang="ar-EG" sz="2400" kern="1200" smtClean="0"/>
            <a:t> </a:t>
          </a:r>
          <a:r>
            <a:rPr lang="ar-EG" sz="2800" b="1" kern="1200" smtClean="0"/>
            <a:t>الرشيد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smtClean="0"/>
            <a:t>170- 193ه </a:t>
          </a:r>
          <a:endParaRPr lang="en-US" sz="2800" b="1" kern="1200" dirty="0"/>
        </a:p>
      </dsp:txBody>
      <dsp:txXfrm>
        <a:off x="3333305" y="45927"/>
        <a:ext cx="1426754" cy="2244747"/>
      </dsp:txXfrm>
    </dsp:sp>
    <dsp:sp modelId="{6C31275F-0D0C-490C-A438-6836AE5D292A}">
      <dsp:nvSpPr>
        <dsp:cNvPr id="0" name=""/>
        <dsp:cNvSpPr/>
      </dsp:nvSpPr>
      <dsp:spPr>
        <a:xfrm>
          <a:off x="4931752" y="1539"/>
          <a:ext cx="1515530" cy="23335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/>
            <a:t>المأمون </a:t>
          </a:r>
          <a:endParaRPr lang="ar-EG" sz="32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latin typeface="Andalus" panose="02020603050405020304" pitchFamily="18" charset="-78"/>
              <a:cs typeface="Andalus" panose="02020603050405020304" pitchFamily="18" charset="-78"/>
            </a:rPr>
            <a:t>198- 218ه</a:t>
          </a:r>
          <a:endParaRPr lang="en-US" sz="2800" b="1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4976140" y="45927"/>
        <a:ext cx="1426754" cy="2244747"/>
      </dsp:txXfrm>
    </dsp:sp>
    <dsp:sp modelId="{12AEE123-ED08-468F-90B5-CAD13296BD65}">
      <dsp:nvSpPr>
        <dsp:cNvPr id="0" name=""/>
        <dsp:cNvSpPr/>
      </dsp:nvSpPr>
      <dsp:spPr>
        <a:xfrm>
          <a:off x="6574587" y="1539"/>
          <a:ext cx="1515530" cy="23335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smtClean="0"/>
            <a:t>المعتصم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smtClean="0">
              <a:latin typeface="Andalus" panose="02020603050405020304" pitchFamily="18" charset="-78"/>
              <a:cs typeface="Andalus" panose="02020603050405020304" pitchFamily="18" charset="-78"/>
            </a:rPr>
            <a:t>218- 237ه</a:t>
          </a:r>
          <a:endParaRPr lang="en-US" sz="2800" b="1" kern="1200" dirty="0">
            <a:latin typeface="Andalus" panose="02020603050405020304" pitchFamily="18" charset="-78"/>
            <a:cs typeface="Andalus" panose="02020603050405020304" pitchFamily="18" charset="-78"/>
          </a:endParaRPr>
        </a:p>
      </dsp:txBody>
      <dsp:txXfrm>
        <a:off x="6618975" y="45927"/>
        <a:ext cx="1426754" cy="22447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C861A-6C2B-4004-929F-AEA3ED119E87}">
      <dsp:nvSpPr>
        <dsp:cNvPr id="0" name=""/>
        <dsp:cNvSpPr/>
      </dsp:nvSpPr>
      <dsp:spPr>
        <a:xfrm>
          <a:off x="0" y="4008037"/>
          <a:ext cx="8704185" cy="87686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4- وجدد الطريق بين مكة والكوفة وزوده بالمنارات لإرشاد المسافرين 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0" y="4008037"/>
        <a:ext cx="8704185" cy="876860"/>
      </dsp:txXfrm>
    </dsp:sp>
    <dsp:sp modelId="{66C37AC8-94AD-4EC3-80FB-14F909AD9311}">
      <dsp:nvSpPr>
        <dsp:cNvPr id="0" name=""/>
        <dsp:cNvSpPr/>
      </dsp:nvSpPr>
      <dsp:spPr>
        <a:xfrm rot="10800000">
          <a:off x="0" y="2672578"/>
          <a:ext cx="8704185" cy="1348611"/>
        </a:xfrm>
        <a:prstGeom prst="upArrowCallout">
          <a:avLst/>
        </a:prstGeom>
        <a:solidFill>
          <a:schemeClr val="accent5">
            <a:hueOff val="-50212"/>
            <a:satOff val="-9634"/>
            <a:lumOff val="1373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b="1" kern="1200" dirty="0" smtClean="0">
              <a:solidFill>
                <a:schemeClr val="tx1"/>
              </a:solidFill>
            </a:rPr>
            <a:t>3- نقل عاصمة الخلافة إلى الكوفة ثم إلى الأنبار </a:t>
          </a:r>
          <a:endParaRPr lang="en-US" sz="2800" b="1" kern="1200" dirty="0">
            <a:solidFill>
              <a:schemeClr val="tx1"/>
            </a:solidFill>
          </a:endParaRPr>
        </a:p>
      </dsp:txBody>
      <dsp:txXfrm rot="10800000">
        <a:off x="0" y="2672578"/>
        <a:ext cx="8704185" cy="876287"/>
      </dsp:txXfrm>
    </dsp:sp>
    <dsp:sp modelId="{F8564CED-5F3F-4B43-93AA-2F1EDF052061}">
      <dsp:nvSpPr>
        <dsp:cNvPr id="0" name=""/>
        <dsp:cNvSpPr/>
      </dsp:nvSpPr>
      <dsp:spPr>
        <a:xfrm rot="10800000">
          <a:off x="0" y="1337119"/>
          <a:ext cx="8704185" cy="1348611"/>
        </a:xfrm>
        <a:prstGeom prst="upArrowCallout">
          <a:avLst/>
        </a:prstGeom>
        <a:solidFill>
          <a:schemeClr val="accent5">
            <a:hueOff val="-100423"/>
            <a:satOff val="-19267"/>
            <a:lumOff val="274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أسس قواعد الدولة العباسية 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337119"/>
        <a:ext cx="8704185" cy="876287"/>
      </dsp:txXfrm>
    </dsp:sp>
    <dsp:sp modelId="{2DE5FFCF-938B-4D5D-ADFE-170957F8C886}">
      <dsp:nvSpPr>
        <dsp:cNvPr id="0" name=""/>
        <dsp:cNvSpPr/>
      </dsp:nvSpPr>
      <dsp:spPr>
        <a:xfrm rot="10800000">
          <a:off x="0" y="1661"/>
          <a:ext cx="8704185" cy="1348611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هو أول خلفاء بنى العباس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661"/>
        <a:ext cx="8704185" cy="8762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83664-0259-4F16-B476-2ECDEA34D692}">
      <dsp:nvSpPr>
        <dsp:cNvPr id="0" name=""/>
        <dsp:cNvSpPr/>
      </dsp:nvSpPr>
      <dsp:spPr>
        <a:xfrm>
          <a:off x="0" y="4589220"/>
          <a:ext cx="8856890" cy="7528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5- ثم بنى مدينة بغداد واتخذها مركزا للخلافة 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0" y="4589220"/>
        <a:ext cx="8856890" cy="752899"/>
      </dsp:txXfrm>
    </dsp:sp>
    <dsp:sp modelId="{88EB1134-2CD1-4962-884C-20CF1D45690B}">
      <dsp:nvSpPr>
        <dsp:cNvPr id="0" name=""/>
        <dsp:cNvSpPr/>
      </dsp:nvSpPr>
      <dsp:spPr>
        <a:xfrm rot="10800000">
          <a:off x="0" y="3442553"/>
          <a:ext cx="8856890" cy="1157959"/>
        </a:xfrm>
        <a:prstGeom prst="upArrowCallout">
          <a:avLst/>
        </a:prstGeom>
        <a:solidFill>
          <a:schemeClr val="accent5">
            <a:hueOff val="-37659"/>
            <a:satOff val="-7225"/>
            <a:lumOff val="103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4- كما راقب الولاة وحاسبهم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3442553"/>
        <a:ext cx="8856890" cy="752407"/>
      </dsp:txXfrm>
    </dsp:sp>
    <dsp:sp modelId="{66C37AC8-94AD-4EC3-80FB-14F909AD9311}">
      <dsp:nvSpPr>
        <dsp:cNvPr id="0" name=""/>
        <dsp:cNvSpPr/>
      </dsp:nvSpPr>
      <dsp:spPr>
        <a:xfrm rot="10800000">
          <a:off x="0" y="2295887"/>
          <a:ext cx="8856890" cy="1157959"/>
        </a:xfrm>
        <a:prstGeom prst="upArrowCallout">
          <a:avLst/>
        </a:prstGeom>
        <a:solidFill>
          <a:schemeClr val="accent5">
            <a:hueOff val="-75317"/>
            <a:satOff val="-14450"/>
            <a:lumOff val="2059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3- حيث قضى على الفتن والثورات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295887"/>
        <a:ext cx="8856890" cy="752407"/>
      </dsp:txXfrm>
    </dsp:sp>
    <dsp:sp modelId="{F8564CED-5F3F-4B43-93AA-2F1EDF052061}">
      <dsp:nvSpPr>
        <dsp:cNvPr id="0" name=""/>
        <dsp:cNvSpPr/>
      </dsp:nvSpPr>
      <dsp:spPr>
        <a:xfrm rot="10800000">
          <a:off x="0" y="1149221"/>
          <a:ext cx="8856890" cy="1157959"/>
        </a:xfrm>
        <a:prstGeom prst="upArrowCallout">
          <a:avLst/>
        </a:prstGeom>
        <a:solidFill>
          <a:schemeClr val="accent5">
            <a:hueOff val="-112976"/>
            <a:satOff val="-21676"/>
            <a:lumOff val="3089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2- ففى عهده انتشر الأمن والأمان فى كافة ربوع الدولة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1149221"/>
        <a:ext cx="8856890" cy="752407"/>
      </dsp:txXfrm>
    </dsp:sp>
    <dsp:sp modelId="{2DE5FFCF-938B-4D5D-ADFE-170957F8C886}">
      <dsp:nvSpPr>
        <dsp:cNvPr id="0" name=""/>
        <dsp:cNvSpPr/>
      </dsp:nvSpPr>
      <dsp:spPr>
        <a:xfrm rot="10800000">
          <a:off x="0" y="2554"/>
          <a:ext cx="8856890" cy="1157959"/>
        </a:xfrm>
        <a:prstGeom prst="upArrowCallout">
          <a:avLst/>
        </a:prstGeom>
        <a:solidFill>
          <a:schemeClr val="accent5">
            <a:hueOff val="-150635"/>
            <a:satOff val="-28901"/>
            <a:lumOff val="4118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200" b="1" kern="1200" dirty="0" smtClean="0">
              <a:solidFill>
                <a:schemeClr val="tx1"/>
              </a:solidFill>
            </a:rPr>
            <a:t>1- يعد المؤسس الحقيقى للدولة العباسية </a:t>
          </a:r>
          <a:endParaRPr lang="en-US" sz="3200" b="1" kern="1200" dirty="0">
            <a:solidFill>
              <a:schemeClr val="tx1"/>
            </a:solidFill>
          </a:endParaRPr>
        </a:p>
      </dsp:txBody>
      <dsp:txXfrm rot="10800000">
        <a:off x="0" y="2554"/>
        <a:ext cx="8856890" cy="7524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06837E-54F4-4E3A-869A-477E1D644794}">
      <dsp:nvSpPr>
        <dsp:cNvPr id="0" name=""/>
        <dsp:cNvSpPr/>
      </dsp:nvSpPr>
      <dsp:spPr>
        <a:xfrm>
          <a:off x="0" y="6436"/>
          <a:ext cx="2457973" cy="153623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F262F-19E6-46DC-88EF-0F83F893057F}">
      <dsp:nvSpPr>
        <dsp:cNvPr id="0" name=""/>
        <dsp:cNvSpPr/>
      </dsp:nvSpPr>
      <dsp:spPr>
        <a:xfrm>
          <a:off x="1875434" y="317984"/>
          <a:ext cx="181890" cy="1818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305BBC-E597-4D6C-9766-EB7B5AEB0303}">
      <dsp:nvSpPr>
        <dsp:cNvPr id="0" name=""/>
        <dsp:cNvSpPr/>
      </dsp:nvSpPr>
      <dsp:spPr>
        <a:xfrm>
          <a:off x="983189" y="408929"/>
          <a:ext cx="983189" cy="1133740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6380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800" kern="1200" dirty="0" smtClean="0"/>
            <a:t>معلومة إثرائية </a:t>
          </a:r>
          <a:endParaRPr lang="en-US" sz="2800" kern="1200" dirty="0"/>
        </a:p>
      </dsp:txBody>
      <dsp:txXfrm>
        <a:off x="1031184" y="456924"/>
        <a:ext cx="887199" cy="1037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1/27/2024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5872280"/>
            <a:ext cx="7940660" cy="629910"/>
          </a:xfrm>
        </p:spPr>
        <p:txBody>
          <a:bodyPr>
            <a:noAutofit/>
          </a:bodyPr>
          <a:lstStyle/>
          <a:p>
            <a:r>
              <a:rPr lang="ar-EG" sz="3200" b="1" dirty="0" smtClean="0">
                <a:solidFill>
                  <a:schemeClr val="tx1"/>
                </a:solidFill>
              </a:rPr>
              <a:t>الصف الثانى الإعدادى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946345" y="680310"/>
            <a:ext cx="1985165" cy="610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dirty="0" smtClean="0"/>
              <a:t>قسم الدراسات العربية </a:t>
            </a:r>
            <a:endParaRPr lang="en-US" dirty="0"/>
          </a:p>
        </p:txBody>
      </p:sp>
      <p:pic>
        <p:nvPicPr>
          <p:cNvPr id="1026" name="Picture 2" descr="C:\Users\pc\Desktop\downloa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419593"/>
            <a:ext cx="1679755" cy="117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1- أبو العباس – 132- </a:t>
            </a:r>
            <a:r>
              <a:rPr lang="ar-EG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136ه</a:t>
            </a:r>
            <a:r>
              <a:rPr lang="ar-EG" b="1" dirty="0" smtClean="0">
                <a:solidFill>
                  <a:srgbClr val="FF0000"/>
                </a:solidFill>
              </a:rPr>
              <a:t>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32100887"/>
              </p:ext>
            </p:extLst>
          </p:nvPr>
        </p:nvGraphicFramePr>
        <p:xfrm>
          <a:off x="296259" y="1749245"/>
          <a:ext cx="8704185" cy="488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681" y="1291130"/>
            <a:ext cx="1171847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07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4855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2- أبو جعفر المنصور 136- </a:t>
            </a:r>
            <a:r>
              <a:rPr lang="ar-EG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158ه </a:t>
            </a:r>
            <a:r>
              <a:rPr lang="ar-EG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54329557"/>
              </p:ext>
            </p:extLst>
          </p:nvPr>
        </p:nvGraphicFramePr>
        <p:xfrm>
          <a:off x="287110" y="1596539"/>
          <a:ext cx="8856890" cy="534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84" y="1291130"/>
            <a:ext cx="1171847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3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7622938"/>
              </p:ext>
            </p:extLst>
          </p:nvPr>
        </p:nvGraphicFramePr>
        <p:xfrm>
          <a:off x="6404460" y="374900"/>
          <a:ext cx="2457974" cy="154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94001417"/>
              </p:ext>
            </p:extLst>
          </p:nvPr>
        </p:nvGraphicFramePr>
        <p:xfrm>
          <a:off x="601670" y="1924007"/>
          <a:ext cx="7940660" cy="455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4458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7" grpId="1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81790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3- هارون الرشيد 170- 193</a:t>
            </a:r>
            <a:r>
              <a:rPr lang="ar-EG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ه</a:t>
            </a:r>
            <a:r>
              <a:rPr lang="ar-EG" b="1" dirty="0" smtClean="0">
                <a:solidFill>
                  <a:srgbClr val="FF0000"/>
                </a:solidFill>
              </a:rPr>
              <a:t>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984" y="1291130"/>
            <a:ext cx="1171847" cy="91623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6603167"/>
              </p:ext>
            </p:extLst>
          </p:nvPr>
        </p:nvGraphicFramePr>
        <p:xfrm>
          <a:off x="287110" y="1596539"/>
          <a:ext cx="8856890" cy="534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2637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00510409"/>
              </p:ext>
            </p:extLst>
          </p:nvPr>
        </p:nvGraphicFramePr>
        <p:xfrm>
          <a:off x="6404460" y="374900"/>
          <a:ext cx="2457974" cy="1549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62077280"/>
              </p:ext>
            </p:extLst>
          </p:nvPr>
        </p:nvGraphicFramePr>
        <p:xfrm>
          <a:off x="601670" y="1924007"/>
          <a:ext cx="7940660" cy="455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05281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7" grpI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4- المأمون 198- </a:t>
            </a:r>
            <a:r>
              <a:rPr lang="ar-EG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218ه :</a:t>
            </a:r>
            <a:endParaRPr lang="en-US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53" y="1289634"/>
            <a:ext cx="1171847" cy="91623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22408102"/>
              </p:ext>
            </p:extLst>
          </p:nvPr>
        </p:nvGraphicFramePr>
        <p:xfrm>
          <a:off x="287110" y="1513325"/>
          <a:ext cx="8856890" cy="534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7262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9984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4- المعتصم 218- </a:t>
            </a:r>
            <a:r>
              <a:rPr lang="ar-EG" b="1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227ه</a:t>
            </a:r>
            <a:r>
              <a:rPr lang="ar-EG" b="1" dirty="0" smtClean="0">
                <a:solidFill>
                  <a:srgbClr val="FF0000"/>
                </a:solidFill>
              </a:rPr>
              <a:t>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53" y="1289634"/>
            <a:ext cx="1171847" cy="91623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76643817"/>
              </p:ext>
            </p:extLst>
          </p:nvPr>
        </p:nvGraphicFramePr>
        <p:xfrm>
          <a:off x="754375" y="1901950"/>
          <a:ext cx="8084215" cy="4733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1103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95439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5- سقوط الدولة العباسية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153" y="1289634"/>
            <a:ext cx="1171847" cy="91623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36453071"/>
              </p:ext>
            </p:extLst>
          </p:nvPr>
        </p:nvGraphicFramePr>
        <p:xfrm>
          <a:off x="601670" y="1924007"/>
          <a:ext cx="7940660" cy="4559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91524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  <p:bldGraphic spid="7" grpId="1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6- أسباب سقوط الدولة العباسية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076" y="1138425"/>
            <a:ext cx="1171847" cy="91623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17326889"/>
              </p:ext>
            </p:extLst>
          </p:nvPr>
        </p:nvGraphicFramePr>
        <p:xfrm>
          <a:off x="143555" y="1511828"/>
          <a:ext cx="8695036" cy="534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50" y="5108755"/>
            <a:ext cx="1171847" cy="9162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87" y="2551396"/>
            <a:ext cx="1171847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754501784"/>
              </p:ext>
            </p:extLst>
          </p:nvPr>
        </p:nvGraphicFramePr>
        <p:xfrm>
          <a:off x="-3908" y="1790852"/>
          <a:ext cx="9000446" cy="449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575" y="2970885"/>
            <a:ext cx="1171847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8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9335" y="64444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الدرس الثانى 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51934215"/>
              </p:ext>
            </p:extLst>
          </p:nvPr>
        </p:nvGraphicFramePr>
        <p:xfrm>
          <a:off x="20968" y="1407970"/>
          <a:ext cx="9123032" cy="2173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3276295"/>
            <a:ext cx="5335525" cy="3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24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70220" y="527605"/>
            <a:ext cx="7024429" cy="763525"/>
          </a:xfrm>
        </p:spPr>
        <p:txBody>
          <a:bodyPr/>
          <a:lstStyle/>
          <a:p>
            <a:pPr algn="r"/>
            <a:r>
              <a:rPr lang="ar-EG" b="1" dirty="0" smtClean="0">
                <a:solidFill>
                  <a:srgbClr val="FF0000"/>
                </a:solidFill>
              </a:rPr>
              <a:t>أهداف الدرس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352" y="2207360"/>
            <a:ext cx="9094648" cy="3206805"/>
          </a:xfrm>
        </p:spPr>
        <p:txBody>
          <a:bodyPr/>
          <a:lstStyle/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يحدد بعض أعمال الخلفاء العباسيين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يرتب الخلفاء العباسيين على خط زمنى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>
                <a:solidFill>
                  <a:schemeClr val="tx1"/>
                </a:solidFill>
              </a:rPr>
              <a:t>ي</a:t>
            </a:r>
            <a:r>
              <a:rPr lang="ar-EG" sz="3200" b="1" dirty="0" smtClean="0">
                <a:solidFill>
                  <a:schemeClr val="tx1"/>
                </a:solidFill>
              </a:rPr>
              <a:t>فسر أسباب سقوط الدولة العباسية .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r" rtl="1"/>
            <a:r>
              <a:rPr lang="ar-EG" sz="3200" b="1" dirty="0" smtClean="0">
                <a:solidFill>
                  <a:schemeClr val="tx1"/>
                </a:solidFill>
              </a:rPr>
              <a:t>يقدر حكمة الله سبحانه وتعالى فى قيام وانهيار بعض الدول .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42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680310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1- من هم العباسيين ؟ ولمن ترجع أصولهم ؟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91" y="1426031"/>
            <a:ext cx="976537" cy="763524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66426702"/>
              </p:ext>
            </p:extLst>
          </p:nvPr>
        </p:nvGraphicFramePr>
        <p:xfrm>
          <a:off x="143555" y="1666030"/>
          <a:ext cx="8551480" cy="519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61947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2- امتداد الدولة العباسية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61" y="1291130"/>
            <a:ext cx="976539" cy="763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1180" y="2360065"/>
            <a:ext cx="51828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sz="3200" b="1" dirty="0" smtClean="0">
                <a:solidFill>
                  <a:srgbClr val="FF0000"/>
                </a:solidFill>
              </a:rPr>
              <a:t>1- شمالا :</a:t>
            </a:r>
          </a:p>
          <a:p>
            <a:pPr algn="ctr" rtl="1"/>
            <a:r>
              <a:rPr lang="ar-EG" sz="3200" b="1" dirty="0" smtClean="0"/>
              <a:t> أرمينيا </a:t>
            </a:r>
          </a:p>
          <a:p>
            <a:pPr algn="r" rtl="1"/>
            <a:r>
              <a:rPr lang="ar-EG" sz="3200" b="1" dirty="0" smtClean="0">
                <a:solidFill>
                  <a:srgbClr val="FF0000"/>
                </a:solidFill>
              </a:rPr>
              <a:t>2- جنوبا :</a:t>
            </a:r>
          </a:p>
          <a:p>
            <a:pPr algn="ctr" rtl="1"/>
            <a:r>
              <a:rPr lang="ar-EG" sz="3200" b="1" dirty="0" smtClean="0">
                <a:solidFill>
                  <a:srgbClr val="FF0000"/>
                </a:solidFill>
              </a:rPr>
              <a:t> </a:t>
            </a:r>
            <a:r>
              <a:rPr lang="ar-EG" sz="3200" b="1" dirty="0" smtClean="0"/>
              <a:t>النوبة</a:t>
            </a:r>
            <a:r>
              <a:rPr lang="ar-EG" sz="3200" b="1" dirty="0" smtClean="0">
                <a:solidFill>
                  <a:srgbClr val="FF0000"/>
                </a:solidFill>
              </a:rPr>
              <a:t> </a:t>
            </a:r>
          </a:p>
          <a:p>
            <a:pPr algn="r" rtl="1"/>
            <a:r>
              <a:rPr lang="ar-EG" sz="3200" b="1" dirty="0" smtClean="0">
                <a:solidFill>
                  <a:srgbClr val="FF0000"/>
                </a:solidFill>
              </a:rPr>
              <a:t>3- شرقا :</a:t>
            </a:r>
          </a:p>
          <a:p>
            <a:pPr algn="ctr" rtl="1"/>
            <a:r>
              <a:rPr lang="ar-EG" sz="3200" b="1" dirty="0" smtClean="0"/>
              <a:t> بلاد ماوراء النهر </a:t>
            </a:r>
          </a:p>
          <a:p>
            <a:pPr algn="r" rtl="1"/>
            <a:r>
              <a:rPr lang="ar-EG" sz="3200" b="1" dirty="0" smtClean="0">
                <a:solidFill>
                  <a:srgbClr val="FF0000"/>
                </a:solidFill>
              </a:rPr>
              <a:t>4- غربا : </a:t>
            </a:r>
          </a:p>
          <a:p>
            <a:pPr algn="ctr" rtl="1"/>
            <a:r>
              <a:rPr lang="ar-EG" sz="3200" b="1" dirty="0" smtClean="0"/>
              <a:t>المحيط الأطلنطى 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6" y="1672892"/>
            <a:ext cx="4886560" cy="48102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ight Arrow 8"/>
          <p:cNvSpPr/>
          <p:nvPr/>
        </p:nvSpPr>
        <p:spPr>
          <a:xfrm rot="5205913">
            <a:off x="3577127" y="1727671"/>
            <a:ext cx="763525" cy="76352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647300" y="4540070"/>
            <a:ext cx="763525" cy="76352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145362" y="2209152"/>
            <a:ext cx="763525" cy="76352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-187160" y="1864503"/>
            <a:ext cx="763525" cy="763525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9571" y="527605"/>
            <a:ext cx="7024429" cy="763525"/>
          </a:xfrm>
        </p:spPr>
        <p:txBody>
          <a:bodyPr/>
          <a:lstStyle/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3- قسمها المؤرخون إلى عصرين 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61" y="1291130"/>
            <a:ext cx="976539" cy="76352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56538263"/>
              </p:ext>
            </p:extLst>
          </p:nvPr>
        </p:nvGraphicFramePr>
        <p:xfrm>
          <a:off x="143555" y="1901950"/>
          <a:ext cx="8551480" cy="495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922" y="3123590"/>
            <a:ext cx="976539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32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6051507"/>
              </p:ext>
            </p:extLst>
          </p:nvPr>
        </p:nvGraphicFramePr>
        <p:xfrm>
          <a:off x="104250" y="1596540"/>
          <a:ext cx="8551480" cy="495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90" y="2665475"/>
            <a:ext cx="976539" cy="7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31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80" y="1749245"/>
            <a:ext cx="1171847" cy="91623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80015702"/>
              </p:ext>
            </p:extLst>
          </p:nvPr>
        </p:nvGraphicFramePr>
        <p:xfrm>
          <a:off x="601670" y="1901949"/>
          <a:ext cx="7940660" cy="4817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92237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976015" y="374900"/>
            <a:ext cx="7024429" cy="763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2597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EG" b="1" dirty="0" smtClean="0">
                <a:solidFill>
                  <a:srgbClr val="FF0000"/>
                </a:solidFill>
              </a:rPr>
              <a:t>4- أشهر الخلفاء العباسيين :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90666682"/>
              </p:ext>
            </p:extLst>
          </p:nvPr>
        </p:nvGraphicFramePr>
        <p:xfrm>
          <a:off x="601670" y="1596540"/>
          <a:ext cx="8093366" cy="488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0" y="1138425"/>
            <a:ext cx="1171847" cy="9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34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372</TotalTime>
  <Words>533</Words>
  <Application>Microsoft Office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PowerPoint Presentation</vt:lpstr>
      <vt:lpstr>الدرس الثانى </vt:lpstr>
      <vt:lpstr>أهداف الدرس </vt:lpstr>
      <vt:lpstr>1- من هم العباسيين ؟ ولمن ترجع أصولهم ؟</vt:lpstr>
      <vt:lpstr>2- امتداد الدولة العباسية :</vt:lpstr>
      <vt:lpstr>3- قسمها المؤرخون إلى عصرين :</vt:lpstr>
      <vt:lpstr>PowerPoint Presentation</vt:lpstr>
      <vt:lpstr>PowerPoint Presentation</vt:lpstr>
      <vt:lpstr>PowerPoint Presentation</vt:lpstr>
      <vt:lpstr>1- أبو العباس – 132- 136ه :</vt:lpstr>
      <vt:lpstr>2- أبو جعفر المنصور 136- 158ه :</vt:lpstr>
      <vt:lpstr>PowerPoint Presentation</vt:lpstr>
      <vt:lpstr>3- هارون الرشيد 170- 193ه :</vt:lpstr>
      <vt:lpstr>PowerPoint Presentation</vt:lpstr>
      <vt:lpstr>4- المأمون 198- 218ه :</vt:lpstr>
      <vt:lpstr>4- المعتصم 218- 227ه :</vt:lpstr>
      <vt:lpstr>5- سقوط الدولة العباسية :</vt:lpstr>
      <vt:lpstr>6- أسباب سقوط الدولة العباسية 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126</cp:revision>
  <dcterms:created xsi:type="dcterms:W3CDTF">2013-08-21T19:17:07Z</dcterms:created>
  <dcterms:modified xsi:type="dcterms:W3CDTF">2024-01-27T07:43:30Z</dcterms:modified>
</cp:coreProperties>
</file>