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58" r:id="rId2"/>
  </p:sldMasterIdLst>
  <p:notesMasterIdLst>
    <p:notesMasterId r:id="rId14"/>
  </p:notesMasterIdLst>
  <p:handoutMasterIdLst>
    <p:handoutMasterId r:id="rId15"/>
  </p:handoutMasterIdLst>
  <p:sldIdLst>
    <p:sldId id="256" r:id="rId3"/>
    <p:sldId id="258"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
      <p:font typeface="Twinkl"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618" y="5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1" d="1"/>
        <a:sy n="1" d="1"/>
      </p:scale>
      <p:origin x="0" y="0"/>
    </p:cViewPr>
  </p:notesTextViewPr>
  <p:notesViewPr>
    <p:cSldViewPr snapToGrid="0">
      <p:cViewPr varScale="1">
        <p:scale>
          <a:sx n="87" d="100"/>
          <a:sy n="87" d="100"/>
        </p:scale>
        <p:origin x="286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A6FB21-D95A-47CB-24FC-30E9AA306D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BE35CB4-BCD8-709C-AC45-96858980F2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9222B1-F06B-45EB-8740-DD58F434FA93}" type="datetimeFigureOut">
              <a:rPr lang="en-GB" smtClean="0"/>
              <a:t>28/12/2023</a:t>
            </a:fld>
            <a:endParaRPr lang="en-GB"/>
          </a:p>
        </p:txBody>
      </p:sp>
      <p:sp>
        <p:nvSpPr>
          <p:cNvPr id="4" name="Footer Placeholder 3">
            <a:extLst>
              <a:ext uri="{FF2B5EF4-FFF2-40B4-BE49-F238E27FC236}">
                <a16:creationId xmlns:a16="http://schemas.microsoft.com/office/drawing/2014/main" id="{DCB6D13D-DCE7-C744-4720-D7D1DDAD70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D1DC9FD-9EB9-469D-8554-B75C55BCD9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A3F1B7-4BEB-45D8-8951-FB8F31B295AF}" type="slidenum">
              <a:rPr lang="en-GB" smtClean="0"/>
              <a:t>‹#›</a:t>
            </a:fld>
            <a:endParaRPr lang="en-GB"/>
          </a:p>
        </p:txBody>
      </p:sp>
    </p:spTree>
    <p:extLst>
      <p:ext uri="{BB962C8B-B14F-4D97-AF65-F5344CB8AC3E}">
        <p14:creationId xmlns:p14="http://schemas.microsoft.com/office/powerpoint/2010/main" val="968690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3166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008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653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345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972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8009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4780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9522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3554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nz/resources/new-zealand-resources-years-4-6/new-zealand-resources-years-4-6-english-literacy/new-zealand-resources-years-4-6-english-literacy-punctuation-and-grammar"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12"/>
        <p:cNvGrpSpPr/>
        <p:nvPr/>
      </p:nvGrpSpPr>
      <p:grpSpPr>
        <a:xfrm>
          <a:off x="0" y="0"/>
          <a:ext cx="0" cy="0"/>
          <a:chOff x="0" y="0"/>
          <a:chExt cx="0" cy="0"/>
        </a:xfrm>
      </p:grpSpPr>
      <p:sp>
        <p:nvSpPr>
          <p:cNvPr id="13" name="Google Shape;13;p2">
            <a:hlinkClick r:id="rId3"/>
          </p:cNvPr>
          <p:cNvSpPr/>
          <p:nvPr/>
        </p:nvSpPr>
        <p:spPr>
          <a:xfrm>
            <a:off x="4137660" y="3152488"/>
            <a:ext cx="868680" cy="553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1"/>
        <p:cNvGrpSpPr/>
        <p:nvPr/>
      </p:nvGrpSpPr>
      <p:grpSpPr>
        <a:xfrm>
          <a:off x="0" y="0"/>
          <a:ext cx="0" cy="0"/>
          <a:chOff x="0" y="0"/>
          <a:chExt cx="0" cy="0"/>
        </a:xfrm>
      </p:grpSpPr>
      <p:sp>
        <p:nvSpPr>
          <p:cNvPr id="22" name="Google Shape;22;p4"/>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23" name="Google Shape;23;p4"/>
          <p:cNvSpPr>
            <a:spLocks noGrp="1"/>
          </p:cNvSpPr>
          <p:nvPr>
            <p:ph type="title"/>
          </p:nvPr>
        </p:nvSpPr>
        <p:spPr>
          <a:xfrm>
            <a:off x="457198" y="438151"/>
            <a:ext cx="8220075" cy="994306"/>
          </a:xfrm>
          <a:prstGeom prst="roundRect">
            <a:avLst>
              <a:gd name="adj" fmla="val 9641"/>
            </a:avLst>
          </a:prstGeom>
          <a:noFill/>
          <a:ln>
            <a:noFill/>
          </a:ln>
        </p:spPr>
        <p:txBody>
          <a:bodyPr spcFirstLastPara="1" wrap="square" lIns="252000" tIns="252000" rIns="252000" bIns="252000" anchor="ctr" anchorCtr="1">
            <a:noAutofit/>
          </a:bodyPr>
          <a:lstStyle>
            <a:lvl1pPr lvl="0" algn="l">
              <a:lnSpc>
                <a:spcPct val="90000"/>
              </a:lnSpc>
              <a:spcBef>
                <a:spcPts val="0"/>
              </a:spcBef>
              <a:spcAft>
                <a:spcPts val="0"/>
              </a:spcAft>
              <a:buClr>
                <a:srgbClr val="1C1C1C"/>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 name="TextBox 1">
            <a:hlinkClick r:id="rId3"/>
            <a:extLst>
              <a:ext uri="{FF2B5EF4-FFF2-40B4-BE49-F238E27FC236}">
                <a16:creationId xmlns:a16="http://schemas.microsoft.com/office/drawing/2014/main" id="{4D388CD2-3F01-B6EE-0959-6B4792606CD0}"/>
              </a:ext>
            </a:extLst>
          </p:cNvPr>
          <p:cNvSpPr txBox="1"/>
          <p:nvPr userDrawn="1"/>
        </p:nvSpPr>
        <p:spPr>
          <a:xfrm>
            <a:off x="8425801" y="6568264"/>
            <a:ext cx="718199" cy="289736"/>
          </a:xfrm>
          <a:prstGeom prst="rect">
            <a:avLst/>
          </a:prstGeom>
          <a:noFill/>
        </p:spPr>
        <p:txBody>
          <a:bodyPr wrap="square" rtlCol="0">
            <a:spAutoFit/>
          </a:bodyPr>
          <a:lstStyle/>
          <a:p>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udio/Video Disclaimer">
  <p:cSld name="Audio/Video Disclaimer">
    <p:spTree>
      <p:nvGrpSpPr>
        <p:cNvPr id="1" name="Shape 27"/>
        <p:cNvGrpSpPr/>
        <p:nvPr/>
      </p:nvGrpSpPr>
      <p:grpSpPr>
        <a:xfrm>
          <a:off x="0" y="0"/>
          <a:ext cx="0" cy="0"/>
          <a:chOff x="0" y="0"/>
          <a:chExt cx="0" cy="0"/>
        </a:xfrm>
      </p:grpSpPr>
      <p:sp>
        <p:nvSpPr>
          <p:cNvPr id="28" name="Google Shape;28;p7"/>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sp>
        <p:nvSpPr>
          <p:cNvPr id="29" name="Google Shape;29;p7"/>
          <p:cNvSpPr/>
          <p:nvPr/>
        </p:nvSpPr>
        <p:spPr>
          <a:xfrm>
            <a:off x="755650" y="2209045"/>
            <a:ext cx="2382662" cy="360467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
              <a:solidFill>
                <a:schemeClr val="lt1"/>
              </a:solidFill>
              <a:latin typeface="Calibri"/>
              <a:ea typeface="Calibri"/>
              <a:cs typeface="Calibri"/>
              <a:sym typeface="Calibri"/>
            </a:endParaRPr>
          </a:p>
        </p:txBody>
      </p:sp>
      <p:sp>
        <p:nvSpPr>
          <p:cNvPr id="30" name="Google Shape;30;p7"/>
          <p:cNvSpPr/>
          <p:nvPr/>
        </p:nvSpPr>
        <p:spPr>
          <a:xfrm>
            <a:off x="3380669" y="2209045"/>
            <a:ext cx="2382662" cy="360467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
              <a:solidFill>
                <a:schemeClr val="lt1"/>
              </a:solidFill>
              <a:latin typeface="Calibri"/>
              <a:ea typeface="Calibri"/>
              <a:cs typeface="Calibri"/>
              <a:sym typeface="Calibri"/>
            </a:endParaRPr>
          </a:p>
        </p:txBody>
      </p:sp>
      <p:sp>
        <p:nvSpPr>
          <p:cNvPr id="31" name="Google Shape;31;p7"/>
          <p:cNvSpPr/>
          <p:nvPr/>
        </p:nvSpPr>
        <p:spPr>
          <a:xfrm>
            <a:off x="6005688" y="2209045"/>
            <a:ext cx="2382662" cy="360467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
              <a:solidFill>
                <a:schemeClr val="lt1"/>
              </a:solidFill>
              <a:latin typeface="Calibri"/>
              <a:ea typeface="Calibri"/>
              <a:cs typeface="Calibri"/>
              <a:sym typeface="Calibri"/>
            </a:endParaRPr>
          </a:p>
        </p:txBody>
      </p:sp>
      <p:pic>
        <p:nvPicPr>
          <p:cNvPr id="32" name="Google Shape;32;p7"/>
          <p:cNvPicPr preferRelativeResize="0"/>
          <p:nvPr/>
        </p:nvPicPr>
        <p:blipFill rotWithShape="1">
          <a:blip r:embed="rId2" cstate="screen">
            <a:alphaModFix/>
            <a:extLst>
              <a:ext uri="{28A0092B-C50C-407E-A947-70E740481C1C}">
                <a14:useLocalDpi xmlns:a14="http://schemas.microsoft.com/office/drawing/2010/main"/>
              </a:ext>
            </a:extLst>
          </a:blip>
          <a:srcRect l="14310" t="18852" r="58227" b="54654"/>
          <a:stretch/>
        </p:blipFill>
        <p:spPr>
          <a:xfrm>
            <a:off x="1088144" y="2435955"/>
            <a:ext cx="1717675" cy="1150938"/>
          </a:xfrm>
          <a:prstGeom prst="rect">
            <a:avLst/>
          </a:prstGeom>
          <a:noFill/>
          <a:ln w="12700" cap="flat" cmpd="sng">
            <a:solidFill>
              <a:schemeClr val="accent2"/>
            </a:solidFill>
            <a:prstDash val="solid"/>
            <a:miter lim="800000"/>
            <a:headEnd type="none" w="sm" len="sm"/>
            <a:tailEnd type="none" w="sm" len="sm"/>
          </a:ln>
        </p:spPr>
      </p:pic>
      <p:pic>
        <p:nvPicPr>
          <p:cNvPr id="33" name="Google Shape;33;p7"/>
          <p:cNvPicPr preferRelativeResize="0"/>
          <p:nvPr/>
        </p:nvPicPr>
        <p:blipFill rotWithShape="1">
          <a:blip r:embed="rId3" cstate="screen">
            <a:alphaModFix/>
            <a:extLst>
              <a:ext uri="{28A0092B-C50C-407E-A947-70E740481C1C}">
                <a14:useLocalDpi xmlns:a14="http://schemas.microsoft.com/office/drawing/2010/main"/>
              </a:ext>
            </a:extLst>
          </a:blip>
          <a:srcRect l="15066" t="26003" r="44785" b="11296"/>
          <a:stretch/>
        </p:blipFill>
        <p:spPr>
          <a:xfrm>
            <a:off x="1088144" y="3771617"/>
            <a:ext cx="1717675" cy="1857375"/>
          </a:xfrm>
          <a:prstGeom prst="rect">
            <a:avLst/>
          </a:prstGeom>
          <a:noFill/>
          <a:ln w="12700" cap="flat" cmpd="sng">
            <a:solidFill>
              <a:schemeClr val="accent2"/>
            </a:solidFill>
            <a:prstDash val="solid"/>
            <a:miter lim="800000"/>
            <a:headEnd type="none" w="sm" len="sm"/>
            <a:tailEnd type="none" w="sm" len="sm"/>
          </a:ln>
        </p:spPr>
      </p:pic>
      <p:sp>
        <p:nvSpPr>
          <p:cNvPr id="34" name="Google Shape;34;p7"/>
          <p:cNvSpPr/>
          <p:nvPr/>
        </p:nvSpPr>
        <p:spPr>
          <a:xfrm>
            <a:off x="457200" y="6283683"/>
            <a:ext cx="8220075" cy="715963"/>
          </a:xfrm>
          <a:prstGeom prst="roundRect">
            <a:avLst>
              <a:gd name="adj" fmla="val 9639"/>
            </a:avLst>
          </a:prstGeom>
          <a:noFill/>
          <a:ln>
            <a:noFill/>
          </a:ln>
        </p:spPr>
        <p:txBody>
          <a:bodyPr spcFirstLastPara="1" wrap="square" lIns="252000" tIns="252000" rIns="252000" bIns="252000" anchor="ctr" anchorCtr="1">
            <a:noAutofit/>
          </a:bodyPr>
          <a:lstStyle/>
          <a:p>
            <a:pPr marL="0" marR="0" lvl="0" indent="0" algn="ctr" rtl="0">
              <a:lnSpc>
                <a:spcPct val="90000"/>
              </a:lnSpc>
              <a:spcBef>
                <a:spcPts val="0"/>
              </a:spcBef>
              <a:spcAft>
                <a:spcPts val="0"/>
              </a:spcAft>
              <a:buNone/>
            </a:pPr>
            <a:r>
              <a:rPr lang="en-GB" sz="1000">
                <a:solidFill>
                  <a:schemeClr val="lt1"/>
                </a:solidFill>
                <a:latin typeface="Roboto"/>
                <a:ea typeface="Roboto"/>
                <a:cs typeface="Roboto"/>
                <a:sym typeface="Roboto"/>
              </a:rPr>
              <a:t>You may wish to delete this slide before beginning the presentation.</a:t>
            </a:r>
            <a:endParaRPr/>
          </a:p>
        </p:txBody>
      </p:sp>
      <p:sp>
        <p:nvSpPr>
          <p:cNvPr id="35" name="Google Shape;35;p7"/>
          <p:cNvSpPr/>
          <p:nvPr/>
        </p:nvSpPr>
        <p:spPr>
          <a:xfrm>
            <a:off x="450762" y="5938338"/>
            <a:ext cx="8226000" cy="295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100" b="1">
                <a:solidFill>
                  <a:schemeClr val="lt1"/>
                </a:solidFill>
                <a:latin typeface="Roboto"/>
                <a:ea typeface="Roboto"/>
                <a:cs typeface="Roboto"/>
                <a:sym typeface="Roboto"/>
              </a:rPr>
              <a:t>Please note the embedded audio may not be compatible with earlier versions of PowerPoint. </a:t>
            </a:r>
            <a:endParaRPr/>
          </a:p>
        </p:txBody>
      </p:sp>
      <p:grpSp>
        <p:nvGrpSpPr>
          <p:cNvPr id="36" name="Google Shape;36;p7"/>
          <p:cNvGrpSpPr/>
          <p:nvPr/>
        </p:nvGrpSpPr>
        <p:grpSpPr>
          <a:xfrm>
            <a:off x="653175" y="1186618"/>
            <a:ext cx="2485137" cy="4640495"/>
            <a:chOff x="653175" y="1293580"/>
            <a:chExt cx="2485137" cy="4640495"/>
          </a:xfrm>
        </p:grpSpPr>
        <p:sp>
          <p:nvSpPr>
            <p:cNvPr id="37" name="Google Shape;37;p7"/>
            <p:cNvSpPr/>
            <p:nvPr/>
          </p:nvSpPr>
          <p:spPr>
            <a:xfrm>
              <a:off x="755650" y="1352601"/>
              <a:ext cx="2382662" cy="4581474"/>
            </a:xfrm>
            <a:prstGeom prst="rect">
              <a:avLst/>
            </a:prstGeom>
            <a:noFill/>
            <a:ln w="12700" cap="flat" cmpd="sng">
              <a:solidFill>
                <a:schemeClr val="accent2"/>
              </a:solidFill>
              <a:prstDash val="solid"/>
              <a:miter lim="800000"/>
              <a:headEnd type="none" w="sm" len="sm"/>
              <a:tailEnd type="none" w="sm" len="sm"/>
            </a:ln>
          </p:spPr>
          <p:txBody>
            <a:bodyPr spcFirstLastPara="1" wrap="square" lIns="216000" tIns="180000" rIns="216000" bIns="180000" anchor="t" anchorCtr="0">
              <a:noAutofit/>
            </a:bodyPr>
            <a:lstStyle/>
            <a:p>
              <a:pPr marL="0" marR="0" lvl="0" indent="0" algn="l" rtl="0">
                <a:spcBef>
                  <a:spcPts val="0"/>
                </a:spcBef>
                <a:spcAft>
                  <a:spcPts val="0"/>
                </a:spcAft>
                <a:buNone/>
              </a:pPr>
              <a:r>
                <a:rPr lang="en-GB" sz="1400">
                  <a:solidFill>
                    <a:schemeClr val="dk1"/>
                  </a:solidFill>
                  <a:latin typeface="Roboto"/>
                  <a:ea typeface="Roboto"/>
                  <a:cs typeface="Roboto"/>
                  <a:sym typeface="Roboto"/>
                </a:rPr>
                <a:t>Open the downloaded folder and copy all the files.</a:t>
              </a:r>
              <a:endParaRPr/>
            </a:p>
          </p:txBody>
        </p:sp>
        <p:sp>
          <p:nvSpPr>
            <p:cNvPr id="38" name="Google Shape;38;p7"/>
            <p:cNvSpPr/>
            <p:nvPr/>
          </p:nvSpPr>
          <p:spPr>
            <a:xfrm>
              <a:off x="653175" y="1293580"/>
              <a:ext cx="301052" cy="30105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Roboto"/>
                  <a:ea typeface="Roboto"/>
                  <a:cs typeface="Roboto"/>
                  <a:sym typeface="Roboto"/>
                </a:rPr>
                <a:t>1</a:t>
              </a:r>
              <a:endParaRPr/>
            </a:p>
          </p:txBody>
        </p:sp>
      </p:grpSp>
      <p:grpSp>
        <p:nvGrpSpPr>
          <p:cNvPr id="39" name="Google Shape;39;p7"/>
          <p:cNvGrpSpPr/>
          <p:nvPr/>
        </p:nvGrpSpPr>
        <p:grpSpPr>
          <a:xfrm>
            <a:off x="3278194" y="1186618"/>
            <a:ext cx="2485137" cy="4640495"/>
            <a:chOff x="653175" y="1293580"/>
            <a:chExt cx="2485137" cy="4640495"/>
          </a:xfrm>
        </p:grpSpPr>
        <p:sp>
          <p:nvSpPr>
            <p:cNvPr id="40" name="Google Shape;40;p7"/>
            <p:cNvSpPr/>
            <p:nvPr/>
          </p:nvSpPr>
          <p:spPr>
            <a:xfrm>
              <a:off x="755650" y="1352601"/>
              <a:ext cx="2382662" cy="4581474"/>
            </a:xfrm>
            <a:prstGeom prst="rect">
              <a:avLst/>
            </a:prstGeom>
            <a:noFill/>
            <a:ln w="12700" cap="flat" cmpd="sng">
              <a:solidFill>
                <a:schemeClr val="accent2"/>
              </a:solidFill>
              <a:prstDash val="solid"/>
              <a:miter lim="800000"/>
              <a:headEnd type="none" w="sm" len="sm"/>
              <a:tailEnd type="none" w="sm" len="sm"/>
            </a:ln>
          </p:spPr>
          <p:txBody>
            <a:bodyPr spcFirstLastPara="1" wrap="square" lIns="216000" tIns="180000" rIns="216000" bIns="180000" anchor="t" anchorCtr="0">
              <a:noAutofit/>
            </a:bodyPr>
            <a:lstStyle/>
            <a:p>
              <a:pPr marL="0" marR="0" lvl="0" indent="0" algn="l" rtl="0">
                <a:spcBef>
                  <a:spcPts val="0"/>
                </a:spcBef>
                <a:spcAft>
                  <a:spcPts val="0"/>
                </a:spcAft>
                <a:buNone/>
              </a:pPr>
              <a:r>
                <a:rPr lang="en-GB" sz="1400">
                  <a:solidFill>
                    <a:schemeClr val="dk1"/>
                  </a:solidFill>
                  <a:latin typeface="Roboto"/>
                  <a:ea typeface="Roboto"/>
                  <a:cs typeface="Roboto"/>
                  <a:sym typeface="Roboto"/>
                </a:rPr>
                <a:t>Paste the copied files into a new folder.</a:t>
              </a:r>
              <a:endParaRPr/>
            </a:p>
          </p:txBody>
        </p:sp>
        <p:sp>
          <p:nvSpPr>
            <p:cNvPr id="41" name="Google Shape;41;p7"/>
            <p:cNvSpPr/>
            <p:nvPr/>
          </p:nvSpPr>
          <p:spPr>
            <a:xfrm>
              <a:off x="653175" y="1293580"/>
              <a:ext cx="301052" cy="30105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Roboto"/>
                  <a:ea typeface="Roboto"/>
                  <a:cs typeface="Roboto"/>
                  <a:sym typeface="Roboto"/>
                </a:rPr>
                <a:t>2</a:t>
              </a:r>
              <a:endParaRPr/>
            </a:p>
          </p:txBody>
        </p:sp>
      </p:grpSp>
      <p:grpSp>
        <p:nvGrpSpPr>
          <p:cNvPr id="42" name="Google Shape;42;p7"/>
          <p:cNvGrpSpPr/>
          <p:nvPr/>
        </p:nvGrpSpPr>
        <p:grpSpPr>
          <a:xfrm>
            <a:off x="5903213" y="1186618"/>
            <a:ext cx="2485137" cy="4640495"/>
            <a:chOff x="653175" y="1293580"/>
            <a:chExt cx="2485137" cy="4640495"/>
          </a:xfrm>
        </p:grpSpPr>
        <p:sp>
          <p:nvSpPr>
            <p:cNvPr id="43" name="Google Shape;43;p7"/>
            <p:cNvSpPr/>
            <p:nvPr/>
          </p:nvSpPr>
          <p:spPr>
            <a:xfrm>
              <a:off x="755650" y="1352601"/>
              <a:ext cx="2382662" cy="4581474"/>
            </a:xfrm>
            <a:prstGeom prst="rect">
              <a:avLst/>
            </a:prstGeom>
            <a:noFill/>
            <a:ln w="12700" cap="flat" cmpd="sng">
              <a:solidFill>
                <a:schemeClr val="accent2"/>
              </a:solidFill>
              <a:prstDash val="solid"/>
              <a:miter lim="800000"/>
              <a:headEnd type="none" w="sm" len="sm"/>
              <a:tailEnd type="none" w="sm" len="sm"/>
            </a:ln>
          </p:spPr>
          <p:txBody>
            <a:bodyPr spcFirstLastPara="1" wrap="square" lIns="216000" tIns="180000" rIns="216000" bIns="180000" anchor="t" anchorCtr="0">
              <a:noAutofit/>
            </a:bodyPr>
            <a:lstStyle/>
            <a:p>
              <a:pPr marL="0" marR="0" lvl="0" indent="0" algn="l" rtl="0">
                <a:spcBef>
                  <a:spcPts val="0"/>
                </a:spcBef>
                <a:spcAft>
                  <a:spcPts val="0"/>
                </a:spcAft>
                <a:buNone/>
              </a:pPr>
              <a:r>
                <a:rPr lang="en-GB" sz="1400">
                  <a:solidFill>
                    <a:schemeClr val="dk1"/>
                  </a:solidFill>
                  <a:latin typeface="Roboto"/>
                  <a:ea typeface="Roboto"/>
                  <a:cs typeface="Roboto"/>
                  <a:sym typeface="Roboto"/>
                </a:rPr>
                <a:t>To use the PowerPoint, enable editing and put into slide show mode.</a:t>
              </a:r>
              <a:endParaRPr/>
            </a:p>
          </p:txBody>
        </p:sp>
        <p:sp>
          <p:nvSpPr>
            <p:cNvPr id="44" name="Google Shape;44;p7"/>
            <p:cNvSpPr/>
            <p:nvPr/>
          </p:nvSpPr>
          <p:spPr>
            <a:xfrm>
              <a:off x="653175" y="1293580"/>
              <a:ext cx="301052" cy="30105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Roboto"/>
                  <a:ea typeface="Roboto"/>
                  <a:cs typeface="Roboto"/>
                  <a:sym typeface="Roboto"/>
                </a:rPr>
                <a:t>3</a:t>
              </a:r>
              <a:endParaRPr/>
            </a:p>
          </p:txBody>
        </p:sp>
      </p:grpSp>
      <p:pic>
        <p:nvPicPr>
          <p:cNvPr id="45" name="Google Shape;45;p7"/>
          <p:cNvPicPr preferRelativeResize="0"/>
          <p:nvPr/>
        </p:nvPicPr>
        <p:blipFill rotWithShape="1">
          <a:blip r:embed="rId4" cstate="screen">
            <a:alphaModFix/>
            <a:extLst>
              <a:ext uri="{28A0092B-C50C-407E-A947-70E740481C1C}">
                <a14:useLocalDpi xmlns:a14="http://schemas.microsoft.com/office/drawing/2010/main"/>
              </a:ext>
            </a:extLst>
          </a:blip>
          <a:srcRect l="14085" t="17912" r="52493" b="25307"/>
          <a:stretch/>
        </p:blipFill>
        <p:spPr>
          <a:xfrm>
            <a:off x="3720306" y="2435955"/>
            <a:ext cx="1703388" cy="2003425"/>
          </a:xfrm>
          <a:prstGeom prst="rect">
            <a:avLst/>
          </a:prstGeom>
          <a:noFill/>
          <a:ln w="12700" cap="flat" cmpd="sng">
            <a:solidFill>
              <a:schemeClr val="accent2"/>
            </a:solidFill>
            <a:prstDash val="solid"/>
            <a:miter lim="800000"/>
            <a:headEnd type="none" w="sm" len="sm"/>
            <a:tailEnd type="none" w="sm" len="sm"/>
          </a:ln>
        </p:spPr>
      </p:pic>
      <p:pic>
        <p:nvPicPr>
          <p:cNvPr id="46" name="Google Shape;46;p7"/>
          <p:cNvPicPr preferRelativeResize="0"/>
          <p:nvPr/>
        </p:nvPicPr>
        <p:blipFill rotWithShape="1">
          <a:blip r:embed="rId5">
            <a:alphaModFix/>
          </a:blip>
          <a:srcRect t="65628"/>
          <a:stretch/>
        </p:blipFill>
        <p:spPr>
          <a:xfrm>
            <a:off x="6114362" y="3710564"/>
            <a:ext cx="2165314" cy="1601754"/>
          </a:xfrm>
          <a:prstGeom prst="rect">
            <a:avLst/>
          </a:prstGeom>
          <a:noFill/>
          <a:ln w="12700" cap="flat" cmpd="sng">
            <a:solidFill>
              <a:schemeClr val="accent2"/>
            </a:solidFill>
            <a:prstDash val="solid"/>
            <a:miter lim="800000"/>
            <a:headEnd type="none" w="sm" len="sm"/>
            <a:tailEnd type="none" w="sm" len="sm"/>
          </a:ln>
        </p:spPr>
      </p:pic>
      <p:pic>
        <p:nvPicPr>
          <p:cNvPr id="47" name="Google Shape;47;p7"/>
          <p:cNvPicPr preferRelativeResize="0"/>
          <p:nvPr/>
        </p:nvPicPr>
        <p:blipFill rotWithShape="1">
          <a:blip r:embed="rId6">
            <a:alphaModFix/>
          </a:blip>
          <a:srcRect/>
          <a:stretch/>
        </p:blipFill>
        <p:spPr>
          <a:xfrm>
            <a:off x="6114344" y="2435955"/>
            <a:ext cx="2165350" cy="225425"/>
          </a:xfrm>
          <a:prstGeom prst="rect">
            <a:avLst/>
          </a:prstGeom>
          <a:noFill/>
          <a:ln w="12700" cap="flat" cmpd="sng">
            <a:solidFill>
              <a:schemeClr val="accent2"/>
            </a:solidFill>
            <a:prstDash val="solid"/>
            <a:miter lim="800000"/>
            <a:headEnd type="none" w="sm" len="sm"/>
            <a:tailEnd type="none" w="sm" len="sm"/>
          </a:ln>
        </p:spPr>
      </p:pic>
      <p:grpSp>
        <p:nvGrpSpPr>
          <p:cNvPr id="48" name="Google Shape;48;p7"/>
          <p:cNvGrpSpPr/>
          <p:nvPr/>
        </p:nvGrpSpPr>
        <p:grpSpPr>
          <a:xfrm>
            <a:off x="6114362" y="2862122"/>
            <a:ext cx="2165350" cy="690207"/>
            <a:chOff x="6137101" y="2837944"/>
            <a:chExt cx="2165350" cy="690207"/>
          </a:xfrm>
        </p:grpSpPr>
        <p:grpSp>
          <p:nvGrpSpPr>
            <p:cNvPr id="49" name="Google Shape;49;p7"/>
            <p:cNvGrpSpPr/>
            <p:nvPr/>
          </p:nvGrpSpPr>
          <p:grpSpPr>
            <a:xfrm>
              <a:off x="6137101" y="2837944"/>
              <a:ext cx="2165350" cy="647700"/>
              <a:chOff x="6164808" y="2589878"/>
              <a:chExt cx="2165459" cy="647296"/>
            </a:xfrm>
          </p:grpSpPr>
          <p:pic>
            <p:nvPicPr>
              <p:cNvPr id="50" name="Google Shape;50;p7"/>
              <p:cNvPicPr preferRelativeResize="0"/>
              <p:nvPr/>
            </p:nvPicPr>
            <p:blipFill rotWithShape="1">
              <a:blip r:embed="rId7" cstate="screen">
                <a:alphaModFix/>
                <a:extLst>
                  <a:ext uri="{28A0092B-C50C-407E-A947-70E740481C1C}">
                    <a14:useLocalDpi xmlns:a14="http://schemas.microsoft.com/office/drawing/2010/main"/>
                  </a:ext>
                </a:extLst>
              </a:blip>
              <a:srcRect t="60687"/>
              <a:stretch/>
            </p:blipFill>
            <p:spPr>
              <a:xfrm>
                <a:off x="6164808" y="2589878"/>
                <a:ext cx="2165459" cy="647296"/>
              </a:xfrm>
              <a:prstGeom prst="rect">
                <a:avLst/>
              </a:prstGeom>
              <a:noFill/>
              <a:ln w="12700" cap="flat" cmpd="sng">
                <a:solidFill>
                  <a:schemeClr val="accent2"/>
                </a:solidFill>
                <a:prstDash val="solid"/>
                <a:miter lim="800000"/>
                <a:headEnd type="none" w="sm" len="sm"/>
                <a:tailEnd type="none" w="sm" len="sm"/>
              </a:ln>
            </p:spPr>
          </p:pic>
          <p:cxnSp>
            <p:nvCxnSpPr>
              <p:cNvPr id="51" name="Google Shape;51;p7"/>
              <p:cNvCxnSpPr/>
              <p:nvPr/>
            </p:nvCxnSpPr>
            <p:spPr>
              <a:xfrm flipH="1">
                <a:off x="7949742" y="2768837"/>
                <a:ext cx="79379" cy="287158"/>
              </a:xfrm>
              <a:prstGeom prst="straightConnector1">
                <a:avLst/>
              </a:prstGeom>
              <a:noFill/>
              <a:ln w="19050" cap="flat" cmpd="sng">
                <a:solidFill>
                  <a:schemeClr val="accent6"/>
                </a:solidFill>
                <a:prstDash val="solid"/>
                <a:miter lim="800000"/>
                <a:headEnd type="none" w="sm" len="sm"/>
                <a:tailEnd type="triangle" w="med" len="med"/>
              </a:ln>
            </p:spPr>
          </p:cxnSp>
        </p:grpSp>
        <p:sp>
          <p:nvSpPr>
            <p:cNvPr id="52" name="Google Shape;52;p7"/>
            <p:cNvSpPr/>
            <p:nvPr/>
          </p:nvSpPr>
          <p:spPr>
            <a:xfrm>
              <a:off x="7790917" y="3317748"/>
              <a:ext cx="210403" cy="210403"/>
            </a:xfrm>
            <a:prstGeom prst="ellipse">
              <a:avLst/>
            </a:prstGeom>
            <a:no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3" name="Google Shape;53;p7"/>
          <p:cNvSpPr txBox="1"/>
          <p:nvPr/>
        </p:nvSpPr>
        <p:spPr>
          <a:xfrm>
            <a:off x="755650" y="668014"/>
            <a:ext cx="76327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chemeClr val="accent6"/>
                </a:solidFill>
                <a:latin typeface="Roboto"/>
                <a:ea typeface="Roboto"/>
                <a:cs typeface="Roboto"/>
                <a:sym typeface="Roboto"/>
              </a:rPr>
              <a:t>Guidance for Video/Audio in PowerPoints</a:t>
            </a:r>
            <a:endParaRPr sz="2800" b="1">
              <a:solidFill>
                <a:schemeClr val="accent6"/>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nimation Disclaimer">
  <p:cSld name="Animation Disclaimer">
    <p:spTree>
      <p:nvGrpSpPr>
        <p:cNvPr id="1" name="Shape 54"/>
        <p:cNvGrpSpPr/>
        <p:nvPr/>
      </p:nvGrpSpPr>
      <p:grpSpPr>
        <a:xfrm>
          <a:off x="0" y="0"/>
          <a:ext cx="0" cy="0"/>
          <a:chOff x="0" y="0"/>
          <a:chExt cx="0" cy="0"/>
        </a:xfrm>
      </p:grpSpPr>
      <p:sp>
        <p:nvSpPr>
          <p:cNvPr id="55" name="Google Shape;55;p8"/>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sp>
        <p:nvSpPr>
          <p:cNvPr id="56" name="Google Shape;56;p8"/>
          <p:cNvSpPr/>
          <p:nvPr/>
        </p:nvSpPr>
        <p:spPr>
          <a:xfrm>
            <a:off x="457200" y="6283683"/>
            <a:ext cx="8220075" cy="715963"/>
          </a:xfrm>
          <a:prstGeom prst="roundRect">
            <a:avLst>
              <a:gd name="adj" fmla="val 9639"/>
            </a:avLst>
          </a:prstGeom>
          <a:noFill/>
          <a:ln>
            <a:noFill/>
          </a:ln>
        </p:spPr>
        <p:txBody>
          <a:bodyPr spcFirstLastPara="1" wrap="square" lIns="252000" tIns="252000" rIns="252000" bIns="252000" anchor="ctr" anchorCtr="1">
            <a:noAutofit/>
          </a:bodyPr>
          <a:lstStyle/>
          <a:p>
            <a:pPr marL="0" marR="0" lvl="0" indent="0" algn="ctr" rtl="0">
              <a:lnSpc>
                <a:spcPct val="90000"/>
              </a:lnSpc>
              <a:spcBef>
                <a:spcPts val="0"/>
              </a:spcBef>
              <a:spcAft>
                <a:spcPts val="0"/>
              </a:spcAft>
              <a:buNone/>
            </a:pPr>
            <a:r>
              <a:rPr lang="en-GB" sz="1000">
                <a:solidFill>
                  <a:schemeClr val="lt1"/>
                </a:solidFill>
                <a:latin typeface="Roboto"/>
                <a:ea typeface="Roboto"/>
                <a:cs typeface="Roboto"/>
                <a:sym typeface="Roboto"/>
              </a:rPr>
              <a:t>You may wish to delete this slide before beginning the presentation.</a:t>
            </a:r>
            <a:endParaRPr/>
          </a:p>
        </p:txBody>
      </p:sp>
      <p:grpSp>
        <p:nvGrpSpPr>
          <p:cNvPr id="57" name="Google Shape;57;p8"/>
          <p:cNvGrpSpPr/>
          <p:nvPr/>
        </p:nvGrpSpPr>
        <p:grpSpPr>
          <a:xfrm>
            <a:off x="743835" y="1681195"/>
            <a:ext cx="7644513" cy="2295228"/>
            <a:chOff x="743837" y="1344834"/>
            <a:chExt cx="7644513" cy="2295228"/>
          </a:xfrm>
        </p:grpSpPr>
        <p:sp>
          <p:nvSpPr>
            <p:cNvPr id="58" name="Google Shape;58;p8"/>
            <p:cNvSpPr/>
            <p:nvPr/>
          </p:nvSpPr>
          <p:spPr>
            <a:xfrm>
              <a:off x="743837" y="1344834"/>
              <a:ext cx="1266195" cy="273960"/>
            </a:xfrm>
            <a:prstGeom prst="rect">
              <a:avLst/>
            </a:prstGeom>
            <a:solidFill>
              <a:schemeClr val="accent2"/>
            </a:solidFill>
            <a:ln>
              <a:noFill/>
            </a:ln>
          </p:spPr>
          <p:txBody>
            <a:bodyPr spcFirstLastPara="1" wrap="square" lIns="108000" tIns="108000" rIns="108000" bIns="108000" anchor="ctr" anchorCtr="0">
              <a:noAutofit/>
            </a:bodyPr>
            <a:lstStyle/>
            <a:p>
              <a:pPr marL="0" marR="0" lvl="0" indent="0" algn="l" rtl="0">
                <a:spcBef>
                  <a:spcPts val="0"/>
                </a:spcBef>
                <a:spcAft>
                  <a:spcPts val="0"/>
                </a:spcAft>
                <a:buNone/>
              </a:pPr>
              <a:r>
                <a:rPr lang="en-GB" sz="1600" b="1">
                  <a:solidFill>
                    <a:schemeClr val="lt1"/>
                  </a:solidFill>
                  <a:latin typeface="Roboto"/>
                  <a:ea typeface="Roboto"/>
                  <a:cs typeface="Roboto"/>
                  <a:sym typeface="Roboto"/>
                </a:rPr>
                <a:t>Animations</a:t>
              </a:r>
              <a:endParaRPr/>
            </a:p>
          </p:txBody>
        </p:sp>
        <p:sp>
          <p:nvSpPr>
            <p:cNvPr id="59" name="Google Shape;59;p8"/>
            <p:cNvSpPr/>
            <p:nvPr/>
          </p:nvSpPr>
          <p:spPr>
            <a:xfrm>
              <a:off x="755650" y="1618794"/>
              <a:ext cx="7632700" cy="2021268"/>
            </a:xfrm>
            <a:prstGeom prst="rect">
              <a:avLst/>
            </a:prstGeom>
            <a:noFill/>
            <a:ln w="19050" cap="flat" cmpd="sng">
              <a:solidFill>
                <a:schemeClr val="accent2"/>
              </a:solidFill>
              <a:prstDash val="solid"/>
              <a:round/>
              <a:headEnd type="none" w="sm" len="sm"/>
              <a:tailEnd type="none" w="sm" len="sm"/>
            </a:ln>
          </p:spPr>
          <p:txBody>
            <a:bodyPr spcFirstLastPara="1" wrap="square" lIns="216000" tIns="216000" rIns="216000" bIns="216000" anchor="t" anchorCtr="0">
              <a:noAutofit/>
            </a:bodyPr>
            <a:lstStyle/>
            <a:p>
              <a:pPr marL="0" marR="0" lvl="0" indent="0" algn="l" rtl="0">
                <a:spcBef>
                  <a:spcPts val="0"/>
                </a:spcBef>
                <a:spcAft>
                  <a:spcPts val="0"/>
                </a:spcAft>
                <a:buNone/>
              </a:pPr>
              <a:r>
                <a:rPr lang="en-GB" sz="1400">
                  <a:solidFill>
                    <a:schemeClr val="dk1"/>
                  </a:solidFill>
                  <a:latin typeface="Roboto"/>
                  <a:ea typeface="Roboto"/>
                  <a:cs typeface="Roboto"/>
                  <a:sym typeface="Roboto"/>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endParaRPr/>
            </a:p>
            <a:p>
              <a:pPr marL="0" marR="0" lvl="0" indent="0" algn="l" rtl="0">
                <a:spcBef>
                  <a:spcPts val="600"/>
                </a:spcBef>
                <a:spcAft>
                  <a:spcPts val="0"/>
                </a:spcAft>
                <a:buNone/>
              </a:pPr>
              <a:r>
                <a:rPr lang="en-GB" sz="1400">
                  <a:solidFill>
                    <a:schemeClr val="dk1"/>
                  </a:solidFill>
                  <a:latin typeface="Roboto"/>
                  <a:ea typeface="Roboto"/>
                  <a:cs typeface="Roboto"/>
                  <a:sym typeface="Roboto"/>
                </a:rPr>
                <a:t>To enter slide show mode, go to the </a:t>
              </a:r>
              <a:r>
                <a:rPr lang="en-GB" sz="1400" b="1">
                  <a:solidFill>
                    <a:schemeClr val="dk1"/>
                  </a:solidFill>
                  <a:latin typeface="Roboto"/>
                  <a:ea typeface="Roboto"/>
                  <a:cs typeface="Roboto"/>
                  <a:sym typeface="Roboto"/>
                </a:rPr>
                <a:t>slide show menu tab </a:t>
              </a:r>
              <a:r>
                <a:rPr lang="en-GB" sz="1400">
                  <a:solidFill>
                    <a:schemeClr val="dk1"/>
                  </a:solidFill>
                  <a:latin typeface="Roboto"/>
                  <a:ea typeface="Roboto"/>
                  <a:cs typeface="Roboto"/>
                  <a:sym typeface="Roboto"/>
                </a:rPr>
                <a:t>and select either </a:t>
              </a:r>
              <a:r>
                <a:rPr lang="en-GB" sz="1400" b="1">
                  <a:solidFill>
                    <a:schemeClr val="dk1"/>
                  </a:solidFill>
                  <a:latin typeface="Roboto"/>
                  <a:ea typeface="Roboto"/>
                  <a:cs typeface="Roboto"/>
                  <a:sym typeface="Roboto"/>
                </a:rPr>
                <a:t>from beginning</a:t>
              </a:r>
              <a:r>
                <a:rPr lang="en-GB" sz="1400">
                  <a:solidFill>
                    <a:schemeClr val="dk1"/>
                  </a:solidFill>
                  <a:latin typeface="Roboto"/>
                  <a:ea typeface="Roboto"/>
                  <a:cs typeface="Roboto"/>
                  <a:sym typeface="Roboto"/>
                </a:rPr>
                <a:t> </a:t>
              </a:r>
              <a:r>
                <a:rPr lang="en-GB" sz="1400" b="1">
                  <a:solidFill>
                    <a:schemeClr val="dk1"/>
                  </a:solidFill>
                  <a:latin typeface="Roboto"/>
                  <a:ea typeface="Roboto"/>
                  <a:cs typeface="Roboto"/>
                  <a:sym typeface="Roboto"/>
                </a:rPr>
                <a:t>or from current slide</a:t>
              </a:r>
              <a:r>
                <a:rPr lang="en-GB" sz="1400">
                  <a:solidFill>
                    <a:schemeClr val="dk1"/>
                  </a:solidFill>
                  <a:latin typeface="Roboto"/>
                  <a:ea typeface="Roboto"/>
                  <a:cs typeface="Roboto"/>
                  <a:sym typeface="Roboto"/>
                </a:rPr>
                <a:t>.</a:t>
              </a:r>
              <a:endParaRPr/>
            </a:p>
          </p:txBody>
        </p:sp>
      </p:grpSp>
      <p:sp>
        <p:nvSpPr>
          <p:cNvPr id="60" name="Google Shape;60;p8"/>
          <p:cNvSpPr/>
          <p:nvPr/>
        </p:nvSpPr>
        <p:spPr>
          <a:xfrm>
            <a:off x="743836" y="1163960"/>
            <a:ext cx="7644513"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400">
                <a:solidFill>
                  <a:schemeClr val="dk1"/>
                </a:solidFill>
                <a:latin typeface="Roboto"/>
                <a:ea typeface="Roboto"/>
                <a:cs typeface="Roboto"/>
                <a:sym typeface="Roboto"/>
              </a:rPr>
              <a:t>We hope you find the information on our website and resources useful. </a:t>
            </a:r>
            <a:endParaRPr sz="1400">
              <a:solidFill>
                <a:schemeClr val="dk1"/>
              </a:solidFill>
              <a:latin typeface="Calibri"/>
              <a:ea typeface="Calibri"/>
              <a:cs typeface="Calibri"/>
              <a:sym typeface="Calibri"/>
            </a:endParaRPr>
          </a:p>
        </p:txBody>
      </p:sp>
      <p:sp>
        <p:nvSpPr>
          <p:cNvPr id="61" name="Google Shape;61;p8"/>
          <p:cNvSpPr txBox="1"/>
          <p:nvPr/>
        </p:nvSpPr>
        <p:spPr>
          <a:xfrm>
            <a:off x="755650" y="668014"/>
            <a:ext cx="76327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chemeClr val="accent6"/>
                </a:solidFill>
                <a:latin typeface="Roboto"/>
                <a:ea typeface="Roboto"/>
                <a:cs typeface="Roboto"/>
                <a:sym typeface="Roboto"/>
              </a:rPr>
              <a:t>Disclaimer/s</a:t>
            </a:r>
            <a:endParaRPr sz="2800" b="1">
              <a:solidFill>
                <a:schemeClr val="accent6"/>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xternal Websites Disclaimer">
  <p:cSld name="External Websites Disclaimer">
    <p:spTree>
      <p:nvGrpSpPr>
        <p:cNvPr id="1" name="Shape 62"/>
        <p:cNvGrpSpPr/>
        <p:nvPr/>
      </p:nvGrpSpPr>
      <p:grpSpPr>
        <a:xfrm>
          <a:off x="0" y="0"/>
          <a:ext cx="0" cy="0"/>
          <a:chOff x="0" y="0"/>
          <a:chExt cx="0" cy="0"/>
        </a:xfrm>
      </p:grpSpPr>
      <p:sp>
        <p:nvSpPr>
          <p:cNvPr id="63" name="Google Shape;63;p9"/>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sp>
        <p:nvSpPr>
          <p:cNvPr id="64" name="Google Shape;64;p9"/>
          <p:cNvSpPr/>
          <p:nvPr/>
        </p:nvSpPr>
        <p:spPr>
          <a:xfrm>
            <a:off x="457200" y="6283683"/>
            <a:ext cx="8220075" cy="715963"/>
          </a:xfrm>
          <a:prstGeom prst="roundRect">
            <a:avLst>
              <a:gd name="adj" fmla="val 9639"/>
            </a:avLst>
          </a:prstGeom>
          <a:noFill/>
          <a:ln>
            <a:noFill/>
          </a:ln>
        </p:spPr>
        <p:txBody>
          <a:bodyPr spcFirstLastPara="1" wrap="square" lIns="252000" tIns="252000" rIns="252000" bIns="252000" anchor="ctr" anchorCtr="1">
            <a:noAutofit/>
          </a:bodyPr>
          <a:lstStyle/>
          <a:p>
            <a:pPr marL="0" marR="0" lvl="0" indent="0" algn="ctr" rtl="0">
              <a:lnSpc>
                <a:spcPct val="90000"/>
              </a:lnSpc>
              <a:spcBef>
                <a:spcPts val="0"/>
              </a:spcBef>
              <a:spcAft>
                <a:spcPts val="0"/>
              </a:spcAft>
              <a:buNone/>
            </a:pPr>
            <a:r>
              <a:rPr lang="en-GB" sz="1000">
                <a:solidFill>
                  <a:schemeClr val="lt1"/>
                </a:solidFill>
                <a:latin typeface="Roboto"/>
                <a:ea typeface="Roboto"/>
                <a:cs typeface="Roboto"/>
                <a:sym typeface="Roboto"/>
              </a:rPr>
              <a:t>You may wish to delete this slide before beginning the presentation.</a:t>
            </a:r>
            <a:endParaRPr/>
          </a:p>
        </p:txBody>
      </p:sp>
      <p:sp>
        <p:nvSpPr>
          <p:cNvPr id="65" name="Google Shape;65;p9"/>
          <p:cNvSpPr/>
          <p:nvPr/>
        </p:nvSpPr>
        <p:spPr>
          <a:xfrm>
            <a:off x="743836" y="1163960"/>
            <a:ext cx="7644513"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400">
                <a:solidFill>
                  <a:schemeClr val="dk1"/>
                </a:solidFill>
                <a:latin typeface="Roboto"/>
                <a:ea typeface="Roboto"/>
                <a:cs typeface="Roboto"/>
                <a:sym typeface="Roboto"/>
              </a:rPr>
              <a:t>We hope you find the information on our website and resources useful. </a:t>
            </a:r>
            <a:endParaRPr sz="1400">
              <a:solidFill>
                <a:schemeClr val="dk1"/>
              </a:solidFill>
              <a:latin typeface="Calibri"/>
              <a:ea typeface="Calibri"/>
              <a:cs typeface="Calibri"/>
              <a:sym typeface="Calibri"/>
            </a:endParaRPr>
          </a:p>
        </p:txBody>
      </p:sp>
      <p:grpSp>
        <p:nvGrpSpPr>
          <p:cNvPr id="66" name="Google Shape;66;p9"/>
          <p:cNvGrpSpPr/>
          <p:nvPr/>
        </p:nvGrpSpPr>
        <p:grpSpPr>
          <a:xfrm>
            <a:off x="743837" y="1681195"/>
            <a:ext cx="7644513" cy="2002840"/>
            <a:chOff x="743837" y="1344834"/>
            <a:chExt cx="7644513" cy="2002840"/>
          </a:xfrm>
        </p:grpSpPr>
        <p:sp>
          <p:nvSpPr>
            <p:cNvPr id="67" name="Google Shape;67;p9"/>
            <p:cNvSpPr/>
            <p:nvPr/>
          </p:nvSpPr>
          <p:spPr>
            <a:xfrm>
              <a:off x="743837" y="1344834"/>
              <a:ext cx="2703717" cy="273960"/>
            </a:xfrm>
            <a:prstGeom prst="rect">
              <a:avLst/>
            </a:prstGeom>
            <a:solidFill>
              <a:schemeClr val="accent2"/>
            </a:solidFill>
            <a:ln>
              <a:noFill/>
            </a:ln>
          </p:spPr>
          <p:txBody>
            <a:bodyPr spcFirstLastPara="1" wrap="square" lIns="108000" tIns="108000" rIns="108000" bIns="108000" anchor="ctr" anchorCtr="0">
              <a:noAutofit/>
            </a:bodyPr>
            <a:lstStyle/>
            <a:p>
              <a:pPr marL="0" marR="0" lvl="0" indent="0" algn="l" rtl="0">
                <a:spcBef>
                  <a:spcPts val="0"/>
                </a:spcBef>
                <a:spcAft>
                  <a:spcPts val="0"/>
                </a:spcAft>
                <a:buNone/>
              </a:pPr>
              <a:r>
                <a:rPr lang="en-GB" sz="1600" b="1">
                  <a:solidFill>
                    <a:schemeClr val="lt1"/>
                  </a:solidFill>
                  <a:latin typeface="Roboto"/>
                  <a:ea typeface="Roboto"/>
                  <a:cs typeface="Roboto"/>
                  <a:sym typeface="Roboto"/>
                </a:rPr>
                <a:t>Links to External Websites</a:t>
              </a:r>
              <a:endParaRPr/>
            </a:p>
          </p:txBody>
        </p:sp>
        <p:sp>
          <p:nvSpPr>
            <p:cNvPr id="68" name="Google Shape;68;p9"/>
            <p:cNvSpPr/>
            <p:nvPr/>
          </p:nvSpPr>
          <p:spPr>
            <a:xfrm>
              <a:off x="755650" y="1618794"/>
              <a:ext cx="7632700" cy="172888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216000" tIns="216000" rIns="216000" bIns="216000" anchor="t" anchorCtr="0">
              <a:noAutofit/>
            </a:bodyPr>
            <a:lstStyle/>
            <a:p>
              <a:pPr marL="0" marR="0" lvl="0" indent="0" algn="l" rtl="0">
                <a:spcBef>
                  <a:spcPts val="0"/>
                </a:spcBef>
                <a:spcAft>
                  <a:spcPts val="0"/>
                </a:spcAft>
                <a:buNone/>
              </a:pPr>
              <a:r>
                <a:rPr lang="en-GB" sz="1400">
                  <a:solidFill>
                    <a:schemeClr val="dk1"/>
                  </a:solidFill>
                  <a:latin typeface="Roboto"/>
                  <a:ea typeface="Roboto"/>
                  <a:cs typeface="Roboto"/>
                  <a:sym typeface="Roboto"/>
                </a:rPr>
                <a:t>This resource contains links to external websites. Please be aware that the inclusion of any link in this resource should not be taken as an endorsement of any kind by Twinkl of the linked website or any association with its operators. You should also be aware that we have no control over the availability of the linked pages. If the link is not working, please let us know by contacting TwinklCares and we will try to fix it although we can assume no responsibility if this is the case. We are not responsible for the content of external sites.</a:t>
              </a:r>
              <a:endParaRPr/>
            </a:p>
          </p:txBody>
        </p:sp>
      </p:grpSp>
      <p:sp>
        <p:nvSpPr>
          <p:cNvPr id="69" name="Google Shape;69;p9"/>
          <p:cNvSpPr txBox="1"/>
          <p:nvPr/>
        </p:nvSpPr>
        <p:spPr>
          <a:xfrm>
            <a:off x="755650" y="668014"/>
            <a:ext cx="76327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chemeClr val="accent6"/>
                </a:solidFill>
                <a:latin typeface="Roboto"/>
                <a:ea typeface="Roboto"/>
                <a:cs typeface="Roboto"/>
                <a:sym typeface="Roboto"/>
              </a:rPr>
              <a:t>Disclaimer/s</a:t>
            </a:r>
            <a:endParaRPr sz="2800" b="1">
              <a:solidFill>
                <a:schemeClr val="accent6"/>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xternal Video Websites Disclaimer">
  <p:cSld name="External Video Websites Disclaimer">
    <p:spTree>
      <p:nvGrpSpPr>
        <p:cNvPr id="1" name="Shape 70"/>
        <p:cNvGrpSpPr/>
        <p:nvPr/>
      </p:nvGrpSpPr>
      <p:grpSpPr>
        <a:xfrm>
          <a:off x="0" y="0"/>
          <a:ext cx="0" cy="0"/>
          <a:chOff x="0" y="0"/>
          <a:chExt cx="0" cy="0"/>
        </a:xfrm>
      </p:grpSpPr>
      <p:sp>
        <p:nvSpPr>
          <p:cNvPr id="71" name="Google Shape;71;p10"/>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sp>
        <p:nvSpPr>
          <p:cNvPr id="72" name="Google Shape;72;p10"/>
          <p:cNvSpPr/>
          <p:nvPr/>
        </p:nvSpPr>
        <p:spPr>
          <a:xfrm>
            <a:off x="457200" y="6283683"/>
            <a:ext cx="8220075" cy="715963"/>
          </a:xfrm>
          <a:prstGeom prst="roundRect">
            <a:avLst>
              <a:gd name="adj" fmla="val 9639"/>
            </a:avLst>
          </a:prstGeom>
          <a:noFill/>
          <a:ln>
            <a:noFill/>
          </a:ln>
        </p:spPr>
        <p:txBody>
          <a:bodyPr spcFirstLastPara="1" wrap="square" lIns="252000" tIns="252000" rIns="252000" bIns="252000" anchor="ctr" anchorCtr="1">
            <a:noAutofit/>
          </a:bodyPr>
          <a:lstStyle/>
          <a:p>
            <a:pPr marL="0" marR="0" lvl="0" indent="0" algn="ctr" rtl="0">
              <a:lnSpc>
                <a:spcPct val="90000"/>
              </a:lnSpc>
              <a:spcBef>
                <a:spcPts val="0"/>
              </a:spcBef>
              <a:spcAft>
                <a:spcPts val="0"/>
              </a:spcAft>
              <a:buNone/>
            </a:pPr>
            <a:r>
              <a:rPr lang="en-GB" sz="1000">
                <a:solidFill>
                  <a:schemeClr val="lt1"/>
                </a:solidFill>
                <a:latin typeface="Roboto"/>
                <a:ea typeface="Roboto"/>
                <a:cs typeface="Roboto"/>
                <a:sym typeface="Roboto"/>
              </a:rPr>
              <a:t>You may wish to delete this slide before beginning the presentation.</a:t>
            </a:r>
            <a:endParaRPr/>
          </a:p>
        </p:txBody>
      </p:sp>
      <p:sp>
        <p:nvSpPr>
          <p:cNvPr id="73" name="Google Shape;73;p10"/>
          <p:cNvSpPr/>
          <p:nvPr/>
        </p:nvSpPr>
        <p:spPr>
          <a:xfrm>
            <a:off x="743836" y="1163960"/>
            <a:ext cx="7644513"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400">
                <a:solidFill>
                  <a:schemeClr val="dk1"/>
                </a:solidFill>
                <a:latin typeface="Roboto"/>
                <a:ea typeface="Roboto"/>
                <a:cs typeface="Roboto"/>
                <a:sym typeface="Roboto"/>
              </a:rPr>
              <a:t>We hope you find the information on our website and resources useful. </a:t>
            </a:r>
            <a:endParaRPr sz="1400">
              <a:solidFill>
                <a:schemeClr val="dk1"/>
              </a:solidFill>
              <a:latin typeface="Calibri"/>
              <a:ea typeface="Calibri"/>
              <a:cs typeface="Calibri"/>
              <a:sym typeface="Calibri"/>
            </a:endParaRPr>
          </a:p>
        </p:txBody>
      </p:sp>
      <p:grpSp>
        <p:nvGrpSpPr>
          <p:cNvPr id="74" name="Google Shape;74;p10"/>
          <p:cNvGrpSpPr/>
          <p:nvPr/>
        </p:nvGrpSpPr>
        <p:grpSpPr>
          <a:xfrm>
            <a:off x="733079" y="1681195"/>
            <a:ext cx="7643458" cy="2649171"/>
            <a:chOff x="744892" y="3707365"/>
            <a:chExt cx="7643458" cy="2649171"/>
          </a:xfrm>
        </p:grpSpPr>
        <p:sp>
          <p:nvSpPr>
            <p:cNvPr id="75" name="Google Shape;75;p10"/>
            <p:cNvSpPr/>
            <p:nvPr/>
          </p:nvSpPr>
          <p:spPr>
            <a:xfrm>
              <a:off x="744892" y="3707365"/>
              <a:ext cx="3214972" cy="273960"/>
            </a:xfrm>
            <a:prstGeom prst="rect">
              <a:avLst/>
            </a:prstGeom>
            <a:solidFill>
              <a:schemeClr val="accent2"/>
            </a:solidFill>
            <a:ln>
              <a:noFill/>
            </a:ln>
          </p:spPr>
          <p:txBody>
            <a:bodyPr spcFirstLastPara="1" wrap="square" lIns="108000" tIns="108000" rIns="108000" bIns="108000" anchor="ctr" anchorCtr="0">
              <a:noAutofit/>
            </a:bodyPr>
            <a:lstStyle/>
            <a:p>
              <a:pPr marL="0" marR="0" lvl="0" indent="0" algn="l" rtl="0">
                <a:spcBef>
                  <a:spcPts val="0"/>
                </a:spcBef>
                <a:spcAft>
                  <a:spcPts val="0"/>
                </a:spcAft>
                <a:buNone/>
              </a:pPr>
              <a:r>
                <a:rPr lang="en-GB" sz="1600" b="1">
                  <a:solidFill>
                    <a:schemeClr val="lt1"/>
                  </a:solidFill>
                  <a:latin typeface="Roboto"/>
                  <a:ea typeface="Roboto"/>
                  <a:cs typeface="Roboto"/>
                  <a:sym typeface="Roboto"/>
                </a:rPr>
                <a:t>Links to External Video Websites</a:t>
              </a:r>
              <a:endParaRPr/>
            </a:p>
          </p:txBody>
        </p:sp>
        <p:sp>
          <p:nvSpPr>
            <p:cNvPr id="76" name="Google Shape;76;p10"/>
            <p:cNvSpPr/>
            <p:nvPr/>
          </p:nvSpPr>
          <p:spPr>
            <a:xfrm>
              <a:off x="755650" y="3981325"/>
              <a:ext cx="7632700" cy="2375211"/>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216000" tIns="216000" rIns="216000" bIns="216000" anchor="t" anchorCtr="0">
              <a:noAutofit/>
            </a:bodyPr>
            <a:lstStyle/>
            <a:p>
              <a:pPr marL="0" marR="0" lvl="0" indent="0" algn="l" rtl="0">
                <a:spcBef>
                  <a:spcPts val="0"/>
                </a:spcBef>
                <a:spcAft>
                  <a:spcPts val="0"/>
                </a:spcAft>
                <a:buNone/>
              </a:pPr>
              <a:r>
                <a:rPr lang="en-GB" sz="1400">
                  <a:solidFill>
                    <a:schemeClr val="dk1"/>
                  </a:solidFill>
                  <a:latin typeface="Roboto"/>
                  <a:ea typeface="Roboto"/>
                  <a:cs typeface="Roboto"/>
                  <a:sym typeface="Roboto"/>
                </a:rPr>
                <a:t>This resource contains links to external video websites. These websites often have autoplay features meaning that other videos will play after the video you are watching finishes. You should disable this feature before using the video in any classroom or similar setting. Twinkl assumes no responsibility for the contents of linked websites. The inclusion of any link in this resource should not be taken as an endorsement of any kind by Twinkl of the linked website or any association with its operators. We have no control over the availability of the linked pages. If the link is not working, please let us know by contacting TwinklCares and we will try to fix it, although we can assume no responsibility if this is </a:t>
              </a:r>
              <a:br>
                <a:rPr lang="en-GB" sz="1400">
                  <a:solidFill>
                    <a:schemeClr val="dk1"/>
                  </a:solidFill>
                  <a:latin typeface="Roboto"/>
                  <a:ea typeface="Roboto"/>
                  <a:cs typeface="Roboto"/>
                  <a:sym typeface="Roboto"/>
                </a:rPr>
              </a:br>
              <a:r>
                <a:rPr lang="en-GB" sz="1400">
                  <a:solidFill>
                    <a:schemeClr val="dk1"/>
                  </a:solidFill>
                  <a:latin typeface="Roboto"/>
                  <a:ea typeface="Roboto"/>
                  <a:cs typeface="Roboto"/>
                  <a:sym typeface="Roboto"/>
                </a:rPr>
                <a:t>the case.</a:t>
              </a:r>
              <a:endParaRPr/>
            </a:p>
          </p:txBody>
        </p:sp>
      </p:grpSp>
      <p:sp>
        <p:nvSpPr>
          <p:cNvPr id="77" name="Google Shape;77;p10"/>
          <p:cNvSpPr txBox="1"/>
          <p:nvPr/>
        </p:nvSpPr>
        <p:spPr>
          <a:xfrm>
            <a:off x="755650" y="668014"/>
            <a:ext cx="76327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chemeClr val="accent6"/>
                </a:solidFill>
                <a:latin typeface="Roboto"/>
                <a:ea typeface="Roboto"/>
                <a:cs typeface="Roboto"/>
                <a:sym typeface="Roboto"/>
              </a:rPr>
              <a:t>Disclaimer/s</a:t>
            </a:r>
            <a:endParaRPr sz="2800" b="1">
              <a:solidFill>
                <a:schemeClr val="accent6"/>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sclaimers Editable">
  <p:cSld name="Disclaimers Editable">
    <p:spTree>
      <p:nvGrpSpPr>
        <p:cNvPr id="1" name="Shape 78"/>
        <p:cNvGrpSpPr/>
        <p:nvPr/>
      </p:nvGrpSpPr>
      <p:grpSpPr>
        <a:xfrm>
          <a:off x="0" y="0"/>
          <a:ext cx="0" cy="0"/>
          <a:chOff x="0" y="0"/>
          <a:chExt cx="0" cy="0"/>
        </a:xfrm>
      </p:grpSpPr>
      <p:sp>
        <p:nvSpPr>
          <p:cNvPr id="79" name="Google Shape;79;p11"/>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sp>
        <p:nvSpPr>
          <p:cNvPr id="80" name="Google Shape;80;p11"/>
          <p:cNvSpPr/>
          <p:nvPr/>
        </p:nvSpPr>
        <p:spPr>
          <a:xfrm>
            <a:off x="457200" y="6283683"/>
            <a:ext cx="8220075" cy="715963"/>
          </a:xfrm>
          <a:prstGeom prst="roundRect">
            <a:avLst>
              <a:gd name="adj" fmla="val 9639"/>
            </a:avLst>
          </a:prstGeom>
          <a:noFill/>
          <a:ln>
            <a:noFill/>
          </a:ln>
        </p:spPr>
        <p:txBody>
          <a:bodyPr spcFirstLastPara="1" wrap="square" lIns="252000" tIns="252000" rIns="252000" bIns="252000" anchor="ctr" anchorCtr="1">
            <a:noAutofit/>
          </a:bodyPr>
          <a:lstStyle/>
          <a:p>
            <a:pPr marL="0" marR="0" lvl="0" indent="0" algn="ctr" rtl="0">
              <a:lnSpc>
                <a:spcPct val="90000"/>
              </a:lnSpc>
              <a:spcBef>
                <a:spcPts val="0"/>
              </a:spcBef>
              <a:spcAft>
                <a:spcPts val="0"/>
              </a:spcAft>
              <a:buNone/>
            </a:pPr>
            <a:r>
              <a:rPr lang="en-GB" sz="1000">
                <a:solidFill>
                  <a:schemeClr val="lt1"/>
                </a:solidFill>
                <a:latin typeface="Roboto"/>
                <a:ea typeface="Roboto"/>
                <a:cs typeface="Roboto"/>
                <a:sym typeface="Roboto"/>
              </a:rPr>
              <a:t>You may wish to delete this slide before beginning the presentation.</a:t>
            </a:r>
            <a:endParaRPr/>
          </a:p>
        </p:txBody>
      </p:sp>
      <p:sp>
        <p:nvSpPr>
          <p:cNvPr id="81" name="Google Shape;81;p11"/>
          <p:cNvSpPr/>
          <p:nvPr/>
        </p:nvSpPr>
        <p:spPr>
          <a:xfrm>
            <a:off x="743836" y="1163960"/>
            <a:ext cx="7644513"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400">
                <a:solidFill>
                  <a:schemeClr val="dk1"/>
                </a:solidFill>
                <a:latin typeface="Roboto"/>
                <a:ea typeface="Roboto"/>
                <a:cs typeface="Roboto"/>
                <a:sym typeface="Roboto"/>
              </a:rPr>
              <a:t>We hope you find the information on our website and resources useful. </a:t>
            </a:r>
            <a:endParaRPr sz="1400">
              <a:solidFill>
                <a:schemeClr val="dk1"/>
              </a:solidFill>
              <a:latin typeface="Calibri"/>
              <a:ea typeface="Calibri"/>
              <a:cs typeface="Calibri"/>
              <a:sym typeface="Calibri"/>
            </a:endParaRPr>
          </a:p>
        </p:txBody>
      </p:sp>
      <p:grpSp>
        <p:nvGrpSpPr>
          <p:cNvPr id="82" name="Google Shape;82;p11"/>
          <p:cNvGrpSpPr/>
          <p:nvPr/>
        </p:nvGrpSpPr>
        <p:grpSpPr>
          <a:xfrm>
            <a:off x="733079" y="3957995"/>
            <a:ext cx="7643458" cy="2002840"/>
            <a:chOff x="744892" y="3707365"/>
            <a:chExt cx="7643458" cy="2002840"/>
          </a:xfrm>
        </p:grpSpPr>
        <p:sp>
          <p:nvSpPr>
            <p:cNvPr id="83" name="Google Shape;83;p11"/>
            <p:cNvSpPr/>
            <p:nvPr/>
          </p:nvSpPr>
          <p:spPr>
            <a:xfrm>
              <a:off x="744892" y="3707365"/>
              <a:ext cx="1741673" cy="273960"/>
            </a:xfrm>
            <a:prstGeom prst="rect">
              <a:avLst/>
            </a:prstGeom>
            <a:solidFill>
              <a:schemeClr val="accent2"/>
            </a:solidFill>
            <a:ln>
              <a:noFill/>
            </a:ln>
          </p:spPr>
          <p:txBody>
            <a:bodyPr spcFirstLastPara="1" wrap="square" lIns="108000" tIns="108000" rIns="108000" bIns="108000" anchor="ctr" anchorCtr="0">
              <a:noAutofit/>
            </a:bodyPr>
            <a:lstStyle/>
            <a:p>
              <a:pPr marL="0" marR="0" lvl="0" indent="0" algn="l" rtl="0">
                <a:spcBef>
                  <a:spcPts val="0"/>
                </a:spcBef>
                <a:spcAft>
                  <a:spcPts val="0"/>
                </a:spcAft>
                <a:buNone/>
              </a:pPr>
              <a:r>
                <a:rPr lang="en-GB" sz="1600" b="1">
                  <a:solidFill>
                    <a:schemeClr val="lt1"/>
                  </a:solidFill>
                  <a:latin typeface="Roboto"/>
                  <a:ea typeface="Roboto"/>
                  <a:cs typeface="Roboto"/>
                  <a:sym typeface="Roboto"/>
                </a:rPr>
                <a:t>Insert Text Here</a:t>
              </a:r>
              <a:endParaRPr/>
            </a:p>
          </p:txBody>
        </p:sp>
        <p:sp>
          <p:nvSpPr>
            <p:cNvPr id="84" name="Google Shape;84;p11"/>
            <p:cNvSpPr/>
            <p:nvPr/>
          </p:nvSpPr>
          <p:spPr>
            <a:xfrm>
              <a:off x="755650" y="3981325"/>
              <a:ext cx="7632700" cy="172888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216000" tIns="216000" rIns="216000" bIns="216000" anchor="t" anchorCtr="0">
              <a:noAutofit/>
            </a:bodyPr>
            <a:lstStyle/>
            <a:p>
              <a:pPr marL="0" marR="0" lvl="0" indent="0" algn="l" rtl="0">
                <a:spcBef>
                  <a:spcPts val="0"/>
                </a:spcBef>
                <a:spcAft>
                  <a:spcPts val="0"/>
                </a:spcAft>
                <a:buNone/>
              </a:pPr>
              <a:r>
                <a:rPr lang="en-GB" sz="1400">
                  <a:solidFill>
                    <a:schemeClr val="dk1"/>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p:txBody>
        </p:sp>
      </p:grpSp>
      <p:sp>
        <p:nvSpPr>
          <p:cNvPr id="85" name="Google Shape;85;p11"/>
          <p:cNvSpPr txBox="1"/>
          <p:nvPr/>
        </p:nvSpPr>
        <p:spPr>
          <a:xfrm>
            <a:off x="755650" y="668014"/>
            <a:ext cx="76327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chemeClr val="accent6"/>
                </a:solidFill>
                <a:latin typeface="Roboto"/>
                <a:ea typeface="Roboto"/>
                <a:cs typeface="Roboto"/>
                <a:sym typeface="Roboto"/>
              </a:rPr>
              <a:t>Disclaimer/s</a:t>
            </a:r>
            <a:endParaRPr sz="2800" b="1">
              <a:solidFill>
                <a:schemeClr val="accent6"/>
              </a:solidFill>
              <a:latin typeface="Calibri"/>
              <a:ea typeface="Calibri"/>
              <a:cs typeface="Calibri"/>
              <a:sym typeface="Calibri"/>
            </a:endParaRPr>
          </a:p>
        </p:txBody>
      </p:sp>
      <p:grpSp>
        <p:nvGrpSpPr>
          <p:cNvPr id="86" name="Google Shape;86;p11"/>
          <p:cNvGrpSpPr/>
          <p:nvPr/>
        </p:nvGrpSpPr>
        <p:grpSpPr>
          <a:xfrm>
            <a:off x="735818" y="1678482"/>
            <a:ext cx="7643458" cy="2002840"/>
            <a:chOff x="744892" y="3707365"/>
            <a:chExt cx="7643458" cy="2002840"/>
          </a:xfrm>
        </p:grpSpPr>
        <p:sp>
          <p:nvSpPr>
            <p:cNvPr id="87" name="Google Shape;87;p11"/>
            <p:cNvSpPr/>
            <p:nvPr/>
          </p:nvSpPr>
          <p:spPr>
            <a:xfrm>
              <a:off x="744892" y="3707365"/>
              <a:ext cx="1741673" cy="273960"/>
            </a:xfrm>
            <a:prstGeom prst="rect">
              <a:avLst/>
            </a:prstGeom>
            <a:solidFill>
              <a:schemeClr val="accent2"/>
            </a:solidFill>
            <a:ln>
              <a:noFill/>
            </a:ln>
          </p:spPr>
          <p:txBody>
            <a:bodyPr spcFirstLastPara="1" wrap="square" lIns="108000" tIns="108000" rIns="108000" bIns="108000" anchor="ctr" anchorCtr="0">
              <a:noAutofit/>
            </a:bodyPr>
            <a:lstStyle/>
            <a:p>
              <a:pPr marL="0" marR="0" lvl="0" indent="0" algn="l" rtl="0">
                <a:spcBef>
                  <a:spcPts val="0"/>
                </a:spcBef>
                <a:spcAft>
                  <a:spcPts val="0"/>
                </a:spcAft>
                <a:buNone/>
              </a:pPr>
              <a:r>
                <a:rPr lang="en-GB" sz="1600" b="1">
                  <a:solidFill>
                    <a:schemeClr val="lt1"/>
                  </a:solidFill>
                  <a:latin typeface="Roboto"/>
                  <a:ea typeface="Roboto"/>
                  <a:cs typeface="Roboto"/>
                  <a:sym typeface="Roboto"/>
                </a:rPr>
                <a:t>Insert Text Here</a:t>
              </a:r>
              <a:endParaRPr/>
            </a:p>
          </p:txBody>
        </p:sp>
        <p:sp>
          <p:nvSpPr>
            <p:cNvPr id="88" name="Google Shape;88;p11"/>
            <p:cNvSpPr/>
            <p:nvPr/>
          </p:nvSpPr>
          <p:spPr>
            <a:xfrm>
              <a:off x="755650" y="3981325"/>
              <a:ext cx="7632700" cy="172888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216000" tIns="216000" rIns="216000" bIns="216000" anchor="t" anchorCtr="0">
              <a:noAutofit/>
            </a:bodyPr>
            <a:lstStyle/>
            <a:p>
              <a:pPr marL="0" marR="0" lvl="0" indent="0" algn="l" rtl="0">
                <a:spcBef>
                  <a:spcPts val="0"/>
                </a:spcBef>
                <a:spcAft>
                  <a:spcPts val="0"/>
                </a:spcAft>
                <a:buNone/>
              </a:pPr>
              <a:r>
                <a:rPr lang="en-GB" sz="1400">
                  <a:solidFill>
                    <a:schemeClr val="dk1"/>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Shape 9"/>
        <p:cNvGrpSpPr/>
        <p:nvPr/>
      </p:nvGrpSpPr>
      <p:grpSpPr>
        <a:xfrm>
          <a:off x="0" y="0"/>
          <a:ext cx="0" cy="0"/>
          <a:chOff x="0" y="0"/>
          <a:chExt cx="0" cy="0"/>
        </a:xfrm>
      </p:grpSpPr>
      <p:sp>
        <p:nvSpPr>
          <p:cNvPr id="10" name="Google Shape;10;p1"/>
          <p:cNvSpPr>
            <a:spLocks noGrp="1"/>
          </p:cNvSpPr>
          <p:nvPr>
            <p:ph type="title"/>
          </p:nvPr>
        </p:nvSpPr>
        <p:spPr>
          <a:xfrm>
            <a:off x="489745" y="695325"/>
            <a:ext cx="8164510" cy="1150938"/>
          </a:xfrm>
          <a:prstGeom prst="roundRect">
            <a:avLst>
              <a:gd name="adj" fmla="val 9641"/>
            </a:avLst>
          </a:prstGeom>
          <a:noFill/>
          <a:ln>
            <a:noFill/>
          </a:ln>
        </p:spPr>
        <p:txBody>
          <a:bodyPr spcFirstLastPara="1" wrap="square" lIns="252000" tIns="252000" rIns="252000" bIns="252000" anchor="ctr" anchorCtr="1">
            <a:noAutofit/>
          </a:bodyPr>
          <a:lstStyle>
            <a:lvl1pPr marR="0" lvl="0" algn="l" rtl="0">
              <a:lnSpc>
                <a:spcPct val="90000"/>
              </a:lnSpc>
              <a:spcBef>
                <a:spcPts val="0"/>
              </a:spcBef>
              <a:spcAft>
                <a:spcPts val="0"/>
              </a:spcAft>
              <a:buClr>
                <a:srgbClr val="1C1C1C"/>
              </a:buClr>
              <a:buSzPts val="3600"/>
              <a:buFont typeface="Arial"/>
              <a:buNone/>
              <a:defRPr sz="3600" b="1" i="0" u="none" strike="noStrike" cap="none">
                <a:solidFill>
                  <a:srgbClr val="1C1C1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a:spLocks noGrp="1"/>
          </p:cNvSpPr>
          <p:nvPr>
            <p:ph type="body" idx="1"/>
          </p:nvPr>
        </p:nvSpPr>
        <p:spPr>
          <a:xfrm>
            <a:off x="489745" y="1957386"/>
            <a:ext cx="8164510" cy="4387851"/>
          </a:xfrm>
          <a:prstGeom prst="roundRect">
            <a:avLst>
              <a:gd name="adj" fmla="val 2585"/>
            </a:avLst>
          </a:prstGeom>
          <a:noFill/>
          <a:ln>
            <a:noFill/>
          </a:ln>
        </p:spPr>
        <p:txBody>
          <a:bodyPr spcFirstLastPara="1" wrap="square" lIns="252000" tIns="252000" rIns="252000" bIns="252000" anchor="t" anchorCtr="0">
            <a:no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1A6F9"/>
        </a:solidFill>
        <a:effectLst/>
      </p:bgPr>
    </p:bg>
    <p:spTree>
      <p:nvGrpSpPr>
        <p:cNvPr id="1" name="Shape 2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twinkl.co.nz/resources/new-zealand-resources-years-4-6/new-zealand-resources-years-4-6-english-literacy/new-zealand-resources-years-4-6-english-literacy-punctuation-and-grammar"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92"/>
        <p:cNvGrpSpPr/>
        <p:nvPr/>
      </p:nvGrpSpPr>
      <p:grpSpPr>
        <a:xfrm>
          <a:off x="0" y="0"/>
          <a:ext cx="0" cy="0"/>
          <a:chOff x="0" y="0"/>
          <a:chExt cx="0" cy="0"/>
        </a:xfrm>
      </p:grpSpPr>
      <p:sp>
        <p:nvSpPr>
          <p:cNvPr id="3" name="TextBox 2">
            <a:hlinkClick r:id="rId4"/>
            <a:extLst>
              <a:ext uri="{FF2B5EF4-FFF2-40B4-BE49-F238E27FC236}">
                <a16:creationId xmlns:a16="http://schemas.microsoft.com/office/drawing/2014/main" id="{01994EB3-99D5-CE94-861D-26E30D50A80E}"/>
              </a:ext>
            </a:extLst>
          </p:cNvPr>
          <p:cNvSpPr txBox="1"/>
          <p:nvPr/>
        </p:nvSpPr>
        <p:spPr>
          <a:xfrm>
            <a:off x="8424909" y="6010183"/>
            <a:ext cx="585926" cy="763479"/>
          </a:xfrm>
          <a:prstGeom prst="rect">
            <a:avLst/>
          </a:prstGeom>
          <a:noFill/>
        </p:spPr>
        <p:txBody>
          <a:bodyPr wrap="square" rtlCol="0">
            <a:spAutoFit/>
          </a:bodyPr>
          <a:lstStyle/>
          <a:p>
            <a:endParaRPr lang="en-GB" dirty="0"/>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14"/>
          <p:cNvSpPr>
            <a:spLocks noGrp="1"/>
          </p:cNvSpPr>
          <p:nvPr>
            <p:ph type="title"/>
          </p:nvPr>
        </p:nvSpPr>
        <p:spPr>
          <a:xfrm>
            <a:off x="430566" y="590662"/>
            <a:ext cx="5695026"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GB" dirty="0">
                <a:latin typeface="Twinkl" panose="02000000000000000000" pitchFamily="2" charset="0"/>
              </a:rPr>
              <a:t>Put the speech marks in this short story.</a:t>
            </a:r>
            <a:endParaRPr sz="3600" dirty="0">
              <a:latin typeface="Twinkl" panose="02000000000000000000" pitchFamily="2" charset="0"/>
              <a:sym typeface="Arial"/>
            </a:endParaRPr>
          </a:p>
        </p:txBody>
      </p:sp>
      <p:sp>
        <p:nvSpPr>
          <p:cNvPr id="108" name="Google Shape;108;p14"/>
          <p:cNvSpPr/>
          <p:nvPr/>
        </p:nvSpPr>
        <p:spPr>
          <a:xfrm>
            <a:off x="755650" y="1789152"/>
            <a:ext cx="7527217" cy="3555205"/>
          </a:xfrm>
          <a:prstGeom prst="rect">
            <a:avLst/>
          </a:prstGeom>
          <a:noFill/>
          <a:ln>
            <a:noFill/>
          </a:ln>
        </p:spPr>
        <p:txBody>
          <a:bodyPr spcFirstLastPara="1" wrap="square" lIns="0" tIns="0" rIns="0" bIns="0" anchor="t" anchorCtr="0">
            <a:noAutofit/>
          </a:bodyPr>
          <a:lstStyle/>
          <a:p>
            <a:pPr lvl="0"/>
            <a:r>
              <a:rPr lang="en-GB" sz="1800" dirty="0">
                <a:latin typeface="Twinkl" panose="02000000000000000000" pitchFamily="2" charset="0"/>
              </a:rPr>
              <a:t>Hemi was walking to school when a voice called out Hey, you there!</a:t>
            </a:r>
          </a:p>
          <a:p>
            <a:pPr lvl="0"/>
            <a:endParaRPr lang="en-GB" sz="1800" dirty="0">
              <a:latin typeface="Twinkl" panose="02000000000000000000" pitchFamily="2" charset="0"/>
            </a:endParaRPr>
          </a:p>
          <a:p>
            <a:pPr lvl="0"/>
            <a:r>
              <a:rPr lang="en-GB" sz="1800" dirty="0">
                <a:latin typeface="Twinkl" panose="02000000000000000000" pitchFamily="2" charset="0"/>
              </a:rPr>
              <a:t>He turned around but couldn’t see anyone, so he kept walking.</a:t>
            </a:r>
          </a:p>
          <a:p>
            <a:pPr lvl="0"/>
            <a:endParaRPr lang="en-GB" sz="1800" dirty="0">
              <a:latin typeface="Twinkl" panose="02000000000000000000" pitchFamily="2" charset="0"/>
            </a:endParaRPr>
          </a:p>
          <a:p>
            <a:pPr lvl="0"/>
            <a:r>
              <a:rPr lang="en-GB" sz="1800" dirty="0">
                <a:latin typeface="Twinkl" panose="02000000000000000000" pitchFamily="2" charset="0"/>
              </a:rPr>
              <a:t>Hey, you there! The voice came again.</a:t>
            </a:r>
          </a:p>
          <a:p>
            <a:pPr lvl="0"/>
            <a:endParaRPr lang="en-GB" sz="1800" dirty="0">
              <a:latin typeface="Twinkl" panose="02000000000000000000" pitchFamily="2" charset="0"/>
            </a:endParaRPr>
          </a:p>
          <a:p>
            <a:pPr lvl="0"/>
            <a:r>
              <a:rPr lang="en-GB" sz="1800" dirty="0">
                <a:latin typeface="Twinkl" panose="02000000000000000000" pitchFamily="2" charset="0"/>
              </a:rPr>
              <a:t>This time Hemi spotted a school bag disappearing behind his</a:t>
            </a:r>
          </a:p>
          <a:p>
            <a:pPr lvl="0"/>
            <a:r>
              <a:rPr lang="en-GB" sz="1800" dirty="0">
                <a:latin typeface="Twinkl" panose="02000000000000000000" pitchFamily="2" charset="0"/>
              </a:rPr>
              <a:t>neighbour’s fence.</a:t>
            </a:r>
          </a:p>
          <a:p>
            <a:pPr lvl="0"/>
            <a:endParaRPr lang="en-GB" sz="1800" dirty="0">
              <a:latin typeface="Twinkl" panose="02000000000000000000" pitchFamily="2" charset="0"/>
            </a:endParaRPr>
          </a:p>
          <a:p>
            <a:pPr lvl="0"/>
            <a:r>
              <a:rPr lang="en-GB" sz="1800" dirty="0">
                <a:latin typeface="Twinkl" panose="02000000000000000000" pitchFamily="2" charset="0"/>
              </a:rPr>
              <a:t>Manaia, he called. I see you!</a:t>
            </a:r>
          </a:p>
          <a:p>
            <a:pPr lvl="0"/>
            <a:endParaRPr lang="en-GB" sz="1800" dirty="0">
              <a:latin typeface="Twinkl" panose="02000000000000000000" pitchFamily="2" charset="0"/>
            </a:endParaRPr>
          </a:p>
          <a:p>
            <a:pPr lvl="0"/>
            <a:r>
              <a:rPr lang="en-GB" sz="1800" dirty="0">
                <a:latin typeface="Twinkl" panose="02000000000000000000" pitchFamily="2" charset="0"/>
              </a:rPr>
              <a:t>His friend ran out to meet him, laughing.</a:t>
            </a:r>
          </a:p>
        </p:txBody>
      </p:sp>
    </p:spTree>
    <p:extLst>
      <p:ext uri="{BB962C8B-B14F-4D97-AF65-F5344CB8AC3E}">
        <p14:creationId xmlns:p14="http://schemas.microsoft.com/office/powerpoint/2010/main" val="42325469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08"/>
                                        </p:tgtEl>
                                        <p:attrNameLst>
                                          <p:attrName>style.visibility</p:attrName>
                                        </p:attrNameLst>
                                      </p:cBhvr>
                                      <p:to>
                                        <p:strVal val="visible"/>
                                      </p:to>
                                    </p:set>
                                    <p:animEffect transition="in" filter="fade">
                                      <p:cBhvr>
                                        <p:cTn id="1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6" name="Picture 5">
            <a:extLst>
              <a:ext uri="{FF2B5EF4-FFF2-40B4-BE49-F238E27FC236}">
                <a16:creationId xmlns:a16="http://schemas.microsoft.com/office/drawing/2014/main" id="{E466A3AA-A23C-6FBD-5804-922E0ABEA3D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15937" y="2781231"/>
            <a:ext cx="3466260" cy="2198610"/>
          </a:xfrm>
          <a:prstGeom prst="rect">
            <a:avLst/>
          </a:prstGeom>
        </p:spPr>
      </p:pic>
      <p:sp>
        <p:nvSpPr>
          <p:cNvPr id="107" name="Google Shape;107;p14"/>
          <p:cNvSpPr>
            <a:spLocks noGrp="1"/>
          </p:cNvSpPr>
          <p:nvPr>
            <p:ph type="title"/>
          </p:nvPr>
        </p:nvSpPr>
        <p:spPr>
          <a:xfrm>
            <a:off x="430566" y="590662"/>
            <a:ext cx="5695026"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GB" dirty="0">
                <a:latin typeface="Twinkl" panose="02000000000000000000" pitchFamily="2" charset="0"/>
              </a:rPr>
              <a:t>Put the speech marks in this short story.</a:t>
            </a:r>
            <a:endParaRPr sz="3600" dirty="0">
              <a:latin typeface="Twinkl" panose="02000000000000000000" pitchFamily="2" charset="0"/>
              <a:sym typeface="Arial"/>
            </a:endParaRPr>
          </a:p>
        </p:txBody>
      </p:sp>
      <p:sp>
        <p:nvSpPr>
          <p:cNvPr id="108" name="Google Shape;108;p14"/>
          <p:cNvSpPr/>
          <p:nvPr/>
        </p:nvSpPr>
        <p:spPr>
          <a:xfrm>
            <a:off x="755650" y="1789153"/>
            <a:ext cx="7678136" cy="3617348"/>
          </a:xfrm>
          <a:prstGeom prst="rect">
            <a:avLst/>
          </a:prstGeom>
          <a:noFill/>
          <a:ln>
            <a:noFill/>
          </a:ln>
        </p:spPr>
        <p:txBody>
          <a:bodyPr spcFirstLastPara="1" wrap="square" lIns="0" tIns="0" rIns="0" bIns="0" anchor="t" anchorCtr="0">
            <a:noAutofit/>
          </a:bodyPr>
          <a:lstStyle/>
          <a:p>
            <a:pPr lvl="0"/>
            <a:r>
              <a:rPr lang="en-GB" sz="1800" dirty="0">
                <a:latin typeface="Twinkl" panose="02000000000000000000" pitchFamily="2" charset="0"/>
              </a:rPr>
              <a:t>Hemi was walking to school when a voice called out, “Hey, you there!”</a:t>
            </a:r>
          </a:p>
          <a:p>
            <a:pPr lvl="0"/>
            <a:endParaRPr lang="en-GB" sz="1800" dirty="0">
              <a:latin typeface="Twinkl" panose="02000000000000000000" pitchFamily="2" charset="0"/>
            </a:endParaRPr>
          </a:p>
          <a:p>
            <a:pPr lvl="0"/>
            <a:r>
              <a:rPr lang="en-GB" sz="1800" dirty="0">
                <a:latin typeface="Twinkl" panose="02000000000000000000" pitchFamily="2" charset="0"/>
              </a:rPr>
              <a:t>He turned around but couldn’t see anyone, so he kept walking.</a:t>
            </a:r>
          </a:p>
          <a:p>
            <a:pPr lvl="0"/>
            <a:endParaRPr lang="en-GB" sz="1800" dirty="0">
              <a:latin typeface="Twinkl" panose="02000000000000000000" pitchFamily="2" charset="0"/>
            </a:endParaRPr>
          </a:p>
          <a:p>
            <a:pPr lvl="0"/>
            <a:r>
              <a:rPr lang="en-GB" sz="1800" dirty="0">
                <a:latin typeface="Twinkl" panose="02000000000000000000" pitchFamily="2" charset="0"/>
              </a:rPr>
              <a:t>“Hey, you there!” The voice came again.</a:t>
            </a:r>
          </a:p>
          <a:p>
            <a:pPr lvl="0"/>
            <a:endParaRPr lang="en-GB" sz="1800" dirty="0">
              <a:latin typeface="Twinkl" panose="02000000000000000000" pitchFamily="2" charset="0"/>
            </a:endParaRPr>
          </a:p>
          <a:p>
            <a:pPr lvl="0"/>
            <a:r>
              <a:rPr lang="en-GB" sz="1800" dirty="0">
                <a:latin typeface="Twinkl" panose="02000000000000000000" pitchFamily="2" charset="0"/>
              </a:rPr>
              <a:t>This time, Hemi spotted a school bag</a:t>
            </a:r>
            <a:br>
              <a:rPr lang="en-GB" sz="1800" dirty="0">
                <a:latin typeface="Twinkl" panose="02000000000000000000" pitchFamily="2" charset="0"/>
              </a:rPr>
            </a:br>
            <a:r>
              <a:rPr lang="en-GB" sz="1800" dirty="0">
                <a:latin typeface="Twinkl" panose="02000000000000000000" pitchFamily="2" charset="0"/>
              </a:rPr>
              <a:t>disappearing behind his neighbour’s fence.</a:t>
            </a:r>
          </a:p>
          <a:p>
            <a:pPr lvl="0"/>
            <a:endParaRPr lang="en-GB" sz="1800" dirty="0">
              <a:latin typeface="Twinkl" panose="02000000000000000000" pitchFamily="2" charset="0"/>
            </a:endParaRPr>
          </a:p>
          <a:p>
            <a:pPr lvl="0"/>
            <a:r>
              <a:rPr lang="en-GB" sz="1800" dirty="0">
                <a:latin typeface="Twinkl" panose="02000000000000000000" pitchFamily="2" charset="0"/>
              </a:rPr>
              <a:t>“Manaia,” he called. “I saw you!”</a:t>
            </a:r>
          </a:p>
          <a:p>
            <a:pPr lvl="0"/>
            <a:endParaRPr lang="en-GB" sz="1800" dirty="0">
              <a:latin typeface="Twinkl" panose="02000000000000000000" pitchFamily="2" charset="0"/>
            </a:endParaRPr>
          </a:p>
          <a:p>
            <a:pPr lvl="0"/>
            <a:r>
              <a:rPr lang="en-GB" sz="1800" dirty="0">
                <a:latin typeface="Twinkl" panose="02000000000000000000" pitchFamily="2" charset="0"/>
              </a:rPr>
              <a:t>His friend ran out to meet him, laughing.</a:t>
            </a:r>
          </a:p>
        </p:txBody>
      </p:sp>
      <p:sp>
        <p:nvSpPr>
          <p:cNvPr id="5" name="TextBox 4">
            <a:extLst>
              <a:ext uri="{FF2B5EF4-FFF2-40B4-BE49-F238E27FC236}">
                <a16:creationId xmlns:a16="http://schemas.microsoft.com/office/drawing/2014/main" id="{583CBA48-B4FC-0A5A-9481-005835D27C56}"/>
              </a:ext>
            </a:extLst>
          </p:cNvPr>
          <p:cNvSpPr txBox="1"/>
          <p:nvPr/>
        </p:nvSpPr>
        <p:spPr>
          <a:xfrm>
            <a:off x="5680399" y="3174041"/>
            <a:ext cx="2337335" cy="95410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GB" dirty="0">
                <a:latin typeface="Twinkl" panose="02000000000000000000" pitchFamily="2" charset="0"/>
              </a:rPr>
              <a:t>What did the mum pasta say to the baby pasta?</a:t>
            </a:r>
          </a:p>
          <a:p>
            <a:pPr lvl="0"/>
            <a:endParaRPr lang="en-GB" dirty="0">
              <a:solidFill>
                <a:schemeClr val="dk1"/>
              </a:solidFill>
              <a:latin typeface="Twinkl" panose="02000000000000000000" pitchFamily="2" charset="0"/>
            </a:endParaRPr>
          </a:p>
          <a:p>
            <a:pPr lvl="0"/>
            <a:r>
              <a:rPr lang="en-GB" b="1" dirty="0">
                <a:latin typeface="Twinkl" panose="02000000000000000000" pitchFamily="2" charset="0"/>
              </a:rPr>
              <a:t>“It’s pasta your bedtime!”</a:t>
            </a:r>
            <a:endParaRPr lang="en-GB" dirty="0">
              <a:solidFill>
                <a:schemeClr val="dk1"/>
              </a:solidFill>
              <a:latin typeface="Twinkl" panose="02000000000000000000" pitchFamily="2" charset="0"/>
            </a:endParaRPr>
          </a:p>
        </p:txBody>
      </p:sp>
      <p:pic>
        <p:nvPicPr>
          <p:cNvPr id="2" name="Picture 1">
            <a:extLst>
              <a:ext uri="{FF2B5EF4-FFF2-40B4-BE49-F238E27FC236}">
                <a16:creationId xmlns:a16="http://schemas.microsoft.com/office/drawing/2014/main" id="{296891A2-59B1-2C40-5632-D32B5067836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01551" y="4765087"/>
            <a:ext cx="1298540" cy="1643380"/>
          </a:xfrm>
          <a:prstGeom prst="rect">
            <a:avLst/>
          </a:prstGeom>
        </p:spPr>
      </p:pic>
    </p:spTree>
    <p:extLst>
      <p:ext uri="{BB962C8B-B14F-4D97-AF65-F5344CB8AC3E}">
        <p14:creationId xmlns:p14="http://schemas.microsoft.com/office/powerpoint/2010/main" val="23940394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500"/>
                            </p:stCondLst>
                            <p:childTnLst>
                              <p:par>
                                <p:cTn id="13" presetID="22" presetClass="entr" presetSubtype="8" fill="hold" nodeType="afterEffect">
                                  <p:stCondLst>
                                    <p:cond delay="25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left)">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14"/>
          <p:cNvSpPr>
            <a:spLocks noGrp="1"/>
          </p:cNvSpPr>
          <p:nvPr>
            <p:ph type="title"/>
          </p:nvPr>
        </p:nvSpPr>
        <p:spPr>
          <a:xfrm>
            <a:off x="430566" y="590662"/>
            <a:ext cx="5695026"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GB" dirty="0">
                <a:latin typeface="Twinkl" panose="02000000000000000000" pitchFamily="2" charset="0"/>
              </a:rPr>
              <a:t>Put the speech marks in this short story.</a:t>
            </a:r>
            <a:endParaRPr sz="3600" dirty="0">
              <a:latin typeface="Twinkl" panose="02000000000000000000" pitchFamily="2" charset="0"/>
              <a:sym typeface="Arial"/>
            </a:endParaRPr>
          </a:p>
        </p:txBody>
      </p:sp>
      <p:sp>
        <p:nvSpPr>
          <p:cNvPr id="108" name="Google Shape;108;p14"/>
          <p:cNvSpPr/>
          <p:nvPr/>
        </p:nvSpPr>
        <p:spPr>
          <a:xfrm>
            <a:off x="755650" y="1789153"/>
            <a:ext cx="7527217" cy="157548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dirty="0">
                <a:latin typeface="Twinkl" panose="02000000000000000000" pitchFamily="2" charset="0"/>
              </a:rPr>
              <a:t>Mele was on her way out the door to school when Mum said Don’t forget your lunch!</a:t>
            </a:r>
          </a:p>
          <a:p>
            <a:pPr marL="0" lvl="0" indent="0" algn="l" rtl="0">
              <a:spcBef>
                <a:spcPts val="1200"/>
              </a:spcBef>
              <a:spcAft>
                <a:spcPts val="0"/>
              </a:spcAft>
              <a:buNone/>
            </a:pPr>
            <a:r>
              <a:rPr lang="en-GB" sz="1800" dirty="0">
                <a:latin typeface="Twinkl" panose="02000000000000000000" pitchFamily="2" charset="0"/>
              </a:rPr>
              <a:t>Wow, thanks Mum said Mele. I had forgotten.</a:t>
            </a:r>
          </a:p>
          <a:p>
            <a:pPr marL="0" lvl="0" indent="0" algn="l" rtl="0">
              <a:spcBef>
                <a:spcPts val="1200"/>
              </a:spcBef>
              <a:spcAft>
                <a:spcPts val="1200"/>
              </a:spcAft>
              <a:buNone/>
            </a:pPr>
            <a:r>
              <a:rPr lang="en-GB" sz="1800" dirty="0">
                <a:latin typeface="Twinkl" panose="02000000000000000000" pitchFamily="2" charset="0"/>
              </a:rPr>
              <a:t>I know said Mum. You always forget!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08"/>
                                        </p:tgtEl>
                                        <p:attrNameLst>
                                          <p:attrName>style.visibility</p:attrName>
                                        </p:attrNameLst>
                                      </p:cBhvr>
                                      <p:to>
                                        <p:strVal val="visible"/>
                                      </p:to>
                                    </p:set>
                                    <p:animEffect transition="in" filter="fade">
                                      <p:cBhvr>
                                        <p:cTn id="1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6" name="Picture 5">
            <a:extLst>
              <a:ext uri="{FF2B5EF4-FFF2-40B4-BE49-F238E27FC236}">
                <a16:creationId xmlns:a16="http://schemas.microsoft.com/office/drawing/2014/main" id="{E466A3AA-A23C-6FBD-5804-922E0ABEA3D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80427" y="2985905"/>
            <a:ext cx="3466260" cy="2198610"/>
          </a:xfrm>
          <a:prstGeom prst="rect">
            <a:avLst/>
          </a:prstGeom>
        </p:spPr>
      </p:pic>
      <p:sp>
        <p:nvSpPr>
          <p:cNvPr id="107" name="Google Shape;107;p14"/>
          <p:cNvSpPr>
            <a:spLocks noGrp="1"/>
          </p:cNvSpPr>
          <p:nvPr>
            <p:ph type="title"/>
          </p:nvPr>
        </p:nvSpPr>
        <p:spPr>
          <a:xfrm>
            <a:off x="430566" y="590662"/>
            <a:ext cx="5695026"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GB" dirty="0">
                <a:latin typeface="Twinkl" panose="02000000000000000000" pitchFamily="2" charset="0"/>
              </a:rPr>
              <a:t>Put the speech marks in this short story.</a:t>
            </a:r>
            <a:endParaRPr sz="3600" dirty="0">
              <a:latin typeface="Twinkl" panose="02000000000000000000" pitchFamily="2" charset="0"/>
              <a:sym typeface="Arial"/>
            </a:endParaRPr>
          </a:p>
        </p:txBody>
      </p:sp>
      <p:sp>
        <p:nvSpPr>
          <p:cNvPr id="108" name="Google Shape;108;p14"/>
          <p:cNvSpPr/>
          <p:nvPr/>
        </p:nvSpPr>
        <p:spPr>
          <a:xfrm>
            <a:off x="755650" y="1789153"/>
            <a:ext cx="7678136" cy="157548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dirty="0">
                <a:latin typeface="Twinkl" panose="02000000000000000000" pitchFamily="2" charset="0"/>
              </a:rPr>
              <a:t>Mele was on her way out the door to school when Mum said “Don’t forget your lunch!”</a:t>
            </a:r>
          </a:p>
          <a:p>
            <a:pPr marL="0" lvl="0" indent="0" algn="l" rtl="0">
              <a:spcBef>
                <a:spcPts val="1200"/>
              </a:spcBef>
              <a:spcAft>
                <a:spcPts val="0"/>
              </a:spcAft>
              <a:buNone/>
            </a:pPr>
            <a:r>
              <a:rPr lang="en-GB" sz="1800" dirty="0">
                <a:latin typeface="Twinkl" panose="02000000000000000000" pitchFamily="2" charset="0"/>
              </a:rPr>
              <a:t>“Wow, thanks Mum” said Mele. “I had forgotten.”</a:t>
            </a:r>
          </a:p>
          <a:p>
            <a:pPr marL="0" lvl="0" indent="0" algn="l" rtl="0">
              <a:spcBef>
                <a:spcPts val="1200"/>
              </a:spcBef>
              <a:spcAft>
                <a:spcPts val="1200"/>
              </a:spcAft>
              <a:buNone/>
            </a:pPr>
            <a:r>
              <a:rPr lang="en-GB" sz="1800" dirty="0">
                <a:latin typeface="Twinkl" panose="02000000000000000000" pitchFamily="2" charset="0"/>
              </a:rPr>
              <a:t>“I know” said Mum. “You always forget!”</a:t>
            </a:r>
          </a:p>
        </p:txBody>
      </p:sp>
      <p:sp>
        <p:nvSpPr>
          <p:cNvPr id="5" name="TextBox 4">
            <a:extLst>
              <a:ext uri="{FF2B5EF4-FFF2-40B4-BE49-F238E27FC236}">
                <a16:creationId xmlns:a16="http://schemas.microsoft.com/office/drawing/2014/main" id="{583CBA48-B4FC-0A5A-9481-005835D27C56}"/>
              </a:ext>
            </a:extLst>
          </p:cNvPr>
          <p:cNvSpPr txBox="1"/>
          <p:nvPr/>
        </p:nvSpPr>
        <p:spPr>
          <a:xfrm>
            <a:off x="5427386" y="3429000"/>
            <a:ext cx="2772342" cy="95410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lvl="0" indent="0" algn="l" rtl="0">
              <a:spcBef>
                <a:spcPts val="0"/>
              </a:spcBef>
              <a:spcAft>
                <a:spcPts val="0"/>
              </a:spcAft>
              <a:buNone/>
            </a:pPr>
            <a:r>
              <a:rPr lang="en-GB" dirty="0">
                <a:solidFill>
                  <a:schemeClr val="dk1"/>
                </a:solidFill>
                <a:latin typeface="Twinkl" panose="02000000000000000000" pitchFamily="2" charset="0"/>
              </a:rPr>
              <a:t>What did the pirate say when he turned eighty?</a:t>
            </a:r>
          </a:p>
          <a:p>
            <a:pPr marL="0" lvl="0" indent="0" algn="l" rtl="0">
              <a:spcBef>
                <a:spcPts val="0"/>
              </a:spcBef>
              <a:spcAft>
                <a:spcPts val="0"/>
              </a:spcAft>
              <a:buNone/>
            </a:pPr>
            <a:endParaRPr lang="en-GB" dirty="0">
              <a:solidFill>
                <a:schemeClr val="dk1"/>
              </a:solidFill>
              <a:latin typeface="Twinkl" panose="02000000000000000000" pitchFamily="2" charset="0"/>
            </a:endParaRPr>
          </a:p>
          <a:p>
            <a:pPr marL="0" lvl="0" indent="0" algn="l" rtl="0">
              <a:spcBef>
                <a:spcPts val="0"/>
              </a:spcBef>
              <a:spcAft>
                <a:spcPts val="0"/>
              </a:spcAft>
              <a:buNone/>
            </a:pPr>
            <a:r>
              <a:rPr lang="en-GB" b="1" dirty="0">
                <a:solidFill>
                  <a:schemeClr val="dk1"/>
                </a:solidFill>
                <a:latin typeface="Twinkl" panose="02000000000000000000" pitchFamily="2" charset="0"/>
              </a:rPr>
              <a:t>“Aye, matey!”</a:t>
            </a:r>
            <a:endParaRPr lang="en-GB" dirty="0">
              <a:solidFill>
                <a:schemeClr val="dk1"/>
              </a:solidFill>
              <a:latin typeface="Twinkl" panose="02000000000000000000" pitchFamily="2" charset="0"/>
            </a:endParaRPr>
          </a:p>
        </p:txBody>
      </p:sp>
      <p:pic>
        <p:nvPicPr>
          <p:cNvPr id="4" name="Picture 3">
            <a:extLst>
              <a:ext uri="{FF2B5EF4-FFF2-40B4-BE49-F238E27FC236}">
                <a16:creationId xmlns:a16="http://schemas.microsoft.com/office/drawing/2014/main" id="{25E4B80A-2C11-A23B-E3CC-F3E5CF91404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781888" y="3852909"/>
            <a:ext cx="1298540" cy="2569818"/>
          </a:xfrm>
          <a:prstGeom prst="rect">
            <a:avLst/>
          </a:prstGeom>
        </p:spPr>
      </p:pic>
    </p:spTree>
    <p:extLst>
      <p:ext uri="{BB962C8B-B14F-4D97-AF65-F5344CB8AC3E}">
        <p14:creationId xmlns:p14="http://schemas.microsoft.com/office/powerpoint/2010/main" val="13533040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500"/>
                            </p:stCondLst>
                            <p:childTnLst>
                              <p:par>
                                <p:cTn id="13" presetID="22" presetClass="entr" presetSubtype="8" fill="hold" nodeType="afterEffect">
                                  <p:stCondLst>
                                    <p:cond delay="25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left)">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14"/>
          <p:cNvSpPr>
            <a:spLocks noGrp="1"/>
          </p:cNvSpPr>
          <p:nvPr>
            <p:ph type="title"/>
          </p:nvPr>
        </p:nvSpPr>
        <p:spPr>
          <a:xfrm>
            <a:off x="430566" y="590662"/>
            <a:ext cx="5695026"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GB" dirty="0">
                <a:latin typeface="Twinkl" panose="02000000000000000000" pitchFamily="2" charset="0"/>
              </a:rPr>
              <a:t>Put the speech marks in this short story.</a:t>
            </a:r>
            <a:endParaRPr sz="3600" dirty="0">
              <a:latin typeface="Twinkl" panose="02000000000000000000" pitchFamily="2" charset="0"/>
              <a:sym typeface="Arial"/>
            </a:endParaRPr>
          </a:p>
        </p:txBody>
      </p:sp>
      <p:sp>
        <p:nvSpPr>
          <p:cNvPr id="108" name="Google Shape;108;p14"/>
          <p:cNvSpPr/>
          <p:nvPr/>
        </p:nvSpPr>
        <p:spPr>
          <a:xfrm>
            <a:off x="755650" y="1789152"/>
            <a:ext cx="7527217" cy="2409985"/>
          </a:xfrm>
          <a:prstGeom prst="rect">
            <a:avLst/>
          </a:prstGeom>
          <a:noFill/>
          <a:ln>
            <a:noFill/>
          </a:ln>
        </p:spPr>
        <p:txBody>
          <a:bodyPr spcFirstLastPara="1" wrap="square" lIns="0" tIns="0" rIns="0" bIns="0" anchor="t" anchorCtr="0">
            <a:noAutofit/>
          </a:bodyPr>
          <a:lstStyle/>
          <a:p>
            <a:pPr lvl="0"/>
            <a:r>
              <a:rPr lang="en-GB" sz="1800" dirty="0" err="1">
                <a:latin typeface="Twinkl" panose="02000000000000000000" pitchFamily="2" charset="0"/>
              </a:rPr>
              <a:t>Ahhhhhhhhh</a:t>
            </a:r>
            <a:r>
              <a:rPr lang="en-GB" sz="1800" dirty="0">
                <a:latin typeface="Twinkl" panose="02000000000000000000" pitchFamily="2" charset="0"/>
              </a:rPr>
              <a:t>, yelled Thomas.</a:t>
            </a:r>
          </a:p>
          <a:p>
            <a:pPr lvl="0"/>
            <a:endParaRPr lang="en-GB" sz="1800" dirty="0">
              <a:latin typeface="Twinkl" panose="02000000000000000000" pitchFamily="2" charset="0"/>
            </a:endParaRPr>
          </a:p>
          <a:p>
            <a:pPr lvl="0"/>
            <a:r>
              <a:rPr lang="en-GB" sz="1800" dirty="0">
                <a:latin typeface="Twinkl" panose="02000000000000000000" pitchFamily="2" charset="0"/>
              </a:rPr>
              <a:t>What’s wrong? called Dad.</a:t>
            </a:r>
          </a:p>
          <a:p>
            <a:pPr lvl="0"/>
            <a:endParaRPr lang="en-GB" sz="1800" dirty="0">
              <a:latin typeface="Twinkl" panose="02000000000000000000" pitchFamily="2" charset="0"/>
            </a:endParaRPr>
          </a:p>
          <a:p>
            <a:pPr lvl="0"/>
            <a:r>
              <a:rPr lang="en-GB" sz="1800" dirty="0">
                <a:latin typeface="Twinkl" panose="02000000000000000000" pitchFamily="2" charset="0"/>
              </a:rPr>
              <a:t>There’s a spider in the toilet! said Thomas, running out of the bathroom. Dad went to look.</a:t>
            </a:r>
          </a:p>
          <a:p>
            <a:pPr lvl="0"/>
            <a:endParaRPr lang="en-GB" sz="1800" dirty="0">
              <a:latin typeface="Twinkl" panose="02000000000000000000" pitchFamily="2" charset="0"/>
            </a:endParaRPr>
          </a:p>
          <a:p>
            <a:pPr lvl="0"/>
            <a:r>
              <a:rPr lang="en-GB" sz="1800" dirty="0">
                <a:latin typeface="Twinkl" panose="02000000000000000000" pitchFamily="2" charset="0"/>
              </a:rPr>
              <a:t>Tricked you said Thomas with a grin.</a:t>
            </a:r>
          </a:p>
        </p:txBody>
      </p:sp>
    </p:spTree>
    <p:extLst>
      <p:ext uri="{BB962C8B-B14F-4D97-AF65-F5344CB8AC3E}">
        <p14:creationId xmlns:p14="http://schemas.microsoft.com/office/powerpoint/2010/main" val="40311900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08"/>
                                        </p:tgtEl>
                                        <p:attrNameLst>
                                          <p:attrName>style.visibility</p:attrName>
                                        </p:attrNameLst>
                                      </p:cBhvr>
                                      <p:to>
                                        <p:strVal val="visible"/>
                                      </p:to>
                                    </p:set>
                                    <p:animEffect transition="in" filter="fade">
                                      <p:cBhvr>
                                        <p:cTn id="1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6" name="Picture 5">
            <a:extLst>
              <a:ext uri="{FF2B5EF4-FFF2-40B4-BE49-F238E27FC236}">
                <a16:creationId xmlns:a16="http://schemas.microsoft.com/office/drawing/2014/main" id="{E466A3AA-A23C-6FBD-5804-922E0ABEA3D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80427" y="3364637"/>
            <a:ext cx="3466260" cy="2198610"/>
          </a:xfrm>
          <a:prstGeom prst="rect">
            <a:avLst/>
          </a:prstGeom>
        </p:spPr>
      </p:pic>
      <p:sp>
        <p:nvSpPr>
          <p:cNvPr id="107" name="Google Shape;107;p14"/>
          <p:cNvSpPr>
            <a:spLocks noGrp="1"/>
          </p:cNvSpPr>
          <p:nvPr>
            <p:ph type="title"/>
          </p:nvPr>
        </p:nvSpPr>
        <p:spPr>
          <a:xfrm>
            <a:off x="430566" y="590662"/>
            <a:ext cx="5695026"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GB" dirty="0">
                <a:latin typeface="Twinkl" panose="02000000000000000000" pitchFamily="2" charset="0"/>
              </a:rPr>
              <a:t>Put the speech marks in this short story.</a:t>
            </a:r>
            <a:endParaRPr sz="3600" dirty="0">
              <a:latin typeface="Twinkl" panose="02000000000000000000" pitchFamily="2" charset="0"/>
              <a:sym typeface="Arial"/>
            </a:endParaRPr>
          </a:p>
        </p:txBody>
      </p:sp>
      <p:sp>
        <p:nvSpPr>
          <p:cNvPr id="108" name="Google Shape;108;p14"/>
          <p:cNvSpPr/>
          <p:nvPr/>
        </p:nvSpPr>
        <p:spPr>
          <a:xfrm>
            <a:off x="755650" y="1789153"/>
            <a:ext cx="7678136" cy="157548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dirty="0">
                <a:latin typeface="Twinkl" panose="02000000000000000000" pitchFamily="2" charset="0"/>
              </a:rPr>
              <a:t>“</a:t>
            </a:r>
            <a:r>
              <a:rPr lang="en-GB" sz="1800" dirty="0" err="1">
                <a:latin typeface="Twinkl" panose="02000000000000000000" pitchFamily="2" charset="0"/>
              </a:rPr>
              <a:t>Ahhhhhhhhh</a:t>
            </a:r>
            <a:r>
              <a:rPr lang="en-GB" sz="1800" dirty="0">
                <a:latin typeface="Twinkl" panose="02000000000000000000" pitchFamily="2" charset="0"/>
              </a:rPr>
              <a:t>,” yelled Thomas.</a:t>
            </a:r>
          </a:p>
          <a:p>
            <a:pPr marL="0" lvl="0" indent="0" algn="l" rtl="0">
              <a:spcBef>
                <a:spcPts val="0"/>
              </a:spcBef>
              <a:spcAft>
                <a:spcPts val="0"/>
              </a:spcAft>
              <a:buNone/>
            </a:pPr>
            <a:endParaRPr lang="en-GB" sz="1800" dirty="0">
              <a:latin typeface="Twinkl" panose="02000000000000000000" pitchFamily="2" charset="0"/>
            </a:endParaRPr>
          </a:p>
          <a:p>
            <a:pPr marL="0" lvl="0" indent="0" algn="l" rtl="0">
              <a:spcBef>
                <a:spcPts val="0"/>
              </a:spcBef>
              <a:spcAft>
                <a:spcPts val="0"/>
              </a:spcAft>
              <a:buNone/>
            </a:pPr>
            <a:r>
              <a:rPr lang="en-GB" sz="1800" dirty="0">
                <a:latin typeface="Twinkl" panose="02000000000000000000" pitchFamily="2" charset="0"/>
              </a:rPr>
              <a:t>“What’s wrong?” called Dad.</a:t>
            </a:r>
          </a:p>
          <a:p>
            <a:pPr marL="0" lvl="0" indent="0" algn="l" rtl="0">
              <a:spcBef>
                <a:spcPts val="0"/>
              </a:spcBef>
              <a:spcAft>
                <a:spcPts val="0"/>
              </a:spcAft>
              <a:buNone/>
            </a:pPr>
            <a:endParaRPr lang="en-GB" sz="1800" dirty="0">
              <a:latin typeface="Twinkl" panose="02000000000000000000" pitchFamily="2" charset="0"/>
            </a:endParaRPr>
          </a:p>
          <a:p>
            <a:pPr marL="0" lvl="0" indent="0" algn="l" rtl="0">
              <a:spcBef>
                <a:spcPts val="0"/>
              </a:spcBef>
              <a:spcAft>
                <a:spcPts val="0"/>
              </a:spcAft>
              <a:buNone/>
            </a:pPr>
            <a:r>
              <a:rPr lang="en-GB" sz="1800" dirty="0">
                <a:latin typeface="Twinkl" panose="02000000000000000000" pitchFamily="2" charset="0"/>
              </a:rPr>
              <a:t>“There’s a spider in the toilet!” said Thomas, running out of the bathroom. Dad went to look.</a:t>
            </a:r>
          </a:p>
          <a:p>
            <a:pPr marL="0" lvl="0" indent="0" algn="l" rtl="0">
              <a:spcBef>
                <a:spcPts val="0"/>
              </a:spcBef>
              <a:spcAft>
                <a:spcPts val="0"/>
              </a:spcAft>
              <a:buNone/>
            </a:pPr>
            <a:endParaRPr lang="en-GB" sz="1800" dirty="0">
              <a:latin typeface="Twinkl" panose="02000000000000000000" pitchFamily="2" charset="0"/>
            </a:endParaRPr>
          </a:p>
          <a:p>
            <a:pPr marL="0" lvl="0" indent="0" algn="l" rtl="0">
              <a:spcBef>
                <a:spcPts val="0"/>
              </a:spcBef>
              <a:spcAft>
                <a:spcPts val="0"/>
              </a:spcAft>
              <a:buNone/>
            </a:pPr>
            <a:r>
              <a:rPr lang="en-GB" sz="1800" dirty="0">
                <a:latin typeface="Twinkl" panose="02000000000000000000" pitchFamily="2" charset="0"/>
              </a:rPr>
              <a:t>“Tricked you,” said Thomas with a grin.</a:t>
            </a:r>
          </a:p>
        </p:txBody>
      </p:sp>
      <p:sp>
        <p:nvSpPr>
          <p:cNvPr id="5" name="TextBox 4">
            <a:extLst>
              <a:ext uri="{FF2B5EF4-FFF2-40B4-BE49-F238E27FC236}">
                <a16:creationId xmlns:a16="http://schemas.microsoft.com/office/drawing/2014/main" id="{583CBA48-B4FC-0A5A-9481-005835D27C56}"/>
              </a:ext>
            </a:extLst>
          </p:cNvPr>
          <p:cNvSpPr txBox="1"/>
          <p:nvPr/>
        </p:nvSpPr>
        <p:spPr>
          <a:xfrm>
            <a:off x="5644889" y="3807732"/>
            <a:ext cx="2337335" cy="95410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GB" dirty="0">
                <a:latin typeface="Twinkl" panose="02000000000000000000" pitchFamily="2" charset="0"/>
              </a:rPr>
              <a:t>What did the finger say to</a:t>
            </a:r>
            <a:br>
              <a:rPr lang="en-GB" dirty="0">
                <a:latin typeface="Twinkl" panose="02000000000000000000" pitchFamily="2" charset="0"/>
              </a:rPr>
            </a:br>
            <a:r>
              <a:rPr lang="en-GB" dirty="0">
                <a:latin typeface="Twinkl" panose="02000000000000000000" pitchFamily="2" charset="0"/>
              </a:rPr>
              <a:t>the thumb?</a:t>
            </a:r>
          </a:p>
          <a:p>
            <a:pPr lvl="0"/>
            <a:endParaRPr lang="en-GB" dirty="0">
              <a:solidFill>
                <a:schemeClr val="dk1"/>
              </a:solidFill>
              <a:latin typeface="Twinkl" panose="02000000000000000000" pitchFamily="2" charset="0"/>
            </a:endParaRPr>
          </a:p>
          <a:p>
            <a:pPr lvl="0"/>
            <a:r>
              <a:rPr lang="en-GB" b="1" dirty="0">
                <a:latin typeface="Twinkl" panose="02000000000000000000" pitchFamily="2" charset="0"/>
              </a:rPr>
              <a:t>“I’m in glove with you!”</a:t>
            </a:r>
            <a:endParaRPr lang="en-GB" dirty="0">
              <a:solidFill>
                <a:schemeClr val="dk1"/>
              </a:solidFill>
              <a:latin typeface="Twinkl" panose="02000000000000000000" pitchFamily="2" charset="0"/>
            </a:endParaRPr>
          </a:p>
        </p:txBody>
      </p:sp>
      <p:pic>
        <p:nvPicPr>
          <p:cNvPr id="4" name="Picture 3">
            <a:extLst>
              <a:ext uri="{FF2B5EF4-FFF2-40B4-BE49-F238E27FC236}">
                <a16:creationId xmlns:a16="http://schemas.microsoft.com/office/drawing/2014/main" id="{25E4B80A-2C11-A23B-E3CC-F3E5CF91404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633476" y="4304541"/>
            <a:ext cx="1662000" cy="2103360"/>
          </a:xfrm>
          <a:prstGeom prst="rect">
            <a:avLst/>
          </a:prstGeom>
        </p:spPr>
      </p:pic>
    </p:spTree>
    <p:extLst>
      <p:ext uri="{BB962C8B-B14F-4D97-AF65-F5344CB8AC3E}">
        <p14:creationId xmlns:p14="http://schemas.microsoft.com/office/powerpoint/2010/main" val="2621618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500"/>
                            </p:stCondLst>
                            <p:childTnLst>
                              <p:par>
                                <p:cTn id="13" presetID="22" presetClass="entr" presetSubtype="8" fill="hold" nodeType="afterEffect">
                                  <p:stCondLst>
                                    <p:cond delay="25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left)">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14"/>
          <p:cNvSpPr>
            <a:spLocks noGrp="1"/>
          </p:cNvSpPr>
          <p:nvPr>
            <p:ph type="title"/>
          </p:nvPr>
        </p:nvSpPr>
        <p:spPr>
          <a:xfrm>
            <a:off x="430566" y="590662"/>
            <a:ext cx="5695026"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GB" dirty="0">
                <a:latin typeface="Twinkl" panose="02000000000000000000" pitchFamily="2" charset="0"/>
              </a:rPr>
              <a:t>Put the speech marks in this short story.</a:t>
            </a:r>
            <a:endParaRPr sz="3600" dirty="0">
              <a:latin typeface="Twinkl" panose="02000000000000000000" pitchFamily="2" charset="0"/>
              <a:sym typeface="Arial"/>
            </a:endParaRPr>
          </a:p>
        </p:txBody>
      </p:sp>
      <p:sp>
        <p:nvSpPr>
          <p:cNvPr id="108" name="Google Shape;108;p14"/>
          <p:cNvSpPr/>
          <p:nvPr/>
        </p:nvSpPr>
        <p:spPr>
          <a:xfrm>
            <a:off x="755650" y="1789152"/>
            <a:ext cx="7527217" cy="2409985"/>
          </a:xfrm>
          <a:prstGeom prst="rect">
            <a:avLst/>
          </a:prstGeom>
          <a:noFill/>
          <a:ln>
            <a:noFill/>
          </a:ln>
        </p:spPr>
        <p:txBody>
          <a:bodyPr spcFirstLastPara="1" wrap="square" lIns="0" tIns="0" rIns="0" bIns="0" anchor="t" anchorCtr="0">
            <a:noAutofit/>
          </a:bodyPr>
          <a:lstStyle/>
          <a:p>
            <a:pPr lvl="0"/>
            <a:r>
              <a:rPr lang="en-GB" sz="1800" dirty="0">
                <a:latin typeface="Twinkl" panose="02000000000000000000" pitchFamily="2" charset="0"/>
              </a:rPr>
              <a:t>What else do we need from the supermarket? asked </a:t>
            </a:r>
            <a:r>
              <a:rPr lang="en-GB" sz="1800" dirty="0" err="1">
                <a:latin typeface="Twinkl" panose="02000000000000000000" pitchFamily="2" charset="0"/>
              </a:rPr>
              <a:t>Vaioleti</a:t>
            </a:r>
            <a:r>
              <a:rPr lang="en-GB" sz="1800" dirty="0">
                <a:latin typeface="Twinkl" panose="02000000000000000000" pitchFamily="2" charset="0"/>
              </a:rPr>
              <a:t>.</a:t>
            </a:r>
          </a:p>
          <a:p>
            <a:pPr lvl="0"/>
            <a:endParaRPr lang="en-GB" sz="1800" dirty="0">
              <a:latin typeface="Twinkl" panose="02000000000000000000" pitchFamily="2" charset="0"/>
            </a:endParaRPr>
          </a:p>
          <a:p>
            <a:pPr lvl="0"/>
            <a:r>
              <a:rPr lang="en-GB" sz="1800" dirty="0">
                <a:latin typeface="Twinkl" panose="02000000000000000000" pitchFamily="2" charset="0"/>
              </a:rPr>
              <a:t>Mum looked in the pantry.</a:t>
            </a:r>
          </a:p>
          <a:p>
            <a:pPr lvl="0"/>
            <a:endParaRPr lang="en-GB" sz="1800" dirty="0">
              <a:latin typeface="Twinkl" panose="02000000000000000000" pitchFamily="2" charset="0"/>
            </a:endParaRPr>
          </a:p>
          <a:p>
            <a:pPr lvl="0"/>
            <a:r>
              <a:rPr lang="en-GB" sz="1800" dirty="0">
                <a:latin typeface="Twinkl" panose="02000000000000000000" pitchFamily="2" charset="0"/>
              </a:rPr>
              <a:t>We’re low on flour and sugar and I know you want to make cookies this weekend, she replied.</a:t>
            </a:r>
          </a:p>
          <a:p>
            <a:pPr lvl="0"/>
            <a:endParaRPr lang="en-GB" sz="1800" dirty="0">
              <a:latin typeface="Twinkl" panose="02000000000000000000" pitchFamily="2" charset="0"/>
            </a:endParaRPr>
          </a:p>
          <a:p>
            <a:pPr lvl="0"/>
            <a:r>
              <a:rPr lang="en-GB" sz="1800" dirty="0">
                <a:latin typeface="Twinkl" panose="02000000000000000000" pitchFamily="2" charset="0"/>
              </a:rPr>
              <a:t>That’s true, said </a:t>
            </a:r>
            <a:r>
              <a:rPr lang="en-GB" sz="1800" dirty="0" err="1">
                <a:latin typeface="Twinkl" panose="02000000000000000000" pitchFamily="2" charset="0"/>
              </a:rPr>
              <a:t>Vaioleti</a:t>
            </a:r>
            <a:r>
              <a:rPr lang="en-GB" sz="1800" dirty="0">
                <a:latin typeface="Twinkl" panose="02000000000000000000" pitchFamily="2" charset="0"/>
              </a:rPr>
              <a:t>. I’ll add them to the list.</a:t>
            </a:r>
          </a:p>
        </p:txBody>
      </p:sp>
    </p:spTree>
    <p:extLst>
      <p:ext uri="{BB962C8B-B14F-4D97-AF65-F5344CB8AC3E}">
        <p14:creationId xmlns:p14="http://schemas.microsoft.com/office/powerpoint/2010/main" val="8608735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08"/>
                                        </p:tgtEl>
                                        <p:attrNameLst>
                                          <p:attrName>style.visibility</p:attrName>
                                        </p:attrNameLst>
                                      </p:cBhvr>
                                      <p:to>
                                        <p:strVal val="visible"/>
                                      </p:to>
                                    </p:set>
                                    <p:animEffect transition="in" filter="fade">
                                      <p:cBhvr>
                                        <p:cTn id="1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6" name="Picture 5">
            <a:extLst>
              <a:ext uri="{FF2B5EF4-FFF2-40B4-BE49-F238E27FC236}">
                <a16:creationId xmlns:a16="http://schemas.microsoft.com/office/drawing/2014/main" id="{E466A3AA-A23C-6FBD-5804-922E0ABEA3D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80427" y="3364637"/>
            <a:ext cx="3466260" cy="2198610"/>
          </a:xfrm>
          <a:prstGeom prst="rect">
            <a:avLst/>
          </a:prstGeom>
        </p:spPr>
      </p:pic>
      <p:sp>
        <p:nvSpPr>
          <p:cNvPr id="107" name="Google Shape;107;p14"/>
          <p:cNvSpPr>
            <a:spLocks noGrp="1"/>
          </p:cNvSpPr>
          <p:nvPr>
            <p:ph type="title"/>
          </p:nvPr>
        </p:nvSpPr>
        <p:spPr>
          <a:xfrm>
            <a:off x="430566" y="590662"/>
            <a:ext cx="5695026"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GB" dirty="0">
                <a:latin typeface="Twinkl" panose="02000000000000000000" pitchFamily="2" charset="0"/>
              </a:rPr>
              <a:t>Put the speech marks in this short story.</a:t>
            </a:r>
            <a:endParaRPr sz="3600" dirty="0">
              <a:latin typeface="Twinkl" panose="02000000000000000000" pitchFamily="2" charset="0"/>
              <a:sym typeface="Arial"/>
            </a:endParaRPr>
          </a:p>
        </p:txBody>
      </p:sp>
      <p:sp>
        <p:nvSpPr>
          <p:cNvPr id="108" name="Google Shape;108;p14"/>
          <p:cNvSpPr/>
          <p:nvPr/>
        </p:nvSpPr>
        <p:spPr>
          <a:xfrm>
            <a:off x="755650" y="1789153"/>
            <a:ext cx="7678136" cy="1575484"/>
          </a:xfrm>
          <a:prstGeom prst="rect">
            <a:avLst/>
          </a:prstGeom>
          <a:noFill/>
          <a:ln>
            <a:noFill/>
          </a:ln>
        </p:spPr>
        <p:txBody>
          <a:bodyPr spcFirstLastPara="1" wrap="square" lIns="0" tIns="0" rIns="0" bIns="0" anchor="t" anchorCtr="0">
            <a:noAutofit/>
          </a:bodyPr>
          <a:lstStyle/>
          <a:p>
            <a:pPr lvl="0"/>
            <a:r>
              <a:rPr lang="en-GB" sz="1800" dirty="0">
                <a:latin typeface="Twinkl" panose="02000000000000000000" pitchFamily="2" charset="0"/>
              </a:rPr>
              <a:t>“What else do we need from the supermarket?” asked </a:t>
            </a:r>
            <a:r>
              <a:rPr lang="en-GB" sz="1800" dirty="0" err="1">
                <a:latin typeface="Twinkl" panose="02000000000000000000" pitchFamily="2" charset="0"/>
              </a:rPr>
              <a:t>Vaioleti</a:t>
            </a:r>
            <a:r>
              <a:rPr lang="en-GB" sz="1800" dirty="0">
                <a:latin typeface="Twinkl" panose="02000000000000000000" pitchFamily="2" charset="0"/>
              </a:rPr>
              <a:t>.</a:t>
            </a:r>
          </a:p>
          <a:p>
            <a:pPr lvl="0"/>
            <a:endParaRPr lang="en-GB" sz="1800" dirty="0">
              <a:latin typeface="Twinkl" panose="02000000000000000000" pitchFamily="2" charset="0"/>
            </a:endParaRPr>
          </a:p>
          <a:p>
            <a:pPr lvl="0"/>
            <a:r>
              <a:rPr lang="en-GB" sz="1800" dirty="0">
                <a:latin typeface="Twinkl" panose="02000000000000000000" pitchFamily="2" charset="0"/>
              </a:rPr>
              <a:t>Mum looked in the pantry.</a:t>
            </a:r>
          </a:p>
          <a:p>
            <a:pPr lvl="0"/>
            <a:endParaRPr lang="en-GB" sz="1800" dirty="0">
              <a:latin typeface="Twinkl" panose="02000000000000000000" pitchFamily="2" charset="0"/>
            </a:endParaRPr>
          </a:p>
          <a:p>
            <a:pPr lvl="0"/>
            <a:r>
              <a:rPr lang="en-GB" sz="1800" dirty="0">
                <a:latin typeface="Twinkl" panose="02000000000000000000" pitchFamily="2" charset="0"/>
              </a:rPr>
              <a:t>“We’re low on flour and sugar and I know you want to make cookies this weekend,” she replied.</a:t>
            </a:r>
          </a:p>
          <a:p>
            <a:pPr lvl="0"/>
            <a:endParaRPr lang="en-GB" sz="1800" dirty="0">
              <a:latin typeface="Twinkl" panose="02000000000000000000" pitchFamily="2" charset="0"/>
            </a:endParaRPr>
          </a:p>
          <a:p>
            <a:pPr lvl="0"/>
            <a:r>
              <a:rPr lang="en-GB" sz="1800" dirty="0">
                <a:latin typeface="Twinkl" panose="02000000000000000000" pitchFamily="2" charset="0"/>
              </a:rPr>
              <a:t>“That’s true,” said </a:t>
            </a:r>
            <a:r>
              <a:rPr lang="en-GB" sz="1800" dirty="0" err="1">
                <a:latin typeface="Twinkl" panose="02000000000000000000" pitchFamily="2" charset="0"/>
              </a:rPr>
              <a:t>Vaioleti</a:t>
            </a:r>
            <a:r>
              <a:rPr lang="en-GB" sz="1800" dirty="0">
                <a:latin typeface="Twinkl" panose="02000000000000000000" pitchFamily="2" charset="0"/>
              </a:rPr>
              <a:t>. “I’ll add them</a:t>
            </a:r>
          </a:p>
          <a:p>
            <a:pPr lvl="0"/>
            <a:r>
              <a:rPr lang="en-GB" sz="1800" dirty="0">
                <a:latin typeface="Twinkl" panose="02000000000000000000" pitchFamily="2" charset="0"/>
              </a:rPr>
              <a:t>to the list.”</a:t>
            </a:r>
          </a:p>
        </p:txBody>
      </p:sp>
      <p:sp>
        <p:nvSpPr>
          <p:cNvPr id="5" name="TextBox 4">
            <a:extLst>
              <a:ext uri="{FF2B5EF4-FFF2-40B4-BE49-F238E27FC236}">
                <a16:creationId xmlns:a16="http://schemas.microsoft.com/office/drawing/2014/main" id="{583CBA48-B4FC-0A5A-9481-005835D27C56}"/>
              </a:ext>
            </a:extLst>
          </p:cNvPr>
          <p:cNvSpPr txBox="1"/>
          <p:nvPr/>
        </p:nvSpPr>
        <p:spPr>
          <a:xfrm>
            <a:off x="5510525" y="3807732"/>
            <a:ext cx="2772342" cy="95410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GB" dirty="0">
                <a:latin typeface="Twinkl" panose="02000000000000000000" pitchFamily="2" charset="0"/>
              </a:rPr>
              <a:t>What did the big flower say to the little flower?</a:t>
            </a:r>
          </a:p>
          <a:p>
            <a:pPr lvl="0"/>
            <a:endParaRPr lang="en-GB" dirty="0">
              <a:solidFill>
                <a:schemeClr val="dk1"/>
              </a:solidFill>
              <a:latin typeface="Twinkl" panose="02000000000000000000" pitchFamily="2" charset="0"/>
            </a:endParaRPr>
          </a:p>
          <a:p>
            <a:pPr lvl="0"/>
            <a:r>
              <a:rPr lang="en-GB" b="1" dirty="0">
                <a:latin typeface="Twinkl" panose="02000000000000000000" pitchFamily="2" charset="0"/>
              </a:rPr>
              <a:t>“Hey bud!”</a:t>
            </a:r>
            <a:endParaRPr lang="en-GB" dirty="0">
              <a:solidFill>
                <a:schemeClr val="dk1"/>
              </a:solidFill>
              <a:latin typeface="Twinkl" panose="02000000000000000000" pitchFamily="2" charset="0"/>
            </a:endParaRPr>
          </a:p>
        </p:txBody>
      </p:sp>
      <p:pic>
        <p:nvPicPr>
          <p:cNvPr id="4" name="Picture 3">
            <a:extLst>
              <a:ext uri="{FF2B5EF4-FFF2-40B4-BE49-F238E27FC236}">
                <a16:creationId xmlns:a16="http://schemas.microsoft.com/office/drawing/2014/main" id="{25E4B80A-2C11-A23B-E3CC-F3E5CF9140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7743"/>
          <a:stretch/>
        </p:blipFill>
        <p:spPr>
          <a:xfrm flipH="1">
            <a:off x="3633476" y="4128437"/>
            <a:ext cx="2358621" cy="2290118"/>
          </a:xfrm>
          <a:prstGeom prst="rect">
            <a:avLst/>
          </a:prstGeom>
        </p:spPr>
      </p:pic>
    </p:spTree>
    <p:extLst>
      <p:ext uri="{BB962C8B-B14F-4D97-AF65-F5344CB8AC3E}">
        <p14:creationId xmlns:p14="http://schemas.microsoft.com/office/powerpoint/2010/main" val="26907247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500"/>
                            </p:stCondLst>
                            <p:childTnLst>
                              <p:par>
                                <p:cTn id="13" presetID="22" presetClass="entr" presetSubtype="8" fill="hold" nodeType="afterEffect">
                                  <p:stCondLst>
                                    <p:cond delay="25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left)">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14"/>
          <p:cNvSpPr>
            <a:spLocks noGrp="1"/>
          </p:cNvSpPr>
          <p:nvPr>
            <p:ph type="title"/>
          </p:nvPr>
        </p:nvSpPr>
        <p:spPr>
          <a:xfrm>
            <a:off x="430566" y="590662"/>
            <a:ext cx="5695026"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GB" dirty="0">
                <a:latin typeface="Twinkl" panose="02000000000000000000" pitchFamily="2" charset="0"/>
              </a:rPr>
              <a:t>Put the speech marks in this short story.</a:t>
            </a:r>
            <a:endParaRPr sz="3600" dirty="0">
              <a:latin typeface="Twinkl" panose="02000000000000000000" pitchFamily="2" charset="0"/>
              <a:sym typeface="Arial"/>
            </a:endParaRPr>
          </a:p>
        </p:txBody>
      </p:sp>
      <p:sp>
        <p:nvSpPr>
          <p:cNvPr id="108" name="Google Shape;108;p14"/>
          <p:cNvSpPr/>
          <p:nvPr/>
        </p:nvSpPr>
        <p:spPr>
          <a:xfrm>
            <a:off x="755650" y="1789152"/>
            <a:ext cx="7527217" cy="2409985"/>
          </a:xfrm>
          <a:prstGeom prst="rect">
            <a:avLst/>
          </a:prstGeom>
          <a:noFill/>
          <a:ln>
            <a:noFill/>
          </a:ln>
        </p:spPr>
        <p:txBody>
          <a:bodyPr spcFirstLastPara="1" wrap="square" lIns="0" tIns="0" rIns="0" bIns="0" anchor="t" anchorCtr="0">
            <a:noAutofit/>
          </a:bodyPr>
          <a:lstStyle/>
          <a:p>
            <a:pPr lvl="0"/>
            <a:r>
              <a:rPr lang="en-GB" sz="1800" dirty="0">
                <a:latin typeface="Twinkl" panose="02000000000000000000" pitchFamily="2" charset="0"/>
              </a:rPr>
              <a:t>Hey, Dad, said Finn. Knock </a:t>
            </a:r>
            <a:r>
              <a:rPr lang="en-GB" sz="1800" dirty="0" err="1">
                <a:latin typeface="Twinkl" panose="02000000000000000000" pitchFamily="2" charset="0"/>
              </a:rPr>
              <a:t>knock</a:t>
            </a:r>
            <a:r>
              <a:rPr lang="en-GB" sz="1800" dirty="0">
                <a:latin typeface="Twinkl" panose="02000000000000000000" pitchFamily="2" charset="0"/>
              </a:rPr>
              <a:t>.</a:t>
            </a:r>
          </a:p>
          <a:p>
            <a:pPr lvl="0"/>
            <a:endParaRPr lang="en-GB" sz="1800" dirty="0">
              <a:latin typeface="Twinkl" panose="02000000000000000000" pitchFamily="2" charset="0"/>
            </a:endParaRPr>
          </a:p>
          <a:p>
            <a:pPr lvl="0"/>
            <a:r>
              <a:rPr lang="en-GB" sz="1800" dirty="0">
                <a:latin typeface="Twinkl" panose="02000000000000000000" pitchFamily="2" charset="0"/>
              </a:rPr>
              <a:t>Who’s there? replied Dad.</a:t>
            </a:r>
          </a:p>
          <a:p>
            <a:pPr lvl="0"/>
            <a:endParaRPr lang="en-GB" sz="1800" dirty="0">
              <a:latin typeface="Twinkl" panose="02000000000000000000" pitchFamily="2" charset="0"/>
            </a:endParaRPr>
          </a:p>
          <a:p>
            <a:pPr lvl="0"/>
            <a:r>
              <a:rPr lang="en-GB" sz="1800" dirty="0">
                <a:latin typeface="Twinkl" panose="02000000000000000000" pitchFamily="2" charset="0"/>
              </a:rPr>
              <a:t>Figs.</a:t>
            </a:r>
          </a:p>
          <a:p>
            <a:pPr lvl="0"/>
            <a:endParaRPr lang="en-GB" sz="1800" dirty="0">
              <a:latin typeface="Twinkl" panose="02000000000000000000" pitchFamily="2" charset="0"/>
            </a:endParaRPr>
          </a:p>
          <a:p>
            <a:pPr lvl="0"/>
            <a:r>
              <a:rPr lang="en-GB" sz="1800" dirty="0">
                <a:latin typeface="Twinkl" panose="02000000000000000000" pitchFamily="2" charset="0"/>
              </a:rPr>
              <a:t>Figs who?</a:t>
            </a:r>
          </a:p>
          <a:p>
            <a:pPr lvl="0"/>
            <a:endParaRPr lang="en-GB" sz="1800" dirty="0">
              <a:latin typeface="Twinkl" panose="02000000000000000000" pitchFamily="2" charset="0"/>
            </a:endParaRPr>
          </a:p>
          <a:p>
            <a:pPr lvl="0"/>
            <a:r>
              <a:rPr lang="en-GB" sz="1800" dirty="0">
                <a:latin typeface="Twinkl" panose="02000000000000000000" pitchFamily="2" charset="0"/>
              </a:rPr>
              <a:t>Figs the doorbell, it’s not working! laughed Finn.</a:t>
            </a:r>
          </a:p>
        </p:txBody>
      </p:sp>
    </p:spTree>
    <p:extLst>
      <p:ext uri="{BB962C8B-B14F-4D97-AF65-F5344CB8AC3E}">
        <p14:creationId xmlns:p14="http://schemas.microsoft.com/office/powerpoint/2010/main" val="17119735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08"/>
                                        </p:tgtEl>
                                        <p:attrNameLst>
                                          <p:attrName>style.visibility</p:attrName>
                                        </p:attrNameLst>
                                      </p:cBhvr>
                                      <p:to>
                                        <p:strVal val="visible"/>
                                      </p:to>
                                    </p:set>
                                    <p:animEffect transition="in" filter="fade">
                                      <p:cBhvr>
                                        <p:cTn id="1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6" name="Picture 5">
            <a:extLst>
              <a:ext uri="{FF2B5EF4-FFF2-40B4-BE49-F238E27FC236}">
                <a16:creationId xmlns:a16="http://schemas.microsoft.com/office/drawing/2014/main" id="{E466A3AA-A23C-6FBD-5804-922E0ABEA3D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80427" y="2329695"/>
            <a:ext cx="3466260" cy="2198610"/>
          </a:xfrm>
          <a:prstGeom prst="rect">
            <a:avLst/>
          </a:prstGeom>
        </p:spPr>
      </p:pic>
      <p:sp>
        <p:nvSpPr>
          <p:cNvPr id="107" name="Google Shape;107;p14"/>
          <p:cNvSpPr>
            <a:spLocks noGrp="1"/>
          </p:cNvSpPr>
          <p:nvPr>
            <p:ph type="title"/>
          </p:nvPr>
        </p:nvSpPr>
        <p:spPr>
          <a:xfrm>
            <a:off x="430566" y="590662"/>
            <a:ext cx="5695026"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600"/>
              <a:buFont typeface="Arial"/>
              <a:buNone/>
            </a:pPr>
            <a:r>
              <a:rPr lang="en-GB" dirty="0">
                <a:latin typeface="Twinkl" panose="02000000000000000000" pitchFamily="2" charset="0"/>
              </a:rPr>
              <a:t>Put the speech marks in this short story.</a:t>
            </a:r>
            <a:endParaRPr sz="3600" dirty="0">
              <a:latin typeface="Twinkl" panose="02000000000000000000" pitchFamily="2" charset="0"/>
              <a:sym typeface="Arial"/>
            </a:endParaRPr>
          </a:p>
        </p:txBody>
      </p:sp>
      <p:sp>
        <p:nvSpPr>
          <p:cNvPr id="108" name="Google Shape;108;p14"/>
          <p:cNvSpPr/>
          <p:nvPr/>
        </p:nvSpPr>
        <p:spPr>
          <a:xfrm>
            <a:off x="755650" y="1789153"/>
            <a:ext cx="7678136" cy="1575484"/>
          </a:xfrm>
          <a:prstGeom prst="rect">
            <a:avLst/>
          </a:prstGeom>
          <a:noFill/>
          <a:ln>
            <a:noFill/>
          </a:ln>
        </p:spPr>
        <p:txBody>
          <a:bodyPr spcFirstLastPara="1" wrap="square" lIns="0" tIns="0" rIns="0" bIns="0" anchor="t" anchorCtr="0">
            <a:noAutofit/>
          </a:bodyPr>
          <a:lstStyle/>
          <a:p>
            <a:pPr lvl="0"/>
            <a:r>
              <a:rPr lang="en-GB" sz="1800" dirty="0">
                <a:latin typeface="Twinkl" panose="02000000000000000000" pitchFamily="2" charset="0"/>
              </a:rPr>
              <a:t>“Hey, Dad,” said Finn. “Knock </a:t>
            </a:r>
            <a:r>
              <a:rPr lang="en-GB" sz="1800" dirty="0" err="1">
                <a:latin typeface="Twinkl" panose="02000000000000000000" pitchFamily="2" charset="0"/>
              </a:rPr>
              <a:t>knock</a:t>
            </a:r>
            <a:r>
              <a:rPr lang="en-GB" sz="1800" dirty="0">
                <a:latin typeface="Twinkl" panose="02000000000000000000" pitchFamily="2" charset="0"/>
              </a:rPr>
              <a:t>.”</a:t>
            </a:r>
          </a:p>
          <a:p>
            <a:pPr lvl="0"/>
            <a:endParaRPr lang="en-GB" sz="1800" dirty="0">
              <a:latin typeface="Twinkl" panose="02000000000000000000" pitchFamily="2" charset="0"/>
            </a:endParaRPr>
          </a:p>
          <a:p>
            <a:pPr lvl="0"/>
            <a:r>
              <a:rPr lang="en-GB" sz="1800" dirty="0">
                <a:latin typeface="Twinkl" panose="02000000000000000000" pitchFamily="2" charset="0"/>
              </a:rPr>
              <a:t>“Who’s there?” replied Dad.</a:t>
            </a:r>
          </a:p>
          <a:p>
            <a:pPr lvl="0"/>
            <a:endParaRPr lang="en-GB" sz="1800" dirty="0">
              <a:latin typeface="Twinkl" panose="02000000000000000000" pitchFamily="2" charset="0"/>
            </a:endParaRPr>
          </a:p>
          <a:p>
            <a:pPr lvl="0"/>
            <a:r>
              <a:rPr lang="en-GB" sz="1800" dirty="0">
                <a:latin typeface="Twinkl" panose="02000000000000000000" pitchFamily="2" charset="0"/>
              </a:rPr>
              <a:t>“Figs.”</a:t>
            </a:r>
          </a:p>
          <a:p>
            <a:pPr lvl="0"/>
            <a:endParaRPr lang="en-GB" sz="1800" dirty="0">
              <a:latin typeface="Twinkl" panose="02000000000000000000" pitchFamily="2" charset="0"/>
            </a:endParaRPr>
          </a:p>
          <a:p>
            <a:pPr lvl="0"/>
            <a:r>
              <a:rPr lang="en-GB" sz="1800" dirty="0">
                <a:latin typeface="Twinkl" panose="02000000000000000000" pitchFamily="2" charset="0"/>
              </a:rPr>
              <a:t>“Figs who?”</a:t>
            </a:r>
          </a:p>
          <a:p>
            <a:pPr lvl="0"/>
            <a:endParaRPr lang="en-GB" sz="1800" dirty="0">
              <a:latin typeface="Twinkl" panose="02000000000000000000" pitchFamily="2" charset="0"/>
            </a:endParaRPr>
          </a:p>
          <a:p>
            <a:pPr lvl="0"/>
            <a:r>
              <a:rPr lang="en-GB" sz="1800" dirty="0">
                <a:latin typeface="Twinkl" panose="02000000000000000000" pitchFamily="2" charset="0"/>
              </a:rPr>
              <a:t>“Figs the doorbell, it’s not working!”</a:t>
            </a:r>
          </a:p>
          <a:p>
            <a:pPr lvl="0"/>
            <a:r>
              <a:rPr lang="en-GB" sz="1800" dirty="0">
                <a:latin typeface="Twinkl" panose="02000000000000000000" pitchFamily="2" charset="0"/>
              </a:rPr>
              <a:t>laughed Finn.</a:t>
            </a:r>
          </a:p>
        </p:txBody>
      </p:sp>
      <p:sp>
        <p:nvSpPr>
          <p:cNvPr id="5" name="TextBox 4">
            <a:extLst>
              <a:ext uri="{FF2B5EF4-FFF2-40B4-BE49-F238E27FC236}">
                <a16:creationId xmlns:a16="http://schemas.microsoft.com/office/drawing/2014/main" id="{583CBA48-B4FC-0A5A-9481-005835D27C56}"/>
              </a:ext>
            </a:extLst>
          </p:cNvPr>
          <p:cNvSpPr txBox="1"/>
          <p:nvPr/>
        </p:nvSpPr>
        <p:spPr>
          <a:xfrm>
            <a:off x="5644889" y="2666261"/>
            <a:ext cx="2337335" cy="116955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GB" dirty="0">
                <a:latin typeface="Twinkl" panose="02000000000000000000" pitchFamily="2" charset="0"/>
              </a:rPr>
              <a:t>What did the lift say when</a:t>
            </a:r>
            <a:br>
              <a:rPr lang="en-GB" dirty="0">
                <a:latin typeface="Twinkl" panose="02000000000000000000" pitchFamily="2" charset="0"/>
              </a:rPr>
            </a:br>
            <a:r>
              <a:rPr lang="en-GB" dirty="0">
                <a:latin typeface="Twinkl" panose="02000000000000000000" pitchFamily="2" charset="0"/>
              </a:rPr>
              <a:t>it sneezed?</a:t>
            </a:r>
          </a:p>
          <a:p>
            <a:pPr lvl="0"/>
            <a:endParaRPr lang="en-GB" dirty="0">
              <a:solidFill>
                <a:schemeClr val="dk1"/>
              </a:solidFill>
              <a:latin typeface="Twinkl" panose="02000000000000000000" pitchFamily="2" charset="0"/>
            </a:endParaRPr>
          </a:p>
          <a:p>
            <a:pPr lvl="0"/>
            <a:r>
              <a:rPr lang="en-GB" b="1" dirty="0">
                <a:latin typeface="Twinkl" panose="02000000000000000000" pitchFamily="2" charset="0"/>
              </a:rPr>
              <a:t>“I think I’m coming down</a:t>
            </a:r>
            <a:br>
              <a:rPr lang="en-GB" b="1" dirty="0">
                <a:latin typeface="Twinkl" panose="02000000000000000000" pitchFamily="2" charset="0"/>
              </a:rPr>
            </a:br>
            <a:r>
              <a:rPr lang="en-GB" b="1" dirty="0">
                <a:latin typeface="Twinkl" panose="02000000000000000000" pitchFamily="2" charset="0"/>
              </a:rPr>
              <a:t>with something.”</a:t>
            </a:r>
            <a:endParaRPr lang="en-GB" dirty="0">
              <a:solidFill>
                <a:schemeClr val="dk1"/>
              </a:solidFill>
              <a:latin typeface="Twinkl" panose="02000000000000000000" pitchFamily="2" charset="0"/>
            </a:endParaRPr>
          </a:p>
        </p:txBody>
      </p:sp>
      <p:pic>
        <p:nvPicPr>
          <p:cNvPr id="2" name="Picture 1">
            <a:extLst>
              <a:ext uri="{FF2B5EF4-FFF2-40B4-BE49-F238E27FC236}">
                <a16:creationId xmlns:a16="http://schemas.microsoft.com/office/drawing/2014/main" id="{296891A2-59B1-2C40-5632-D32B5067836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045819" y="3852909"/>
            <a:ext cx="1298540" cy="2569818"/>
          </a:xfrm>
          <a:prstGeom prst="rect">
            <a:avLst/>
          </a:prstGeom>
        </p:spPr>
      </p:pic>
    </p:spTree>
    <p:extLst>
      <p:ext uri="{BB962C8B-B14F-4D97-AF65-F5344CB8AC3E}">
        <p14:creationId xmlns:p14="http://schemas.microsoft.com/office/powerpoint/2010/main" val="4235220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500"/>
                            </p:stCondLst>
                            <p:childTnLst>
                              <p:par>
                                <p:cTn id="13" presetID="22" presetClass="entr" presetSubtype="8" fill="hold" nodeType="afterEffect">
                                  <p:stCondLst>
                                    <p:cond delay="25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left)">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 Layouts">
  <a:themeElements>
    <a:clrScheme name="Symbols">
      <a:dk1>
        <a:srgbClr val="1C1C1C"/>
      </a:dk1>
      <a:lt1>
        <a:srgbClr val="FFFFFF"/>
      </a:lt1>
      <a:dk2>
        <a:srgbClr val="4A4A4A"/>
      </a:dk2>
      <a:lt2>
        <a:srgbClr val="F4F2F2"/>
      </a:lt2>
      <a:accent1>
        <a:srgbClr val="A6D5FC"/>
      </a:accent1>
      <a:accent2>
        <a:srgbClr val="277AC5"/>
      </a:accent2>
      <a:accent3>
        <a:srgbClr val="9EDFDC"/>
      </a:accent3>
      <a:accent4>
        <a:srgbClr val="37B2A8"/>
      </a:accent4>
      <a:accent5>
        <a:srgbClr val="F0A4C8"/>
      </a:accent5>
      <a:accent6>
        <a:srgbClr val="D81A78"/>
      </a:accent6>
      <a:hlink>
        <a:srgbClr val="2678BD"/>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claimers/Guidance">
  <a:themeElements>
    <a:clrScheme name="Symbols">
      <a:dk1>
        <a:srgbClr val="1C1C1C"/>
      </a:dk1>
      <a:lt1>
        <a:srgbClr val="FFFFFF"/>
      </a:lt1>
      <a:dk2>
        <a:srgbClr val="4A4A4A"/>
      </a:dk2>
      <a:lt2>
        <a:srgbClr val="F4F2F2"/>
      </a:lt2>
      <a:accent1>
        <a:srgbClr val="A6D5FC"/>
      </a:accent1>
      <a:accent2>
        <a:srgbClr val="277AC5"/>
      </a:accent2>
      <a:accent3>
        <a:srgbClr val="9EDFDC"/>
      </a:accent3>
      <a:accent4>
        <a:srgbClr val="37B2A8"/>
      </a:accent4>
      <a:accent5>
        <a:srgbClr val="F0A4C8"/>
      </a:accent5>
      <a:accent6>
        <a:srgbClr val="D81A78"/>
      </a:accent6>
      <a:hlink>
        <a:srgbClr val="2678BD"/>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665</Words>
  <Application>Microsoft Office PowerPoint</Application>
  <PresentationFormat>On-screen Show (4:3)</PresentationFormat>
  <Paragraphs>102</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Twinkl</vt:lpstr>
      <vt:lpstr>Roboto</vt:lpstr>
      <vt:lpstr>Arial</vt:lpstr>
      <vt:lpstr>Calibri</vt:lpstr>
      <vt:lpstr>Slide Layouts</vt:lpstr>
      <vt:lpstr>Disclaimers/Guidance</vt:lpstr>
      <vt:lpstr>PowerPoint Presentation</vt:lpstr>
      <vt:lpstr>Put the speech marks in this short story.</vt:lpstr>
      <vt:lpstr>Put the speech marks in this short story.</vt:lpstr>
      <vt:lpstr>Put the speech marks in this short story.</vt:lpstr>
      <vt:lpstr>Put the speech marks in this short story.</vt:lpstr>
      <vt:lpstr>Put the speech marks in this short story.</vt:lpstr>
      <vt:lpstr>Put the speech marks in this short story.</vt:lpstr>
      <vt:lpstr>Put the speech marks in this short story.</vt:lpstr>
      <vt:lpstr>Put the speech marks in this short story.</vt:lpstr>
      <vt:lpstr>Put the speech marks in this short story.</vt:lpstr>
      <vt:lpstr>Put the speech marks in this short 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Froggatt</dc:creator>
  <cp:lastModifiedBy>LENOVO</cp:lastModifiedBy>
  <cp:revision>26</cp:revision>
  <dcterms:modified xsi:type="dcterms:W3CDTF">2023-12-28T19:22:30Z</dcterms:modified>
</cp:coreProperties>
</file>