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 id="2147483669" r:id="rId4"/>
  </p:sldMasterIdLst>
  <p:notesMasterIdLst>
    <p:notesMasterId r:id="rId6"/>
  </p:notesMasterIdLst>
  <p:handoutMasterIdLst>
    <p:handoutMasterId r:id="rId15"/>
  </p:handoutMasterIdLst>
  <p:sldIdLst>
    <p:sldId id="257" r:id="rId5"/>
    <p:sldId id="259" r:id="rId7"/>
    <p:sldId id="383" r:id="rId8"/>
    <p:sldId id="394" r:id="rId9"/>
    <p:sldId id="413" r:id="rId10"/>
    <p:sldId id="412" r:id="rId11"/>
    <p:sldId id="331" r:id="rId12"/>
    <p:sldId id="415" r:id="rId13"/>
    <p:sldId id="325"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6" userDrawn="1">
          <p15:clr>
            <a:srgbClr val="A4A3A4"/>
          </p15:clr>
        </p15:guide>
        <p15:guide id="2" pos="281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81" autoAdjust="0"/>
    <p:restoredTop sz="94660"/>
  </p:normalViewPr>
  <p:slideViewPr>
    <p:cSldViewPr showGuides="1">
      <p:cViewPr varScale="1">
        <p:scale>
          <a:sx n="41" d="100"/>
          <a:sy n="41" d="100"/>
        </p:scale>
        <p:origin x="726" y="42"/>
      </p:cViewPr>
      <p:guideLst>
        <p:guide orient="horz" pos="2186"/>
        <p:guide pos="2818"/>
      </p:guideLst>
    </p:cSldViewPr>
  </p:slideViewPr>
  <p:notesTextViewPr>
    <p:cViewPr>
      <p:scale>
        <a:sx n="1" d="1"/>
        <a:sy n="1" d="1"/>
      </p:scale>
      <p:origin x="0" y="0"/>
    </p:cViewPr>
  </p:notesTextViewPr>
  <p:notesViewPr>
    <p:cSldViewPr>
      <p:cViewPr varScale="1">
        <p:scale>
          <a:sx n="65" d="100"/>
          <a:sy n="65" d="100"/>
        </p:scale>
        <p:origin x="3154" y="38"/>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8" Type="http://schemas.openxmlformats.org/officeDocument/2006/relationships/slide" Target="slides/slide3.xml"/><Relationship Id="rId7" Type="http://schemas.openxmlformats.org/officeDocument/2006/relationships/slide" Target="slides/slide2.xml"/><Relationship Id="rId6" Type="http://schemas.openxmlformats.org/officeDocument/2006/relationships/notesMaster" Target="notesMasters/notesMaster1.xml"/><Relationship Id="rId5" Type="http://schemas.openxmlformats.org/officeDocument/2006/relationships/slide" Target="slides/slide1.xml"/><Relationship Id="rId4" Type="http://schemas.openxmlformats.org/officeDocument/2006/relationships/slideMaster" Target="slideMasters/slideMaster3.xml"/><Relationship Id="rId3" Type="http://schemas.openxmlformats.org/officeDocument/2006/relationships/slideMaster" Target="slideMasters/slideMaster2.xml"/><Relationship Id="rId2" Type="http://schemas.openxmlformats.org/officeDocument/2006/relationships/theme" Target="theme/theme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handoutMaster" Target="handoutMasters/handoutMaster1.xml"/><Relationship Id="rId14" Type="http://schemas.openxmlformats.org/officeDocument/2006/relationships/slide" Target="slides/slide9.xml"/><Relationship Id="rId13" Type="http://schemas.openxmlformats.org/officeDocument/2006/relationships/slide" Target="slides/slide8.xml"/><Relationship Id="rId12" Type="http://schemas.openxmlformats.org/officeDocument/2006/relationships/slide" Target="slides/slide7.xml"/><Relationship Id="rId11" Type="http://schemas.openxmlformats.org/officeDocument/2006/relationships/slide" Target="slides/slide6.xml"/><Relationship Id="rId10" Type="http://schemas.openxmlformats.org/officeDocument/2006/relationships/slide" Target="slides/slide5.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29FA15-1A33-44AC-9DE7-469773894979}" type="datetimeFigureOut">
              <a:rPr lang="en-US" smtClean="0"/>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F3205E2-1C84-4B09-857C-D6B1317A8E1B}" type="slidenum">
              <a:rPr lang="en-US" smtClean="0"/>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0631A4-BD55-4C2B-8D47-E20E5DCB8400}" type="datetimeFigureOut">
              <a:rPr lang="en-US" smtClean="0"/>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DD5DB1-DB7A-4346-8367-B503D20F6A3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9"/>
        <p:cNvGrpSpPr/>
        <p:nvPr/>
      </p:nvGrpSpPr>
      <p:grpSpPr>
        <a:xfrm>
          <a:off x="0" y="0"/>
          <a:ext cx="0" cy="0"/>
          <a:chOff x="0" y="0"/>
          <a:chExt cx="0" cy="0"/>
        </a:xfrm>
      </p:grpSpPr>
      <p:sp>
        <p:nvSpPr>
          <p:cNvPr id="100" name="Google Shape;100;g964e038bdd_0_83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964e038bdd_0_8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767"/>
        <p:cNvGrpSpPr/>
        <p:nvPr/>
      </p:nvGrpSpPr>
      <p:grpSpPr>
        <a:xfrm>
          <a:off x="0" y="0"/>
          <a:ext cx="0" cy="0"/>
          <a:chOff x="0" y="0"/>
          <a:chExt cx="0" cy="0"/>
        </a:xfrm>
      </p:grpSpPr>
      <p:sp>
        <p:nvSpPr>
          <p:cNvPr id="768" name="Google Shape;768;g964e038bdd_0_50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9" name="Google Shape;769;g964e038bdd_0_5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767"/>
        <p:cNvGrpSpPr/>
        <p:nvPr/>
      </p:nvGrpSpPr>
      <p:grpSpPr>
        <a:xfrm>
          <a:off x="0" y="0"/>
          <a:ext cx="0" cy="0"/>
          <a:chOff x="0" y="0"/>
          <a:chExt cx="0" cy="0"/>
        </a:xfrm>
      </p:grpSpPr>
      <p:sp>
        <p:nvSpPr>
          <p:cNvPr id="768" name="Google Shape;768;g964e038bdd_0_50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9" name="Google Shape;769;g964e038bdd_0_5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matchingName="Title slide">
  <p:cSld name="Title slid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992767"/>
            <a:ext cx="8520600" cy="27368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dirty="0"/>
          </a:p>
        </p:txBody>
      </p:sp>
      <p:sp>
        <p:nvSpPr>
          <p:cNvPr id="11" name="Google Shape;11;p2"/>
          <p:cNvSpPr txBox="1">
            <a:spLocks noGrp="1"/>
          </p:cNvSpPr>
          <p:nvPr>
            <p:ph type="subTitle" idx="1"/>
          </p:nvPr>
        </p:nvSpPr>
        <p:spPr>
          <a:xfrm>
            <a:off x="311700" y="3778833"/>
            <a:ext cx="8520600" cy="10568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GB">
                <a:solidFill>
                  <a:srgbClr val="595959"/>
                </a:solidFill>
              </a:rPr>
            </a:fld>
            <a:endParaRPr>
              <a:solidFill>
                <a:srgbClr val="595959"/>
              </a:solidFill>
            </a:endParaRPr>
          </a:p>
        </p:txBody>
      </p:sp>
      <p:pic>
        <p:nvPicPr>
          <p:cNvPr id="3" name="Picture 2" descr="Logo, company name&#10;&#10;Description automatically generated"/>
          <p:cNvPicPr>
            <a:picLocks noChangeAspect="1"/>
          </p:cNvPicPr>
          <p:nvPr userDrawn="1"/>
        </p:nvPicPr>
        <p:blipFill>
          <a:blip r:embed="rId2"/>
          <a:stretch>
            <a:fillRect/>
          </a:stretch>
        </p:blipFill>
        <p:spPr>
          <a:xfrm>
            <a:off x="179968" y="6388"/>
            <a:ext cx="889000" cy="1185333"/>
          </a:xfrm>
          <a:prstGeom prst="rect">
            <a:avLst/>
          </a:prstGeom>
        </p:spPr>
      </p:pic>
      <p:sp>
        <p:nvSpPr>
          <p:cNvPr id="4" name="TextBox 3"/>
          <p:cNvSpPr txBox="1"/>
          <p:nvPr userDrawn="1"/>
        </p:nvSpPr>
        <p:spPr>
          <a:xfrm>
            <a:off x="0" y="6529841"/>
            <a:ext cx="1435008" cy="246221"/>
          </a:xfrm>
          <a:prstGeom prst="rect">
            <a:avLst/>
          </a:prstGeom>
          <a:noFill/>
        </p:spPr>
        <p:txBody>
          <a:bodyPr wrap="none" rtlCol="0">
            <a:spAutoFit/>
          </a:bodyPr>
          <a:lstStyle/>
          <a:p>
            <a:pPr>
              <a:buClr>
                <a:srgbClr val="000000"/>
              </a:buClr>
              <a:buFont typeface="Arial" panose="020B0604020202020204"/>
              <a:buNone/>
            </a:pPr>
            <a:r>
              <a:rPr lang="x-none" sz="1000" kern="0" dirty="0">
                <a:solidFill>
                  <a:srgbClr val="000000"/>
                </a:solidFill>
                <a:latin typeface="Abadi" panose="020F0502020204030204" pitchFamily="34" charset="0"/>
                <a:cs typeface="Arial" panose="020B0604020202020204"/>
                <a:sym typeface="Arial" panose="020B0604020202020204"/>
              </a:rPr>
              <a:t>www.aspireschool.org</a:t>
            </a:r>
            <a:endParaRPr lang="x-none" sz="1000" kern="0" dirty="0">
              <a:solidFill>
                <a:srgbClr val="000000"/>
              </a:solidFill>
              <a:latin typeface="Abadi" panose="020F0502020204030204" pitchFamily="34" charset="0"/>
              <a:cs typeface="Arial" panose="020B0604020202020204"/>
              <a:sym typeface="Arial" panose="020B0604020202020204"/>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628650" y="1825625"/>
            <a:ext cx="3886200" cy="4351339"/>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4629150" y="1825625"/>
            <a:ext cx="3886200" cy="4351339"/>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a:xfrm>
            <a:off x="628650" y="6356352"/>
            <a:ext cx="2057400" cy="365125"/>
          </a:xfrm>
          <a:prstGeom prst="rect">
            <a:avLst/>
          </a:prstGeom>
        </p:spPr>
        <p:txBody>
          <a:bodyPr/>
          <a:lstStyle/>
          <a:p>
            <a:pPr>
              <a:buClr>
                <a:srgbClr val="000000"/>
              </a:buClr>
              <a:buFont typeface="Arial" panose="020B0604020202020204"/>
              <a:buNone/>
            </a:pPr>
            <a:fld id="{1D8BD707-D9CF-40AE-B4C6-C98DA3205C09}" type="datetimeFigureOut">
              <a:rPr lang="en-US" sz="1400" kern="0">
                <a:solidFill>
                  <a:srgbClr val="000000"/>
                </a:solidFill>
                <a:cs typeface="Arial" panose="020B0604020202020204"/>
                <a:sym typeface="Arial" panose="020B0604020202020204"/>
              </a:rPr>
            </a:fld>
            <a:endParaRPr lang="en-US" sz="1400" kern="0">
              <a:solidFill>
                <a:srgbClr val="000000"/>
              </a:solidFill>
              <a:cs typeface="Arial" panose="020B0604020202020204"/>
              <a:sym typeface="Arial" panose="020B0604020202020204"/>
            </a:endParaRPr>
          </a:p>
        </p:txBody>
      </p:sp>
      <p:sp>
        <p:nvSpPr>
          <p:cNvPr id="6" name="Footer Placeholder 5"/>
          <p:cNvSpPr>
            <a:spLocks noGrp="1"/>
          </p:cNvSpPr>
          <p:nvPr>
            <p:ph type="ftr" sz="quarter" idx="11"/>
          </p:nvPr>
        </p:nvSpPr>
        <p:spPr>
          <a:xfrm>
            <a:off x="3028950" y="6356352"/>
            <a:ext cx="3086100" cy="365125"/>
          </a:xfrm>
          <a:prstGeom prst="rect">
            <a:avLst/>
          </a:prstGeom>
        </p:spPr>
        <p:txBody>
          <a:bodyPr/>
          <a:lstStyle/>
          <a:p>
            <a:pPr>
              <a:buClr>
                <a:srgbClr val="000000"/>
              </a:buClr>
              <a:buFont typeface="Arial" panose="020B0604020202020204"/>
              <a:buNone/>
            </a:pPr>
            <a:endParaRPr lang="en-US" sz="1400" kern="0">
              <a:solidFill>
                <a:srgbClr val="000000"/>
              </a:solidFill>
              <a:cs typeface="Arial" panose="020B0604020202020204"/>
              <a:sym typeface="Arial" panose="020B0604020202020204"/>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595959"/>
                </a:solidFill>
              </a:rPr>
            </a:fld>
            <a:endParaRPr lang="en-US">
              <a:solidFill>
                <a:srgbClr val="595959"/>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a:xfrm>
            <a:off x="457200" y="6356352"/>
            <a:ext cx="2133600" cy="365125"/>
          </a:xfrm>
          <a:prstGeom prst="rect">
            <a:avLst/>
          </a:prstGeom>
        </p:spPr>
        <p:txBody>
          <a:bodyPr/>
          <a:lstStyle/>
          <a:p>
            <a:pPr>
              <a:buClr>
                <a:srgbClr val="000000"/>
              </a:buClr>
              <a:buFont typeface="Arial" panose="020B0604020202020204"/>
              <a:buNone/>
            </a:pPr>
            <a:fld id="{4CBEA4A3-EFF1-4A0E-8237-466AF4A1F98B}" type="datetimeFigureOut">
              <a:rPr lang="en-US" sz="1400" kern="0">
                <a:solidFill>
                  <a:srgbClr val="000000"/>
                </a:solidFill>
                <a:cs typeface="Arial" panose="020B0604020202020204"/>
                <a:sym typeface="Arial" panose="020B0604020202020204"/>
              </a:rPr>
            </a:fld>
            <a:endParaRPr lang="en-US" sz="1400" kern="0">
              <a:solidFill>
                <a:srgbClr val="000000"/>
              </a:solidFill>
              <a:cs typeface="Arial" panose="020B0604020202020204"/>
              <a:sym typeface="Arial" panose="020B0604020202020204"/>
            </a:endParaRPr>
          </a:p>
        </p:txBody>
      </p:sp>
      <p:sp>
        <p:nvSpPr>
          <p:cNvPr id="5" name="Footer Placeholder 4"/>
          <p:cNvSpPr>
            <a:spLocks noGrp="1"/>
          </p:cNvSpPr>
          <p:nvPr>
            <p:ph type="ftr" sz="quarter" idx="11"/>
          </p:nvPr>
        </p:nvSpPr>
        <p:spPr>
          <a:xfrm>
            <a:off x="3124200" y="6356352"/>
            <a:ext cx="2895600" cy="365125"/>
          </a:xfrm>
          <a:prstGeom prst="rect">
            <a:avLst/>
          </a:prstGeom>
        </p:spPr>
        <p:txBody>
          <a:bodyPr/>
          <a:lstStyle/>
          <a:p>
            <a:pPr>
              <a:buClr>
                <a:srgbClr val="000000"/>
              </a:buClr>
              <a:buFont typeface="Arial" panose="020B0604020202020204"/>
              <a:buNone/>
            </a:pPr>
            <a:endParaRPr lang="en-US" sz="1400" kern="0">
              <a:solidFill>
                <a:srgbClr val="000000"/>
              </a:solidFill>
              <a:cs typeface="Arial" panose="020B0604020202020204"/>
              <a:sym typeface="Arial" panose="020B0604020202020204"/>
            </a:endParaRPr>
          </a:p>
        </p:txBody>
      </p:sp>
      <p:sp>
        <p:nvSpPr>
          <p:cNvPr id="6" name="Slide Number Placeholder 5"/>
          <p:cNvSpPr>
            <a:spLocks noGrp="1"/>
          </p:cNvSpPr>
          <p:nvPr>
            <p:ph type="sldNum" sz="quarter" idx="12"/>
          </p:nvPr>
        </p:nvSpPr>
        <p:spPr/>
        <p:txBody>
          <a:bodyPr/>
          <a:lstStyle/>
          <a:p>
            <a:fld id="{96B2A60B-E1BE-450A-B76D-0609D08DBE62}" type="slidenum">
              <a:rPr lang="en-US" smtClean="0">
                <a:solidFill>
                  <a:srgbClr val="595959"/>
                </a:solidFill>
              </a:rPr>
            </a:fld>
            <a:endParaRPr lang="en-US">
              <a:solidFill>
                <a:srgbClr val="595959"/>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matchingName="Title slide">
  <p:cSld name="Title slid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992767"/>
            <a:ext cx="8520600" cy="27368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dirty="0"/>
          </a:p>
        </p:txBody>
      </p:sp>
      <p:sp>
        <p:nvSpPr>
          <p:cNvPr id="11" name="Google Shape;11;p2"/>
          <p:cNvSpPr txBox="1">
            <a:spLocks noGrp="1"/>
          </p:cNvSpPr>
          <p:nvPr>
            <p:ph type="subTitle" idx="1"/>
          </p:nvPr>
        </p:nvSpPr>
        <p:spPr>
          <a:xfrm>
            <a:off x="311700" y="3778833"/>
            <a:ext cx="8520600" cy="10568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GB">
                <a:solidFill>
                  <a:srgbClr val="595959"/>
                </a:solidFill>
              </a:rPr>
            </a:fld>
            <a:endParaRPr>
              <a:solidFill>
                <a:srgbClr val="595959"/>
              </a:solidFill>
            </a:endParaRPr>
          </a:p>
        </p:txBody>
      </p:sp>
      <p:pic>
        <p:nvPicPr>
          <p:cNvPr id="3" name="Picture 2" descr="Logo, company name&#10;&#10;Description automatically generated"/>
          <p:cNvPicPr>
            <a:picLocks noChangeAspect="1"/>
          </p:cNvPicPr>
          <p:nvPr userDrawn="1"/>
        </p:nvPicPr>
        <p:blipFill>
          <a:blip r:embed="rId2"/>
          <a:stretch>
            <a:fillRect/>
          </a:stretch>
        </p:blipFill>
        <p:spPr>
          <a:xfrm>
            <a:off x="179968" y="6388"/>
            <a:ext cx="889000" cy="1185333"/>
          </a:xfrm>
          <a:prstGeom prst="rect">
            <a:avLst/>
          </a:prstGeom>
        </p:spPr>
      </p:pic>
      <p:sp>
        <p:nvSpPr>
          <p:cNvPr id="4" name="TextBox 3"/>
          <p:cNvSpPr txBox="1"/>
          <p:nvPr userDrawn="1"/>
        </p:nvSpPr>
        <p:spPr>
          <a:xfrm>
            <a:off x="0" y="6529749"/>
            <a:ext cx="1435008" cy="246221"/>
          </a:xfrm>
          <a:prstGeom prst="rect">
            <a:avLst/>
          </a:prstGeom>
          <a:noFill/>
        </p:spPr>
        <p:txBody>
          <a:bodyPr wrap="none" rtlCol="0">
            <a:spAutoFit/>
          </a:bodyPr>
          <a:lstStyle/>
          <a:p>
            <a:pPr>
              <a:buClr>
                <a:srgbClr val="000000"/>
              </a:buClr>
              <a:buFont typeface="Arial" panose="020B0604020202020204"/>
              <a:buNone/>
            </a:pPr>
            <a:r>
              <a:rPr lang="x-none" sz="1000" kern="0" dirty="0">
                <a:solidFill>
                  <a:srgbClr val="000000"/>
                </a:solidFill>
                <a:latin typeface="Abadi" panose="020F0502020204030204" pitchFamily="34" charset="0"/>
                <a:cs typeface="Arial" panose="020B0604020202020204"/>
                <a:sym typeface="Arial" panose="020B0604020202020204"/>
              </a:rPr>
              <a:t>www.aspireschool.org</a:t>
            </a:r>
            <a:endParaRPr lang="x-none" sz="1000" kern="0" dirty="0">
              <a:solidFill>
                <a:srgbClr val="000000"/>
              </a:solidFill>
              <a:latin typeface="Abadi" panose="020F0502020204030204" pitchFamily="34" charset="0"/>
              <a:cs typeface="Arial" panose="020B0604020202020204"/>
              <a:sym typeface="Arial" panose="020B0604020202020204"/>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matchingName="Section header">
  <p:cSld name="Section 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867800"/>
            <a:ext cx="8520600" cy="11224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GB">
                <a:solidFill>
                  <a:srgbClr val="595959"/>
                </a:solidFill>
              </a:rPr>
            </a:fld>
            <a:endParaRPr>
              <a:solidFill>
                <a:srgbClr val="595959"/>
              </a:solidFill>
            </a:endParaRPr>
          </a:p>
        </p:txBody>
      </p:sp>
      <p:pic>
        <p:nvPicPr>
          <p:cNvPr id="4" name="Picture 3" descr="Logo, company name&#10;&#10;Description automatically generated"/>
          <p:cNvPicPr>
            <a:picLocks noChangeAspect="1"/>
          </p:cNvPicPr>
          <p:nvPr userDrawn="1"/>
        </p:nvPicPr>
        <p:blipFill>
          <a:blip r:embed="rId2"/>
          <a:stretch>
            <a:fillRect/>
          </a:stretch>
        </p:blipFill>
        <p:spPr>
          <a:xfrm>
            <a:off x="179968" y="6388"/>
            <a:ext cx="889000" cy="1185333"/>
          </a:xfrm>
          <a:prstGeom prst="rect">
            <a:avLst/>
          </a:prstGeom>
        </p:spPr>
      </p:pic>
      <p:sp>
        <p:nvSpPr>
          <p:cNvPr id="5" name="TextBox 4"/>
          <p:cNvSpPr txBox="1"/>
          <p:nvPr userDrawn="1"/>
        </p:nvSpPr>
        <p:spPr>
          <a:xfrm>
            <a:off x="0" y="6529749"/>
            <a:ext cx="1435008" cy="246221"/>
          </a:xfrm>
          <a:prstGeom prst="rect">
            <a:avLst/>
          </a:prstGeom>
          <a:noFill/>
        </p:spPr>
        <p:txBody>
          <a:bodyPr wrap="none" rtlCol="0">
            <a:spAutoFit/>
          </a:bodyPr>
          <a:lstStyle/>
          <a:p>
            <a:pPr>
              <a:buClr>
                <a:srgbClr val="000000"/>
              </a:buClr>
              <a:buFont typeface="Arial" panose="020B0604020202020204"/>
              <a:buNone/>
            </a:pPr>
            <a:r>
              <a:rPr lang="x-none" sz="1000" kern="0" dirty="0">
                <a:solidFill>
                  <a:srgbClr val="000000"/>
                </a:solidFill>
                <a:latin typeface="Abadi" panose="020F0502020204030204" pitchFamily="34" charset="0"/>
                <a:cs typeface="Arial" panose="020B0604020202020204"/>
                <a:sym typeface="Arial" panose="020B0604020202020204"/>
              </a:rPr>
              <a:t>www.aspireschool.org</a:t>
            </a:r>
            <a:endParaRPr lang="x-none" sz="1000" kern="0" dirty="0">
              <a:solidFill>
                <a:srgbClr val="000000"/>
              </a:solidFill>
              <a:latin typeface="Abadi" panose="020F0502020204030204" pitchFamily="34" charset="0"/>
              <a:cs typeface="Arial" panose="020B0604020202020204"/>
              <a:sym typeface="Arial" panose="020B0604020202020204"/>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matchingName="Title and body">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1182055" y="593367"/>
            <a:ext cx="7650271"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p:txBody>
      </p:sp>
      <p:sp>
        <p:nvSpPr>
          <p:cNvPr id="19" name="Google Shape;19;p4"/>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GB">
                <a:solidFill>
                  <a:srgbClr val="595959"/>
                </a:solidFill>
              </a:rPr>
            </a:fld>
            <a:endParaRPr>
              <a:solidFill>
                <a:srgbClr val="595959"/>
              </a:solidFill>
            </a:endParaRPr>
          </a:p>
        </p:txBody>
      </p:sp>
      <p:pic>
        <p:nvPicPr>
          <p:cNvPr id="5" name="Picture 4" descr="Logo, company name&#10;&#10;Description automatically generated"/>
          <p:cNvPicPr>
            <a:picLocks noChangeAspect="1"/>
          </p:cNvPicPr>
          <p:nvPr userDrawn="1"/>
        </p:nvPicPr>
        <p:blipFill>
          <a:blip r:embed="rId2"/>
          <a:stretch>
            <a:fillRect/>
          </a:stretch>
        </p:blipFill>
        <p:spPr>
          <a:xfrm>
            <a:off x="179968" y="6388"/>
            <a:ext cx="889000" cy="1185333"/>
          </a:xfrm>
          <a:prstGeom prst="rect">
            <a:avLst/>
          </a:prstGeom>
        </p:spPr>
      </p:pic>
      <p:sp>
        <p:nvSpPr>
          <p:cNvPr id="6" name="TextBox 5"/>
          <p:cNvSpPr txBox="1"/>
          <p:nvPr userDrawn="1"/>
        </p:nvSpPr>
        <p:spPr>
          <a:xfrm>
            <a:off x="0" y="6529749"/>
            <a:ext cx="1435008" cy="246221"/>
          </a:xfrm>
          <a:prstGeom prst="rect">
            <a:avLst/>
          </a:prstGeom>
          <a:noFill/>
        </p:spPr>
        <p:txBody>
          <a:bodyPr wrap="none" rtlCol="0">
            <a:spAutoFit/>
          </a:bodyPr>
          <a:lstStyle/>
          <a:p>
            <a:pPr>
              <a:buClr>
                <a:srgbClr val="000000"/>
              </a:buClr>
              <a:buFont typeface="Arial" panose="020B0604020202020204"/>
              <a:buNone/>
            </a:pPr>
            <a:r>
              <a:rPr lang="x-none" sz="1000" kern="0" dirty="0">
                <a:solidFill>
                  <a:srgbClr val="000000"/>
                </a:solidFill>
                <a:latin typeface="Abadi" panose="020F0502020204030204" pitchFamily="34" charset="0"/>
                <a:cs typeface="Arial" panose="020B0604020202020204"/>
                <a:sym typeface="Arial" panose="020B0604020202020204"/>
              </a:rPr>
              <a:t>www.aspireschool.org</a:t>
            </a:r>
            <a:endParaRPr lang="x-none" sz="1000" kern="0" dirty="0">
              <a:solidFill>
                <a:srgbClr val="000000"/>
              </a:solidFill>
              <a:latin typeface="Abadi" panose="020F0502020204030204" pitchFamily="34" charset="0"/>
              <a:cs typeface="Arial" panose="020B0604020202020204"/>
              <a:sym typeface="Arial" panose="020B0604020202020204"/>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1012924"/>
            <a:ext cx="2808000" cy="10076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dirty="0"/>
          </a:p>
        </p:txBody>
      </p:sp>
      <p:sp>
        <p:nvSpPr>
          <p:cNvPr id="30" name="Google Shape;30;p7"/>
          <p:cNvSpPr txBox="1">
            <a:spLocks noGrp="1"/>
          </p:cNvSpPr>
          <p:nvPr>
            <p:ph type="body" idx="1"/>
          </p:nvPr>
        </p:nvSpPr>
        <p:spPr>
          <a:xfrm>
            <a:off x="311700" y="2110517"/>
            <a:ext cx="2808000" cy="42392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dirty="0"/>
          </a:p>
        </p:txBody>
      </p:sp>
      <p:sp>
        <p:nvSpPr>
          <p:cNvPr id="31" name="Google Shape;31;p7"/>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GB">
                <a:solidFill>
                  <a:srgbClr val="595959"/>
                </a:solidFill>
              </a:rPr>
            </a:fld>
            <a:endParaRPr>
              <a:solidFill>
                <a:srgbClr val="595959"/>
              </a:solidFill>
            </a:endParaRPr>
          </a:p>
        </p:txBody>
      </p:sp>
      <p:pic>
        <p:nvPicPr>
          <p:cNvPr id="5" name="Picture 4" descr="Logo, company name&#10;&#10;Description automatically generated"/>
          <p:cNvPicPr>
            <a:picLocks noChangeAspect="1"/>
          </p:cNvPicPr>
          <p:nvPr userDrawn="1"/>
        </p:nvPicPr>
        <p:blipFill>
          <a:blip r:embed="rId2"/>
          <a:stretch>
            <a:fillRect/>
          </a:stretch>
        </p:blipFill>
        <p:spPr>
          <a:xfrm>
            <a:off x="179968" y="6388"/>
            <a:ext cx="889000" cy="1185333"/>
          </a:xfrm>
          <a:prstGeom prst="rect">
            <a:avLst/>
          </a:prstGeom>
        </p:spPr>
      </p:pic>
      <p:sp>
        <p:nvSpPr>
          <p:cNvPr id="6" name="TextBox 5"/>
          <p:cNvSpPr txBox="1"/>
          <p:nvPr userDrawn="1"/>
        </p:nvSpPr>
        <p:spPr>
          <a:xfrm>
            <a:off x="0" y="6529749"/>
            <a:ext cx="1435008" cy="246221"/>
          </a:xfrm>
          <a:prstGeom prst="rect">
            <a:avLst/>
          </a:prstGeom>
          <a:noFill/>
        </p:spPr>
        <p:txBody>
          <a:bodyPr wrap="none" rtlCol="0">
            <a:spAutoFit/>
          </a:bodyPr>
          <a:lstStyle/>
          <a:p>
            <a:pPr>
              <a:buClr>
                <a:srgbClr val="000000"/>
              </a:buClr>
              <a:buFont typeface="Arial" panose="020B0604020202020204"/>
              <a:buNone/>
            </a:pPr>
            <a:r>
              <a:rPr lang="x-none" sz="1000" kern="0" dirty="0">
                <a:solidFill>
                  <a:srgbClr val="000000"/>
                </a:solidFill>
                <a:latin typeface="Abadi" panose="020F0502020204030204" pitchFamily="34" charset="0"/>
                <a:cs typeface="Arial" panose="020B0604020202020204"/>
                <a:sym typeface="Arial" panose="020B0604020202020204"/>
              </a:rPr>
              <a:t>www.aspireschool.org</a:t>
            </a:r>
            <a:endParaRPr lang="x-none" sz="1000" kern="0" dirty="0">
              <a:solidFill>
                <a:srgbClr val="000000"/>
              </a:solidFill>
              <a:latin typeface="Abadi" panose="020F0502020204030204" pitchFamily="34" charset="0"/>
              <a:cs typeface="Arial" panose="020B0604020202020204"/>
              <a:sym typeface="Arial" panose="020B0604020202020204"/>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35"/>
        <p:cNvGrpSpPr/>
        <p:nvPr/>
      </p:nvGrpSpPr>
      <p:grpSpPr>
        <a:xfrm>
          <a:off x="0" y="0"/>
          <a:ext cx="0" cy="0"/>
          <a:chOff x="0" y="0"/>
          <a:chExt cx="0" cy="0"/>
        </a:xfrm>
      </p:grpSpPr>
      <p:sp>
        <p:nvSpPr>
          <p:cNvPr id="36" name="Google Shape;36;p9"/>
          <p:cNvSpPr/>
          <p:nvPr/>
        </p:nvSpPr>
        <p:spPr>
          <a:xfrm>
            <a:off x="4572000" y="-167"/>
            <a:ext cx="4572000" cy="6858000"/>
          </a:xfrm>
          <a:prstGeom prst="rect">
            <a:avLst/>
          </a:prstGeom>
          <a:solidFill>
            <a:schemeClr val="lt2"/>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37" name="Google Shape;37;p9"/>
          <p:cNvSpPr txBox="1">
            <a:spLocks noGrp="1"/>
          </p:cNvSpPr>
          <p:nvPr>
            <p:ph type="title"/>
          </p:nvPr>
        </p:nvSpPr>
        <p:spPr>
          <a:xfrm>
            <a:off x="265500" y="1644233"/>
            <a:ext cx="4045200" cy="19764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a:spLocks noGrp="1"/>
          </p:cNvSpPr>
          <p:nvPr>
            <p:ph type="subTitle" idx="1"/>
          </p:nvPr>
        </p:nvSpPr>
        <p:spPr>
          <a:xfrm>
            <a:off x="265500" y="3737433"/>
            <a:ext cx="4045200" cy="16468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a:spLocks noGrp="1"/>
          </p:cNvSpPr>
          <p:nvPr>
            <p:ph type="body" idx="2"/>
          </p:nvPr>
        </p:nvSpPr>
        <p:spPr>
          <a:xfrm>
            <a:off x="4939500" y="965433"/>
            <a:ext cx="3837000" cy="49268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p:txBody>
      </p:sp>
      <p:sp>
        <p:nvSpPr>
          <p:cNvPr id="40" name="Google Shape;40;p9"/>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GB">
                <a:solidFill>
                  <a:srgbClr val="595959"/>
                </a:solidFill>
              </a:rPr>
            </a:fld>
            <a:endParaRPr>
              <a:solidFill>
                <a:srgbClr val="595959"/>
              </a:solidFill>
            </a:endParaRPr>
          </a:p>
        </p:txBody>
      </p:sp>
      <p:pic>
        <p:nvPicPr>
          <p:cNvPr id="7" name="Picture 6" descr="Logo, company name&#10;&#10;Description automatically generated"/>
          <p:cNvPicPr>
            <a:picLocks noChangeAspect="1"/>
          </p:cNvPicPr>
          <p:nvPr userDrawn="1"/>
        </p:nvPicPr>
        <p:blipFill>
          <a:blip r:embed="rId2"/>
          <a:stretch>
            <a:fillRect/>
          </a:stretch>
        </p:blipFill>
        <p:spPr>
          <a:xfrm>
            <a:off x="179968" y="6388"/>
            <a:ext cx="889000" cy="1185333"/>
          </a:xfrm>
          <a:prstGeom prst="rect">
            <a:avLst/>
          </a:prstGeom>
        </p:spPr>
      </p:pic>
      <p:sp>
        <p:nvSpPr>
          <p:cNvPr id="8" name="TextBox 7"/>
          <p:cNvSpPr txBox="1"/>
          <p:nvPr userDrawn="1"/>
        </p:nvSpPr>
        <p:spPr>
          <a:xfrm>
            <a:off x="0" y="6529749"/>
            <a:ext cx="1435008" cy="246221"/>
          </a:xfrm>
          <a:prstGeom prst="rect">
            <a:avLst/>
          </a:prstGeom>
          <a:noFill/>
        </p:spPr>
        <p:txBody>
          <a:bodyPr wrap="none" rtlCol="0">
            <a:spAutoFit/>
          </a:bodyPr>
          <a:lstStyle/>
          <a:p>
            <a:pPr>
              <a:buClr>
                <a:srgbClr val="000000"/>
              </a:buClr>
              <a:buFont typeface="Arial" panose="020B0604020202020204"/>
              <a:buNone/>
            </a:pPr>
            <a:r>
              <a:rPr lang="x-none" sz="1000" kern="0" dirty="0">
                <a:solidFill>
                  <a:srgbClr val="000000"/>
                </a:solidFill>
                <a:latin typeface="Abadi" panose="020F0502020204030204" pitchFamily="34" charset="0"/>
                <a:cs typeface="Arial" panose="020B0604020202020204"/>
                <a:sym typeface="Arial" panose="020B0604020202020204"/>
              </a:rPr>
              <a:t>www.aspireschool.org</a:t>
            </a:r>
            <a:endParaRPr lang="x-none" sz="1000" kern="0" dirty="0">
              <a:solidFill>
                <a:srgbClr val="000000"/>
              </a:solidFill>
              <a:latin typeface="Abadi" panose="020F0502020204030204" pitchFamily="34" charset="0"/>
              <a:cs typeface="Arial" panose="020B0604020202020204"/>
              <a:sym typeface="Arial" panose="020B0604020202020204"/>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474833"/>
            <a:ext cx="8520600" cy="26180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4202967"/>
            <a:ext cx="8520600" cy="17344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p:txBody>
      </p:sp>
      <p:sp>
        <p:nvSpPr>
          <p:cNvPr id="47" name="Google Shape;47;p11"/>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GB">
                <a:solidFill>
                  <a:srgbClr val="595959"/>
                </a:solidFill>
              </a:rPr>
            </a:fld>
            <a:endParaRPr>
              <a:solidFill>
                <a:srgbClr val="595959"/>
              </a:solidFill>
            </a:endParaRPr>
          </a:p>
        </p:txBody>
      </p:sp>
      <p:pic>
        <p:nvPicPr>
          <p:cNvPr id="5" name="Picture 4" descr="Logo, company name&#10;&#10;Description automatically generated"/>
          <p:cNvPicPr>
            <a:picLocks noChangeAspect="1"/>
          </p:cNvPicPr>
          <p:nvPr userDrawn="1"/>
        </p:nvPicPr>
        <p:blipFill>
          <a:blip r:embed="rId2"/>
          <a:stretch>
            <a:fillRect/>
          </a:stretch>
        </p:blipFill>
        <p:spPr>
          <a:xfrm>
            <a:off x="179968" y="6388"/>
            <a:ext cx="889000" cy="1185333"/>
          </a:xfrm>
          <a:prstGeom prst="rect">
            <a:avLst/>
          </a:prstGeom>
        </p:spPr>
      </p:pic>
      <p:sp>
        <p:nvSpPr>
          <p:cNvPr id="6" name="TextBox 5"/>
          <p:cNvSpPr txBox="1"/>
          <p:nvPr userDrawn="1"/>
        </p:nvSpPr>
        <p:spPr>
          <a:xfrm>
            <a:off x="0" y="6529749"/>
            <a:ext cx="1435008" cy="246221"/>
          </a:xfrm>
          <a:prstGeom prst="rect">
            <a:avLst/>
          </a:prstGeom>
          <a:noFill/>
        </p:spPr>
        <p:txBody>
          <a:bodyPr wrap="none" rtlCol="0">
            <a:spAutoFit/>
          </a:bodyPr>
          <a:lstStyle/>
          <a:p>
            <a:pPr>
              <a:buClr>
                <a:srgbClr val="000000"/>
              </a:buClr>
              <a:buFont typeface="Arial" panose="020B0604020202020204"/>
              <a:buNone/>
            </a:pPr>
            <a:r>
              <a:rPr lang="x-none" sz="1000" kern="0" dirty="0">
                <a:solidFill>
                  <a:srgbClr val="000000"/>
                </a:solidFill>
                <a:latin typeface="Abadi" panose="020F0502020204030204" pitchFamily="34" charset="0"/>
                <a:cs typeface="Arial" panose="020B0604020202020204"/>
                <a:sym typeface="Arial" panose="020B0604020202020204"/>
              </a:rPr>
              <a:t>www.aspireschool.org</a:t>
            </a:r>
            <a:endParaRPr lang="x-none" sz="1000" kern="0" dirty="0">
              <a:solidFill>
                <a:srgbClr val="000000"/>
              </a:solidFill>
              <a:latin typeface="Abadi" panose="020F0502020204030204" pitchFamily="34" charset="0"/>
              <a:cs typeface="Arial" panose="020B0604020202020204"/>
              <a:sym typeface="Arial" panose="020B0604020202020204"/>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628650" y="1825625"/>
            <a:ext cx="3886200" cy="4351339"/>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4629150" y="1825625"/>
            <a:ext cx="3886200" cy="4351339"/>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a:xfrm>
            <a:off x="628650" y="6356352"/>
            <a:ext cx="2057400" cy="365125"/>
          </a:xfrm>
          <a:prstGeom prst="rect">
            <a:avLst/>
          </a:prstGeom>
        </p:spPr>
        <p:txBody>
          <a:bodyPr/>
          <a:lstStyle/>
          <a:p>
            <a:pPr>
              <a:buClr>
                <a:srgbClr val="000000"/>
              </a:buClr>
              <a:buFont typeface="Arial" panose="020B0604020202020204"/>
              <a:buNone/>
            </a:pPr>
            <a:fld id="{1D8BD707-D9CF-40AE-B4C6-C98DA3205C09}" type="datetimeFigureOut">
              <a:rPr lang="en-US" sz="1400" kern="0">
                <a:solidFill>
                  <a:srgbClr val="000000"/>
                </a:solidFill>
                <a:cs typeface="Arial" panose="020B0604020202020204"/>
                <a:sym typeface="Arial" panose="020B0604020202020204"/>
              </a:rPr>
            </a:fld>
            <a:endParaRPr lang="en-US" sz="1400" kern="0">
              <a:solidFill>
                <a:srgbClr val="000000"/>
              </a:solidFill>
              <a:cs typeface="Arial" panose="020B0604020202020204"/>
              <a:sym typeface="Arial" panose="020B0604020202020204"/>
            </a:endParaRPr>
          </a:p>
        </p:txBody>
      </p:sp>
      <p:sp>
        <p:nvSpPr>
          <p:cNvPr id="6" name="Footer Placeholder 5"/>
          <p:cNvSpPr>
            <a:spLocks noGrp="1"/>
          </p:cNvSpPr>
          <p:nvPr>
            <p:ph type="ftr" sz="quarter" idx="11"/>
          </p:nvPr>
        </p:nvSpPr>
        <p:spPr>
          <a:xfrm>
            <a:off x="3028950" y="6356352"/>
            <a:ext cx="3086100" cy="365125"/>
          </a:xfrm>
          <a:prstGeom prst="rect">
            <a:avLst/>
          </a:prstGeom>
        </p:spPr>
        <p:txBody>
          <a:bodyPr/>
          <a:lstStyle/>
          <a:p>
            <a:pPr>
              <a:buClr>
                <a:srgbClr val="000000"/>
              </a:buClr>
              <a:buFont typeface="Arial" panose="020B0604020202020204"/>
              <a:buNone/>
            </a:pPr>
            <a:endParaRPr lang="en-US" sz="1400" kern="0">
              <a:solidFill>
                <a:srgbClr val="000000"/>
              </a:solidFill>
              <a:cs typeface="Arial" panose="020B0604020202020204"/>
              <a:sym typeface="Arial" panose="020B0604020202020204"/>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595959"/>
                </a:solidFill>
              </a:rPr>
            </a:fld>
            <a:endParaRPr lang="en-US">
              <a:solidFill>
                <a:srgbClr val="595959"/>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5" name="Rounded Rectangle 4"/>
          <p:cNvSpPr/>
          <p:nvPr userDrawn="1"/>
        </p:nvSpPr>
        <p:spPr bwMode="auto">
          <a:xfrm>
            <a:off x="457198" y="438151"/>
            <a:ext cx="8220075" cy="5957887"/>
          </a:xfrm>
          <a:prstGeom prst="roundRect">
            <a:avLst>
              <a:gd name="adj" fmla="val 2649"/>
            </a:avLst>
          </a:prstGeom>
          <a:solidFill>
            <a:schemeClr val="bg1"/>
          </a:solidFill>
          <a:ln w="2540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350" dirty="0">
                <a:latin typeface="Twinkl" pitchFamily="50" charset="0"/>
              </a:rPr>
              <a:t> </a:t>
            </a:r>
            <a:endParaRPr lang="en-GB" sz="1350" dirty="0">
              <a:latin typeface="Twinkl" pitchFamily="50" charset="0"/>
            </a:endParaRPr>
          </a:p>
        </p:txBody>
      </p:sp>
      <p:sp>
        <p:nvSpPr>
          <p:cNvPr id="8" name="Title 5"/>
          <p:cNvSpPr>
            <a:spLocks noGrp="1"/>
          </p:cNvSpPr>
          <p:nvPr>
            <p:ph type="title"/>
          </p:nvPr>
        </p:nvSpPr>
        <p:spPr>
          <a:xfrm>
            <a:off x="457198" y="478895"/>
            <a:ext cx="8220075" cy="994306"/>
          </a:xfrm>
        </p:spPr>
        <p:txBody>
          <a:bodyPr>
            <a:noAutofit/>
          </a:bodyPr>
          <a:lstStyle>
            <a:lvl1pPr>
              <a:defRPr>
                <a:latin typeface="Twinkl" pitchFamily="50" charset="0"/>
              </a:defRPr>
            </a:lvl1pPr>
          </a:lstStyle>
          <a:p>
            <a:r>
              <a:rPr lang="en-US"/>
              <a:t>Click to edit Master title style</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matchingName="Section header">
  <p:cSld name="Section 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867800"/>
            <a:ext cx="8520600" cy="11224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GB">
                <a:solidFill>
                  <a:srgbClr val="595959"/>
                </a:solidFill>
              </a:rPr>
            </a:fld>
            <a:endParaRPr>
              <a:solidFill>
                <a:srgbClr val="595959"/>
              </a:solidFill>
            </a:endParaRPr>
          </a:p>
        </p:txBody>
      </p:sp>
      <p:pic>
        <p:nvPicPr>
          <p:cNvPr id="4" name="Picture 3" descr="Logo, company name&#10;&#10;Description automatically generated"/>
          <p:cNvPicPr>
            <a:picLocks noChangeAspect="1"/>
          </p:cNvPicPr>
          <p:nvPr userDrawn="1"/>
        </p:nvPicPr>
        <p:blipFill>
          <a:blip r:embed="rId2"/>
          <a:stretch>
            <a:fillRect/>
          </a:stretch>
        </p:blipFill>
        <p:spPr>
          <a:xfrm>
            <a:off x="179968" y="6388"/>
            <a:ext cx="889000" cy="1185333"/>
          </a:xfrm>
          <a:prstGeom prst="rect">
            <a:avLst/>
          </a:prstGeom>
        </p:spPr>
      </p:pic>
      <p:sp>
        <p:nvSpPr>
          <p:cNvPr id="5" name="TextBox 4"/>
          <p:cNvSpPr txBox="1"/>
          <p:nvPr userDrawn="1"/>
        </p:nvSpPr>
        <p:spPr>
          <a:xfrm>
            <a:off x="0" y="6529841"/>
            <a:ext cx="1435008" cy="246221"/>
          </a:xfrm>
          <a:prstGeom prst="rect">
            <a:avLst/>
          </a:prstGeom>
          <a:noFill/>
        </p:spPr>
        <p:txBody>
          <a:bodyPr wrap="none" rtlCol="0">
            <a:spAutoFit/>
          </a:bodyPr>
          <a:lstStyle/>
          <a:p>
            <a:pPr>
              <a:buClr>
                <a:srgbClr val="000000"/>
              </a:buClr>
              <a:buFont typeface="Arial" panose="020B0604020202020204"/>
              <a:buNone/>
            </a:pPr>
            <a:r>
              <a:rPr lang="x-none" sz="1000" kern="0" dirty="0">
                <a:solidFill>
                  <a:srgbClr val="000000"/>
                </a:solidFill>
                <a:latin typeface="Abadi" panose="020F0502020204030204" pitchFamily="34" charset="0"/>
                <a:cs typeface="Arial" panose="020B0604020202020204"/>
                <a:sym typeface="Arial" panose="020B0604020202020204"/>
              </a:rPr>
              <a:t>www.aspireschool.org</a:t>
            </a:r>
            <a:endParaRPr lang="x-none" sz="1000" kern="0" dirty="0">
              <a:solidFill>
                <a:srgbClr val="000000"/>
              </a:solidFill>
              <a:latin typeface="Abadi" panose="020F0502020204030204" pitchFamily="34" charset="0"/>
              <a:cs typeface="Arial" panose="020B0604020202020204"/>
              <a:sym typeface="Arial" panose="020B0604020202020204"/>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matchingName="Title slide">
  <p:cSld name="Title slid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992767"/>
            <a:ext cx="8520600" cy="27368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dirty="0"/>
          </a:p>
        </p:txBody>
      </p:sp>
      <p:sp>
        <p:nvSpPr>
          <p:cNvPr id="11" name="Google Shape;11;p2"/>
          <p:cNvSpPr txBox="1">
            <a:spLocks noGrp="1"/>
          </p:cNvSpPr>
          <p:nvPr>
            <p:ph type="subTitle" idx="1"/>
          </p:nvPr>
        </p:nvSpPr>
        <p:spPr>
          <a:xfrm>
            <a:off x="311700" y="3778833"/>
            <a:ext cx="8520600" cy="10568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GB">
                <a:solidFill>
                  <a:srgbClr val="595959"/>
                </a:solidFill>
              </a:rPr>
            </a:fld>
            <a:endParaRPr>
              <a:solidFill>
                <a:srgbClr val="595959"/>
              </a:solidFill>
            </a:endParaRPr>
          </a:p>
        </p:txBody>
      </p:sp>
      <p:pic>
        <p:nvPicPr>
          <p:cNvPr id="3" name="Picture 2" descr="Logo, company name&#10;&#10;Description automatically generated"/>
          <p:cNvPicPr>
            <a:picLocks noChangeAspect="1"/>
          </p:cNvPicPr>
          <p:nvPr userDrawn="1"/>
        </p:nvPicPr>
        <p:blipFill>
          <a:blip r:embed="rId2"/>
          <a:stretch>
            <a:fillRect/>
          </a:stretch>
        </p:blipFill>
        <p:spPr>
          <a:xfrm>
            <a:off x="179968" y="6388"/>
            <a:ext cx="889000" cy="1185333"/>
          </a:xfrm>
          <a:prstGeom prst="rect">
            <a:avLst/>
          </a:prstGeom>
        </p:spPr>
      </p:pic>
      <p:sp>
        <p:nvSpPr>
          <p:cNvPr id="4" name="TextBox 3"/>
          <p:cNvSpPr txBox="1"/>
          <p:nvPr userDrawn="1"/>
        </p:nvSpPr>
        <p:spPr>
          <a:xfrm>
            <a:off x="0" y="6529739"/>
            <a:ext cx="1435008" cy="246221"/>
          </a:xfrm>
          <a:prstGeom prst="rect">
            <a:avLst/>
          </a:prstGeom>
          <a:noFill/>
        </p:spPr>
        <p:txBody>
          <a:bodyPr wrap="none" rtlCol="0">
            <a:spAutoFit/>
          </a:bodyPr>
          <a:lstStyle/>
          <a:p>
            <a:pPr>
              <a:buClr>
                <a:srgbClr val="000000"/>
              </a:buClr>
              <a:buFont typeface="Arial" panose="020B0604020202020204"/>
              <a:buNone/>
            </a:pPr>
            <a:r>
              <a:rPr lang="x-none" sz="1000" kern="0" dirty="0">
                <a:solidFill>
                  <a:srgbClr val="000000"/>
                </a:solidFill>
                <a:latin typeface="Abadi" panose="020F0502020204030204" pitchFamily="34" charset="0"/>
                <a:cs typeface="Arial" panose="020B0604020202020204"/>
                <a:sym typeface="Arial" panose="020B0604020202020204"/>
              </a:rPr>
              <a:t>www.aspireschool.org</a:t>
            </a:r>
            <a:endParaRPr lang="x-none" sz="1000" kern="0" dirty="0">
              <a:solidFill>
                <a:srgbClr val="000000"/>
              </a:solidFill>
              <a:latin typeface="Abadi" panose="020F0502020204030204" pitchFamily="34" charset="0"/>
              <a:cs typeface="Arial" panose="020B0604020202020204"/>
              <a:sym typeface="Arial" panose="020B0604020202020204"/>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matchingName="Section header">
  <p:cSld name="Section 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867800"/>
            <a:ext cx="8520600" cy="11224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GB">
                <a:solidFill>
                  <a:srgbClr val="595959"/>
                </a:solidFill>
              </a:rPr>
            </a:fld>
            <a:endParaRPr>
              <a:solidFill>
                <a:srgbClr val="595959"/>
              </a:solidFill>
            </a:endParaRPr>
          </a:p>
        </p:txBody>
      </p:sp>
      <p:pic>
        <p:nvPicPr>
          <p:cNvPr id="4" name="Picture 3" descr="Logo, company name&#10;&#10;Description automatically generated"/>
          <p:cNvPicPr>
            <a:picLocks noChangeAspect="1"/>
          </p:cNvPicPr>
          <p:nvPr userDrawn="1"/>
        </p:nvPicPr>
        <p:blipFill>
          <a:blip r:embed="rId2"/>
          <a:stretch>
            <a:fillRect/>
          </a:stretch>
        </p:blipFill>
        <p:spPr>
          <a:xfrm>
            <a:off x="179968" y="6388"/>
            <a:ext cx="889000" cy="1185333"/>
          </a:xfrm>
          <a:prstGeom prst="rect">
            <a:avLst/>
          </a:prstGeom>
        </p:spPr>
      </p:pic>
      <p:sp>
        <p:nvSpPr>
          <p:cNvPr id="5" name="TextBox 4"/>
          <p:cNvSpPr txBox="1"/>
          <p:nvPr userDrawn="1"/>
        </p:nvSpPr>
        <p:spPr>
          <a:xfrm>
            <a:off x="0" y="6529739"/>
            <a:ext cx="1435008" cy="246221"/>
          </a:xfrm>
          <a:prstGeom prst="rect">
            <a:avLst/>
          </a:prstGeom>
          <a:noFill/>
        </p:spPr>
        <p:txBody>
          <a:bodyPr wrap="none" rtlCol="0">
            <a:spAutoFit/>
          </a:bodyPr>
          <a:lstStyle/>
          <a:p>
            <a:pPr>
              <a:buClr>
                <a:srgbClr val="000000"/>
              </a:buClr>
              <a:buFont typeface="Arial" panose="020B0604020202020204"/>
              <a:buNone/>
            </a:pPr>
            <a:r>
              <a:rPr lang="x-none" sz="1000" kern="0" dirty="0">
                <a:solidFill>
                  <a:srgbClr val="000000"/>
                </a:solidFill>
                <a:latin typeface="Abadi" panose="020F0502020204030204" pitchFamily="34" charset="0"/>
                <a:cs typeface="Arial" panose="020B0604020202020204"/>
                <a:sym typeface="Arial" panose="020B0604020202020204"/>
              </a:rPr>
              <a:t>www.aspireschool.org</a:t>
            </a:r>
            <a:endParaRPr lang="x-none" sz="1000" kern="0" dirty="0">
              <a:solidFill>
                <a:srgbClr val="000000"/>
              </a:solidFill>
              <a:latin typeface="Abadi" panose="020F0502020204030204" pitchFamily="34" charset="0"/>
              <a:cs typeface="Arial" panose="020B0604020202020204"/>
              <a:sym typeface="Arial" panose="020B0604020202020204"/>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x" matchingName="Title and body">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1182055" y="593367"/>
            <a:ext cx="7650271"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p:txBody>
      </p:sp>
      <p:sp>
        <p:nvSpPr>
          <p:cNvPr id="19" name="Google Shape;19;p4"/>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GB">
                <a:solidFill>
                  <a:srgbClr val="595959"/>
                </a:solidFill>
              </a:rPr>
            </a:fld>
            <a:endParaRPr>
              <a:solidFill>
                <a:srgbClr val="595959"/>
              </a:solidFill>
            </a:endParaRPr>
          </a:p>
        </p:txBody>
      </p:sp>
      <p:pic>
        <p:nvPicPr>
          <p:cNvPr id="5" name="Picture 4" descr="Logo, company name&#10;&#10;Description automatically generated"/>
          <p:cNvPicPr>
            <a:picLocks noChangeAspect="1"/>
          </p:cNvPicPr>
          <p:nvPr userDrawn="1"/>
        </p:nvPicPr>
        <p:blipFill>
          <a:blip r:embed="rId2"/>
          <a:stretch>
            <a:fillRect/>
          </a:stretch>
        </p:blipFill>
        <p:spPr>
          <a:xfrm>
            <a:off x="179968" y="6388"/>
            <a:ext cx="889000" cy="1185333"/>
          </a:xfrm>
          <a:prstGeom prst="rect">
            <a:avLst/>
          </a:prstGeom>
        </p:spPr>
      </p:pic>
      <p:sp>
        <p:nvSpPr>
          <p:cNvPr id="6" name="TextBox 5"/>
          <p:cNvSpPr txBox="1"/>
          <p:nvPr userDrawn="1"/>
        </p:nvSpPr>
        <p:spPr>
          <a:xfrm>
            <a:off x="0" y="6529739"/>
            <a:ext cx="1435008" cy="246221"/>
          </a:xfrm>
          <a:prstGeom prst="rect">
            <a:avLst/>
          </a:prstGeom>
          <a:noFill/>
        </p:spPr>
        <p:txBody>
          <a:bodyPr wrap="none" rtlCol="0">
            <a:spAutoFit/>
          </a:bodyPr>
          <a:lstStyle/>
          <a:p>
            <a:pPr>
              <a:buClr>
                <a:srgbClr val="000000"/>
              </a:buClr>
              <a:buFont typeface="Arial" panose="020B0604020202020204"/>
              <a:buNone/>
            </a:pPr>
            <a:r>
              <a:rPr lang="x-none" sz="1000" kern="0" dirty="0">
                <a:solidFill>
                  <a:srgbClr val="000000"/>
                </a:solidFill>
                <a:latin typeface="Abadi" panose="020F0502020204030204" pitchFamily="34" charset="0"/>
                <a:cs typeface="Arial" panose="020B0604020202020204"/>
                <a:sym typeface="Arial" panose="020B0604020202020204"/>
              </a:rPr>
              <a:t>www.aspireschool.org</a:t>
            </a:r>
            <a:endParaRPr lang="x-none" sz="1000" kern="0" dirty="0">
              <a:solidFill>
                <a:srgbClr val="000000"/>
              </a:solidFill>
              <a:latin typeface="Abadi" panose="020F0502020204030204" pitchFamily="34" charset="0"/>
              <a:cs typeface="Arial" panose="020B0604020202020204"/>
              <a:sym typeface="Arial" panose="020B0604020202020204"/>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ColTx" matchingName="Title and two columns">
  <p:cSld name="Title and two 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1256373" y="593367"/>
            <a:ext cx="7575929"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a:spLocks noGrp="1"/>
          </p:cNvSpPr>
          <p:nvPr>
            <p:ph type="body" idx="1"/>
          </p:nvPr>
        </p:nvSpPr>
        <p:spPr>
          <a:xfrm>
            <a:off x="311700" y="1536633"/>
            <a:ext cx="3999900" cy="45552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p:txBody>
      </p:sp>
      <p:sp>
        <p:nvSpPr>
          <p:cNvPr id="23" name="Google Shape;23;p5"/>
          <p:cNvSpPr txBox="1">
            <a:spLocks noGrp="1"/>
          </p:cNvSpPr>
          <p:nvPr>
            <p:ph type="body" idx="2"/>
          </p:nvPr>
        </p:nvSpPr>
        <p:spPr>
          <a:xfrm>
            <a:off x="4832400" y="1536633"/>
            <a:ext cx="3999900" cy="45552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p:txBody>
      </p:sp>
      <p:sp>
        <p:nvSpPr>
          <p:cNvPr id="24" name="Google Shape;24;p5"/>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GB">
                <a:solidFill>
                  <a:srgbClr val="595959"/>
                </a:solidFill>
              </a:rPr>
            </a:fld>
            <a:endParaRPr>
              <a:solidFill>
                <a:srgbClr val="595959"/>
              </a:solidFill>
            </a:endParaRPr>
          </a:p>
        </p:txBody>
      </p:sp>
      <p:pic>
        <p:nvPicPr>
          <p:cNvPr id="6" name="Picture 5" descr="Logo, company name&#10;&#10;Description automatically generated"/>
          <p:cNvPicPr>
            <a:picLocks noChangeAspect="1"/>
          </p:cNvPicPr>
          <p:nvPr userDrawn="1"/>
        </p:nvPicPr>
        <p:blipFill>
          <a:blip r:embed="rId2"/>
          <a:stretch>
            <a:fillRect/>
          </a:stretch>
        </p:blipFill>
        <p:spPr>
          <a:xfrm>
            <a:off x="179968" y="6388"/>
            <a:ext cx="889000" cy="1185333"/>
          </a:xfrm>
          <a:prstGeom prst="rect">
            <a:avLst/>
          </a:prstGeom>
        </p:spPr>
      </p:pic>
      <p:sp>
        <p:nvSpPr>
          <p:cNvPr id="7" name="TextBox 6"/>
          <p:cNvSpPr txBox="1"/>
          <p:nvPr userDrawn="1"/>
        </p:nvSpPr>
        <p:spPr>
          <a:xfrm>
            <a:off x="0" y="6529739"/>
            <a:ext cx="1435008" cy="246221"/>
          </a:xfrm>
          <a:prstGeom prst="rect">
            <a:avLst/>
          </a:prstGeom>
          <a:noFill/>
        </p:spPr>
        <p:txBody>
          <a:bodyPr wrap="none" rtlCol="0">
            <a:spAutoFit/>
          </a:bodyPr>
          <a:lstStyle/>
          <a:p>
            <a:pPr>
              <a:buClr>
                <a:srgbClr val="000000"/>
              </a:buClr>
              <a:buFont typeface="Arial" panose="020B0604020202020204"/>
              <a:buNone/>
            </a:pPr>
            <a:r>
              <a:rPr lang="x-none" sz="1000" kern="0" dirty="0">
                <a:solidFill>
                  <a:srgbClr val="000000"/>
                </a:solidFill>
                <a:latin typeface="Abadi" panose="020F0502020204030204" pitchFamily="34" charset="0"/>
                <a:cs typeface="Arial" panose="020B0604020202020204"/>
                <a:sym typeface="Arial" panose="020B0604020202020204"/>
              </a:rPr>
              <a:t>www.aspireschool.org</a:t>
            </a:r>
            <a:endParaRPr lang="x-none" sz="1000" kern="0" dirty="0">
              <a:solidFill>
                <a:srgbClr val="000000"/>
              </a:solidFill>
              <a:latin typeface="Abadi" panose="020F0502020204030204" pitchFamily="34" charset="0"/>
              <a:cs typeface="Arial" panose="020B0604020202020204"/>
              <a:sym typeface="Arial" panose="020B0604020202020204"/>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matchingName="Title only">
  <p:cSld name="Title 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1293548" y="397380"/>
            <a:ext cx="7538759"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GB">
                <a:solidFill>
                  <a:srgbClr val="595959"/>
                </a:solidFill>
              </a:rPr>
            </a:fld>
            <a:endParaRPr>
              <a:solidFill>
                <a:srgbClr val="595959"/>
              </a:solidFill>
            </a:endParaRPr>
          </a:p>
        </p:txBody>
      </p:sp>
      <p:pic>
        <p:nvPicPr>
          <p:cNvPr id="4" name="Picture 3" descr="Logo, company name&#10;&#10;Description automatically generated"/>
          <p:cNvPicPr>
            <a:picLocks noChangeAspect="1"/>
          </p:cNvPicPr>
          <p:nvPr userDrawn="1"/>
        </p:nvPicPr>
        <p:blipFill>
          <a:blip r:embed="rId2"/>
          <a:stretch>
            <a:fillRect/>
          </a:stretch>
        </p:blipFill>
        <p:spPr>
          <a:xfrm>
            <a:off x="179968" y="6388"/>
            <a:ext cx="889000" cy="1185333"/>
          </a:xfrm>
          <a:prstGeom prst="rect">
            <a:avLst/>
          </a:prstGeom>
        </p:spPr>
      </p:pic>
      <p:sp>
        <p:nvSpPr>
          <p:cNvPr id="5" name="TextBox 4"/>
          <p:cNvSpPr txBox="1"/>
          <p:nvPr userDrawn="1"/>
        </p:nvSpPr>
        <p:spPr>
          <a:xfrm>
            <a:off x="0" y="6529739"/>
            <a:ext cx="1435008" cy="246221"/>
          </a:xfrm>
          <a:prstGeom prst="rect">
            <a:avLst/>
          </a:prstGeom>
          <a:noFill/>
        </p:spPr>
        <p:txBody>
          <a:bodyPr wrap="none" rtlCol="0">
            <a:spAutoFit/>
          </a:bodyPr>
          <a:lstStyle/>
          <a:p>
            <a:pPr>
              <a:buClr>
                <a:srgbClr val="000000"/>
              </a:buClr>
              <a:buFont typeface="Arial" panose="020B0604020202020204"/>
              <a:buNone/>
            </a:pPr>
            <a:r>
              <a:rPr lang="x-none" sz="1000" kern="0" dirty="0">
                <a:solidFill>
                  <a:srgbClr val="000000"/>
                </a:solidFill>
                <a:latin typeface="Abadi" panose="020F0502020204030204" pitchFamily="34" charset="0"/>
                <a:cs typeface="Arial" panose="020B0604020202020204"/>
                <a:sym typeface="Arial" panose="020B0604020202020204"/>
              </a:rPr>
              <a:t>www.aspireschool.org</a:t>
            </a:r>
            <a:endParaRPr lang="x-none" sz="1000" kern="0" dirty="0">
              <a:solidFill>
                <a:srgbClr val="000000"/>
              </a:solidFill>
              <a:latin typeface="Abadi" panose="020F0502020204030204" pitchFamily="34" charset="0"/>
              <a:cs typeface="Arial" panose="020B0604020202020204"/>
              <a:sym typeface="Arial" panose="020B0604020202020204"/>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1012924"/>
            <a:ext cx="2808000" cy="10076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dirty="0"/>
          </a:p>
        </p:txBody>
      </p:sp>
      <p:sp>
        <p:nvSpPr>
          <p:cNvPr id="30" name="Google Shape;30;p7"/>
          <p:cNvSpPr txBox="1">
            <a:spLocks noGrp="1"/>
          </p:cNvSpPr>
          <p:nvPr>
            <p:ph type="body" idx="1"/>
          </p:nvPr>
        </p:nvSpPr>
        <p:spPr>
          <a:xfrm>
            <a:off x="311700" y="2110517"/>
            <a:ext cx="2808000" cy="42392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dirty="0"/>
          </a:p>
        </p:txBody>
      </p:sp>
      <p:sp>
        <p:nvSpPr>
          <p:cNvPr id="31" name="Google Shape;31;p7"/>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GB">
                <a:solidFill>
                  <a:srgbClr val="595959"/>
                </a:solidFill>
              </a:rPr>
            </a:fld>
            <a:endParaRPr>
              <a:solidFill>
                <a:srgbClr val="595959"/>
              </a:solidFill>
            </a:endParaRPr>
          </a:p>
        </p:txBody>
      </p:sp>
      <p:pic>
        <p:nvPicPr>
          <p:cNvPr id="5" name="Picture 4" descr="Logo, company name&#10;&#10;Description automatically generated"/>
          <p:cNvPicPr>
            <a:picLocks noChangeAspect="1"/>
          </p:cNvPicPr>
          <p:nvPr userDrawn="1"/>
        </p:nvPicPr>
        <p:blipFill>
          <a:blip r:embed="rId2"/>
          <a:stretch>
            <a:fillRect/>
          </a:stretch>
        </p:blipFill>
        <p:spPr>
          <a:xfrm>
            <a:off x="179968" y="6388"/>
            <a:ext cx="889000" cy="1185333"/>
          </a:xfrm>
          <a:prstGeom prst="rect">
            <a:avLst/>
          </a:prstGeom>
        </p:spPr>
      </p:pic>
      <p:sp>
        <p:nvSpPr>
          <p:cNvPr id="6" name="TextBox 5"/>
          <p:cNvSpPr txBox="1"/>
          <p:nvPr userDrawn="1"/>
        </p:nvSpPr>
        <p:spPr>
          <a:xfrm>
            <a:off x="0" y="6529739"/>
            <a:ext cx="1435008" cy="246221"/>
          </a:xfrm>
          <a:prstGeom prst="rect">
            <a:avLst/>
          </a:prstGeom>
          <a:noFill/>
        </p:spPr>
        <p:txBody>
          <a:bodyPr wrap="none" rtlCol="0">
            <a:spAutoFit/>
          </a:bodyPr>
          <a:lstStyle/>
          <a:p>
            <a:pPr>
              <a:buClr>
                <a:srgbClr val="000000"/>
              </a:buClr>
              <a:buFont typeface="Arial" panose="020B0604020202020204"/>
              <a:buNone/>
            </a:pPr>
            <a:r>
              <a:rPr lang="x-none" sz="1000" kern="0" dirty="0">
                <a:solidFill>
                  <a:srgbClr val="000000"/>
                </a:solidFill>
                <a:latin typeface="Abadi" panose="020F0502020204030204" pitchFamily="34" charset="0"/>
                <a:cs typeface="Arial" panose="020B0604020202020204"/>
                <a:sym typeface="Arial" panose="020B0604020202020204"/>
              </a:rPr>
              <a:t>www.aspireschool.org</a:t>
            </a:r>
            <a:endParaRPr lang="x-none" sz="1000" kern="0" dirty="0">
              <a:solidFill>
                <a:srgbClr val="000000"/>
              </a:solidFill>
              <a:latin typeface="Abadi" panose="020F0502020204030204" pitchFamily="34" charset="0"/>
              <a:cs typeface="Arial" panose="020B0604020202020204"/>
              <a:sym typeface="Arial" panose="020B0604020202020204"/>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5640767"/>
            <a:ext cx="5998800" cy="8068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p:txBody>
      </p:sp>
      <p:sp>
        <p:nvSpPr>
          <p:cNvPr id="43" name="Google Shape;43;p10"/>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GB">
                <a:solidFill>
                  <a:srgbClr val="595959"/>
                </a:solidFill>
              </a:rPr>
            </a:fld>
            <a:endParaRPr>
              <a:solidFill>
                <a:srgbClr val="595959"/>
              </a:solidFill>
            </a:endParaRPr>
          </a:p>
        </p:txBody>
      </p:sp>
      <p:pic>
        <p:nvPicPr>
          <p:cNvPr id="4" name="Picture 3" descr="Logo, company name&#10;&#10;Description automatically generated"/>
          <p:cNvPicPr>
            <a:picLocks noChangeAspect="1"/>
          </p:cNvPicPr>
          <p:nvPr userDrawn="1"/>
        </p:nvPicPr>
        <p:blipFill>
          <a:blip r:embed="rId2"/>
          <a:stretch>
            <a:fillRect/>
          </a:stretch>
        </p:blipFill>
        <p:spPr>
          <a:xfrm>
            <a:off x="179968" y="6388"/>
            <a:ext cx="889000" cy="1185333"/>
          </a:xfrm>
          <a:prstGeom prst="rect">
            <a:avLst/>
          </a:prstGeom>
        </p:spPr>
      </p:pic>
      <p:sp>
        <p:nvSpPr>
          <p:cNvPr id="5" name="TextBox 4"/>
          <p:cNvSpPr txBox="1"/>
          <p:nvPr userDrawn="1"/>
        </p:nvSpPr>
        <p:spPr>
          <a:xfrm>
            <a:off x="0" y="6529739"/>
            <a:ext cx="1435008" cy="246221"/>
          </a:xfrm>
          <a:prstGeom prst="rect">
            <a:avLst/>
          </a:prstGeom>
          <a:noFill/>
        </p:spPr>
        <p:txBody>
          <a:bodyPr wrap="none" rtlCol="0">
            <a:spAutoFit/>
          </a:bodyPr>
          <a:lstStyle/>
          <a:p>
            <a:pPr>
              <a:buClr>
                <a:srgbClr val="000000"/>
              </a:buClr>
              <a:buFont typeface="Arial" panose="020B0604020202020204"/>
              <a:buNone/>
            </a:pPr>
            <a:r>
              <a:rPr lang="x-none" sz="1000" kern="0" dirty="0">
                <a:solidFill>
                  <a:srgbClr val="000000"/>
                </a:solidFill>
                <a:latin typeface="Abadi" panose="020F0502020204030204" pitchFamily="34" charset="0"/>
                <a:cs typeface="Arial" panose="020B0604020202020204"/>
                <a:sym typeface="Arial" panose="020B0604020202020204"/>
              </a:rPr>
              <a:t>www.aspireschool.org</a:t>
            </a:r>
            <a:endParaRPr lang="x-none" sz="1000" kern="0" dirty="0">
              <a:solidFill>
                <a:srgbClr val="000000"/>
              </a:solidFill>
              <a:latin typeface="Abadi" panose="020F0502020204030204" pitchFamily="34" charset="0"/>
              <a:cs typeface="Arial" panose="020B0604020202020204"/>
              <a:sym typeface="Arial" panose="020B0604020202020204"/>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474833"/>
            <a:ext cx="8520600" cy="26180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4202967"/>
            <a:ext cx="8520600" cy="17344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p:txBody>
      </p:sp>
      <p:sp>
        <p:nvSpPr>
          <p:cNvPr id="47" name="Google Shape;47;p11"/>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GB">
                <a:solidFill>
                  <a:srgbClr val="595959"/>
                </a:solidFill>
              </a:rPr>
            </a:fld>
            <a:endParaRPr>
              <a:solidFill>
                <a:srgbClr val="595959"/>
              </a:solidFill>
            </a:endParaRPr>
          </a:p>
        </p:txBody>
      </p:sp>
      <p:pic>
        <p:nvPicPr>
          <p:cNvPr id="5" name="Picture 4" descr="Logo, company name&#10;&#10;Description automatically generated"/>
          <p:cNvPicPr>
            <a:picLocks noChangeAspect="1"/>
          </p:cNvPicPr>
          <p:nvPr userDrawn="1"/>
        </p:nvPicPr>
        <p:blipFill>
          <a:blip r:embed="rId2"/>
          <a:stretch>
            <a:fillRect/>
          </a:stretch>
        </p:blipFill>
        <p:spPr>
          <a:xfrm>
            <a:off x="179968" y="6388"/>
            <a:ext cx="889000" cy="1185333"/>
          </a:xfrm>
          <a:prstGeom prst="rect">
            <a:avLst/>
          </a:prstGeom>
        </p:spPr>
      </p:pic>
      <p:sp>
        <p:nvSpPr>
          <p:cNvPr id="6" name="TextBox 5"/>
          <p:cNvSpPr txBox="1"/>
          <p:nvPr userDrawn="1"/>
        </p:nvSpPr>
        <p:spPr>
          <a:xfrm>
            <a:off x="0" y="6529739"/>
            <a:ext cx="1435008" cy="246221"/>
          </a:xfrm>
          <a:prstGeom prst="rect">
            <a:avLst/>
          </a:prstGeom>
          <a:noFill/>
        </p:spPr>
        <p:txBody>
          <a:bodyPr wrap="none" rtlCol="0">
            <a:spAutoFit/>
          </a:bodyPr>
          <a:lstStyle/>
          <a:p>
            <a:pPr>
              <a:buClr>
                <a:srgbClr val="000000"/>
              </a:buClr>
              <a:buFont typeface="Arial" panose="020B0604020202020204"/>
              <a:buNone/>
            </a:pPr>
            <a:r>
              <a:rPr lang="x-none" sz="1000" kern="0" dirty="0">
                <a:solidFill>
                  <a:srgbClr val="000000"/>
                </a:solidFill>
                <a:latin typeface="Abadi" panose="020F0502020204030204" pitchFamily="34" charset="0"/>
                <a:cs typeface="Arial" panose="020B0604020202020204"/>
                <a:sym typeface="Arial" panose="020B0604020202020204"/>
              </a:rPr>
              <a:t>www.aspireschool.org</a:t>
            </a:r>
            <a:endParaRPr lang="x-none" sz="1000" kern="0" dirty="0">
              <a:solidFill>
                <a:srgbClr val="000000"/>
              </a:solidFill>
              <a:latin typeface="Abadi" panose="020F0502020204030204" pitchFamily="34" charset="0"/>
              <a:cs typeface="Arial" panose="020B0604020202020204"/>
              <a:sym typeface="Arial" panose="020B0604020202020204"/>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628650" y="1825625"/>
            <a:ext cx="3886200" cy="4351339"/>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4629150" y="1825625"/>
            <a:ext cx="3886200" cy="4351339"/>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a:xfrm>
            <a:off x="628650" y="6356352"/>
            <a:ext cx="2057400" cy="365125"/>
          </a:xfrm>
          <a:prstGeom prst="rect">
            <a:avLst/>
          </a:prstGeom>
        </p:spPr>
        <p:txBody>
          <a:bodyPr/>
          <a:lstStyle/>
          <a:p>
            <a:pPr>
              <a:buClr>
                <a:srgbClr val="000000"/>
              </a:buClr>
              <a:buFont typeface="Arial" panose="020B0604020202020204"/>
              <a:buNone/>
            </a:pPr>
            <a:fld id="{1D8BD707-D9CF-40AE-B4C6-C98DA3205C09}" type="datetimeFigureOut">
              <a:rPr lang="en-US" sz="1400" kern="0">
                <a:solidFill>
                  <a:srgbClr val="000000"/>
                </a:solidFill>
                <a:cs typeface="Arial" panose="020B0604020202020204"/>
                <a:sym typeface="Arial" panose="020B0604020202020204"/>
              </a:rPr>
            </a:fld>
            <a:endParaRPr lang="en-US" sz="1400" kern="0">
              <a:solidFill>
                <a:srgbClr val="000000"/>
              </a:solidFill>
              <a:cs typeface="Arial" panose="020B0604020202020204"/>
              <a:sym typeface="Arial" panose="020B0604020202020204"/>
            </a:endParaRPr>
          </a:p>
        </p:txBody>
      </p:sp>
      <p:sp>
        <p:nvSpPr>
          <p:cNvPr id="6" name="Footer Placeholder 5"/>
          <p:cNvSpPr>
            <a:spLocks noGrp="1"/>
          </p:cNvSpPr>
          <p:nvPr>
            <p:ph type="ftr" sz="quarter" idx="11"/>
          </p:nvPr>
        </p:nvSpPr>
        <p:spPr>
          <a:xfrm>
            <a:off x="3028950" y="6356352"/>
            <a:ext cx="3086100" cy="365125"/>
          </a:xfrm>
          <a:prstGeom prst="rect">
            <a:avLst/>
          </a:prstGeom>
        </p:spPr>
        <p:txBody>
          <a:bodyPr/>
          <a:lstStyle/>
          <a:p>
            <a:pPr>
              <a:buClr>
                <a:srgbClr val="000000"/>
              </a:buClr>
              <a:buFont typeface="Arial" panose="020B0604020202020204"/>
              <a:buNone/>
            </a:pPr>
            <a:endParaRPr lang="en-US" sz="1400" kern="0">
              <a:solidFill>
                <a:srgbClr val="000000"/>
              </a:solidFill>
              <a:cs typeface="Arial" panose="020B0604020202020204"/>
              <a:sym typeface="Arial" panose="020B0604020202020204"/>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595959"/>
                </a:solidFill>
              </a:rPr>
            </a:fld>
            <a:endParaRPr lang="en-US">
              <a:solidFill>
                <a:srgbClr val="595959"/>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matchingName="Title and body">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1182055" y="593367"/>
            <a:ext cx="7650271"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p:txBody>
      </p:sp>
      <p:sp>
        <p:nvSpPr>
          <p:cNvPr id="19" name="Google Shape;19;p4"/>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GB">
                <a:solidFill>
                  <a:srgbClr val="595959"/>
                </a:solidFill>
              </a:rPr>
            </a:fld>
            <a:endParaRPr>
              <a:solidFill>
                <a:srgbClr val="595959"/>
              </a:solidFill>
            </a:endParaRPr>
          </a:p>
        </p:txBody>
      </p:sp>
      <p:pic>
        <p:nvPicPr>
          <p:cNvPr id="5" name="Picture 4" descr="Logo, company name&#10;&#10;Description automatically generated"/>
          <p:cNvPicPr>
            <a:picLocks noChangeAspect="1"/>
          </p:cNvPicPr>
          <p:nvPr userDrawn="1"/>
        </p:nvPicPr>
        <p:blipFill>
          <a:blip r:embed="rId2"/>
          <a:stretch>
            <a:fillRect/>
          </a:stretch>
        </p:blipFill>
        <p:spPr>
          <a:xfrm>
            <a:off x="179968" y="6388"/>
            <a:ext cx="889000" cy="1185333"/>
          </a:xfrm>
          <a:prstGeom prst="rect">
            <a:avLst/>
          </a:prstGeom>
        </p:spPr>
      </p:pic>
      <p:sp>
        <p:nvSpPr>
          <p:cNvPr id="6" name="TextBox 5"/>
          <p:cNvSpPr txBox="1"/>
          <p:nvPr userDrawn="1"/>
        </p:nvSpPr>
        <p:spPr>
          <a:xfrm>
            <a:off x="0" y="6529841"/>
            <a:ext cx="1435008" cy="246221"/>
          </a:xfrm>
          <a:prstGeom prst="rect">
            <a:avLst/>
          </a:prstGeom>
          <a:noFill/>
        </p:spPr>
        <p:txBody>
          <a:bodyPr wrap="none" rtlCol="0">
            <a:spAutoFit/>
          </a:bodyPr>
          <a:lstStyle/>
          <a:p>
            <a:pPr>
              <a:buClr>
                <a:srgbClr val="000000"/>
              </a:buClr>
              <a:buFont typeface="Arial" panose="020B0604020202020204"/>
              <a:buNone/>
            </a:pPr>
            <a:r>
              <a:rPr lang="x-none" sz="1000" kern="0" dirty="0">
                <a:solidFill>
                  <a:srgbClr val="000000"/>
                </a:solidFill>
                <a:latin typeface="Abadi" panose="020F0502020204030204" pitchFamily="34" charset="0"/>
                <a:cs typeface="Arial" panose="020B0604020202020204"/>
                <a:sym typeface="Arial" panose="020B0604020202020204"/>
              </a:rPr>
              <a:t>www.aspireschool.org</a:t>
            </a:r>
            <a:endParaRPr lang="x-none" sz="1000" kern="0" dirty="0">
              <a:solidFill>
                <a:srgbClr val="000000"/>
              </a:solidFill>
              <a:latin typeface="Abadi" panose="020F0502020204030204" pitchFamily="34" charset="0"/>
              <a:cs typeface="Arial" panose="020B0604020202020204"/>
              <a:sym typeface="Arial" panose="020B0604020202020204"/>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matchingName="Title and two columns">
  <p:cSld name="Title and two 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1256373" y="593367"/>
            <a:ext cx="7575929"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a:spLocks noGrp="1"/>
          </p:cNvSpPr>
          <p:nvPr>
            <p:ph type="body" idx="1"/>
          </p:nvPr>
        </p:nvSpPr>
        <p:spPr>
          <a:xfrm>
            <a:off x="311700" y="1536633"/>
            <a:ext cx="3999900" cy="45552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p:txBody>
      </p:sp>
      <p:sp>
        <p:nvSpPr>
          <p:cNvPr id="23" name="Google Shape;23;p5"/>
          <p:cNvSpPr txBox="1">
            <a:spLocks noGrp="1"/>
          </p:cNvSpPr>
          <p:nvPr>
            <p:ph type="body" idx="2"/>
          </p:nvPr>
        </p:nvSpPr>
        <p:spPr>
          <a:xfrm>
            <a:off x="4832400" y="1536633"/>
            <a:ext cx="3999900" cy="45552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p:txBody>
      </p:sp>
      <p:sp>
        <p:nvSpPr>
          <p:cNvPr id="24" name="Google Shape;24;p5"/>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GB">
                <a:solidFill>
                  <a:srgbClr val="595959"/>
                </a:solidFill>
              </a:rPr>
            </a:fld>
            <a:endParaRPr>
              <a:solidFill>
                <a:srgbClr val="595959"/>
              </a:solidFill>
            </a:endParaRPr>
          </a:p>
        </p:txBody>
      </p:sp>
      <p:pic>
        <p:nvPicPr>
          <p:cNvPr id="6" name="Picture 5" descr="Logo, company name&#10;&#10;Description automatically generated"/>
          <p:cNvPicPr>
            <a:picLocks noChangeAspect="1"/>
          </p:cNvPicPr>
          <p:nvPr userDrawn="1"/>
        </p:nvPicPr>
        <p:blipFill>
          <a:blip r:embed="rId2"/>
          <a:stretch>
            <a:fillRect/>
          </a:stretch>
        </p:blipFill>
        <p:spPr>
          <a:xfrm>
            <a:off x="179968" y="6388"/>
            <a:ext cx="889000" cy="1185333"/>
          </a:xfrm>
          <a:prstGeom prst="rect">
            <a:avLst/>
          </a:prstGeom>
        </p:spPr>
      </p:pic>
      <p:sp>
        <p:nvSpPr>
          <p:cNvPr id="7" name="TextBox 6"/>
          <p:cNvSpPr txBox="1"/>
          <p:nvPr userDrawn="1"/>
        </p:nvSpPr>
        <p:spPr>
          <a:xfrm>
            <a:off x="0" y="6529841"/>
            <a:ext cx="1435008" cy="246221"/>
          </a:xfrm>
          <a:prstGeom prst="rect">
            <a:avLst/>
          </a:prstGeom>
          <a:noFill/>
        </p:spPr>
        <p:txBody>
          <a:bodyPr wrap="none" rtlCol="0">
            <a:spAutoFit/>
          </a:bodyPr>
          <a:lstStyle/>
          <a:p>
            <a:pPr>
              <a:buClr>
                <a:srgbClr val="000000"/>
              </a:buClr>
              <a:buFont typeface="Arial" panose="020B0604020202020204"/>
              <a:buNone/>
            </a:pPr>
            <a:r>
              <a:rPr lang="x-none" sz="1000" kern="0" dirty="0">
                <a:solidFill>
                  <a:srgbClr val="000000"/>
                </a:solidFill>
                <a:latin typeface="Abadi" panose="020F0502020204030204" pitchFamily="34" charset="0"/>
                <a:cs typeface="Arial" panose="020B0604020202020204"/>
                <a:sym typeface="Arial" panose="020B0604020202020204"/>
              </a:rPr>
              <a:t>www.aspireschool.org</a:t>
            </a:r>
            <a:endParaRPr lang="x-none" sz="1000" kern="0" dirty="0">
              <a:solidFill>
                <a:srgbClr val="000000"/>
              </a:solidFill>
              <a:latin typeface="Abadi" panose="020F0502020204030204" pitchFamily="34" charset="0"/>
              <a:cs typeface="Arial" panose="020B0604020202020204"/>
              <a:sym typeface="Arial" panose="020B0604020202020204"/>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matchingName="Title only">
  <p:cSld name="Title 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1293548" y="397380"/>
            <a:ext cx="7538759"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GB">
                <a:solidFill>
                  <a:srgbClr val="595959"/>
                </a:solidFill>
              </a:rPr>
            </a:fld>
            <a:endParaRPr>
              <a:solidFill>
                <a:srgbClr val="595959"/>
              </a:solidFill>
            </a:endParaRPr>
          </a:p>
        </p:txBody>
      </p:sp>
      <p:pic>
        <p:nvPicPr>
          <p:cNvPr id="4" name="Picture 3" descr="Logo, company name&#10;&#10;Description automatically generated"/>
          <p:cNvPicPr>
            <a:picLocks noChangeAspect="1"/>
          </p:cNvPicPr>
          <p:nvPr userDrawn="1"/>
        </p:nvPicPr>
        <p:blipFill>
          <a:blip r:embed="rId2"/>
          <a:stretch>
            <a:fillRect/>
          </a:stretch>
        </p:blipFill>
        <p:spPr>
          <a:xfrm>
            <a:off x="179968" y="6388"/>
            <a:ext cx="889000" cy="1185333"/>
          </a:xfrm>
          <a:prstGeom prst="rect">
            <a:avLst/>
          </a:prstGeom>
        </p:spPr>
      </p:pic>
      <p:sp>
        <p:nvSpPr>
          <p:cNvPr id="5" name="TextBox 4"/>
          <p:cNvSpPr txBox="1"/>
          <p:nvPr userDrawn="1"/>
        </p:nvSpPr>
        <p:spPr>
          <a:xfrm>
            <a:off x="0" y="6529841"/>
            <a:ext cx="1435008" cy="246221"/>
          </a:xfrm>
          <a:prstGeom prst="rect">
            <a:avLst/>
          </a:prstGeom>
          <a:noFill/>
        </p:spPr>
        <p:txBody>
          <a:bodyPr wrap="none" rtlCol="0">
            <a:spAutoFit/>
          </a:bodyPr>
          <a:lstStyle/>
          <a:p>
            <a:pPr>
              <a:buClr>
                <a:srgbClr val="000000"/>
              </a:buClr>
              <a:buFont typeface="Arial" panose="020B0604020202020204"/>
              <a:buNone/>
            </a:pPr>
            <a:r>
              <a:rPr lang="x-none" sz="1000" kern="0" dirty="0">
                <a:solidFill>
                  <a:srgbClr val="000000"/>
                </a:solidFill>
                <a:latin typeface="Abadi" panose="020F0502020204030204" pitchFamily="34" charset="0"/>
                <a:cs typeface="Arial" panose="020B0604020202020204"/>
                <a:sym typeface="Arial" panose="020B0604020202020204"/>
              </a:rPr>
              <a:t>www.aspireschool.org</a:t>
            </a:r>
            <a:endParaRPr lang="x-none" sz="1000" kern="0" dirty="0">
              <a:solidFill>
                <a:srgbClr val="000000"/>
              </a:solidFill>
              <a:latin typeface="Abadi" panose="020F0502020204030204" pitchFamily="34" charset="0"/>
              <a:cs typeface="Arial" panose="020B0604020202020204"/>
              <a:sym typeface="Arial" panose="020B0604020202020204"/>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1012924"/>
            <a:ext cx="2808000" cy="10076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dirty="0"/>
          </a:p>
        </p:txBody>
      </p:sp>
      <p:sp>
        <p:nvSpPr>
          <p:cNvPr id="30" name="Google Shape;30;p7"/>
          <p:cNvSpPr txBox="1">
            <a:spLocks noGrp="1"/>
          </p:cNvSpPr>
          <p:nvPr>
            <p:ph type="body" idx="1"/>
          </p:nvPr>
        </p:nvSpPr>
        <p:spPr>
          <a:xfrm>
            <a:off x="311700" y="2110517"/>
            <a:ext cx="2808000" cy="42392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dirty="0"/>
          </a:p>
        </p:txBody>
      </p:sp>
      <p:sp>
        <p:nvSpPr>
          <p:cNvPr id="31" name="Google Shape;31;p7"/>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GB">
                <a:solidFill>
                  <a:srgbClr val="595959"/>
                </a:solidFill>
              </a:rPr>
            </a:fld>
            <a:endParaRPr>
              <a:solidFill>
                <a:srgbClr val="595959"/>
              </a:solidFill>
            </a:endParaRPr>
          </a:p>
        </p:txBody>
      </p:sp>
      <p:pic>
        <p:nvPicPr>
          <p:cNvPr id="5" name="Picture 4" descr="Logo, company name&#10;&#10;Description automatically generated"/>
          <p:cNvPicPr>
            <a:picLocks noChangeAspect="1"/>
          </p:cNvPicPr>
          <p:nvPr userDrawn="1"/>
        </p:nvPicPr>
        <p:blipFill>
          <a:blip r:embed="rId2"/>
          <a:stretch>
            <a:fillRect/>
          </a:stretch>
        </p:blipFill>
        <p:spPr>
          <a:xfrm>
            <a:off x="179968" y="6388"/>
            <a:ext cx="889000" cy="1185333"/>
          </a:xfrm>
          <a:prstGeom prst="rect">
            <a:avLst/>
          </a:prstGeom>
        </p:spPr>
      </p:pic>
      <p:sp>
        <p:nvSpPr>
          <p:cNvPr id="6" name="TextBox 5"/>
          <p:cNvSpPr txBox="1"/>
          <p:nvPr userDrawn="1"/>
        </p:nvSpPr>
        <p:spPr>
          <a:xfrm>
            <a:off x="0" y="6529841"/>
            <a:ext cx="1435008" cy="246221"/>
          </a:xfrm>
          <a:prstGeom prst="rect">
            <a:avLst/>
          </a:prstGeom>
          <a:noFill/>
        </p:spPr>
        <p:txBody>
          <a:bodyPr wrap="none" rtlCol="0">
            <a:spAutoFit/>
          </a:bodyPr>
          <a:lstStyle/>
          <a:p>
            <a:pPr>
              <a:buClr>
                <a:srgbClr val="000000"/>
              </a:buClr>
              <a:buFont typeface="Arial" panose="020B0604020202020204"/>
              <a:buNone/>
            </a:pPr>
            <a:r>
              <a:rPr lang="x-none" sz="1000" kern="0" dirty="0">
                <a:solidFill>
                  <a:srgbClr val="000000"/>
                </a:solidFill>
                <a:latin typeface="Abadi" panose="020F0502020204030204" pitchFamily="34" charset="0"/>
                <a:cs typeface="Arial" panose="020B0604020202020204"/>
                <a:sym typeface="Arial" panose="020B0604020202020204"/>
              </a:rPr>
              <a:t>www.aspireschool.org</a:t>
            </a:r>
            <a:endParaRPr lang="x-none" sz="1000" kern="0" dirty="0">
              <a:solidFill>
                <a:srgbClr val="000000"/>
              </a:solidFill>
              <a:latin typeface="Abadi" panose="020F0502020204030204" pitchFamily="34" charset="0"/>
              <a:cs typeface="Arial" panose="020B0604020202020204"/>
              <a:sym typeface="Arial" panose="020B0604020202020204"/>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35"/>
        <p:cNvGrpSpPr/>
        <p:nvPr/>
      </p:nvGrpSpPr>
      <p:grpSpPr>
        <a:xfrm>
          <a:off x="0" y="0"/>
          <a:ext cx="0" cy="0"/>
          <a:chOff x="0" y="0"/>
          <a:chExt cx="0" cy="0"/>
        </a:xfrm>
      </p:grpSpPr>
      <p:sp>
        <p:nvSpPr>
          <p:cNvPr id="36" name="Google Shape;36;p9"/>
          <p:cNvSpPr/>
          <p:nvPr/>
        </p:nvSpPr>
        <p:spPr>
          <a:xfrm>
            <a:off x="4572000" y="-167"/>
            <a:ext cx="4572000" cy="6858000"/>
          </a:xfrm>
          <a:prstGeom prst="rect">
            <a:avLst/>
          </a:prstGeom>
          <a:solidFill>
            <a:schemeClr val="lt2"/>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37" name="Google Shape;37;p9"/>
          <p:cNvSpPr txBox="1">
            <a:spLocks noGrp="1"/>
          </p:cNvSpPr>
          <p:nvPr>
            <p:ph type="title"/>
          </p:nvPr>
        </p:nvSpPr>
        <p:spPr>
          <a:xfrm>
            <a:off x="265500" y="1644233"/>
            <a:ext cx="4045200" cy="19764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a:spLocks noGrp="1"/>
          </p:cNvSpPr>
          <p:nvPr>
            <p:ph type="subTitle" idx="1"/>
          </p:nvPr>
        </p:nvSpPr>
        <p:spPr>
          <a:xfrm>
            <a:off x="265500" y="3737433"/>
            <a:ext cx="4045200" cy="16468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a:spLocks noGrp="1"/>
          </p:cNvSpPr>
          <p:nvPr>
            <p:ph type="body" idx="2"/>
          </p:nvPr>
        </p:nvSpPr>
        <p:spPr>
          <a:xfrm>
            <a:off x="4939500" y="965433"/>
            <a:ext cx="3837000" cy="49268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p:txBody>
      </p:sp>
      <p:sp>
        <p:nvSpPr>
          <p:cNvPr id="40" name="Google Shape;40;p9"/>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GB">
                <a:solidFill>
                  <a:srgbClr val="595959"/>
                </a:solidFill>
              </a:rPr>
            </a:fld>
            <a:endParaRPr>
              <a:solidFill>
                <a:srgbClr val="595959"/>
              </a:solidFill>
            </a:endParaRPr>
          </a:p>
        </p:txBody>
      </p:sp>
      <p:pic>
        <p:nvPicPr>
          <p:cNvPr id="7" name="Picture 6" descr="Logo, company name&#10;&#10;Description automatically generated"/>
          <p:cNvPicPr>
            <a:picLocks noChangeAspect="1"/>
          </p:cNvPicPr>
          <p:nvPr userDrawn="1"/>
        </p:nvPicPr>
        <p:blipFill>
          <a:blip r:embed="rId2"/>
          <a:stretch>
            <a:fillRect/>
          </a:stretch>
        </p:blipFill>
        <p:spPr>
          <a:xfrm>
            <a:off x="179968" y="6388"/>
            <a:ext cx="889000" cy="1185333"/>
          </a:xfrm>
          <a:prstGeom prst="rect">
            <a:avLst/>
          </a:prstGeom>
        </p:spPr>
      </p:pic>
      <p:sp>
        <p:nvSpPr>
          <p:cNvPr id="8" name="TextBox 7"/>
          <p:cNvSpPr txBox="1"/>
          <p:nvPr userDrawn="1"/>
        </p:nvSpPr>
        <p:spPr>
          <a:xfrm>
            <a:off x="0" y="6529841"/>
            <a:ext cx="1435008" cy="246221"/>
          </a:xfrm>
          <a:prstGeom prst="rect">
            <a:avLst/>
          </a:prstGeom>
          <a:noFill/>
        </p:spPr>
        <p:txBody>
          <a:bodyPr wrap="none" rtlCol="0">
            <a:spAutoFit/>
          </a:bodyPr>
          <a:lstStyle/>
          <a:p>
            <a:pPr>
              <a:buClr>
                <a:srgbClr val="000000"/>
              </a:buClr>
              <a:buFont typeface="Arial" panose="020B0604020202020204"/>
              <a:buNone/>
            </a:pPr>
            <a:r>
              <a:rPr lang="x-none" sz="1000" kern="0" dirty="0">
                <a:solidFill>
                  <a:srgbClr val="000000"/>
                </a:solidFill>
                <a:latin typeface="Abadi" panose="020F0502020204030204" pitchFamily="34" charset="0"/>
                <a:cs typeface="Arial" panose="020B0604020202020204"/>
                <a:sym typeface="Arial" panose="020B0604020202020204"/>
              </a:rPr>
              <a:t>www.aspireschool.org</a:t>
            </a:r>
            <a:endParaRPr lang="x-none" sz="1000" kern="0" dirty="0">
              <a:solidFill>
                <a:srgbClr val="000000"/>
              </a:solidFill>
              <a:latin typeface="Abadi" panose="020F0502020204030204" pitchFamily="34" charset="0"/>
              <a:cs typeface="Arial" panose="020B0604020202020204"/>
              <a:sym typeface="Arial" panose="020B0604020202020204"/>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5640767"/>
            <a:ext cx="5998800" cy="8068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p:txBody>
      </p:sp>
      <p:sp>
        <p:nvSpPr>
          <p:cNvPr id="43" name="Google Shape;43;p10"/>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GB">
                <a:solidFill>
                  <a:srgbClr val="595959"/>
                </a:solidFill>
              </a:rPr>
            </a:fld>
            <a:endParaRPr>
              <a:solidFill>
                <a:srgbClr val="595959"/>
              </a:solidFill>
            </a:endParaRPr>
          </a:p>
        </p:txBody>
      </p:sp>
      <p:pic>
        <p:nvPicPr>
          <p:cNvPr id="4" name="Picture 3" descr="Logo, company name&#10;&#10;Description automatically generated"/>
          <p:cNvPicPr>
            <a:picLocks noChangeAspect="1"/>
          </p:cNvPicPr>
          <p:nvPr userDrawn="1"/>
        </p:nvPicPr>
        <p:blipFill>
          <a:blip r:embed="rId2"/>
          <a:stretch>
            <a:fillRect/>
          </a:stretch>
        </p:blipFill>
        <p:spPr>
          <a:xfrm>
            <a:off x="179968" y="6388"/>
            <a:ext cx="889000" cy="1185333"/>
          </a:xfrm>
          <a:prstGeom prst="rect">
            <a:avLst/>
          </a:prstGeom>
        </p:spPr>
      </p:pic>
      <p:sp>
        <p:nvSpPr>
          <p:cNvPr id="5" name="TextBox 4"/>
          <p:cNvSpPr txBox="1"/>
          <p:nvPr userDrawn="1"/>
        </p:nvSpPr>
        <p:spPr>
          <a:xfrm>
            <a:off x="0" y="6529841"/>
            <a:ext cx="1435008" cy="246221"/>
          </a:xfrm>
          <a:prstGeom prst="rect">
            <a:avLst/>
          </a:prstGeom>
          <a:noFill/>
        </p:spPr>
        <p:txBody>
          <a:bodyPr wrap="none" rtlCol="0">
            <a:spAutoFit/>
          </a:bodyPr>
          <a:lstStyle/>
          <a:p>
            <a:pPr>
              <a:buClr>
                <a:srgbClr val="000000"/>
              </a:buClr>
              <a:buFont typeface="Arial" panose="020B0604020202020204"/>
              <a:buNone/>
            </a:pPr>
            <a:r>
              <a:rPr lang="x-none" sz="1000" kern="0" dirty="0">
                <a:solidFill>
                  <a:srgbClr val="000000"/>
                </a:solidFill>
                <a:latin typeface="Abadi" panose="020F0502020204030204" pitchFamily="34" charset="0"/>
                <a:cs typeface="Arial" panose="020B0604020202020204"/>
                <a:sym typeface="Arial" panose="020B0604020202020204"/>
              </a:rPr>
              <a:t>www.aspireschool.org</a:t>
            </a:r>
            <a:endParaRPr lang="x-none" sz="1000" kern="0" dirty="0">
              <a:solidFill>
                <a:srgbClr val="000000"/>
              </a:solidFill>
              <a:latin typeface="Abadi" panose="020F0502020204030204" pitchFamily="34" charset="0"/>
              <a:cs typeface="Arial" panose="020B0604020202020204"/>
              <a:sym typeface="Arial" panose="020B0604020202020204"/>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474833"/>
            <a:ext cx="8520600" cy="26180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4202967"/>
            <a:ext cx="8520600" cy="17344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p:txBody>
      </p:sp>
      <p:sp>
        <p:nvSpPr>
          <p:cNvPr id="47" name="Google Shape;47;p11"/>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GB">
                <a:solidFill>
                  <a:srgbClr val="595959"/>
                </a:solidFill>
              </a:rPr>
            </a:fld>
            <a:endParaRPr>
              <a:solidFill>
                <a:srgbClr val="595959"/>
              </a:solidFill>
            </a:endParaRPr>
          </a:p>
        </p:txBody>
      </p:sp>
      <p:pic>
        <p:nvPicPr>
          <p:cNvPr id="5" name="Picture 4" descr="Logo, company name&#10;&#10;Description automatically generated"/>
          <p:cNvPicPr>
            <a:picLocks noChangeAspect="1"/>
          </p:cNvPicPr>
          <p:nvPr userDrawn="1"/>
        </p:nvPicPr>
        <p:blipFill>
          <a:blip r:embed="rId2"/>
          <a:stretch>
            <a:fillRect/>
          </a:stretch>
        </p:blipFill>
        <p:spPr>
          <a:xfrm>
            <a:off x="179968" y="6388"/>
            <a:ext cx="889000" cy="1185333"/>
          </a:xfrm>
          <a:prstGeom prst="rect">
            <a:avLst/>
          </a:prstGeom>
        </p:spPr>
      </p:pic>
      <p:sp>
        <p:nvSpPr>
          <p:cNvPr id="6" name="TextBox 5"/>
          <p:cNvSpPr txBox="1"/>
          <p:nvPr userDrawn="1"/>
        </p:nvSpPr>
        <p:spPr>
          <a:xfrm>
            <a:off x="0" y="6529841"/>
            <a:ext cx="1435008" cy="246221"/>
          </a:xfrm>
          <a:prstGeom prst="rect">
            <a:avLst/>
          </a:prstGeom>
          <a:noFill/>
        </p:spPr>
        <p:txBody>
          <a:bodyPr wrap="none" rtlCol="0">
            <a:spAutoFit/>
          </a:bodyPr>
          <a:lstStyle/>
          <a:p>
            <a:pPr>
              <a:buClr>
                <a:srgbClr val="000000"/>
              </a:buClr>
              <a:buFont typeface="Arial" panose="020B0604020202020204"/>
              <a:buNone/>
            </a:pPr>
            <a:r>
              <a:rPr lang="x-none" sz="1000" kern="0" dirty="0">
                <a:solidFill>
                  <a:srgbClr val="000000"/>
                </a:solidFill>
                <a:latin typeface="Abadi" panose="020F0502020204030204" pitchFamily="34" charset="0"/>
                <a:cs typeface="Arial" panose="020B0604020202020204"/>
                <a:sym typeface="Arial" panose="020B0604020202020204"/>
              </a:rPr>
              <a:t>www.aspireschool.org</a:t>
            </a:r>
            <a:endParaRPr lang="x-none" sz="1000" kern="0" dirty="0">
              <a:solidFill>
                <a:srgbClr val="000000"/>
              </a:solidFill>
              <a:latin typeface="Abadi" panose="020F0502020204030204" pitchFamily="34" charset="0"/>
              <a:cs typeface="Arial" panose="020B0604020202020204"/>
              <a:sym typeface="Arial" panose="020B0604020202020204"/>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image" Target="../media/image1.png"/><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0"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28.xml"/><Relationship Id="rId8" Type="http://schemas.openxmlformats.org/officeDocument/2006/relationships/slideLayout" Target="../slideLayouts/slideLayout27.xml"/><Relationship Id="rId7" Type="http://schemas.openxmlformats.org/officeDocument/2006/relationships/slideLayout" Target="../slideLayouts/slideLayout26.xml"/><Relationship Id="rId6" Type="http://schemas.openxmlformats.org/officeDocument/2006/relationships/slideLayout" Target="../slideLayouts/slideLayout25.xml"/><Relationship Id="rId5" Type="http://schemas.openxmlformats.org/officeDocument/2006/relationships/slideLayout" Target="../slideLayouts/slideLayout24.xml"/><Relationship Id="rId4" Type="http://schemas.openxmlformats.org/officeDocument/2006/relationships/slideLayout" Target="../slideLayouts/slideLayout23.xml"/><Relationship Id="rId3" Type="http://schemas.openxmlformats.org/officeDocument/2006/relationships/slideLayout" Target="../slideLayouts/slideLayout22.xml"/><Relationship Id="rId2" Type="http://schemas.openxmlformats.org/officeDocument/2006/relationships/slideLayout" Target="../slideLayouts/slideLayout21.xml"/><Relationship Id="rId11" Type="http://schemas.openxmlformats.org/officeDocument/2006/relationships/theme" Target="../theme/theme3.xml"/><Relationship Id="rId10" Type="http://schemas.openxmlformats.org/officeDocument/2006/relationships/image" Target="../media/image1.png"/><Relationship Id="rId1"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300976" y="593367"/>
            <a:ext cx="7531324" cy="7636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Font typeface="Fira Sans"/>
              <a:buNone/>
              <a:defRPr sz="2800">
                <a:solidFill>
                  <a:schemeClr val="dk1"/>
                </a:solidFill>
                <a:latin typeface="Fira Sans"/>
                <a:ea typeface="Fira Sans"/>
                <a:cs typeface="Fira Sans"/>
                <a:sym typeface="Fira Sans"/>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dirty="0"/>
          </a:p>
        </p:txBody>
      </p:sp>
      <p:sp>
        <p:nvSpPr>
          <p:cNvPr id="7" name="Google Shape;7;p1"/>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Fira Sans"/>
              <a:buChar char="●"/>
              <a:defRPr sz="1800">
                <a:solidFill>
                  <a:schemeClr val="dk2"/>
                </a:solidFill>
                <a:latin typeface="Fira Sans"/>
                <a:ea typeface="Fira Sans"/>
                <a:cs typeface="Fira Sans"/>
                <a:sym typeface="Fira Sans"/>
              </a:defRPr>
            </a:lvl1pPr>
            <a:lvl2pPr marL="914400" lvl="1" indent="-317500">
              <a:lnSpc>
                <a:spcPct val="115000"/>
              </a:lnSpc>
              <a:spcBef>
                <a:spcPts val="1600"/>
              </a:spcBef>
              <a:spcAft>
                <a:spcPts val="0"/>
              </a:spcAft>
              <a:buClr>
                <a:schemeClr val="dk2"/>
              </a:buClr>
              <a:buSzPts val="1400"/>
              <a:buFont typeface="Fira Sans"/>
              <a:buChar char="○"/>
              <a:defRPr>
                <a:solidFill>
                  <a:schemeClr val="dk2"/>
                </a:solidFill>
                <a:latin typeface="Fira Sans"/>
                <a:ea typeface="Fira Sans"/>
                <a:cs typeface="Fira Sans"/>
                <a:sym typeface="Fira Sans"/>
              </a:defRPr>
            </a:lvl2pPr>
            <a:lvl3pPr marL="1371600" lvl="2" indent="-317500">
              <a:lnSpc>
                <a:spcPct val="115000"/>
              </a:lnSpc>
              <a:spcBef>
                <a:spcPts val="1600"/>
              </a:spcBef>
              <a:spcAft>
                <a:spcPts val="0"/>
              </a:spcAft>
              <a:buClr>
                <a:schemeClr val="dk2"/>
              </a:buClr>
              <a:buSzPts val="1400"/>
              <a:buFont typeface="Fira Sans"/>
              <a:buChar char="■"/>
              <a:defRPr>
                <a:solidFill>
                  <a:schemeClr val="dk2"/>
                </a:solidFill>
                <a:latin typeface="Fira Sans"/>
                <a:ea typeface="Fira Sans"/>
                <a:cs typeface="Fira Sans"/>
                <a:sym typeface="Fira Sans"/>
              </a:defRPr>
            </a:lvl3pPr>
            <a:lvl4pPr marL="1828800" lvl="3" indent="-317500">
              <a:lnSpc>
                <a:spcPct val="115000"/>
              </a:lnSpc>
              <a:spcBef>
                <a:spcPts val="1600"/>
              </a:spcBef>
              <a:spcAft>
                <a:spcPts val="0"/>
              </a:spcAft>
              <a:buClr>
                <a:schemeClr val="dk2"/>
              </a:buClr>
              <a:buSzPts val="1400"/>
              <a:buFont typeface="Fira Sans"/>
              <a:buChar char="●"/>
              <a:defRPr>
                <a:solidFill>
                  <a:schemeClr val="dk2"/>
                </a:solidFill>
                <a:latin typeface="Fira Sans"/>
                <a:ea typeface="Fira Sans"/>
                <a:cs typeface="Fira Sans"/>
                <a:sym typeface="Fira Sans"/>
              </a:defRPr>
            </a:lvl4pPr>
            <a:lvl5pPr marL="2286000" lvl="4" indent="-317500">
              <a:lnSpc>
                <a:spcPct val="115000"/>
              </a:lnSpc>
              <a:spcBef>
                <a:spcPts val="1600"/>
              </a:spcBef>
              <a:spcAft>
                <a:spcPts val="0"/>
              </a:spcAft>
              <a:buClr>
                <a:schemeClr val="dk2"/>
              </a:buClr>
              <a:buSzPts val="1400"/>
              <a:buFont typeface="Fira Sans"/>
              <a:buChar char="○"/>
              <a:defRPr>
                <a:solidFill>
                  <a:schemeClr val="dk2"/>
                </a:solidFill>
                <a:latin typeface="Fira Sans"/>
                <a:ea typeface="Fira Sans"/>
                <a:cs typeface="Fira Sans"/>
                <a:sym typeface="Fira Sans"/>
              </a:defRPr>
            </a:lvl5pPr>
            <a:lvl6pPr marL="2743200" lvl="5" indent="-317500">
              <a:lnSpc>
                <a:spcPct val="115000"/>
              </a:lnSpc>
              <a:spcBef>
                <a:spcPts val="1600"/>
              </a:spcBef>
              <a:spcAft>
                <a:spcPts val="0"/>
              </a:spcAft>
              <a:buClr>
                <a:schemeClr val="dk2"/>
              </a:buClr>
              <a:buSzPts val="1400"/>
              <a:buFont typeface="Fira Sans"/>
              <a:buChar char="■"/>
              <a:defRPr>
                <a:solidFill>
                  <a:schemeClr val="dk2"/>
                </a:solidFill>
                <a:latin typeface="Fira Sans"/>
                <a:ea typeface="Fira Sans"/>
                <a:cs typeface="Fira Sans"/>
                <a:sym typeface="Fira Sans"/>
              </a:defRPr>
            </a:lvl6pPr>
            <a:lvl7pPr marL="3200400" lvl="6" indent="-317500">
              <a:lnSpc>
                <a:spcPct val="115000"/>
              </a:lnSpc>
              <a:spcBef>
                <a:spcPts val="1600"/>
              </a:spcBef>
              <a:spcAft>
                <a:spcPts val="0"/>
              </a:spcAft>
              <a:buClr>
                <a:schemeClr val="dk2"/>
              </a:buClr>
              <a:buSzPts val="1400"/>
              <a:buFont typeface="Fira Sans"/>
              <a:buChar char="●"/>
              <a:defRPr>
                <a:solidFill>
                  <a:schemeClr val="dk2"/>
                </a:solidFill>
                <a:latin typeface="Fira Sans"/>
                <a:ea typeface="Fira Sans"/>
                <a:cs typeface="Fira Sans"/>
                <a:sym typeface="Fira Sans"/>
              </a:defRPr>
            </a:lvl7pPr>
            <a:lvl8pPr marL="3657600" lvl="7" indent="-317500">
              <a:lnSpc>
                <a:spcPct val="115000"/>
              </a:lnSpc>
              <a:spcBef>
                <a:spcPts val="1600"/>
              </a:spcBef>
              <a:spcAft>
                <a:spcPts val="0"/>
              </a:spcAft>
              <a:buClr>
                <a:schemeClr val="dk2"/>
              </a:buClr>
              <a:buSzPts val="1400"/>
              <a:buFont typeface="Fira Sans"/>
              <a:buChar char="○"/>
              <a:defRPr>
                <a:solidFill>
                  <a:schemeClr val="dk2"/>
                </a:solidFill>
                <a:latin typeface="Fira Sans"/>
                <a:ea typeface="Fira Sans"/>
                <a:cs typeface="Fira Sans"/>
                <a:sym typeface="Fira Sans"/>
              </a:defRPr>
            </a:lvl8pPr>
            <a:lvl9pPr marL="4114800" lvl="8" indent="-317500">
              <a:lnSpc>
                <a:spcPct val="115000"/>
              </a:lnSpc>
              <a:spcBef>
                <a:spcPts val="1600"/>
              </a:spcBef>
              <a:spcAft>
                <a:spcPts val="1600"/>
              </a:spcAft>
              <a:buClr>
                <a:schemeClr val="dk2"/>
              </a:buClr>
              <a:buSzPts val="1400"/>
              <a:buFont typeface="Fira Sans"/>
              <a:buChar char="■"/>
              <a:defRPr>
                <a:solidFill>
                  <a:schemeClr val="dk2"/>
                </a:solidFill>
                <a:latin typeface="Fira Sans"/>
                <a:ea typeface="Fira Sans"/>
                <a:cs typeface="Fira Sans"/>
                <a:sym typeface="Fira Sans"/>
              </a:defRPr>
            </a:lvl9pPr>
          </a:lstStyle>
          <a:p/>
        </p:txBody>
      </p:sp>
      <p:sp>
        <p:nvSpPr>
          <p:cNvPr id="8" name="Google Shape;8;p1"/>
          <p:cNvSpPr txBox="1">
            <a:spLocks noGrp="1"/>
          </p:cNvSpPr>
          <p:nvPr>
            <p:ph type="sldNum" idx="12"/>
          </p:nvPr>
        </p:nvSpPr>
        <p:spPr>
          <a:xfrm>
            <a:off x="8472458" y="6217623"/>
            <a:ext cx="548700" cy="5248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a:buClr>
                <a:srgbClr val="000000"/>
              </a:buClr>
              <a:buFont typeface="Arial" panose="020B0604020202020204"/>
              <a:buNone/>
            </a:pPr>
            <a:fld id="{00000000-1234-1234-1234-123412341234}" type="slidenum">
              <a:rPr lang="en-GB" kern="0">
                <a:solidFill>
                  <a:srgbClr val="595959"/>
                </a:solidFill>
                <a:cs typeface="Arial" panose="020B0604020202020204"/>
                <a:sym typeface="Arial" panose="020B0604020202020204"/>
              </a:rPr>
            </a:fld>
            <a:endParaRPr kern="0">
              <a:solidFill>
                <a:srgbClr val="595959"/>
              </a:solidFill>
              <a:cs typeface="Arial" panose="020B0604020202020204"/>
              <a:sym typeface="Arial" panose="020B0604020202020204"/>
            </a:endParaRPr>
          </a:p>
        </p:txBody>
      </p:sp>
      <p:pic>
        <p:nvPicPr>
          <p:cNvPr id="5" name="Picture 4" descr="Logo, company name&#10;&#10;Description automatically generated"/>
          <p:cNvPicPr>
            <a:picLocks noChangeAspect="1"/>
          </p:cNvPicPr>
          <p:nvPr userDrawn="1"/>
        </p:nvPicPr>
        <p:blipFill>
          <a:blip r:embed="rId12"/>
          <a:stretch>
            <a:fillRect/>
          </a:stretch>
        </p:blipFill>
        <p:spPr>
          <a:xfrm>
            <a:off x="179968" y="6388"/>
            <a:ext cx="889000" cy="1185333"/>
          </a:xfrm>
          <a:prstGeom prst="rect">
            <a:avLst/>
          </a:prstGeom>
        </p:spPr>
      </p:pic>
      <p:sp>
        <p:nvSpPr>
          <p:cNvPr id="9" name="TextBox 8"/>
          <p:cNvSpPr txBox="1"/>
          <p:nvPr userDrawn="1"/>
        </p:nvSpPr>
        <p:spPr>
          <a:xfrm>
            <a:off x="0" y="6529841"/>
            <a:ext cx="1435008" cy="246221"/>
          </a:xfrm>
          <a:prstGeom prst="rect">
            <a:avLst/>
          </a:prstGeom>
          <a:noFill/>
        </p:spPr>
        <p:txBody>
          <a:bodyPr wrap="none" rtlCol="0">
            <a:spAutoFit/>
          </a:bodyPr>
          <a:lstStyle/>
          <a:p>
            <a:pPr>
              <a:buClr>
                <a:srgbClr val="000000"/>
              </a:buClr>
              <a:buFont typeface="Arial" panose="020B0604020202020204"/>
              <a:buNone/>
            </a:pPr>
            <a:r>
              <a:rPr lang="x-none" sz="1000" kern="0" dirty="0">
                <a:solidFill>
                  <a:srgbClr val="000000"/>
                </a:solidFill>
                <a:latin typeface="Abadi" panose="020F0502020204030204" pitchFamily="34" charset="0"/>
                <a:cs typeface="Arial" panose="020B0604020202020204"/>
                <a:sym typeface="Arial" panose="020B0604020202020204"/>
              </a:rPr>
              <a:t>www.aspireschool.org</a:t>
            </a:r>
            <a:endParaRPr lang="x-none" sz="1000" kern="0" dirty="0">
              <a:solidFill>
                <a:srgbClr val="000000"/>
              </a:solidFill>
              <a:latin typeface="Abadi" panose="020F0502020204030204" pitchFamily="34" charset="0"/>
              <a:cs typeface="Arial" panose="020B0604020202020204"/>
              <a:sym typeface="Arial" panose="020B0604020202020204"/>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300976" y="593367"/>
            <a:ext cx="7531324" cy="7636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Font typeface="Fira Sans"/>
              <a:buNone/>
              <a:defRPr sz="2800">
                <a:solidFill>
                  <a:schemeClr val="dk1"/>
                </a:solidFill>
                <a:latin typeface="Fira Sans"/>
                <a:ea typeface="Fira Sans"/>
                <a:cs typeface="Fira Sans"/>
                <a:sym typeface="Fira Sans"/>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dirty="0"/>
          </a:p>
        </p:txBody>
      </p:sp>
      <p:sp>
        <p:nvSpPr>
          <p:cNvPr id="7" name="Google Shape;7;p1"/>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Fira Sans"/>
              <a:buChar char="●"/>
              <a:defRPr sz="1800">
                <a:solidFill>
                  <a:schemeClr val="dk2"/>
                </a:solidFill>
                <a:latin typeface="Fira Sans"/>
                <a:ea typeface="Fira Sans"/>
                <a:cs typeface="Fira Sans"/>
                <a:sym typeface="Fira Sans"/>
              </a:defRPr>
            </a:lvl1pPr>
            <a:lvl2pPr marL="914400" lvl="1" indent="-317500">
              <a:lnSpc>
                <a:spcPct val="115000"/>
              </a:lnSpc>
              <a:spcBef>
                <a:spcPts val="1600"/>
              </a:spcBef>
              <a:spcAft>
                <a:spcPts val="0"/>
              </a:spcAft>
              <a:buClr>
                <a:schemeClr val="dk2"/>
              </a:buClr>
              <a:buSzPts val="1400"/>
              <a:buFont typeface="Fira Sans"/>
              <a:buChar char="○"/>
              <a:defRPr>
                <a:solidFill>
                  <a:schemeClr val="dk2"/>
                </a:solidFill>
                <a:latin typeface="Fira Sans"/>
                <a:ea typeface="Fira Sans"/>
                <a:cs typeface="Fira Sans"/>
                <a:sym typeface="Fira Sans"/>
              </a:defRPr>
            </a:lvl2pPr>
            <a:lvl3pPr marL="1371600" lvl="2" indent="-317500">
              <a:lnSpc>
                <a:spcPct val="115000"/>
              </a:lnSpc>
              <a:spcBef>
                <a:spcPts val="1600"/>
              </a:spcBef>
              <a:spcAft>
                <a:spcPts val="0"/>
              </a:spcAft>
              <a:buClr>
                <a:schemeClr val="dk2"/>
              </a:buClr>
              <a:buSzPts val="1400"/>
              <a:buFont typeface="Fira Sans"/>
              <a:buChar char="■"/>
              <a:defRPr>
                <a:solidFill>
                  <a:schemeClr val="dk2"/>
                </a:solidFill>
                <a:latin typeface="Fira Sans"/>
                <a:ea typeface="Fira Sans"/>
                <a:cs typeface="Fira Sans"/>
                <a:sym typeface="Fira Sans"/>
              </a:defRPr>
            </a:lvl3pPr>
            <a:lvl4pPr marL="1828800" lvl="3" indent="-317500">
              <a:lnSpc>
                <a:spcPct val="115000"/>
              </a:lnSpc>
              <a:spcBef>
                <a:spcPts val="1600"/>
              </a:spcBef>
              <a:spcAft>
                <a:spcPts val="0"/>
              </a:spcAft>
              <a:buClr>
                <a:schemeClr val="dk2"/>
              </a:buClr>
              <a:buSzPts val="1400"/>
              <a:buFont typeface="Fira Sans"/>
              <a:buChar char="●"/>
              <a:defRPr>
                <a:solidFill>
                  <a:schemeClr val="dk2"/>
                </a:solidFill>
                <a:latin typeface="Fira Sans"/>
                <a:ea typeface="Fira Sans"/>
                <a:cs typeface="Fira Sans"/>
                <a:sym typeface="Fira Sans"/>
              </a:defRPr>
            </a:lvl4pPr>
            <a:lvl5pPr marL="2286000" lvl="4" indent="-317500">
              <a:lnSpc>
                <a:spcPct val="115000"/>
              </a:lnSpc>
              <a:spcBef>
                <a:spcPts val="1600"/>
              </a:spcBef>
              <a:spcAft>
                <a:spcPts val="0"/>
              </a:spcAft>
              <a:buClr>
                <a:schemeClr val="dk2"/>
              </a:buClr>
              <a:buSzPts val="1400"/>
              <a:buFont typeface="Fira Sans"/>
              <a:buChar char="○"/>
              <a:defRPr>
                <a:solidFill>
                  <a:schemeClr val="dk2"/>
                </a:solidFill>
                <a:latin typeface="Fira Sans"/>
                <a:ea typeface="Fira Sans"/>
                <a:cs typeface="Fira Sans"/>
                <a:sym typeface="Fira Sans"/>
              </a:defRPr>
            </a:lvl5pPr>
            <a:lvl6pPr marL="2743200" lvl="5" indent="-317500">
              <a:lnSpc>
                <a:spcPct val="115000"/>
              </a:lnSpc>
              <a:spcBef>
                <a:spcPts val="1600"/>
              </a:spcBef>
              <a:spcAft>
                <a:spcPts val="0"/>
              </a:spcAft>
              <a:buClr>
                <a:schemeClr val="dk2"/>
              </a:buClr>
              <a:buSzPts val="1400"/>
              <a:buFont typeface="Fira Sans"/>
              <a:buChar char="■"/>
              <a:defRPr>
                <a:solidFill>
                  <a:schemeClr val="dk2"/>
                </a:solidFill>
                <a:latin typeface="Fira Sans"/>
                <a:ea typeface="Fira Sans"/>
                <a:cs typeface="Fira Sans"/>
                <a:sym typeface="Fira Sans"/>
              </a:defRPr>
            </a:lvl6pPr>
            <a:lvl7pPr marL="3200400" lvl="6" indent="-317500">
              <a:lnSpc>
                <a:spcPct val="115000"/>
              </a:lnSpc>
              <a:spcBef>
                <a:spcPts val="1600"/>
              </a:spcBef>
              <a:spcAft>
                <a:spcPts val="0"/>
              </a:spcAft>
              <a:buClr>
                <a:schemeClr val="dk2"/>
              </a:buClr>
              <a:buSzPts val="1400"/>
              <a:buFont typeface="Fira Sans"/>
              <a:buChar char="●"/>
              <a:defRPr>
                <a:solidFill>
                  <a:schemeClr val="dk2"/>
                </a:solidFill>
                <a:latin typeface="Fira Sans"/>
                <a:ea typeface="Fira Sans"/>
                <a:cs typeface="Fira Sans"/>
                <a:sym typeface="Fira Sans"/>
              </a:defRPr>
            </a:lvl7pPr>
            <a:lvl8pPr marL="3657600" lvl="7" indent="-317500">
              <a:lnSpc>
                <a:spcPct val="115000"/>
              </a:lnSpc>
              <a:spcBef>
                <a:spcPts val="1600"/>
              </a:spcBef>
              <a:spcAft>
                <a:spcPts val="0"/>
              </a:spcAft>
              <a:buClr>
                <a:schemeClr val="dk2"/>
              </a:buClr>
              <a:buSzPts val="1400"/>
              <a:buFont typeface="Fira Sans"/>
              <a:buChar char="○"/>
              <a:defRPr>
                <a:solidFill>
                  <a:schemeClr val="dk2"/>
                </a:solidFill>
                <a:latin typeface="Fira Sans"/>
                <a:ea typeface="Fira Sans"/>
                <a:cs typeface="Fira Sans"/>
                <a:sym typeface="Fira Sans"/>
              </a:defRPr>
            </a:lvl8pPr>
            <a:lvl9pPr marL="4114800" lvl="8" indent="-317500">
              <a:lnSpc>
                <a:spcPct val="115000"/>
              </a:lnSpc>
              <a:spcBef>
                <a:spcPts val="1600"/>
              </a:spcBef>
              <a:spcAft>
                <a:spcPts val="1600"/>
              </a:spcAft>
              <a:buClr>
                <a:schemeClr val="dk2"/>
              </a:buClr>
              <a:buSzPts val="1400"/>
              <a:buFont typeface="Fira Sans"/>
              <a:buChar char="■"/>
              <a:defRPr>
                <a:solidFill>
                  <a:schemeClr val="dk2"/>
                </a:solidFill>
                <a:latin typeface="Fira Sans"/>
                <a:ea typeface="Fira Sans"/>
                <a:cs typeface="Fira Sans"/>
                <a:sym typeface="Fira Sans"/>
              </a:defRPr>
            </a:lvl9pPr>
          </a:lstStyle>
          <a:p/>
        </p:txBody>
      </p:sp>
      <p:sp>
        <p:nvSpPr>
          <p:cNvPr id="8" name="Google Shape;8;p1"/>
          <p:cNvSpPr txBox="1">
            <a:spLocks noGrp="1"/>
          </p:cNvSpPr>
          <p:nvPr>
            <p:ph type="sldNum" idx="12"/>
          </p:nvPr>
        </p:nvSpPr>
        <p:spPr>
          <a:xfrm>
            <a:off x="8472458" y="6217623"/>
            <a:ext cx="548700" cy="5248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a:buClr>
                <a:srgbClr val="000000"/>
              </a:buClr>
              <a:buFont typeface="Arial" panose="020B0604020202020204"/>
              <a:buNone/>
            </a:pPr>
            <a:fld id="{00000000-1234-1234-1234-123412341234}" type="slidenum">
              <a:rPr lang="en-GB" kern="0">
                <a:solidFill>
                  <a:srgbClr val="595959"/>
                </a:solidFill>
                <a:cs typeface="Arial" panose="020B0604020202020204"/>
                <a:sym typeface="Arial" panose="020B0604020202020204"/>
              </a:rPr>
            </a:fld>
            <a:endParaRPr kern="0">
              <a:solidFill>
                <a:srgbClr val="595959"/>
              </a:solidFill>
              <a:cs typeface="Arial" panose="020B0604020202020204"/>
              <a:sym typeface="Arial" panose="020B0604020202020204"/>
            </a:endParaRPr>
          </a:p>
        </p:txBody>
      </p:sp>
      <p:pic>
        <p:nvPicPr>
          <p:cNvPr id="5" name="Picture 4" descr="Logo, company name&#10;&#10;Description automatically generated"/>
          <p:cNvPicPr>
            <a:picLocks noChangeAspect="1"/>
          </p:cNvPicPr>
          <p:nvPr userDrawn="1"/>
        </p:nvPicPr>
        <p:blipFill>
          <a:blip r:embed="rId9"/>
          <a:stretch>
            <a:fillRect/>
          </a:stretch>
        </p:blipFill>
        <p:spPr>
          <a:xfrm>
            <a:off x="179968" y="6388"/>
            <a:ext cx="889000" cy="1185333"/>
          </a:xfrm>
          <a:prstGeom prst="rect">
            <a:avLst/>
          </a:prstGeom>
        </p:spPr>
      </p:pic>
      <p:sp>
        <p:nvSpPr>
          <p:cNvPr id="9" name="TextBox 8"/>
          <p:cNvSpPr txBox="1"/>
          <p:nvPr userDrawn="1"/>
        </p:nvSpPr>
        <p:spPr>
          <a:xfrm>
            <a:off x="0" y="6529749"/>
            <a:ext cx="1435008" cy="246221"/>
          </a:xfrm>
          <a:prstGeom prst="rect">
            <a:avLst/>
          </a:prstGeom>
          <a:noFill/>
        </p:spPr>
        <p:txBody>
          <a:bodyPr wrap="none" rtlCol="0">
            <a:spAutoFit/>
          </a:bodyPr>
          <a:lstStyle/>
          <a:p>
            <a:pPr>
              <a:buClr>
                <a:srgbClr val="000000"/>
              </a:buClr>
              <a:buFont typeface="Arial" panose="020B0604020202020204"/>
              <a:buNone/>
            </a:pPr>
            <a:r>
              <a:rPr lang="x-none" sz="1000" kern="0" dirty="0">
                <a:solidFill>
                  <a:srgbClr val="000000"/>
                </a:solidFill>
                <a:latin typeface="Abadi" panose="020F0502020204030204" pitchFamily="34" charset="0"/>
                <a:cs typeface="Arial" panose="020B0604020202020204"/>
                <a:sym typeface="Arial" panose="020B0604020202020204"/>
              </a:rPr>
              <a:t>www.aspireschool.org</a:t>
            </a:r>
            <a:endParaRPr lang="x-none" sz="1000" kern="0" dirty="0">
              <a:solidFill>
                <a:srgbClr val="000000"/>
              </a:solidFill>
              <a:latin typeface="Abadi" panose="020F0502020204030204" pitchFamily="34" charset="0"/>
              <a:cs typeface="Arial" panose="020B0604020202020204"/>
              <a:sym typeface="Arial" panose="020B0604020202020204"/>
            </a:endParaRPr>
          </a:p>
        </p:txBody>
      </p:sp>
    </p:spTree>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300976" y="593367"/>
            <a:ext cx="7531324" cy="7636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Font typeface="Fira Sans"/>
              <a:buNone/>
              <a:defRPr sz="2800">
                <a:solidFill>
                  <a:schemeClr val="dk1"/>
                </a:solidFill>
                <a:latin typeface="Fira Sans"/>
                <a:ea typeface="Fira Sans"/>
                <a:cs typeface="Fira Sans"/>
                <a:sym typeface="Fira Sans"/>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dirty="0"/>
          </a:p>
        </p:txBody>
      </p:sp>
      <p:sp>
        <p:nvSpPr>
          <p:cNvPr id="7" name="Google Shape;7;p1"/>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Fira Sans"/>
              <a:buChar char="●"/>
              <a:defRPr sz="1800">
                <a:solidFill>
                  <a:schemeClr val="dk2"/>
                </a:solidFill>
                <a:latin typeface="Fira Sans"/>
                <a:ea typeface="Fira Sans"/>
                <a:cs typeface="Fira Sans"/>
                <a:sym typeface="Fira Sans"/>
              </a:defRPr>
            </a:lvl1pPr>
            <a:lvl2pPr marL="914400" lvl="1" indent="-317500">
              <a:lnSpc>
                <a:spcPct val="115000"/>
              </a:lnSpc>
              <a:spcBef>
                <a:spcPts val="1600"/>
              </a:spcBef>
              <a:spcAft>
                <a:spcPts val="0"/>
              </a:spcAft>
              <a:buClr>
                <a:schemeClr val="dk2"/>
              </a:buClr>
              <a:buSzPts val="1400"/>
              <a:buFont typeface="Fira Sans"/>
              <a:buChar char="○"/>
              <a:defRPr>
                <a:solidFill>
                  <a:schemeClr val="dk2"/>
                </a:solidFill>
                <a:latin typeface="Fira Sans"/>
                <a:ea typeface="Fira Sans"/>
                <a:cs typeface="Fira Sans"/>
                <a:sym typeface="Fira Sans"/>
              </a:defRPr>
            </a:lvl2pPr>
            <a:lvl3pPr marL="1371600" lvl="2" indent="-317500">
              <a:lnSpc>
                <a:spcPct val="115000"/>
              </a:lnSpc>
              <a:spcBef>
                <a:spcPts val="1600"/>
              </a:spcBef>
              <a:spcAft>
                <a:spcPts val="0"/>
              </a:spcAft>
              <a:buClr>
                <a:schemeClr val="dk2"/>
              </a:buClr>
              <a:buSzPts val="1400"/>
              <a:buFont typeface="Fira Sans"/>
              <a:buChar char="■"/>
              <a:defRPr>
                <a:solidFill>
                  <a:schemeClr val="dk2"/>
                </a:solidFill>
                <a:latin typeface="Fira Sans"/>
                <a:ea typeface="Fira Sans"/>
                <a:cs typeface="Fira Sans"/>
                <a:sym typeface="Fira Sans"/>
              </a:defRPr>
            </a:lvl3pPr>
            <a:lvl4pPr marL="1828800" lvl="3" indent="-317500">
              <a:lnSpc>
                <a:spcPct val="115000"/>
              </a:lnSpc>
              <a:spcBef>
                <a:spcPts val="1600"/>
              </a:spcBef>
              <a:spcAft>
                <a:spcPts val="0"/>
              </a:spcAft>
              <a:buClr>
                <a:schemeClr val="dk2"/>
              </a:buClr>
              <a:buSzPts val="1400"/>
              <a:buFont typeface="Fira Sans"/>
              <a:buChar char="●"/>
              <a:defRPr>
                <a:solidFill>
                  <a:schemeClr val="dk2"/>
                </a:solidFill>
                <a:latin typeface="Fira Sans"/>
                <a:ea typeface="Fira Sans"/>
                <a:cs typeface="Fira Sans"/>
                <a:sym typeface="Fira Sans"/>
              </a:defRPr>
            </a:lvl4pPr>
            <a:lvl5pPr marL="2286000" lvl="4" indent="-317500">
              <a:lnSpc>
                <a:spcPct val="115000"/>
              </a:lnSpc>
              <a:spcBef>
                <a:spcPts val="1600"/>
              </a:spcBef>
              <a:spcAft>
                <a:spcPts val="0"/>
              </a:spcAft>
              <a:buClr>
                <a:schemeClr val="dk2"/>
              </a:buClr>
              <a:buSzPts val="1400"/>
              <a:buFont typeface="Fira Sans"/>
              <a:buChar char="○"/>
              <a:defRPr>
                <a:solidFill>
                  <a:schemeClr val="dk2"/>
                </a:solidFill>
                <a:latin typeface="Fira Sans"/>
                <a:ea typeface="Fira Sans"/>
                <a:cs typeface="Fira Sans"/>
                <a:sym typeface="Fira Sans"/>
              </a:defRPr>
            </a:lvl5pPr>
            <a:lvl6pPr marL="2743200" lvl="5" indent="-317500">
              <a:lnSpc>
                <a:spcPct val="115000"/>
              </a:lnSpc>
              <a:spcBef>
                <a:spcPts val="1600"/>
              </a:spcBef>
              <a:spcAft>
                <a:spcPts val="0"/>
              </a:spcAft>
              <a:buClr>
                <a:schemeClr val="dk2"/>
              </a:buClr>
              <a:buSzPts val="1400"/>
              <a:buFont typeface="Fira Sans"/>
              <a:buChar char="■"/>
              <a:defRPr>
                <a:solidFill>
                  <a:schemeClr val="dk2"/>
                </a:solidFill>
                <a:latin typeface="Fira Sans"/>
                <a:ea typeface="Fira Sans"/>
                <a:cs typeface="Fira Sans"/>
                <a:sym typeface="Fira Sans"/>
              </a:defRPr>
            </a:lvl6pPr>
            <a:lvl7pPr marL="3200400" lvl="6" indent="-317500">
              <a:lnSpc>
                <a:spcPct val="115000"/>
              </a:lnSpc>
              <a:spcBef>
                <a:spcPts val="1600"/>
              </a:spcBef>
              <a:spcAft>
                <a:spcPts val="0"/>
              </a:spcAft>
              <a:buClr>
                <a:schemeClr val="dk2"/>
              </a:buClr>
              <a:buSzPts val="1400"/>
              <a:buFont typeface="Fira Sans"/>
              <a:buChar char="●"/>
              <a:defRPr>
                <a:solidFill>
                  <a:schemeClr val="dk2"/>
                </a:solidFill>
                <a:latin typeface="Fira Sans"/>
                <a:ea typeface="Fira Sans"/>
                <a:cs typeface="Fira Sans"/>
                <a:sym typeface="Fira Sans"/>
              </a:defRPr>
            </a:lvl7pPr>
            <a:lvl8pPr marL="3657600" lvl="7" indent="-317500">
              <a:lnSpc>
                <a:spcPct val="115000"/>
              </a:lnSpc>
              <a:spcBef>
                <a:spcPts val="1600"/>
              </a:spcBef>
              <a:spcAft>
                <a:spcPts val="0"/>
              </a:spcAft>
              <a:buClr>
                <a:schemeClr val="dk2"/>
              </a:buClr>
              <a:buSzPts val="1400"/>
              <a:buFont typeface="Fira Sans"/>
              <a:buChar char="○"/>
              <a:defRPr>
                <a:solidFill>
                  <a:schemeClr val="dk2"/>
                </a:solidFill>
                <a:latin typeface="Fira Sans"/>
                <a:ea typeface="Fira Sans"/>
                <a:cs typeface="Fira Sans"/>
                <a:sym typeface="Fira Sans"/>
              </a:defRPr>
            </a:lvl8pPr>
            <a:lvl9pPr marL="4114800" lvl="8" indent="-317500">
              <a:lnSpc>
                <a:spcPct val="115000"/>
              </a:lnSpc>
              <a:spcBef>
                <a:spcPts val="1600"/>
              </a:spcBef>
              <a:spcAft>
                <a:spcPts val="1600"/>
              </a:spcAft>
              <a:buClr>
                <a:schemeClr val="dk2"/>
              </a:buClr>
              <a:buSzPts val="1400"/>
              <a:buFont typeface="Fira Sans"/>
              <a:buChar char="■"/>
              <a:defRPr>
                <a:solidFill>
                  <a:schemeClr val="dk2"/>
                </a:solidFill>
                <a:latin typeface="Fira Sans"/>
                <a:ea typeface="Fira Sans"/>
                <a:cs typeface="Fira Sans"/>
                <a:sym typeface="Fira Sans"/>
              </a:defRPr>
            </a:lvl9pPr>
          </a:lstStyle>
          <a:p/>
        </p:txBody>
      </p:sp>
      <p:sp>
        <p:nvSpPr>
          <p:cNvPr id="8" name="Google Shape;8;p1"/>
          <p:cNvSpPr txBox="1">
            <a:spLocks noGrp="1"/>
          </p:cNvSpPr>
          <p:nvPr>
            <p:ph type="sldNum" idx="12"/>
          </p:nvPr>
        </p:nvSpPr>
        <p:spPr>
          <a:xfrm>
            <a:off x="8472458" y="6217623"/>
            <a:ext cx="548700" cy="5248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a:buClr>
                <a:srgbClr val="000000"/>
              </a:buClr>
              <a:buFont typeface="Arial" panose="020B0604020202020204"/>
              <a:buNone/>
            </a:pPr>
            <a:fld id="{00000000-1234-1234-1234-123412341234}" type="slidenum">
              <a:rPr lang="en-GB" kern="0">
                <a:solidFill>
                  <a:srgbClr val="595959"/>
                </a:solidFill>
                <a:cs typeface="Arial" panose="020B0604020202020204"/>
                <a:sym typeface="Arial" panose="020B0604020202020204"/>
              </a:rPr>
            </a:fld>
            <a:endParaRPr kern="0">
              <a:solidFill>
                <a:srgbClr val="595959"/>
              </a:solidFill>
              <a:cs typeface="Arial" panose="020B0604020202020204"/>
              <a:sym typeface="Arial" panose="020B0604020202020204"/>
            </a:endParaRPr>
          </a:p>
        </p:txBody>
      </p:sp>
      <p:pic>
        <p:nvPicPr>
          <p:cNvPr id="5" name="Picture 4" descr="Logo, company name&#10;&#10;Description automatically generated"/>
          <p:cNvPicPr>
            <a:picLocks noChangeAspect="1"/>
          </p:cNvPicPr>
          <p:nvPr userDrawn="1"/>
        </p:nvPicPr>
        <p:blipFill>
          <a:blip r:embed="rId10"/>
          <a:stretch>
            <a:fillRect/>
          </a:stretch>
        </p:blipFill>
        <p:spPr>
          <a:xfrm>
            <a:off x="179968" y="6388"/>
            <a:ext cx="889000" cy="1185333"/>
          </a:xfrm>
          <a:prstGeom prst="rect">
            <a:avLst/>
          </a:prstGeom>
        </p:spPr>
      </p:pic>
      <p:sp>
        <p:nvSpPr>
          <p:cNvPr id="9" name="TextBox 8"/>
          <p:cNvSpPr txBox="1"/>
          <p:nvPr userDrawn="1"/>
        </p:nvSpPr>
        <p:spPr>
          <a:xfrm>
            <a:off x="0" y="6529739"/>
            <a:ext cx="1435008" cy="246221"/>
          </a:xfrm>
          <a:prstGeom prst="rect">
            <a:avLst/>
          </a:prstGeom>
          <a:noFill/>
        </p:spPr>
        <p:txBody>
          <a:bodyPr wrap="none" rtlCol="0">
            <a:spAutoFit/>
          </a:bodyPr>
          <a:lstStyle/>
          <a:p>
            <a:pPr>
              <a:buClr>
                <a:srgbClr val="000000"/>
              </a:buClr>
              <a:buFont typeface="Arial" panose="020B0604020202020204"/>
              <a:buNone/>
            </a:pPr>
            <a:r>
              <a:rPr lang="x-none" sz="1000" kern="0" dirty="0">
                <a:solidFill>
                  <a:srgbClr val="000000"/>
                </a:solidFill>
                <a:latin typeface="Abadi" panose="020F0502020204030204" pitchFamily="34" charset="0"/>
                <a:cs typeface="Arial" panose="020B0604020202020204"/>
                <a:sym typeface="Arial" panose="020B0604020202020204"/>
              </a:rPr>
              <a:t>www.aspireschool.org</a:t>
            </a:r>
            <a:endParaRPr lang="x-none" sz="1000" kern="0" dirty="0">
              <a:solidFill>
                <a:srgbClr val="000000"/>
              </a:solidFill>
              <a:latin typeface="Abadi" panose="020F0502020204030204" pitchFamily="34" charset="0"/>
              <a:cs typeface="Arial" panose="020B0604020202020204"/>
              <a:sym typeface="Arial" panose="020B0604020202020204"/>
            </a:endParaRPr>
          </a:p>
        </p:txBody>
      </p:sp>
    </p:spTree>
  </p:cSld>
  <p:clrMap bg1="lt1" tx1="dk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6" Type="http://schemas.openxmlformats.org/officeDocument/2006/relationships/slideLayout" Target="../slideLayouts/slideLayout18.xml"/><Relationship Id="rId5" Type="http://schemas.openxmlformats.org/officeDocument/2006/relationships/image" Target="../media/image8.png"/><Relationship Id="rId4" Type="http://schemas.openxmlformats.org/officeDocument/2006/relationships/image" Target="../media/image7.png"/><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grpSp>
        <p:nvGrpSpPr>
          <p:cNvPr id="103" name="Google Shape;103;p27"/>
          <p:cNvGrpSpPr/>
          <p:nvPr/>
        </p:nvGrpSpPr>
        <p:grpSpPr>
          <a:xfrm>
            <a:off x="-27455" y="-13161"/>
            <a:ext cx="5971055" cy="1468143"/>
            <a:chOff x="-417139" y="-46637"/>
            <a:chExt cx="6613170" cy="1101107"/>
          </a:xfrm>
        </p:grpSpPr>
        <p:sp>
          <p:nvSpPr>
            <p:cNvPr id="104" name="Google Shape;104;p27"/>
            <p:cNvSpPr/>
            <p:nvPr/>
          </p:nvSpPr>
          <p:spPr>
            <a:xfrm rot="-5389871" flipH="1">
              <a:off x="5190615" y="25719"/>
              <a:ext cx="1033588" cy="974203"/>
            </a:xfrm>
            <a:custGeom>
              <a:avLst/>
              <a:gdLst/>
              <a:ahLst/>
              <a:cxnLst/>
              <a:rect l="l" t="t" r="r" b="b"/>
              <a:pathLst>
                <a:path w="4074" h="3840" extrusionOk="0">
                  <a:moveTo>
                    <a:pt x="3025" y="0"/>
                  </a:moveTo>
                  <a:lnTo>
                    <a:pt x="2037" y="803"/>
                  </a:lnTo>
                  <a:lnTo>
                    <a:pt x="1037" y="0"/>
                  </a:lnTo>
                  <a:lnTo>
                    <a:pt x="0" y="1037"/>
                  </a:lnTo>
                  <a:lnTo>
                    <a:pt x="2037" y="3839"/>
                  </a:lnTo>
                  <a:lnTo>
                    <a:pt x="4074" y="1037"/>
                  </a:lnTo>
                  <a:close/>
                </a:path>
              </a:pathLst>
            </a:custGeom>
            <a:solidFill>
              <a:srgbClr val="F2A172"/>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05" name="Google Shape;105;p27"/>
            <p:cNvSpPr/>
            <p:nvPr/>
          </p:nvSpPr>
          <p:spPr>
            <a:xfrm rot="-5389871" flipH="1">
              <a:off x="5485671" y="-196419"/>
              <a:ext cx="517048" cy="902152"/>
            </a:xfrm>
            <a:custGeom>
              <a:avLst/>
              <a:gdLst/>
              <a:ahLst/>
              <a:cxnLst/>
              <a:rect l="l" t="t" r="r" b="b"/>
              <a:pathLst>
                <a:path w="2038" h="3556" extrusionOk="0">
                  <a:moveTo>
                    <a:pt x="0" y="753"/>
                  </a:moveTo>
                  <a:lnTo>
                    <a:pt x="1037" y="0"/>
                  </a:lnTo>
                  <a:lnTo>
                    <a:pt x="2037" y="3555"/>
                  </a:lnTo>
                  <a:close/>
                </a:path>
              </a:pathLst>
            </a:custGeom>
            <a:solidFill>
              <a:srgbClr val="FFEEE7"/>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06" name="Google Shape;106;p27"/>
            <p:cNvSpPr/>
            <p:nvPr/>
          </p:nvSpPr>
          <p:spPr>
            <a:xfrm rot="-5389871" flipH="1">
              <a:off x="5860642" y="364893"/>
              <a:ext cx="369900" cy="297842"/>
            </a:xfrm>
            <a:custGeom>
              <a:avLst/>
              <a:gdLst/>
              <a:ahLst/>
              <a:cxnLst/>
              <a:rect l="l" t="t" r="r" b="b"/>
              <a:pathLst>
                <a:path w="1458" h="1174" extrusionOk="0">
                  <a:moveTo>
                    <a:pt x="729" y="0"/>
                  </a:moveTo>
                  <a:cubicBezTo>
                    <a:pt x="470" y="13"/>
                    <a:pt x="223" y="62"/>
                    <a:pt x="1" y="161"/>
                  </a:cubicBezTo>
                  <a:lnTo>
                    <a:pt x="729" y="1173"/>
                  </a:lnTo>
                  <a:lnTo>
                    <a:pt x="1457" y="161"/>
                  </a:lnTo>
                  <a:cubicBezTo>
                    <a:pt x="1223" y="62"/>
                    <a:pt x="976" y="13"/>
                    <a:pt x="729" y="0"/>
                  </a:cubicBezTo>
                  <a:close/>
                </a:path>
              </a:pathLst>
            </a:custGeom>
            <a:solidFill>
              <a:srgbClr val="000000"/>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07" name="Google Shape;107;p27"/>
            <p:cNvSpPr/>
            <p:nvPr/>
          </p:nvSpPr>
          <p:spPr>
            <a:xfrm rot="-5389857" flipH="1">
              <a:off x="3961066" y="-496830"/>
              <a:ext cx="1018341" cy="2032887"/>
            </a:xfrm>
            <a:custGeom>
              <a:avLst/>
              <a:gdLst/>
              <a:ahLst/>
              <a:cxnLst/>
              <a:rect l="l" t="t" r="r" b="b"/>
              <a:pathLst>
                <a:path w="4074" h="8013" extrusionOk="0">
                  <a:moveTo>
                    <a:pt x="2037" y="1"/>
                  </a:moveTo>
                  <a:lnTo>
                    <a:pt x="0" y="1"/>
                  </a:lnTo>
                  <a:lnTo>
                    <a:pt x="0" y="8012"/>
                  </a:lnTo>
                  <a:lnTo>
                    <a:pt x="1087" y="7444"/>
                  </a:lnTo>
                  <a:lnTo>
                    <a:pt x="2037" y="7889"/>
                  </a:lnTo>
                  <a:lnTo>
                    <a:pt x="2975" y="7457"/>
                  </a:lnTo>
                  <a:lnTo>
                    <a:pt x="4074" y="8012"/>
                  </a:lnTo>
                  <a:lnTo>
                    <a:pt x="4074" y="1"/>
                  </a:lnTo>
                  <a:close/>
                </a:path>
              </a:pathLst>
            </a:custGeom>
            <a:solidFill>
              <a:srgbClr val="CCCCCC">
                <a:alpha val="53330"/>
              </a:srgbClr>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08" name="Google Shape;108;p27"/>
            <p:cNvSpPr/>
            <p:nvPr/>
          </p:nvSpPr>
          <p:spPr>
            <a:xfrm rot="-5389864" flipH="1">
              <a:off x="3958782" y="-506918"/>
              <a:ext cx="1019065" cy="2032887"/>
            </a:xfrm>
            <a:custGeom>
              <a:avLst/>
              <a:gdLst/>
              <a:ahLst/>
              <a:cxnLst/>
              <a:rect l="l" t="t" r="r" b="b"/>
              <a:pathLst>
                <a:path w="4074" h="8013" extrusionOk="0">
                  <a:moveTo>
                    <a:pt x="2037" y="1"/>
                  </a:moveTo>
                  <a:lnTo>
                    <a:pt x="0" y="1"/>
                  </a:lnTo>
                  <a:lnTo>
                    <a:pt x="0" y="8012"/>
                  </a:lnTo>
                  <a:lnTo>
                    <a:pt x="1037" y="7259"/>
                  </a:lnTo>
                  <a:lnTo>
                    <a:pt x="2037" y="7778"/>
                  </a:lnTo>
                  <a:lnTo>
                    <a:pt x="3025" y="7259"/>
                  </a:lnTo>
                  <a:lnTo>
                    <a:pt x="4074" y="8012"/>
                  </a:lnTo>
                  <a:lnTo>
                    <a:pt x="4074" y="1"/>
                  </a:lnTo>
                  <a:close/>
                </a:path>
              </a:pathLst>
            </a:custGeom>
            <a:solidFill>
              <a:srgbClr val="F25C78"/>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09" name="Google Shape;109;p27"/>
            <p:cNvSpPr/>
            <p:nvPr/>
          </p:nvSpPr>
          <p:spPr>
            <a:xfrm rot="-5389871" flipH="1">
              <a:off x="4336664" y="-892398"/>
              <a:ext cx="263344" cy="2032887"/>
            </a:xfrm>
            <a:custGeom>
              <a:avLst/>
              <a:gdLst/>
              <a:ahLst/>
              <a:cxnLst/>
              <a:rect l="l" t="t" r="r" b="b"/>
              <a:pathLst>
                <a:path w="1038" h="8013" extrusionOk="0">
                  <a:moveTo>
                    <a:pt x="0" y="8012"/>
                  </a:moveTo>
                  <a:lnTo>
                    <a:pt x="1037" y="7259"/>
                  </a:lnTo>
                  <a:lnTo>
                    <a:pt x="1037" y="1"/>
                  </a:lnTo>
                  <a:lnTo>
                    <a:pt x="0" y="1"/>
                  </a:lnTo>
                  <a:close/>
                </a:path>
              </a:pathLst>
            </a:custGeom>
            <a:solidFill>
              <a:srgbClr val="F2B749"/>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10" name="Google Shape;110;p27"/>
            <p:cNvSpPr/>
            <p:nvPr/>
          </p:nvSpPr>
          <p:spPr>
            <a:xfrm rot="-5389871" flipH="1">
              <a:off x="4338904" y="-123686"/>
              <a:ext cx="266389" cy="2032887"/>
            </a:xfrm>
            <a:custGeom>
              <a:avLst/>
              <a:gdLst/>
              <a:ahLst/>
              <a:cxnLst/>
              <a:rect l="l" t="t" r="r" b="b"/>
              <a:pathLst>
                <a:path w="1050" h="8013" extrusionOk="0">
                  <a:moveTo>
                    <a:pt x="1050" y="8012"/>
                  </a:moveTo>
                  <a:lnTo>
                    <a:pt x="1" y="7259"/>
                  </a:lnTo>
                  <a:lnTo>
                    <a:pt x="1" y="1"/>
                  </a:lnTo>
                  <a:lnTo>
                    <a:pt x="1050" y="1"/>
                  </a:lnTo>
                  <a:close/>
                </a:path>
              </a:pathLst>
            </a:custGeom>
            <a:solidFill>
              <a:srgbClr val="F2B749"/>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11" name="Google Shape;111;p27"/>
            <p:cNvSpPr/>
            <p:nvPr/>
          </p:nvSpPr>
          <p:spPr>
            <a:xfrm>
              <a:off x="-36125" y="-12050"/>
              <a:ext cx="3686100" cy="264900"/>
            </a:xfrm>
            <a:prstGeom prst="rect">
              <a:avLst/>
            </a:prstGeom>
            <a:solidFill>
              <a:srgbClr val="F2B749"/>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12" name="Google Shape;112;p27"/>
            <p:cNvSpPr/>
            <p:nvPr/>
          </p:nvSpPr>
          <p:spPr>
            <a:xfrm>
              <a:off x="-36125" y="252900"/>
              <a:ext cx="3686100" cy="502800"/>
            </a:xfrm>
            <a:prstGeom prst="rect">
              <a:avLst/>
            </a:prstGeom>
            <a:solidFill>
              <a:srgbClr val="F25C78"/>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13" name="Google Shape;113;p27"/>
            <p:cNvSpPr/>
            <p:nvPr/>
          </p:nvSpPr>
          <p:spPr>
            <a:xfrm>
              <a:off x="-36125" y="755650"/>
              <a:ext cx="3686100" cy="268200"/>
            </a:xfrm>
            <a:prstGeom prst="rect">
              <a:avLst/>
            </a:prstGeom>
            <a:solidFill>
              <a:srgbClr val="F2B749"/>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grpSp>
          <p:nvGrpSpPr>
            <p:cNvPr id="114" name="Google Shape;114;p27"/>
            <p:cNvGrpSpPr/>
            <p:nvPr/>
          </p:nvGrpSpPr>
          <p:grpSpPr>
            <a:xfrm>
              <a:off x="-417139" y="-46637"/>
              <a:ext cx="532706" cy="1101107"/>
              <a:chOff x="-1179139" y="-46637"/>
              <a:chExt cx="532706" cy="1101107"/>
            </a:xfrm>
          </p:grpSpPr>
          <p:sp>
            <p:nvSpPr>
              <p:cNvPr id="115" name="Google Shape;115;p27"/>
              <p:cNvSpPr/>
              <p:nvPr/>
            </p:nvSpPr>
            <p:spPr>
              <a:xfrm rot="-5389871" flipH="1">
                <a:off x="-1462561" y="239182"/>
                <a:ext cx="1099551" cy="529469"/>
              </a:xfrm>
              <a:custGeom>
                <a:avLst/>
                <a:gdLst/>
                <a:ahLst/>
                <a:cxnLst/>
                <a:rect l="l" t="t" r="r" b="b"/>
                <a:pathLst>
                  <a:path w="4334" h="2087" extrusionOk="0">
                    <a:moveTo>
                      <a:pt x="124" y="0"/>
                    </a:moveTo>
                    <a:lnTo>
                      <a:pt x="4210" y="0"/>
                    </a:lnTo>
                    <a:cubicBezTo>
                      <a:pt x="4284" y="0"/>
                      <a:pt x="4333" y="50"/>
                      <a:pt x="4333" y="124"/>
                    </a:cubicBezTo>
                    <a:lnTo>
                      <a:pt x="4333" y="1963"/>
                    </a:lnTo>
                    <a:cubicBezTo>
                      <a:pt x="4333" y="2037"/>
                      <a:pt x="4284" y="2087"/>
                      <a:pt x="4210" y="2087"/>
                    </a:cubicBezTo>
                    <a:lnTo>
                      <a:pt x="124" y="2087"/>
                    </a:lnTo>
                    <a:cubicBezTo>
                      <a:pt x="50" y="2087"/>
                      <a:pt x="1" y="2037"/>
                      <a:pt x="1" y="1963"/>
                    </a:cubicBezTo>
                    <a:lnTo>
                      <a:pt x="1" y="124"/>
                    </a:lnTo>
                    <a:cubicBezTo>
                      <a:pt x="1" y="50"/>
                      <a:pt x="50" y="0"/>
                      <a:pt x="124" y="0"/>
                    </a:cubicBezTo>
                    <a:close/>
                  </a:path>
                </a:pathLst>
              </a:custGeom>
              <a:solidFill>
                <a:srgbClr val="F25C78"/>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16" name="Google Shape;116;p27"/>
              <p:cNvSpPr/>
              <p:nvPr/>
            </p:nvSpPr>
            <p:spPr>
              <a:xfrm rot="-5389871" flipH="1">
                <a:off x="-999529" y="109109"/>
                <a:ext cx="144104" cy="172515"/>
              </a:xfrm>
              <a:custGeom>
                <a:avLst/>
                <a:gdLst/>
                <a:ahLst/>
                <a:cxnLst/>
                <a:rect l="l" t="t" r="r" b="b"/>
                <a:pathLst>
                  <a:path w="568" h="680" extrusionOk="0">
                    <a:moveTo>
                      <a:pt x="37" y="371"/>
                    </a:moveTo>
                    <a:cubicBezTo>
                      <a:pt x="0" y="0"/>
                      <a:pt x="568" y="0"/>
                      <a:pt x="531" y="371"/>
                    </a:cubicBezTo>
                    <a:cubicBezTo>
                      <a:pt x="506" y="679"/>
                      <a:pt x="49" y="679"/>
                      <a:pt x="37" y="371"/>
                    </a:cubicBezTo>
                    <a:close/>
                  </a:path>
                </a:pathLst>
              </a:custGeom>
              <a:solidFill>
                <a:srgbClr val="F25C78"/>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17" name="Google Shape;117;p27"/>
              <p:cNvSpPr/>
              <p:nvPr/>
            </p:nvSpPr>
            <p:spPr>
              <a:xfrm rot="-5389871" flipH="1">
                <a:off x="-987097" y="124838"/>
                <a:ext cx="119241" cy="141056"/>
              </a:xfrm>
              <a:custGeom>
                <a:avLst/>
                <a:gdLst/>
                <a:ahLst/>
                <a:cxnLst/>
                <a:rect l="l" t="t" r="r" b="b"/>
                <a:pathLst>
                  <a:path w="470" h="556" extrusionOk="0">
                    <a:moveTo>
                      <a:pt x="445" y="309"/>
                    </a:moveTo>
                    <a:cubicBezTo>
                      <a:pt x="420" y="556"/>
                      <a:pt x="50" y="556"/>
                      <a:pt x="25" y="309"/>
                    </a:cubicBezTo>
                    <a:cubicBezTo>
                      <a:pt x="0" y="0"/>
                      <a:pt x="470" y="0"/>
                      <a:pt x="445" y="309"/>
                    </a:cubicBezTo>
                    <a:close/>
                  </a:path>
                </a:pathLst>
              </a:custGeom>
              <a:solidFill>
                <a:srgbClr val="FFFFFF"/>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18" name="Google Shape;118;p27"/>
              <p:cNvSpPr/>
              <p:nvPr/>
            </p:nvSpPr>
            <p:spPr>
              <a:xfrm rot="-5389871" flipH="1">
                <a:off x="-1008479" y="445882"/>
                <a:ext cx="150700" cy="150443"/>
              </a:xfrm>
              <a:custGeom>
                <a:avLst/>
                <a:gdLst/>
                <a:ahLst/>
                <a:cxnLst/>
                <a:rect l="l" t="t" r="r" b="b"/>
                <a:pathLst>
                  <a:path w="594" h="593" extrusionOk="0">
                    <a:moveTo>
                      <a:pt x="1" y="346"/>
                    </a:moveTo>
                    <a:cubicBezTo>
                      <a:pt x="1" y="111"/>
                      <a:pt x="272" y="0"/>
                      <a:pt x="433" y="161"/>
                    </a:cubicBezTo>
                    <a:cubicBezTo>
                      <a:pt x="593" y="321"/>
                      <a:pt x="482" y="593"/>
                      <a:pt x="260" y="593"/>
                    </a:cubicBezTo>
                    <a:cubicBezTo>
                      <a:pt x="112" y="593"/>
                      <a:pt x="1" y="481"/>
                      <a:pt x="1" y="346"/>
                    </a:cubicBezTo>
                    <a:close/>
                  </a:path>
                </a:pathLst>
              </a:custGeom>
              <a:solidFill>
                <a:srgbClr val="F25C78"/>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19" name="Google Shape;119;p27"/>
              <p:cNvSpPr/>
              <p:nvPr/>
            </p:nvSpPr>
            <p:spPr>
              <a:xfrm rot="-5389871" flipH="1">
                <a:off x="-975569" y="440994"/>
                <a:ext cx="125583" cy="122536"/>
              </a:xfrm>
              <a:custGeom>
                <a:avLst/>
                <a:gdLst/>
                <a:ahLst/>
                <a:cxnLst/>
                <a:rect l="l" t="t" r="r" b="b"/>
                <a:pathLst>
                  <a:path w="495" h="483" extrusionOk="0">
                    <a:moveTo>
                      <a:pt x="495" y="211"/>
                    </a:moveTo>
                    <a:cubicBezTo>
                      <a:pt x="495" y="396"/>
                      <a:pt x="260" y="482"/>
                      <a:pt x="137" y="359"/>
                    </a:cubicBezTo>
                    <a:cubicBezTo>
                      <a:pt x="1" y="223"/>
                      <a:pt x="100" y="1"/>
                      <a:pt x="285" y="1"/>
                    </a:cubicBezTo>
                    <a:cubicBezTo>
                      <a:pt x="396" y="1"/>
                      <a:pt x="495" y="87"/>
                      <a:pt x="495" y="211"/>
                    </a:cubicBezTo>
                    <a:close/>
                  </a:path>
                </a:pathLst>
              </a:custGeom>
              <a:solidFill>
                <a:srgbClr val="FFFFFF"/>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20" name="Google Shape;120;p27"/>
              <p:cNvSpPr/>
              <p:nvPr/>
            </p:nvSpPr>
            <p:spPr>
              <a:xfrm rot="-5389871" flipH="1">
                <a:off x="-1009282" y="762119"/>
                <a:ext cx="150446" cy="150443"/>
              </a:xfrm>
              <a:custGeom>
                <a:avLst/>
                <a:gdLst/>
                <a:ahLst/>
                <a:cxnLst/>
                <a:rect l="l" t="t" r="r" b="b"/>
                <a:pathLst>
                  <a:path w="593" h="593" extrusionOk="0">
                    <a:moveTo>
                      <a:pt x="0" y="346"/>
                    </a:moveTo>
                    <a:cubicBezTo>
                      <a:pt x="0" y="111"/>
                      <a:pt x="272" y="0"/>
                      <a:pt x="432" y="161"/>
                    </a:cubicBezTo>
                    <a:cubicBezTo>
                      <a:pt x="593" y="321"/>
                      <a:pt x="482" y="593"/>
                      <a:pt x="259" y="593"/>
                    </a:cubicBezTo>
                    <a:cubicBezTo>
                      <a:pt x="111" y="593"/>
                      <a:pt x="0" y="481"/>
                      <a:pt x="0" y="346"/>
                    </a:cubicBezTo>
                    <a:close/>
                  </a:path>
                </a:pathLst>
              </a:custGeom>
              <a:solidFill>
                <a:srgbClr val="F25C78"/>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21" name="Google Shape;121;p27"/>
              <p:cNvSpPr/>
              <p:nvPr/>
            </p:nvSpPr>
            <p:spPr>
              <a:xfrm rot="-5389871" flipH="1">
                <a:off x="-974845" y="755710"/>
                <a:ext cx="122285" cy="122536"/>
              </a:xfrm>
              <a:custGeom>
                <a:avLst/>
                <a:gdLst/>
                <a:ahLst/>
                <a:cxnLst/>
                <a:rect l="l" t="t" r="r" b="b"/>
                <a:pathLst>
                  <a:path w="482" h="483" extrusionOk="0">
                    <a:moveTo>
                      <a:pt x="482" y="211"/>
                    </a:moveTo>
                    <a:cubicBezTo>
                      <a:pt x="482" y="396"/>
                      <a:pt x="260" y="482"/>
                      <a:pt x="124" y="359"/>
                    </a:cubicBezTo>
                    <a:cubicBezTo>
                      <a:pt x="1" y="223"/>
                      <a:pt x="87" y="1"/>
                      <a:pt x="272" y="1"/>
                    </a:cubicBezTo>
                    <a:cubicBezTo>
                      <a:pt x="396" y="1"/>
                      <a:pt x="482" y="87"/>
                      <a:pt x="482" y="211"/>
                    </a:cubicBezTo>
                    <a:close/>
                  </a:path>
                </a:pathLst>
              </a:custGeom>
              <a:solidFill>
                <a:srgbClr val="FFFFFF"/>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22" name="Google Shape;122;p27"/>
              <p:cNvSpPr/>
              <p:nvPr/>
            </p:nvSpPr>
            <p:spPr>
              <a:xfrm rot="-5389871" flipH="1">
                <a:off x="-1327846" y="458774"/>
                <a:ext cx="1099551" cy="91078"/>
              </a:xfrm>
              <a:custGeom>
                <a:avLst/>
                <a:gdLst/>
                <a:ahLst/>
                <a:cxnLst/>
                <a:rect l="l" t="t" r="r" b="b"/>
                <a:pathLst>
                  <a:path w="4334" h="359" extrusionOk="0">
                    <a:moveTo>
                      <a:pt x="1" y="0"/>
                    </a:moveTo>
                    <a:lnTo>
                      <a:pt x="4333" y="0"/>
                    </a:lnTo>
                    <a:lnTo>
                      <a:pt x="4333" y="358"/>
                    </a:lnTo>
                    <a:lnTo>
                      <a:pt x="1" y="358"/>
                    </a:lnTo>
                    <a:close/>
                  </a:path>
                </a:pathLst>
              </a:custGeom>
              <a:solidFill>
                <a:srgbClr val="F25C78"/>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23" name="Google Shape;123;p27"/>
              <p:cNvSpPr/>
              <p:nvPr/>
            </p:nvSpPr>
            <p:spPr>
              <a:xfrm rot="-5389871" flipH="1">
                <a:off x="-1326324" y="472986"/>
                <a:ext cx="1099551" cy="62664"/>
              </a:xfrm>
              <a:custGeom>
                <a:avLst/>
                <a:gdLst/>
                <a:ahLst/>
                <a:cxnLst/>
                <a:rect l="l" t="t" r="r" b="b"/>
                <a:pathLst>
                  <a:path w="4334" h="247" extrusionOk="0">
                    <a:moveTo>
                      <a:pt x="1" y="0"/>
                    </a:moveTo>
                    <a:lnTo>
                      <a:pt x="4333" y="0"/>
                    </a:lnTo>
                    <a:lnTo>
                      <a:pt x="4333" y="247"/>
                    </a:lnTo>
                    <a:lnTo>
                      <a:pt x="1" y="247"/>
                    </a:lnTo>
                    <a:close/>
                  </a:path>
                </a:pathLst>
              </a:custGeom>
              <a:solidFill>
                <a:srgbClr val="FFFFFF"/>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grpSp>
      </p:grpSp>
      <p:sp>
        <p:nvSpPr>
          <p:cNvPr id="124" name="Google Shape;124;p27"/>
          <p:cNvSpPr txBox="1">
            <a:spLocks noGrp="1"/>
          </p:cNvSpPr>
          <p:nvPr>
            <p:ph type="ctrTitle"/>
          </p:nvPr>
        </p:nvSpPr>
        <p:spPr>
          <a:xfrm>
            <a:off x="18970" y="2285814"/>
            <a:ext cx="7905830" cy="1765547"/>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br>
              <a:rPr lang="en-US" sz="4800" dirty="0">
                <a:solidFill>
                  <a:schemeClr val="accent1"/>
                </a:solidFill>
                <a:latin typeface="Roboto" panose="02000000000000000000" pitchFamily="2" charset="0"/>
                <a:ea typeface="Roboto" panose="02000000000000000000" pitchFamily="2" charset="0"/>
                <a:cs typeface="Fira Sans Medium"/>
                <a:sym typeface="Fira Sans Medium"/>
              </a:rPr>
            </a:br>
            <a:endParaRPr sz="4800" dirty="0">
              <a:solidFill>
                <a:schemeClr val="accent1"/>
              </a:solidFill>
              <a:latin typeface="Roboto" panose="02000000000000000000" pitchFamily="2" charset="0"/>
              <a:ea typeface="Roboto" panose="02000000000000000000" pitchFamily="2" charset="0"/>
              <a:cs typeface="Fira Sans Medium"/>
              <a:sym typeface="Fira Sans Medium"/>
            </a:endParaRPr>
          </a:p>
        </p:txBody>
      </p:sp>
      <p:grpSp>
        <p:nvGrpSpPr>
          <p:cNvPr id="126" name="Google Shape;126;p27"/>
          <p:cNvGrpSpPr/>
          <p:nvPr/>
        </p:nvGrpSpPr>
        <p:grpSpPr>
          <a:xfrm flipH="1">
            <a:off x="6781800" y="-5683"/>
            <a:ext cx="2382158" cy="1468143"/>
            <a:chOff x="-1179139" y="2488688"/>
            <a:chExt cx="3260370" cy="1101107"/>
          </a:xfrm>
        </p:grpSpPr>
        <p:sp>
          <p:nvSpPr>
            <p:cNvPr id="127" name="Google Shape;127;p27"/>
            <p:cNvSpPr/>
            <p:nvPr/>
          </p:nvSpPr>
          <p:spPr>
            <a:xfrm rot="-5389871" flipH="1">
              <a:off x="1075815" y="2561044"/>
              <a:ext cx="1033588" cy="974203"/>
            </a:xfrm>
            <a:custGeom>
              <a:avLst/>
              <a:gdLst/>
              <a:ahLst/>
              <a:cxnLst/>
              <a:rect l="l" t="t" r="r" b="b"/>
              <a:pathLst>
                <a:path w="4074" h="3840" extrusionOk="0">
                  <a:moveTo>
                    <a:pt x="3025" y="0"/>
                  </a:moveTo>
                  <a:lnTo>
                    <a:pt x="2037" y="803"/>
                  </a:lnTo>
                  <a:lnTo>
                    <a:pt x="1037" y="0"/>
                  </a:lnTo>
                  <a:lnTo>
                    <a:pt x="0" y="1037"/>
                  </a:lnTo>
                  <a:lnTo>
                    <a:pt x="2037" y="3839"/>
                  </a:lnTo>
                  <a:lnTo>
                    <a:pt x="4074" y="1037"/>
                  </a:lnTo>
                  <a:close/>
                </a:path>
              </a:pathLst>
            </a:custGeom>
            <a:solidFill>
              <a:srgbClr val="F2A172"/>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28" name="Google Shape;128;p27"/>
            <p:cNvSpPr/>
            <p:nvPr/>
          </p:nvSpPr>
          <p:spPr>
            <a:xfrm rot="-5389871" flipH="1">
              <a:off x="1370871" y="2338906"/>
              <a:ext cx="517048" cy="902152"/>
            </a:xfrm>
            <a:custGeom>
              <a:avLst/>
              <a:gdLst/>
              <a:ahLst/>
              <a:cxnLst/>
              <a:rect l="l" t="t" r="r" b="b"/>
              <a:pathLst>
                <a:path w="2038" h="3556" extrusionOk="0">
                  <a:moveTo>
                    <a:pt x="0" y="753"/>
                  </a:moveTo>
                  <a:lnTo>
                    <a:pt x="1037" y="0"/>
                  </a:lnTo>
                  <a:lnTo>
                    <a:pt x="2037" y="3555"/>
                  </a:lnTo>
                  <a:close/>
                </a:path>
              </a:pathLst>
            </a:custGeom>
            <a:solidFill>
              <a:srgbClr val="FFEEE7"/>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29" name="Google Shape;129;p27"/>
            <p:cNvSpPr/>
            <p:nvPr/>
          </p:nvSpPr>
          <p:spPr>
            <a:xfrm rot="-5389871" flipH="1">
              <a:off x="1745842" y="2900218"/>
              <a:ext cx="369900" cy="297842"/>
            </a:xfrm>
            <a:custGeom>
              <a:avLst/>
              <a:gdLst/>
              <a:ahLst/>
              <a:cxnLst/>
              <a:rect l="l" t="t" r="r" b="b"/>
              <a:pathLst>
                <a:path w="1458" h="1174" extrusionOk="0">
                  <a:moveTo>
                    <a:pt x="729" y="0"/>
                  </a:moveTo>
                  <a:cubicBezTo>
                    <a:pt x="470" y="13"/>
                    <a:pt x="223" y="62"/>
                    <a:pt x="1" y="161"/>
                  </a:cubicBezTo>
                  <a:lnTo>
                    <a:pt x="729" y="1173"/>
                  </a:lnTo>
                  <a:lnTo>
                    <a:pt x="1457" y="161"/>
                  </a:lnTo>
                  <a:cubicBezTo>
                    <a:pt x="1223" y="62"/>
                    <a:pt x="976" y="13"/>
                    <a:pt x="729" y="0"/>
                  </a:cubicBezTo>
                  <a:close/>
                </a:path>
              </a:pathLst>
            </a:custGeom>
            <a:solidFill>
              <a:srgbClr val="000000"/>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30" name="Google Shape;130;p27"/>
            <p:cNvSpPr/>
            <p:nvPr/>
          </p:nvSpPr>
          <p:spPr>
            <a:xfrm rot="-5389871" flipH="1">
              <a:off x="-164392" y="2028047"/>
              <a:ext cx="1033588" cy="2032887"/>
            </a:xfrm>
            <a:custGeom>
              <a:avLst/>
              <a:gdLst/>
              <a:ahLst/>
              <a:cxnLst/>
              <a:rect l="l" t="t" r="r" b="b"/>
              <a:pathLst>
                <a:path w="4074" h="8013" extrusionOk="0">
                  <a:moveTo>
                    <a:pt x="2037" y="1"/>
                  </a:moveTo>
                  <a:lnTo>
                    <a:pt x="0" y="1"/>
                  </a:lnTo>
                  <a:lnTo>
                    <a:pt x="0" y="8012"/>
                  </a:lnTo>
                  <a:lnTo>
                    <a:pt x="1087" y="7444"/>
                  </a:lnTo>
                  <a:lnTo>
                    <a:pt x="2037" y="7889"/>
                  </a:lnTo>
                  <a:lnTo>
                    <a:pt x="2975" y="7457"/>
                  </a:lnTo>
                  <a:lnTo>
                    <a:pt x="4074" y="8012"/>
                  </a:lnTo>
                  <a:lnTo>
                    <a:pt x="4074" y="1"/>
                  </a:lnTo>
                  <a:close/>
                </a:path>
              </a:pathLst>
            </a:custGeom>
            <a:solidFill>
              <a:srgbClr val="CCCCCC">
                <a:alpha val="53330"/>
              </a:srgbClr>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31" name="Google Shape;131;p27"/>
            <p:cNvSpPr/>
            <p:nvPr/>
          </p:nvSpPr>
          <p:spPr>
            <a:xfrm rot="-5389871" flipH="1">
              <a:off x="-164392" y="2028047"/>
              <a:ext cx="1033588" cy="2032887"/>
            </a:xfrm>
            <a:custGeom>
              <a:avLst/>
              <a:gdLst/>
              <a:ahLst/>
              <a:cxnLst/>
              <a:rect l="l" t="t" r="r" b="b"/>
              <a:pathLst>
                <a:path w="4074" h="8013" extrusionOk="0">
                  <a:moveTo>
                    <a:pt x="2037" y="1"/>
                  </a:moveTo>
                  <a:lnTo>
                    <a:pt x="0" y="1"/>
                  </a:lnTo>
                  <a:lnTo>
                    <a:pt x="0" y="8012"/>
                  </a:lnTo>
                  <a:lnTo>
                    <a:pt x="1037" y="7259"/>
                  </a:lnTo>
                  <a:lnTo>
                    <a:pt x="2037" y="7778"/>
                  </a:lnTo>
                  <a:lnTo>
                    <a:pt x="3025" y="7259"/>
                  </a:lnTo>
                  <a:lnTo>
                    <a:pt x="4074" y="8012"/>
                  </a:lnTo>
                  <a:lnTo>
                    <a:pt x="4074" y="1"/>
                  </a:lnTo>
                  <a:close/>
                </a:path>
              </a:pathLst>
            </a:custGeom>
            <a:solidFill>
              <a:srgbClr val="F25C78"/>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32" name="Google Shape;132;p27"/>
            <p:cNvSpPr/>
            <p:nvPr/>
          </p:nvSpPr>
          <p:spPr>
            <a:xfrm rot="-5389871" flipH="1">
              <a:off x="221864" y="1642927"/>
              <a:ext cx="263344" cy="2032887"/>
            </a:xfrm>
            <a:custGeom>
              <a:avLst/>
              <a:gdLst/>
              <a:ahLst/>
              <a:cxnLst/>
              <a:rect l="l" t="t" r="r" b="b"/>
              <a:pathLst>
                <a:path w="1038" h="8013" extrusionOk="0">
                  <a:moveTo>
                    <a:pt x="0" y="8012"/>
                  </a:moveTo>
                  <a:lnTo>
                    <a:pt x="1037" y="7259"/>
                  </a:lnTo>
                  <a:lnTo>
                    <a:pt x="1037" y="1"/>
                  </a:lnTo>
                  <a:lnTo>
                    <a:pt x="0" y="1"/>
                  </a:lnTo>
                  <a:close/>
                </a:path>
              </a:pathLst>
            </a:custGeom>
            <a:solidFill>
              <a:srgbClr val="4B71BF"/>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33" name="Google Shape;133;p27"/>
            <p:cNvSpPr/>
            <p:nvPr/>
          </p:nvSpPr>
          <p:spPr>
            <a:xfrm rot="-5389871" flipH="1">
              <a:off x="218081" y="2411639"/>
              <a:ext cx="266389" cy="2032887"/>
            </a:xfrm>
            <a:custGeom>
              <a:avLst/>
              <a:gdLst/>
              <a:ahLst/>
              <a:cxnLst/>
              <a:rect l="l" t="t" r="r" b="b"/>
              <a:pathLst>
                <a:path w="1050" h="8013" extrusionOk="0">
                  <a:moveTo>
                    <a:pt x="1050" y="8012"/>
                  </a:moveTo>
                  <a:lnTo>
                    <a:pt x="1" y="7259"/>
                  </a:lnTo>
                  <a:lnTo>
                    <a:pt x="1" y="1"/>
                  </a:lnTo>
                  <a:lnTo>
                    <a:pt x="1050" y="1"/>
                  </a:lnTo>
                  <a:close/>
                </a:path>
              </a:pathLst>
            </a:custGeom>
            <a:solidFill>
              <a:srgbClr val="4B71BF"/>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34" name="Google Shape;134;p27"/>
            <p:cNvSpPr/>
            <p:nvPr/>
          </p:nvSpPr>
          <p:spPr>
            <a:xfrm rot="-5389871" flipH="1">
              <a:off x="-1462561" y="2774507"/>
              <a:ext cx="1099551" cy="529469"/>
            </a:xfrm>
            <a:custGeom>
              <a:avLst/>
              <a:gdLst/>
              <a:ahLst/>
              <a:cxnLst/>
              <a:rect l="l" t="t" r="r" b="b"/>
              <a:pathLst>
                <a:path w="4334" h="2087" extrusionOk="0">
                  <a:moveTo>
                    <a:pt x="124" y="0"/>
                  </a:moveTo>
                  <a:lnTo>
                    <a:pt x="4210" y="0"/>
                  </a:lnTo>
                  <a:cubicBezTo>
                    <a:pt x="4284" y="0"/>
                    <a:pt x="4333" y="50"/>
                    <a:pt x="4333" y="124"/>
                  </a:cubicBezTo>
                  <a:lnTo>
                    <a:pt x="4333" y="1963"/>
                  </a:lnTo>
                  <a:cubicBezTo>
                    <a:pt x="4333" y="2037"/>
                    <a:pt x="4284" y="2087"/>
                    <a:pt x="4210" y="2087"/>
                  </a:cubicBezTo>
                  <a:lnTo>
                    <a:pt x="124" y="2087"/>
                  </a:lnTo>
                  <a:cubicBezTo>
                    <a:pt x="50" y="2087"/>
                    <a:pt x="1" y="2037"/>
                    <a:pt x="1" y="1963"/>
                  </a:cubicBezTo>
                  <a:lnTo>
                    <a:pt x="1" y="124"/>
                  </a:lnTo>
                  <a:cubicBezTo>
                    <a:pt x="1" y="50"/>
                    <a:pt x="50" y="0"/>
                    <a:pt x="124" y="0"/>
                  </a:cubicBezTo>
                  <a:close/>
                </a:path>
              </a:pathLst>
            </a:custGeom>
            <a:solidFill>
              <a:srgbClr val="4B71BF"/>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35" name="Google Shape;135;p27"/>
            <p:cNvSpPr/>
            <p:nvPr/>
          </p:nvSpPr>
          <p:spPr>
            <a:xfrm rot="-5389871" flipH="1">
              <a:off x="-999529" y="2644434"/>
              <a:ext cx="144104" cy="172515"/>
            </a:xfrm>
            <a:custGeom>
              <a:avLst/>
              <a:gdLst/>
              <a:ahLst/>
              <a:cxnLst/>
              <a:rect l="l" t="t" r="r" b="b"/>
              <a:pathLst>
                <a:path w="568" h="680" extrusionOk="0">
                  <a:moveTo>
                    <a:pt x="37" y="371"/>
                  </a:moveTo>
                  <a:cubicBezTo>
                    <a:pt x="0" y="0"/>
                    <a:pt x="568" y="0"/>
                    <a:pt x="531" y="371"/>
                  </a:cubicBezTo>
                  <a:cubicBezTo>
                    <a:pt x="506" y="679"/>
                    <a:pt x="49" y="679"/>
                    <a:pt x="37" y="371"/>
                  </a:cubicBezTo>
                  <a:close/>
                </a:path>
              </a:pathLst>
            </a:custGeom>
            <a:solidFill>
              <a:srgbClr val="B9B9BA"/>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36" name="Google Shape;136;p27"/>
            <p:cNvSpPr/>
            <p:nvPr/>
          </p:nvSpPr>
          <p:spPr>
            <a:xfrm rot="-5389871" flipH="1">
              <a:off x="-987097" y="2660163"/>
              <a:ext cx="119241" cy="141056"/>
            </a:xfrm>
            <a:custGeom>
              <a:avLst/>
              <a:gdLst/>
              <a:ahLst/>
              <a:cxnLst/>
              <a:rect l="l" t="t" r="r" b="b"/>
              <a:pathLst>
                <a:path w="470" h="556" extrusionOk="0">
                  <a:moveTo>
                    <a:pt x="445" y="309"/>
                  </a:moveTo>
                  <a:cubicBezTo>
                    <a:pt x="420" y="556"/>
                    <a:pt x="50" y="556"/>
                    <a:pt x="25" y="309"/>
                  </a:cubicBezTo>
                  <a:cubicBezTo>
                    <a:pt x="0" y="0"/>
                    <a:pt x="470" y="0"/>
                    <a:pt x="445" y="309"/>
                  </a:cubicBezTo>
                  <a:close/>
                </a:path>
              </a:pathLst>
            </a:custGeom>
            <a:solidFill>
              <a:srgbClr val="FFFFFF"/>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37" name="Google Shape;137;p27"/>
            <p:cNvSpPr/>
            <p:nvPr/>
          </p:nvSpPr>
          <p:spPr>
            <a:xfrm rot="-5389871" flipH="1">
              <a:off x="-1008479" y="2981207"/>
              <a:ext cx="150700" cy="150443"/>
            </a:xfrm>
            <a:custGeom>
              <a:avLst/>
              <a:gdLst/>
              <a:ahLst/>
              <a:cxnLst/>
              <a:rect l="l" t="t" r="r" b="b"/>
              <a:pathLst>
                <a:path w="594" h="593" extrusionOk="0">
                  <a:moveTo>
                    <a:pt x="1" y="346"/>
                  </a:moveTo>
                  <a:cubicBezTo>
                    <a:pt x="1" y="111"/>
                    <a:pt x="272" y="0"/>
                    <a:pt x="433" y="161"/>
                  </a:cubicBezTo>
                  <a:cubicBezTo>
                    <a:pt x="593" y="321"/>
                    <a:pt x="482" y="593"/>
                    <a:pt x="260" y="593"/>
                  </a:cubicBezTo>
                  <a:cubicBezTo>
                    <a:pt x="112" y="593"/>
                    <a:pt x="1" y="481"/>
                    <a:pt x="1" y="346"/>
                  </a:cubicBezTo>
                  <a:close/>
                </a:path>
              </a:pathLst>
            </a:custGeom>
            <a:solidFill>
              <a:srgbClr val="B9B9BA"/>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38" name="Google Shape;138;p27"/>
            <p:cNvSpPr/>
            <p:nvPr/>
          </p:nvSpPr>
          <p:spPr>
            <a:xfrm rot="-5389871" flipH="1">
              <a:off x="-975569" y="2976319"/>
              <a:ext cx="125583" cy="122536"/>
            </a:xfrm>
            <a:custGeom>
              <a:avLst/>
              <a:gdLst/>
              <a:ahLst/>
              <a:cxnLst/>
              <a:rect l="l" t="t" r="r" b="b"/>
              <a:pathLst>
                <a:path w="495" h="483" extrusionOk="0">
                  <a:moveTo>
                    <a:pt x="495" y="211"/>
                  </a:moveTo>
                  <a:cubicBezTo>
                    <a:pt x="495" y="396"/>
                    <a:pt x="260" y="482"/>
                    <a:pt x="137" y="359"/>
                  </a:cubicBezTo>
                  <a:cubicBezTo>
                    <a:pt x="1" y="223"/>
                    <a:pt x="100" y="1"/>
                    <a:pt x="285" y="1"/>
                  </a:cubicBezTo>
                  <a:cubicBezTo>
                    <a:pt x="396" y="1"/>
                    <a:pt x="495" y="87"/>
                    <a:pt x="495" y="211"/>
                  </a:cubicBezTo>
                  <a:close/>
                </a:path>
              </a:pathLst>
            </a:custGeom>
            <a:solidFill>
              <a:srgbClr val="FFFFFF"/>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39" name="Google Shape;139;p27"/>
            <p:cNvSpPr/>
            <p:nvPr/>
          </p:nvSpPr>
          <p:spPr>
            <a:xfrm rot="-5389871" flipH="1">
              <a:off x="-1009282" y="3297444"/>
              <a:ext cx="150446" cy="150443"/>
            </a:xfrm>
            <a:custGeom>
              <a:avLst/>
              <a:gdLst/>
              <a:ahLst/>
              <a:cxnLst/>
              <a:rect l="l" t="t" r="r" b="b"/>
              <a:pathLst>
                <a:path w="593" h="593" extrusionOk="0">
                  <a:moveTo>
                    <a:pt x="0" y="346"/>
                  </a:moveTo>
                  <a:cubicBezTo>
                    <a:pt x="0" y="111"/>
                    <a:pt x="272" y="0"/>
                    <a:pt x="432" y="161"/>
                  </a:cubicBezTo>
                  <a:cubicBezTo>
                    <a:pt x="593" y="321"/>
                    <a:pt x="482" y="593"/>
                    <a:pt x="259" y="593"/>
                  </a:cubicBezTo>
                  <a:cubicBezTo>
                    <a:pt x="111" y="593"/>
                    <a:pt x="0" y="481"/>
                    <a:pt x="0" y="346"/>
                  </a:cubicBezTo>
                  <a:close/>
                </a:path>
              </a:pathLst>
            </a:custGeom>
            <a:solidFill>
              <a:srgbClr val="B9B9BA"/>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40" name="Google Shape;140;p27"/>
            <p:cNvSpPr/>
            <p:nvPr/>
          </p:nvSpPr>
          <p:spPr>
            <a:xfrm rot="-5389871" flipH="1">
              <a:off x="-974845" y="3291035"/>
              <a:ext cx="122285" cy="122536"/>
            </a:xfrm>
            <a:custGeom>
              <a:avLst/>
              <a:gdLst/>
              <a:ahLst/>
              <a:cxnLst/>
              <a:rect l="l" t="t" r="r" b="b"/>
              <a:pathLst>
                <a:path w="482" h="483" extrusionOk="0">
                  <a:moveTo>
                    <a:pt x="482" y="211"/>
                  </a:moveTo>
                  <a:cubicBezTo>
                    <a:pt x="482" y="396"/>
                    <a:pt x="260" y="482"/>
                    <a:pt x="124" y="359"/>
                  </a:cubicBezTo>
                  <a:cubicBezTo>
                    <a:pt x="1" y="223"/>
                    <a:pt x="87" y="1"/>
                    <a:pt x="272" y="1"/>
                  </a:cubicBezTo>
                  <a:cubicBezTo>
                    <a:pt x="396" y="1"/>
                    <a:pt x="482" y="87"/>
                    <a:pt x="482" y="211"/>
                  </a:cubicBezTo>
                  <a:close/>
                </a:path>
              </a:pathLst>
            </a:custGeom>
            <a:solidFill>
              <a:srgbClr val="FFFFFF"/>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41" name="Google Shape;141;p27"/>
            <p:cNvSpPr/>
            <p:nvPr/>
          </p:nvSpPr>
          <p:spPr>
            <a:xfrm rot="-5389871" flipH="1">
              <a:off x="-1327846" y="2994099"/>
              <a:ext cx="1099551" cy="91078"/>
            </a:xfrm>
            <a:custGeom>
              <a:avLst/>
              <a:gdLst/>
              <a:ahLst/>
              <a:cxnLst/>
              <a:rect l="l" t="t" r="r" b="b"/>
              <a:pathLst>
                <a:path w="4334" h="359" extrusionOk="0">
                  <a:moveTo>
                    <a:pt x="1" y="0"/>
                  </a:moveTo>
                  <a:lnTo>
                    <a:pt x="4333" y="0"/>
                  </a:lnTo>
                  <a:lnTo>
                    <a:pt x="4333" y="358"/>
                  </a:lnTo>
                  <a:lnTo>
                    <a:pt x="1" y="358"/>
                  </a:lnTo>
                  <a:close/>
                </a:path>
              </a:pathLst>
            </a:custGeom>
            <a:solidFill>
              <a:srgbClr val="AEAFB0"/>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42" name="Google Shape;142;p27"/>
            <p:cNvSpPr/>
            <p:nvPr/>
          </p:nvSpPr>
          <p:spPr>
            <a:xfrm rot="-5389871" flipH="1">
              <a:off x="-1326324" y="3008311"/>
              <a:ext cx="1099551" cy="62664"/>
            </a:xfrm>
            <a:custGeom>
              <a:avLst/>
              <a:gdLst/>
              <a:ahLst/>
              <a:cxnLst/>
              <a:rect l="l" t="t" r="r" b="b"/>
              <a:pathLst>
                <a:path w="4334" h="247" extrusionOk="0">
                  <a:moveTo>
                    <a:pt x="1" y="0"/>
                  </a:moveTo>
                  <a:lnTo>
                    <a:pt x="4333" y="0"/>
                  </a:lnTo>
                  <a:lnTo>
                    <a:pt x="4333" y="247"/>
                  </a:lnTo>
                  <a:lnTo>
                    <a:pt x="1" y="247"/>
                  </a:lnTo>
                  <a:close/>
                </a:path>
              </a:pathLst>
            </a:custGeom>
            <a:solidFill>
              <a:srgbClr val="FFFFFF"/>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grpSp>
      <p:grpSp>
        <p:nvGrpSpPr>
          <p:cNvPr id="149" name="Google Shape;149;p27"/>
          <p:cNvGrpSpPr/>
          <p:nvPr/>
        </p:nvGrpSpPr>
        <p:grpSpPr>
          <a:xfrm flipH="1">
            <a:off x="3332850" y="5445071"/>
            <a:ext cx="5846251" cy="1467731"/>
            <a:chOff x="-417139" y="-46637"/>
            <a:chExt cx="6613170" cy="1101107"/>
          </a:xfrm>
        </p:grpSpPr>
        <p:sp>
          <p:nvSpPr>
            <p:cNvPr id="150" name="Google Shape;150;p27"/>
            <p:cNvSpPr/>
            <p:nvPr/>
          </p:nvSpPr>
          <p:spPr>
            <a:xfrm rot="-5389871" flipH="1">
              <a:off x="5190615" y="25719"/>
              <a:ext cx="1033588" cy="974203"/>
            </a:xfrm>
            <a:custGeom>
              <a:avLst/>
              <a:gdLst/>
              <a:ahLst/>
              <a:cxnLst/>
              <a:rect l="l" t="t" r="r" b="b"/>
              <a:pathLst>
                <a:path w="4074" h="3840" extrusionOk="0">
                  <a:moveTo>
                    <a:pt x="3025" y="0"/>
                  </a:moveTo>
                  <a:lnTo>
                    <a:pt x="2037" y="803"/>
                  </a:lnTo>
                  <a:lnTo>
                    <a:pt x="1037" y="0"/>
                  </a:lnTo>
                  <a:lnTo>
                    <a:pt x="0" y="1037"/>
                  </a:lnTo>
                  <a:lnTo>
                    <a:pt x="2037" y="3839"/>
                  </a:lnTo>
                  <a:lnTo>
                    <a:pt x="4074" y="1037"/>
                  </a:lnTo>
                  <a:close/>
                </a:path>
              </a:pathLst>
            </a:custGeom>
            <a:solidFill>
              <a:srgbClr val="F2A172"/>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51" name="Google Shape;151;p27"/>
            <p:cNvSpPr/>
            <p:nvPr/>
          </p:nvSpPr>
          <p:spPr>
            <a:xfrm rot="-5389871" flipH="1">
              <a:off x="5485671" y="-196419"/>
              <a:ext cx="517048" cy="902152"/>
            </a:xfrm>
            <a:custGeom>
              <a:avLst/>
              <a:gdLst/>
              <a:ahLst/>
              <a:cxnLst/>
              <a:rect l="l" t="t" r="r" b="b"/>
              <a:pathLst>
                <a:path w="2038" h="3556" extrusionOk="0">
                  <a:moveTo>
                    <a:pt x="0" y="753"/>
                  </a:moveTo>
                  <a:lnTo>
                    <a:pt x="1037" y="0"/>
                  </a:lnTo>
                  <a:lnTo>
                    <a:pt x="2037" y="3555"/>
                  </a:lnTo>
                  <a:close/>
                </a:path>
              </a:pathLst>
            </a:custGeom>
            <a:solidFill>
              <a:srgbClr val="FFEEE7"/>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52" name="Google Shape;152;p27"/>
            <p:cNvSpPr/>
            <p:nvPr/>
          </p:nvSpPr>
          <p:spPr>
            <a:xfrm rot="-5389871" flipH="1">
              <a:off x="5860642" y="364893"/>
              <a:ext cx="369900" cy="297842"/>
            </a:xfrm>
            <a:custGeom>
              <a:avLst/>
              <a:gdLst/>
              <a:ahLst/>
              <a:cxnLst/>
              <a:rect l="l" t="t" r="r" b="b"/>
              <a:pathLst>
                <a:path w="1458" h="1174" extrusionOk="0">
                  <a:moveTo>
                    <a:pt x="729" y="0"/>
                  </a:moveTo>
                  <a:cubicBezTo>
                    <a:pt x="470" y="13"/>
                    <a:pt x="223" y="62"/>
                    <a:pt x="1" y="161"/>
                  </a:cubicBezTo>
                  <a:lnTo>
                    <a:pt x="729" y="1173"/>
                  </a:lnTo>
                  <a:lnTo>
                    <a:pt x="1457" y="161"/>
                  </a:lnTo>
                  <a:cubicBezTo>
                    <a:pt x="1223" y="62"/>
                    <a:pt x="976" y="13"/>
                    <a:pt x="729" y="0"/>
                  </a:cubicBezTo>
                  <a:close/>
                </a:path>
              </a:pathLst>
            </a:custGeom>
            <a:solidFill>
              <a:srgbClr val="000000"/>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53" name="Google Shape;153;p27"/>
            <p:cNvSpPr/>
            <p:nvPr/>
          </p:nvSpPr>
          <p:spPr>
            <a:xfrm rot="-5389857" flipH="1">
              <a:off x="3961066" y="-496830"/>
              <a:ext cx="1018341" cy="2032887"/>
            </a:xfrm>
            <a:custGeom>
              <a:avLst/>
              <a:gdLst/>
              <a:ahLst/>
              <a:cxnLst/>
              <a:rect l="l" t="t" r="r" b="b"/>
              <a:pathLst>
                <a:path w="4074" h="8013" extrusionOk="0">
                  <a:moveTo>
                    <a:pt x="2037" y="1"/>
                  </a:moveTo>
                  <a:lnTo>
                    <a:pt x="0" y="1"/>
                  </a:lnTo>
                  <a:lnTo>
                    <a:pt x="0" y="8012"/>
                  </a:lnTo>
                  <a:lnTo>
                    <a:pt x="1087" y="7444"/>
                  </a:lnTo>
                  <a:lnTo>
                    <a:pt x="2037" y="7889"/>
                  </a:lnTo>
                  <a:lnTo>
                    <a:pt x="2975" y="7457"/>
                  </a:lnTo>
                  <a:lnTo>
                    <a:pt x="4074" y="8012"/>
                  </a:lnTo>
                  <a:lnTo>
                    <a:pt x="4074" y="1"/>
                  </a:lnTo>
                  <a:close/>
                </a:path>
              </a:pathLst>
            </a:custGeom>
            <a:solidFill>
              <a:srgbClr val="CCCCCC">
                <a:alpha val="53330"/>
              </a:srgbClr>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54" name="Google Shape;154;p27"/>
            <p:cNvSpPr/>
            <p:nvPr/>
          </p:nvSpPr>
          <p:spPr>
            <a:xfrm rot="-5389864" flipH="1">
              <a:off x="3958782" y="-506918"/>
              <a:ext cx="1019065" cy="2032887"/>
            </a:xfrm>
            <a:custGeom>
              <a:avLst/>
              <a:gdLst/>
              <a:ahLst/>
              <a:cxnLst/>
              <a:rect l="l" t="t" r="r" b="b"/>
              <a:pathLst>
                <a:path w="4074" h="8013" extrusionOk="0">
                  <a:moveTo>
                    <a:pt x="2037" y="1"/>
                  </a:moveTo>
                  <a:lnTo>
                    <a:pt x="0" y="1"/>
                  </a:lnTo>
                  <a:lnTo>
                    <a:pt x="0" y="8012"/>
                  </a:lnTo>
                  <a:lnTo>
                    <a:pt x="1037" y="7259"/>
                  </a:lnTo>
                  <a:lnTo>
                    <a:pt x="2037" y="7778"/>
                  </a:lnTo>
                  <a:lnTo>
                    <a:pt x="3025" y="7259"/>
                  </a:lnTo>
                  <a:lnTo>
                    <a:pt x="4074" y="8012"/>
                  </a:lnTo>
                  <a:lnTo>
                    <a:pt x="4074" y="1"/>
                  </a:lnTo>
                  <a:close/>
                </a:path>
              </a:pathLst>
            </a:custGeom>
            <a:solidFill>
              <a:srgbClr val="F25C78"/>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55" name="Google Shape;155;p27"/>
            <p:cNvSpPr/>
            <p:nvPr/>
          </p:nvSpPr>
          <p:spPr>
            <a:xfrm rot="-5389871" flipH="1">
              <a:off x="4336664" y="-892398"/>
              <a:ext cx="263344" cy="2032887"/>
            </a:xfrm>
            <a:custGeom>
              <a:avLst/>
              <a:gdLst/>
              <a:ahLst/>
              <a:cxnLst/>
              <a:rect l="l" t="t" r="r" b="b"/>
              <a:pathLst>
                <a:path w="1038" h="8013" extrusionOk="0">
                  <a:moveTo>
                    <a:pt x="0" y="8012"/>
                  </a:moveTo>
                  <a:lnTo>
                    <a:pt x="1037" y="7259"/>
                  </a:lnTo>
                  <a:lnTo>
                    <a:pt x="1037" y="1"/>
                  </a:lnTo>
                  <a:lnTo>
                    <a:pt x="0" y="1"/>
                  </a:lnTo>
                  <a:close/>
                </a:path>
              </a:pathLst>
            </a:custGeom>
            <a:solidFill>
              <a:srgbClr val="F2B749"/>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56" name="Google Shape;156;p27"/>
            <p:cNvSpPr/>
            <p:nvPr/>
          </p:nvSpPr>
          <p:spPr>
            <a:xfrm rot="-5389871" flipH="1">
              <a:off x="4338904" y="-123686"/>
              <a:ext cx="266389" cy="2032887"/>
            </a:xfrm>
            <a:custGeom>
              <a:avLst/>
              <a:gdLst/>
              <a:ahLst/>
              <a:cxnLst/>
              <a:rect l="l" t="t" r="r" b="b"/>
              <a:pathLst>
                <a:path w="1050" h="8013" extrusionOk="0">
                  <a:moveTo>
                    <a:pt x="1050" y="8012"/>
                  </a:moveTo>
                  <a:lnTo>
                    <a:pt x="1" y="7259"/>
                  </a:lnTo>
                  <a:lnTo>
                    <a:pt x="1" y="1"/>
                  </a:lnTo>
                  <a:lnTo>
                    <a:pt x="1050" y="1"/>
                  </a:lnTo>
                  <a:close/>
                </a:path>
              </a:pathLst>
            </a:custGeom>
            <a:solidFill>
              <a:srgbClr val="F2B749"/>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57" name="Google Shape;157;p27"/>
            <p:cNvSpPr/>
            <p:nvPr/>
          </p:nvSpPr>
          <p:spPr>
            <a:xfrm>
              <a:off x="-36125" y="-12050"/>
              <a:ext cx="3686100" cy="264900"/>
            </a:xfrm>
            <a:prstGeom prst="rect">
              <a:avLst/>
            </a:prstGeom>
            <a:solidFill>
              <a:srgbClr val="F2B749"/>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58" name="Google Shape;158;p27"/>
            <p:cNvSpPr/>
            <p:nvPr/>
          </p:nvSpPr>
          <p:spPr>
            <a:xfrm>
              <a:off x="-36125" y="252900"/>
              <a:ext cx="3686100" cy="502800"/>
            </a:xfrm>
            <a:prstGeom prst="rect">
              <a:avLst/>
            </a:prstGeom>
            <a:solidFill>
              <a:srgbClr val="F25C78"/>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59" name="Google Shape;159;p27"/>
            <p:cNvSpPr/>
            <p:nvPr/>
          </p:nvSpPr>
          <p:spPr>
            <a:xfrm>
              <a:off x="-36125" y="755650"/>
              <a:ext cx="3686100" cy="268200"/>
            </a:xfrm>
            <a:prstGeom prst="rect">
              <a:avLst/>
            </a:prstGeom>
            <a:solidFill>
              <a:srgbClr val="F2B749"/>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grpSp>
          <p:nvGrpSpPr>
            <p:cNvPr id="160" name="Google Shape;160;p27"/>
            <p:cNvGrpSpPr/>
            <p:nvPr/>
          </p:nvGrpSpPr>
          <p:grpSpPr>
            <a:xfrm>
              <a:off x="-417139" y="-46637"/>
              <a:ext cx="532706" cy="1101107"/>
              <a:chOff x="-1179139" y="-46637"/>
              <a:chExt cx="532706" cy="1101107"/>
            </a:xfrm>
          </p:grpSpPr>
          <p:sp>
            <p:nvSpPr>
              <p:cNvPr id="161" name="Google Shape;161;p27"/>
              <p:cNvSpPr/>
              <p:nvPr/>
            </p:nvSpPr>
            <p:spPr>
              <a:xfrm rot="-5389871" flipH="1">
                <a:off x="-1462561" y="239182"/>
                <a:ext cx="1099551" cy="529469"/>
              </a:xfrm>
              <a:custGeom>
                <a:avLst/>
                <a:gdLst/>
                <a:ahLst/>
                <a:cxnLst/>
                <a:rect l="l" t="t" r="r" b="b"/>
                <a:pathLst>
                  <a:path w="4334" h="2087" extrusionOk="0">
                    <a:moveTo>
                      <a:pt x="124" y="0"/>
                    </a:moveTo>
                    <a:lnTo>
                      <a:pt x="4210" y="0"/>
                    </a:lnTo>
                    <a:cubicBezTo>
                      <a:pt x="4284" y="0"/>
                      <a:pt x="4333" y="50"/>
                      <a:pt x="4333" y="124"/>
                    </a:cubicBezTo>
                    <a:lnTo>
                      <a:pt x="4333" y="1963"/>
                    </a:lnTo>
                    <a:cubicBezTo>
                      <a:pt x="4333" y="2037"/>
                      <a:pt x="4284" y="2087"/>
                      <a:pt x="4210" y="2087"/>
                    </a:cubicBezTo>
                    <a:lnTo>
                      <a:pt x="124" y="2087"/>
                    </a:lnTo>
                    <a:cubicBezTo>
                      <a:pt x="50" y="2087"/>
                      <a:pt x="1" y="2037"/>
                      <a:pt x="1" y="1963"/>
                    </a:cubicBezTo>
                    <a:lnTo>
                      <a:pt x="1" y="124"/>
                    </a:lnTo>
                    <a:cubicBezTo>
                      <a:pt x="1" y="50"/>
                      <a:pt x="50" y="0"/>
                      <a:pt x="124" y="0"/>
                    </a:cubicBezTo>
                    <a:close/>
                  </a:path>
                </a:pathLst>
              </a:custGeom>
              <a:solidFill>
                <a:srgbClr val="F25C78"/>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62" name="Google Shape;162;p27"/>
              <p:cNvSpPr/>
              <p:nvPr/>
            </p:nvSpPr>
            <p:spPr>
              <a:xfrm rot="-5389871" flipH="1">
                <a:off x="-999529" y="109109"/>
                <a:ext cx="144104" cy="172515"/>
              </a:xfrm>
              <a:custGeom>
                <a:avLst/>
                <a:gdLst/>
                <a:ahLst/>
                <a:cxnLst/>
                <a:rect l="l" t="t" r="r" b="b"/>
                <a:pathLst>
                  <a:path w="568" h="680" extrusionOk="0">
                    <a:moveTo>
                      <a:pt x="37" y="371"/>
                    </a:moveTo>
                    <a:cubicBezTo>
                      <a:pt x="0" y="0"/>
                      <a:pt x="568" y="0"/>
                      <a:pt x="531" y="371"/>
                    </a:cubicBezTo>
                    <a:cubicBezTo>
                      <a:pt x="506" y="679"/>
                      <a:pt x="49" y="679"/>
                      <a:pt x="37" y="371"/>
                    </a:cubicBezTo>
                    <a:close/>
                  </a:path>
                </a:pathLst>
              </a:custGeom>
              <a:solidFill>
                <a:srgbClr val="F25C78"/>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63" name="Google Shape;163;p27"/>
              <p:cNvSpPr/>
              <p:nvPr/>
            </p:nvSpPr>
            <p:spPr>
              <a:xfrm rot="-5389871" flipH="1">
                <a:off x="-987097" y="124838"/>
                <a:ext cx="119241" cy="141056"/>
              </a:xfrm>
              <a:custGeom>
                <a:avLst/>
                <a:gdLst/>
                <a:ahLst/>
                <a:cxnLst/>
                <a:rect l="l" t="t" r="r" b="b"/>
                <a:pathLst>
                  <a:path w="470" h="556" extrusionOk="0">
                    <a:moveTo>
                      <a:pt x="445" y="309"/>
                    </a:moveTo>
                    <a:cubicBezTo>
                      <a:pt x="420" y="556"/>
                      <a:pt x="50" y="556"/>
                      <a:pt x="25" y="309"/>
                    </a:cubicBezTo>
                    <a:cubicBezTo>
                      <a:pt x="0" y="0"/>
                      <a:pt x="470" y="0"/>
                      <a:pt x="445" y="309"/>
                    </a:cubicBezTo>
                    <a:close/>
                  </a:path>
                </a:pathLst>
              </a:custGeom>
              <a:solidFill>
                <a:srgbClr val="FFFFFF"/>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64" name="Google Shape;164;p27"/>
              <p:cNvSpPr/>
              <p:nvPr/>
            </p:nvSpPr>
            <p:spPr>
              <a:xfrm rot="-5389871" flipH="1">
                <a:off x="-1008479" y="445882"/>
                <a:ext cx="150700" cy="150443"/>
              </a:xfrm>
              <a:custGeom>
                <a:avLst/>
                <a:gdLst/>
                <a:ahLst/>
                <a:cxnLst/>
                <a:rect l="l" t="t" r="r" b="b"/>
                <a:pathLst>
                  <a:path w="594" h="593" extrusionOk="0">
                    <a:moveTo>
                      <a:pt x="1" y="346"/>
                    </a:moveTo>
                    <a:cubicBezTo>
                      <a:pt x="1" y="111"/>
                      <a:pt x="272" y="0"/>
                      <a:pt x="433" y="161"/>
                    </a:cubicBezTo>
                    <a:cubicBezTo>
                      <a:pt x="593" y="321"/>
                      <a:pt x="482" y="593"/>
                      <a:pt x="260" y="593"/>
                    </a:cubicBezTo>
                    <a:cubicBezTo>
                      <a:pt x="112" y="593"/>
                      <a:pt x="1" y="481"/>
                      <a:pt x="1" y="346"/>
                    </a:cubicBezTo>
                    <a:close/>
                  </a:path>
                </a:pathLst>
              </a:custGeom>
              <a:solidFill>
                <a:srgbClr val="F25C78"/>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65" name="Google Shape;165;p27"/>
              <p:cNvSpPr/>
              <p:nvPr/>
            </p:nvSpPr>
            <p:spPr>
              <a:xfrm rot="-5389871" flipH="1">
                <a:off x="-975569" y="440994"/>
                <a:ext cx="125583" cy="122536"/>
              </a:xfrm>
              <a:custGeom>
                <a:avLst/>
                <a:gdLst/>
                <a:ahLst/>
                <a:cxnLst/>
                <a:rect l="l" t="t" r="r" b="b"/>
                <a:pathLst>
                  <a:path w="495" h="483" extrusionOk="0">
                    <a:moveTo>
                      <a:pt x="495" y="211"/>
                    </a:moveTo>
                    <a:cubicBezTo>
                      <a:pt x="495" y="396"/>
                      <a:pt x="260" y="482"/>
                      <a:pt x="137" y="359"/>
                    </a:cubicBezTo>
                    <a:cubicBezTo>
                      <a:pt x="1" y="223"/>
                      <a:pt x="100" y="1"/>
                      <a:pt x="285" y="1"/>
                    </a:cubicBezTo>
                    <a:cubicBezTo>
                      <a:pt x="396" y="1"/>
                      <a:pt x="495" y="87"/>
                      <a:pt x="495" y="211"/>
                    </a:cubicBezTo>
                    <a:close/>
                  </a:path>
                </a:pathLst>
              </a:custGeom>
              <a:solidFill>
                <a:srgbClr val="FFFFFF"/>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66" name="Google Shape;166;p27"/>
              <p:cNvSpPr/>
              <p:nvPr/>
            </p:nvSpPr>
            <p:spPr>
              <a:xfrm rot="-5389871" flipH="1">
                <a:off x="-1009282" y="762119"/>
                <a:ext cx="150446" cy="150443"/>
              </a:xfrm>
              <a:custGeom>
                <a:avLst/>
                <a:gdLst/>
                <a:ahLst/>
                <a:cxnLst/>
                <a:rect l="l" t="t" r="r" b="b"/>
                <a:pathLst>
                  <a:path w="593" h="593" extrusionOk="0">
                    <a:moveTo>
                      <a:pt x="0" y="346"/>
                    </a:moveTo>
                    <a:cubicBezTo>
                      <a:pt x="0" y="111"/>
                      <a:pt x="272" y="0"/>
                      <a:pt x="432" y="161"/>
                    </a:cubicBezTo>
                    <a:cubicBezTo>
                      <a:pt x="593" y="321"/>
                      <a:pt x="482" y="593"/>
                      <a:pt x="259" y="593"/>
                    </a:cubicBezTo>
                    <a:cubicBezTo>
                      <a:pt x="111" y="593"/>
                      <a:pt x="0" y="481"/>
                      <a:pt x="0" y="346"/>
                    </a:cubicBezTo>
                    <a:close/>
                  </a:path>
                </a:pathLst>
              </a:custGeom>
              <a:solidFill>
                <a:srgbClr val="F25C78"/>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67" name="Google Shape;167;p27"/>
              <p:cNvSpPr/>
              <p:nvPr/>
            </p:nvSpPr>
            <p:spPr>
              <a:xfrm rot="-5389871" flipH="1">
                <a:off x="-974845" y="755710"/>
                <a:ext cx="122285" cy="122536"/>
              </a:xfrm>
              <a:custGeom>
                <a:avLst/>
                <a:gdLst/>
                <a:ahLst/>
                <a:cxnLst/>
                <a:rect l="l" t="t" r="r" b="b"/>
                <a:pathLst>
                  <a:path w="482" h="483" extrusionOk="0">
                    <a:moveTo>
                      <a:pt x="482" y="211"/>
                    </a:moveTo>
                    <a:cubicBezTo>
                      <a:pt x="482" y="396"/>
                      <a:pt x="260" y="482"/>
                      <a:pt x="124" y="359"/>
                    </a:cubicBezTo>
                    <a:cubicBezTo>
                      <a:pt x="1" y="223"/>
                      <a:pt x="87" y="1"/>
                      <a:pt x="272" y="1"/>
                    </a:cubicBezTo>
                    <a:cubicBezTo>
                      <a:pt x="396" y="1"/>
                      <a:pt x="482" y="87"/>
                      <a:pt x="482" y="211"/>
                    </a:cubicBezTo>
                    <a:close/>
                  </a:path>
                </a:pathLst>
              </a:custGeom>
              <a:solidFill>
                <a:srgbClr val="FFFFFF"/>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68" name="Google Shape;168;p27"/>
              <p:cNvSpPr/>
              <p:nvPr/>
            </p:nvSpPr>
            <p:spPr>
              <a:xfrm rot="-5389871" flipH="1">
                <a:off x="-1327846" y="458774"/>
                <a:ext cx="1099551" cy="91078"/>
              </a:xfrm>
              <a:custGeom>
                <a:avLst/>
                <a:gdLst/>
                <a:ahLst/>
                <a:cxnLst/>
                <a:rect l="l" t="t" r="r" b="b"/>
                <a:pathLst>
                  <a:path w="4334" h="359" extrusionOk="0">
                    <a:moveTo>
                      <a:pt x="1" y="0"/>
                    </a:moveTo>
                    <a:lnTo>
                      <a:pt x="4333" y="0"/>
                    </a:lnTo>
                    <a:lnTo>
                      <a:pt x="4333" y="358"/>
                    </a:lnTo>
                    <a:lnTo>
                      <a:pt x="1" y="358"/>
                    </a:lnTo>
                    <a:close/>
                  </a:path>
                </a:pathLst>
              </a:custGeom>
              <a:solidFill>
                <a:srgbClr val="F25C78"/>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69" name="Google Shape;169;p27"/>
              <p:cNvSpPr/>
              <p:nvPr/>
            </p:nvSpPr>
            <p:spPr>
              <a:xfrm rot="-5389871" flipH="1">
                <a:off x="-1326324" y="472986"/>
                <a:ext cx="1099551" cy="62664"/>
              </a:xfrm>
              <a:custGeom>
                <a:avLst/>
                <a:gdLst/>
                <a:ahLst/>
                <a:cxnLst/>
                <a:rect l="l" t="t" r="r" b="b"/>
                <a:pathLst>
                  <a:path w="4334" h="247" extrusionOk="0">
                    <a:moveTo>
                      <a:pt x="1" y="0"/>
                    </a:moveTo>
                    <a:lnTo>
                      <a:pt x="4333" y="0"/>
                    </a:lnTo>
                    <a:lnTo>
                      <a:pt x="4333" y="247"/>
                    </a:lnTo>
                    <a:lnTo>
                      <a:pt x="1" y="247"/>
                    </a:lnTo>
                    <a:close/>
                  </a:path>
                </a:pathLst>
              </a:custGeom>
              <a:solidFill>
                <a:srgbClr val="FFFFFF"/>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grpSp>
      </p:grpSp>
      <p:grpSp>
        <p:nvGrpSpPr>
          <p:cNvPr id="170" name="Google Shape;170;p27"/>
          <p:cNvGrpSpPr/>
          <p:nvPr/>
        </p:nvGrpSpPr>
        <p:grpSpPr>
          <a:xfrm>
            <a:off x="-1" y="5445071"/>
            <a:ext cx="2157431" cy="1468143"/>
            <a:chOff x="-1179139" y="2488688"/>
            <a:chExt cx="3260370" cy="1101107"/>
          </a:xfrm>
        </p:grpSpPr>
        <p:sp>
          <p:nvSpPr>
            <p:cNvPr id="171" name="Google Shape;171;p27"/>
            <p:cNvSpPr/>
            <p:nvPr/>
          </p:nvSpPr>
          <p:spPr>
            <a:xfrm rot="-5389871" flipH="1">
              <a:off x="1075815" y="2561044"/>
              <a:ext cx="1033588" cy="974203"/>
            </a:xfrm>
            <a:custGeom>
              <a:avLst/>
              <a:gdLst/>
              <a:ahLst/>
              <a:cxnLst/>
              <a:rect l="l" t="t" r="r" b="b"/>
              <a:pathLst>
                <a:path w="4074" h="3840" extrusionOk="0">
                  <a:moveTo>
                    <a:pt x="3025" y="0"/>
                  </a:moveTo>
                  <a:lnTo>
                    <a:pt x="2037" y="803"/>
                  </a:lnTo>
                  <a:lnTo>
                    <a:pt x="1037" y="0"/>
                  </a:lnTo>
                  <a:lnTo>
                    <a:pt x="0" y="1037"/>
                  </a:lnTo>
                  <a:lnTo>
                    <a:pt x="2037" y="3839"/>
                  </a:lnTo>
                  <a:lnTo>
                    <a:pt x="4074" y="1037"/>
                  </a:lnTo>
                  <a:close/>
                </a:path>
              </a:pathLst>
            </a:custGeom>
            <a:solidFill>
              <a:srgbClr val="F2A172"/>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72" name="Google Shape;172;p27"/>
            <p:cNvSpPr/>
            <p:nvPr/>
          </p:nvSpPr>
          <p:spPr>
            <a:xfrm rot="-5389871" flipH="1">
              <a:off x="1370871" y="2338906"/>
              <a:ext cx="517048" cy="902152"/>
            </a:xfrm>
            <a:custGeom>
              <a:avLst/>
              <a:gdLst/>
              <a:ahLst/>
              <a:cxnLst/>
              <a:rect l="l" t="t" r="r" b="b"/>
              <a:pathLst>
                <a:path w="2038" h="3556" extrusionOk="0">
                  <a:moveTo>
                    <a:pt x="0" y="753"/>
                  </a:moveTo>
                  <a:lnTo>
                    <a:pt x="1037" y="0"/>
                  </a:lnTo>
                  <a:lnTo>
                    <a:pt x="2037" y="3555"/>
                  </a:lnTo>
                  <a:close/>
                </a:path>
              </a:pathLst>
            </a:custGeom>
            <a:solidFill>
              <a:srgbClr val="FFEEE7"/>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73" name="Google Shape;173;p27"/>
            <p:cNvSpPr/>
            <p:nvPr/>
          </p:nvSpPr>
          <p:spPr>
            <a:xfrm rot="-5389871" flipH="1">
              <a:off x="1745842" y="2900218"/>
              <a:ext cx="369900" cy="297842"/>
            </a:xfrm>
            <a:custGeom>
              <a:avLst/>
              <a:gdLst/>
              <a:ahLst/>
              <a:cxnLst/>
              <a:rect l="l" t="t" r="r" b="b"/>
              <a:pathLst>
                <a:path w="1458" h="1174" extrusionOk="0">
                  <a:moveTo>
                    <a:pt x="729" y="0"/>
                  </a:moveTo>
                  <a:cubicBezTo>
                    <a:pt x="470" y="13"/>
                    <a:pt x="223" y="62"/>
                    <a:pt x="1" y="161"/>
                  </a:cubicBezTo>
                  <a:lnTo>
                    <a:pt x="729" y="1173"/>
                  </a:lnTo>
                  <a:lnTo>
                    <a:pt x="1457" y="161"/>
                  </a:lnTo>
                  <a:cubicBezTo>
                    <a:pt x="1223" y="62"/>
                    <a:pt x="976" y="13"/>
                    <a:pt x="729" y="0"/>
                  </a:cubicBezTo>
                  <a:close/>
                </a:path>
              </a:pathLst>
            </a:custGeom>
            <a:solidFill>
              <a:srgbClr val="000000"/>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74" name="Google Shape;174;p27"/>
            <p:cNvSpPr/>
            <p:nvPr/>
          </p:nvSpPr>
          <p:spPr>
            <a:xfrm rot="-5389871" flipH="1">
              <a:off x="-164392" y="2028047"/>
              <a:ext cx="1033588" cy="2032887"/>
            </a:xfrm>
            <a:custGeom>
              <a:avLst/>
              <a:gdLst/>
              <a:ahLst/>
              <a:cxnLst/>
              <a:rect l="l" t="t" r="r" b="b"/>
              <a:pathLst>
                <a:path w="4074" h="8013" extrusionOk="0">
                  <a:moveTo>
                    <a:pt x="2037" y="1"/>
                  </a:moveTo>
                  <a:lnTo>
                    <a:pt x="0" y="1"/>
                  </a:lnTo>
                  <a:lnTo>
                    <a:pt x="0" y="8012"/>
                  </a:lnTo>
                  <a:lnTo>
                    <a:pt x="1087" y="7444"/>
                  </a:lnTo>
                  <a:lnTo>
                    <a:pt x="2037" y="7889"/>
                  </a:lnTo>
                  <a:lnTo>
                    <a:pt x="2975" y="7457"/>
                  </a:lnTo>
                  <a:lnTo>
                    <a:pt x="4074" y="8012"/>
                  </a:lnTo>
                  <a:lnTo>
                    <a:pt x="4074" y="1"/>
                  </a:lnTo>
                  <a:close/>
                </a:path>
              </a:pathLst>
            </a:custGeom>
            <a:solidFill>
              <a:srgbClr val="CCCCCC">
                <a:alpha val="53330"/>
              </a:srgbClr>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75" name="Google Shape;175;p27"/>
            <p:cNvSpPr/>
            <p:nvPr/>
          </p:nvSpPr>
          <p:spPr>
            <a:xfrm rot="-5389871" flipH="1">
              <a:off x="-164392" y="2028047"/>
              <a:ext cx="1033588" cy="2032887"/>
            </a:xfrm>
            <a:custGeom>
              <a:avLst/>
              <a:gdLst/>
              <a:ahLst/>
              <a:cxnLst/>
              <a:rect l="l" t="t" r="r" b="b"/>
              <a:pathLst>
                <a:path w="4074" h="8013" extrusionOk="0">
                  <a:moveTo>
                    <a:pt x="2037" y="1"/>
                  </a:moveTo>
                  <a:lnTo>
                    <a:pt x="0" y="1"/>
                  </a:lnTo>
                  <a:lnTo>
                    <a:pt x="0" y="8012"/>
                  </a:lnTo>
                  <a:lnTo>
                    <a:pt x="1037" y="7259"/>
                  </a:lnTo>
                  <a:lnTo>
                    <a:pt x="2037" y="7778"/>
                  </a:lnTo>
                  <a:lnTo>
                    <a:pt x="3025" y="7259"/>
                  </a:lnTo>
                  <a:lnTo>
                    <a:pt x="4074" y="8012"/>
                  </a:lnTo>
                  <a:lnTo>
                    <a:pt x="4074" y="1"/>
                  </a:lnTo>
                  <a:close/>
                </a:path>
              </a:pathLst>
            </a:custGeom>
            <a:solidFill>
              <a:srgbClr val="F25C78"/>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76" name="Google Shape;176;p27"/>
            <p:cNvSpPr/>
            <p:nvPr/>
          </p:nvSpPr>
          <p:spPr>
            <a:xfrm rot="-5389871" flipH="1">
              <a:off x="221864" y="1642927"/>
              <a:ext cx="263344" cy="2032887"/>
            </a:xfrm>
            <a:custGeom>
              <a:avLst/>
              <a:gdLst/>
              <a:ahLst/>
              <a:cxnLst/>
              <a:rect l="l" t="t" r="r" b="b"/>
              <a:pathLst>
                <a:path w="1038" h="8013" extrusionOk="0">
                  <a:moveTo>
                    <a:pt x="0" y="8012"/>
                  </a:moveTo>
                  <a:lnTo>
                    <a:pt x="1037" y="7259"/>
                  </a:lnTo>
                  <a:lnTo>
                    <a:pt x="1037" y="1"/>
                  </a:lnTo>
                  <a:lnTo>
                    <a:pt x="0" y="1"/>
                  </a:lnTo>
                  <a:close/>
                </a:path>
              </a:pathLst>
            </a:custGeom>
            <a:solidFill>
              <a:srgbClr val="4B71BF"/>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77" name="Google Shape;177;p27"/>
            <p:cNvSpPr/>
            <p:nvPr/>
          </p:nvSpPr>
          <p:spPr>
            <a:xfrm rot="-5389871" flipH="1">
              <a:off x="218081" y="2411639"/>
              <a:ext cx="266389" cy="2032887"/>
            </a:xfrm>
            <a:custGeom>
              <a:avLst/>
              <a:gdLst/>
              <a:ahLst/>
              <a:cxnLst/>
              <a:rect l="l" t="t" r="r" b="b"/>
              <a:pathLst>
                <a:path w="1050" h="8013" extrusionOk="0">
                  <a:moveTo>
                    <a:pt x="1050" y="8012"/>
                  </a:moveTo>
                  <a:lnTo>
                    <a:pt x="1" y="7259"/>
                  </a:lnTo>
                  <a:lnTo>
                    <a:pt x="1" y="1"/>
                  </a:lnTo>
                  <a:lnTo>
                    <a:pt x="1050" y="1"/>
                  </a:lnTo>
                  <a:close/>
                </a:path>
              </a:pathLst>
            </a:custGeom>
            <a:solidFill>
              <a:srgbClr val="4B71BF"/>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78" name="Google Shape;178;p27"/>
            <p:cNvSpPr/>
            <p:nvPr/>
          </p:nvSpPr>
          <p:spPr>
            <a:xfrm rot="-5389871" flipH="1">
              <a:off x="-1462561" y="2774507"/>
              <a:ext cx="1099551" cy="529469"/>
            </a:xfrm>
            <a:custGeom>
              <a:avLst/>
              <a:gdLst/>
              <a:ahLst/>
              <a:cxnLst/>
              <a:rect l="l" t="t" r="r" b="b"/>
              <a:pathLst>
                <a:path w="4334" h="2087" extrusionOk="0">
                  <a:moveTo>
                    <a:pt x="124" y="0"/>
                  </a:moveTo>
                  <a:lnTo>
                    <a:pt x="4210" y="0"/>
                  </a:lnTo>
                  <a:cubicBezTo>
                    <a:pt x="4284" y="0"/>
                    <a:pt x="4333" y="50"/>
                    <a:pt x="4333" y="124"/>
                  </a:cubicBezTo>
                  <a:lnTo>
                    <a:pt x="4333" y="1963"/>
                  </a:lnTo>
                  <a:cubicBezTo>
                    <a:pt x="4333" y="2037"/>
                    <a:pt x="4284" y="2087"/>
                    <a:pt x="4210" y="2087"/>
                  </a:cubicBezTo>
                  <a:lnTo>
                    <a:pt x="124" y="2087"/>
                  </a:lnTo>
                  <a:cubicBezTo>
                    <a:pt x="50" y="2087"/>
                    <a:pt x="1" y="2037"/>
                    <a:pt x="1" y="1963"/>
                  </a:cubicBezTo>
                  <a:lnTo>
                    <a:pt x="1" y="124"/>
                  </a:lnTo>
                  <a:cubicBezTo>
                    <a:pt x="1" y="50"/>
                    <a:pt x="50" y="0"/>
                    <a:pt x="124" y="0"/>
                  </a:cubicBezTo>
                  <a:close/>
                </a:path>
              </a:pathLst>
            </a:custGeom>
            <a:solidFill>
              <a:srgbClr val="4B71BF"/>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79" name="Google Shape;179;p27"/>
            <p:cNvSpPr/>
            <p:nvPr/>
          </p:nvSpPr>
          <p:spPr>
            <a:xfrm rot="-5389871" flipH="1">
              <a:off x="-999529" y="2644434"/>
              <a:ext cx="144104" cy="172515"/>
            </a:xfrm>
            <a:custGeom>
              <a:avLst/>
              <a:gdLst/>
              <a:ahLst/>
              <a:cxnLst/>
              <a:rect l="l" t="t" r="r" b="b"/>
              <a:pathLst>
                <a:path w="568" h="680" extrusionOk="0">
                  <a:moveTo>
                    <a:pt x="37" y="371"/>
                  </a:moveTo>
                  <a:cubicBezTo>
                    <a:pt x="0" y="0"/>
                    <a:pt x="568" y="0"/>
                    <a:pt x="531" y="371"/>
                  </a:cubicBezTo>
                  <a:cubicBezTo>
                    <a:pt x="506" y="679"/>
                    <a:pt x="49" y="679"/>
                    <a:pt x="37" y="371"/>
                  </a:cubicBezTo>
                  <a:close/>
                </a:path>
              </a:pathLst>
            </a:custGeom>
            <a:solidFill>
              <a:srgbClr val="B9B9BA"/>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80" name="Google Shape;180;p27"/>
            <p:cNvSpPr/>
            <p:nvPr/>
          </p:nvSpPr>
          <p:spPr>
            <a:xfrm rot="-5389871" flipH="1">
              <a:off x="-987097" y="2660163"/>
              <a:ext cx="119241" cy="141056"/>
            </a:xfrm>
            <a:custGeom>
              <a:avLst/>
              <a:gdLst/>
              <a:ahLst/>
              <a:cxnLst/>
              <a:rect l="l" t="t" r="r" b="b"/>
              <a:pathLst>
                <a:path w="470" h="556" extrusionOk="0">
                  <a:moveTo>
                    <a:pt x="445" y="309"/>
                  </a:moveTo>
                  <a:cubicBezTo>
                    <a:pt x="420" y="556"/>
                    <a:pt x="50" y="556"/>
                    <a:pt x="25" y="309"/>
                  </a:cubicBezTo>
                  <a:cubicBezTo>
                    <a:pt x="0" y="0"/>
                    <a:pt x="470" y="0"/>
                    <a:pt x="445" y="309"/>
                  </a:cubicBezTo>
                  <a:close/>
                </a:path>
              </a:pathLst>
            </a:custGeom>
            <a:solidFill>
              <a:srgbClr val="FFFFFF"/>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81" name="Google Shape;181;p27"/>
            <p:cNvSpPr/>
            <p:nvPr/>
          </p:nvSpPr>
          <p:spPr>
            <a:xfrm rot="-5389871" flipH="1">
              <a:off x="-1008479" y="2981207"/>
              <a:ext cx="150700" cy="150443"/>
            </a:xfrm>
            <a:custGeom>
              <a:avLst/>
              <a:gdLst/>
              <a:ahLst/>
              <a:cxnLst/>
              <a:rect l="l" t="t" r="r" b="b"/>
              <a:pathLst>
                <a:path w="594" h="593" extrusionOk="0">
                  <a:moveTo>
                    <a:pt x="1" y="346"/>
                  </a:moveTo>
                  <a:cubicBezTo>
                    <a:pt x="1" y="111"/>
                    <a:pt x="272" y="0"/>
                    <a:pt x="433" y="161"/>
                  </a:cubicBezTo>
                  <a:cubicBezTo>
                    <a:pt x="593" y="321"/>
                    <a:pt x="482" y="593"/>
                    <a:pt x="260" y="593"/>
                  </a:cubicBezTo>
                  <a:cubicBezTo>
                    <a:pt x="112" y="593"/>
                    <a:pt x="1" y="481"/>
                    <a:pt x="1" y="346"/>
                  </a:cubicBezTo>
                  <a:close/>
                </a:path>
              </a:pathLst>
            </a:custGeom>
            <a:solidFill>
              <a:srgbClr val="B9B9BA"/>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82" name="Google Shape;182;p27"/>
            <p:cNvSpPr/>
            <p:nvPr/>
          </p:nvSpPr>
          <p:spPr>
            <a:xfrm rot="-5389871" flipH="1">
              <a:off x="-975569" y="2976319"/>
              <a:ext cx="125583" cy="122536"/>
            </a:xfrm>
            <a:custGeom>
              <a:avLst/>
              <a:gdLst/>
              <a:ahLst/>
              <a:cxnLst/>
              <a:rect l="l" t="t" r="r" b="b"/>
              <a:pathLst>
                <a:path w="495" h="483" extrusionOk="0">
                  <a:moveTo>
                    <a:pt x="495" y="211"/>
                  </a:moveTo>
                  <a:cubicBezTo>
                    <a:pt x="495" y="396"/>
                    <a:pt x="260" y="482"/>
                    <a:pt x="137" y="359"/>
                  </a:cubicBezTo>
                  <a:cubicBezTo>
                    <a:pt x="1" y="223"/>
                    <a:pt x="100" y="1"/>
                    <a:pt x="285" y="1"/>
                  </a:cubicBezTo>
                  <a:cubicBezTo>
                    <a:pt x="396" y="1"/>
                    <a:pt x="495" y="87"/>
                    <a:pt x="495" y="211"/>
                  </a:cubicBezTo>
                  <a:close/>
                </a:path>
              </a:pathLst>
            </a:custGeom>
            <a:solidFill>
              <a:srgbClr val="FFFFFF"/>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83" name="Google Shape;183;p27"/>
            <p:cNvSpPr/>
            <p:nvPr/>
          </p:nvSpPr>
          <p:spPr>
            <a:xfrm rot="-5389871" flipH="1">
              <a:off x="-1009282" y="3297444"/>
              <a:ext cx="150446" cy="150443"/>
            </a:xfrm>
            <a:custGeom>
              <a:avLst/>
              <a:gdLst/>
              <a:ahLst/>
              <a:cxnLst/>
              <a:rect l="l" t="t" r="r" b="b"/>
              <a:pathLst>
                <a:path w="593" h="593" extrusionOk="0">
                  <a:moveTo>
                    <a:pt x="0" y="346"/>
                  </a:moveTo>
                  <a:cubicBezTo>
                    <a:pt x="0" y="111"/>
                    <a:pt x="272" y="0"/>
                    <a:pt x="432" y="161"/>
                  </a:cubicBezTo>
                  <a:cubicBezTo>
                    <a:pt x="593" y="321"/>
                    <a:pt x="482" y="593"/>
                    <a:pt x="259" y="593"/>
                  </a:cubicBezTo>
                  <a:cubicBezTo>
                    <a:pt x="111" y="593"/>
                    <a:pt x="0" y="481"/>
                    <a:pt x="0" y="346"/>
                  </a:cubicBezTo>
                  <a:close/>
                </a:path>
              </a:pathLst>
            </a:custGeom>
            <a:solidFill>
              <a:srgbClr val="B9B9BA"/>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84" name="Google Shape;184;p27"/>
            <p:cNvSpPr/>
            <p:nvPr/>
          </p:nvSpPr>
          <p:spPr>
            <a:xfrm rot="-5389871" flipH="1">
              <a:off x="-974845" y="3291035"/>
              <a:ext cx="122285" cy="122536"/>
            </a:xfrm>
            <a:custGeom>
              <a:avLst/>
              <a:gdLst/>
              <a:ahLst/>
              <a:cxnLst/>
              <a:rect l="l" t="t" r="r" b="b"/>
              <a:pathLst>
                <a:path w="482" h="483" extrusionOk="0">
                  <a:moveTo>
                    <a:pt x="482" y="211"/>
                  </a:moveTo>
                  <a:cubicBezTo>
                    <a:pt x="482" y="396"/>
                    <a:pt x="260" y="482"/>
                    <a:pt x="124" y="359"/>
                  </a:cubicBezTo>
                  <a:cubicBezTo>
                    <a:pt x="1" y="223"/>
                    <a:pt x="87" y="1"/>
                    <a:pt x="272" y="1"/>
                  </a:cubicBezTo>
                  <a:cubicBezTo>
                    <a:pt x="396" y="1"/>
                    <a:pt x="482" y="87"/>
                    <a:pt x="482" y="211"/>
                  </a:cubicBezTo>
                  <a:close/>
                </a:path>
              </a:pathLst>
            </a:custGeom>
            <a:solidFill>
              <a:srgbClr val="FFFFFF"/>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85" name="Google Shape;185;p27"/>
            <p:cNvSpPr/>
            <p:nvPr/>
          </p:nvSpPr>
          <p:spPr>
            <a:xfrm rot="-5389871" flipH="1">
              <a:off x="-1327846" y="2994099"/>
              <a:ext cx="1099551" cy="91078"/>
            </a:xfrm>
            <a:custGeom>
              <a:avLst/>
              <a:gdLst/>
              <a:ahLst/>
              <a:cxnLst/>
              <a:rect l="l" t="t" r="r" b="b"/>
              <a:pathLst>
                <a:path w="4334" h="359" extrusionOk="0">
                  <a:moveTo>
                    <a:pt x="1" y="0"/>
                  </a:moveTo>
                  <a:lnTo>
                    <a:pt x="4333" y="0"/>
                  </a:lnTo>
                  <a:lnTo>
                    <a:pt x="4333" y="358"/>
                  </a:lnTo>
                  <a:lnTo>
                    <a:pt x="1" y="358"/>
                  </a:lnTo>
                  <a:close/>
                </a:path>
              </a:pathLst>
            </a:custGeom>
            <a:solidFill>
              <a:srgbClr val="AEAFB0"/>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186" name="Google Shape;186;p27"/>
            <p:cNvSpPr/>
            <p:nvPr/>
          </p:nvSpPr>
          <p:spPr>
            <a:xfrm rot="-5389871" flipH="1">
              <a:off x="-1326324" y="3008311"/>
              <a:ext cx="1099551" cy="62664"/>
            </a:xfrm>
            <a:custGeom>
              <a:avLst/>
              <a:gdLst/>
              <a:ahLst/>
              <a:cxnLst/>
              <a:rect l="l" t="t" r="r" b="b"/>
              <a:pathLst>
                <a:path w="4334" h="247" extrusionOk="0">
                  <a:moveTo>
                    <a:pt x="1" y="0"/>
                  </a:moveTo>
                  <a:lnTo>
                    <a:pt x="4333" y="0"/>
                  </a:lnTo>
                  <a:lnTo>
                    <a:pt x="4333" y="247"/>
                  </a:lnTo>
                  <a:lnTo>
                    <a:pt x="1" y="247"/>
                  </a:lnTo>
                  <a:close/>
                </a:path>
              </a:pathLst>
            </a:custGeom>
            <a:solidFill>
              <a:srgbClr val="FFFFFF"/>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grpSp>
      <p:pic>
        <p:nvPicPr>
          <p:cNvPr id="3" name="Picture 2" descr="Logo, company name&#10;&#10;Description automatically generated"/>
          <p:cNvPicPr>
            <a:picLocks noChangeAspect="1"/>
          </p:cNvPicPr>
          <p:nvPr/>
        </p:nvPicPr>
        <p:blipFill>
          <a:blip r:embed="rId1"/>
          <a:stretch>
            <a:fillRect/>
          </a:stretch>
        </p:blipFill>
        <p:spPr>
          <a:xfrm>
            <a:off x="5420313" y="-142815"/>
            <a:ext cx="1734641" cy="2312855"/>
          </a:xfrm>
          <a:prstGeom prst="rect">
            <a:avLst/>
          </a:prstGeom>
        </p:spPr>
      </p:pic>
      <p:pic>
        <p:nvPicPr>
          <p:cNvPr id="88" name="Picture 87" descr="Logo, company name&#10;&#10;Description automatically generated"/>
          <p:cNvPicPr>
            <a:picLocks noChangeAspect="1"/>
          </p:cNvPicPr>
          <p:nvPr/>
        </p:nvPicPr>
        <p:blipFill>
          <a:blip r:embed="rId1"/>
          <a:stretch>
            <a:fillRect/>
          </a:stretch>
        </p:blipFill>
        <p:spPr>
          <a:xfrm>
            <a:off x="1832415" y="5015169"/>
            <a:ext cx="1765805" cy="2354407"/>
          </a:xfrm>
          <a:prstGeom prst="rect">
            <a:avLst/>
          </a:prstGeom>
        </p:spPr>
      </p:pic>
      <p:sp>
        <p:nvSpPr>
          <p:cNvPr id="89" name="Google Shape;125;p27"/>
          <p:cNvSpPr txBox="1"/>
          <p:nvPr/>
        </p:nvSpPr>
        <p:spPr>
          <a:xfrm>
            <a:off x="4423097" y="5838535"/>
            <a:ext cx="3981600" cy="7228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2800"/>
              <a:buFont typeface="Fira Sans"/>
              <a:buNone/>
              <a:defRPr sz="2800" b="0" i="0" u="none" strike="noStrike" cap="none">
                <a:solidFill>
                  <a:schemeClr val="dk2"/>
                </a:solidFill>
                <a:latin typeface="Fira Sans"/>
                <a:ea typeface="Fira Sans"/>
                <a:cs typeface="Fira Sans"/>
                <a:sym typeface="Fira Sans"/>
              </a:defRPr>
            </a:lvl1pPr>
            <a:lvl2pPr marL="914400" marR="0" lvl="1" indent="-317500" algn="ctr" rtl="0">
              <a:lnSpc>
                <a:spcPct val="100000"/>
              </a:lnSpc>
              <a:spcBef>
                <a:spcPts val="0"/>
              </a:spcBef>
              <a:spcAft>
                <a:spcPts val="0"/>
              </a:spcAft>
              <a:buClr>
                <a:schemeClr val="dk2"/>
              </a:buClr>
              <a:buSzPts val="2800"/>
              <a:buFont typeface="Fira Sans"/>
              <a:buNone/>
              <a:defRPr sz="2800" b="0" i="0" u="none" strike="noStrike" cap="none">
                <a:solidFill>
                  <a:schemeClr val="dk2"/>
                </a:solidFill>
                <a:latin typeface="Fira Sans"/>
                <a:ea typeface="Fira Sans"/>
                <a:cs typeface="Fira Sans"/>
                <a:sym typeface="Fira Sans"/>
              </a:defRPr>
            </a:lvl2pPr>
            <a:lvl3pPr marL="1371600" marR="0" lvl="2" indent="-317500" algn="ctr" rtl="0">
              <a:lnSpc>
                <a:spcPct val="100000"/>
              </a:lnSpc>
              <a:spcBef>
                <a:spcPts val="0"/>
              </a:spcBef>
              <a:spcAft>
                <a:spcPts val="0"/>
              </a:spcAft>
              <a:buClr>
                <a:schemeClr val="dk2"/>
              </a:buClr>
              <a:buSzPts val="2800"/>
              <a:buFont typeface="Fira Sans"/>
              <a:buNone/>
              <a:defRPr sz="2800" b="0" i="0" u="none" strike="noStrike" cap="none">
                <a:solidFill>
                  <a:schemeClr val="dk2"/>
                </a:solidFill>
                <a:latin typeface="Fira Sans"/>
                <a:ea typeface="Fira Sans"/>
                <a:cs typeface="Fira Sans"/>
                <a:sym typeface="Fira Sans"/>
              </a:defRPr>
            </a:lvl3pPr>
            <a:lvl4pPr marL="1828800" marR="0" lvl="3" indent="-317500" algn="ctr" rtl="0">
              <a:lnSpc>
                <a:spcPct val="100000"/>
              </a:lnSpc>
              <a:spcBef>
                <a:spcPts val="0"/>
              </a:spcBef>
              <a:spcAft>
                <a:spcPts val="0"/>
              </a:spcAft>
              <a:buClr>
                <a:schemeClr val="dk2"/>
              </a:buClr>
              <a:buSzPts val="2800"/>
              <a:buFont typeface="Fira Sans"/>
              <a:buNone/>
              <a:defRPr sz="2800" b="0" i="0" u="none" strike="noStrike" cap="none">
                <a:solidFill>
                  <a:schemeClr val="dk2"/>
                </a:solidFill>
                <a:latin typeface="Fira Sans"/>
                <a:ea typeface="Fira Sans"/>
                <a:cs typeface="Fira Sans"/>
                <a:sym typeface="Fira Sans"/>
              </a:defRPr>
            </a:lvl4pPr>
            <a:lvl5pPr marL="2286000" marR="0" lvl="4" indent="-317500" algn="ctr" rtl="0">
              <a:lnSpc>
                <a:spcPct val="100000"/>
              </a:lnSpc>
              <a:spcBef>
                <a:spcPts val="0"/>
              </a:spcBef>
              <a:spcAft>
                <a:spcPts val="0"/>
              </a:spcAft>
              <a:buClr>
                <a:schemeClr val="dk2"/>
              </a:buClr>
              <a:buSzPts val="2800"/>
              <a:buFont typeface="Fira Sans"/>
              <a:buNone/>
              <a:defRPr sz="2800" b="0" i="0" u="none" strike="noStrike" cap="none">
                <a:solidFill>
                  <a:schemeClr val="dk2"/>
                </a:solidFill>
                <a:latin typeface="Fira Sans"/>
                <a:ea typeface="Fira Sans"/>
                <a:cs typeface="Fira Sans"/>
                <a:sym typeface="Fira Sans"/>
              </a:defRPr>
            </a:lvl5pPr>
            <a:lvl6pPr marL="2743200" marR="0" lvl="5" indent="-317500" algn="ctr" rtl="0">
              <a:lnSpc>
                <a:spcPct val="100000"/>
              </a:lnSpc>
              <a:spcBef>
                <a:spcPts val="0"/>
              </a:spcBef>
              <a:spcAft>
                <a:spcPts val="0"/>
              </a:spcAft>
              <a:buClr>
                <a:schemeClr val="dk2"/>
              </a:buClr>
              <a:buSzPts val="2800"/>
              <a:buFont typeface="Fira Sans"/>
              <a:buNone/>
              <a:defRPr sz="2800" b="0" i="0" u="none" strike="noStrike" cap="none">
                <a:solidFill>
                  <a:schemeClr val="dk2"/>
                </a:solidFill>
                <a:latin typeface="Fira Sans"/>
                <a:ea typeface="Fira Sans"/>
                <a:cs typeface="Fira Sans"/>
                <a:sym typeface="Fira Sans"/>
              </a:defRPr>
            </a:lvl6pPr>
            <a:lvl7pPr marL="3200400" marR="0" lvl="6" indent="-317500" algn="ctr" rtl="0">
              <a:lnSpc>
                <a:spcPct val="100000"/>
              </a:lnSpc>
              <a:spcBef>
                <a:spcPts val="0"/>
              </a:spcBef>
              <a:spcAft>
                <a:spcPts val="0"/>
              </a:spcAft>
              <a:buClr>
                <a:schemeClr val="dk2"/>
              </a:buClr>
              <a:buSzPts val="2800"/>
              <a:buFont typeface="Fira Sans"/>
              <a:buNone/>
              <a:defRPr sz="2800" b="0" i="0" u="none" strike="noStrike" cap="none">
                <a:solidFill>
                  <a:schemeClr val="dk2"/>
                </a:solidFill>
                <a:latin typeface="Fira Sans"/>
                <a:ea typeface="Fira Sans"/>
                <a:cs typeface="Fira Sans"/>
                <a:sym typeface="Fira Sans"/>
              </a:defRPr>
            </a:lvl7pPr>
            <a:lvl8pPr marL="3657600" marR="0" lvl="7" indent="-317500" algn="ctr" rtl="0">
              <a:lnSpc>
                <a:spcPct val="100000"/>
              </a:lnSpc>
              <a:spcBef>
                <a:spcPts val="0"/>
              </a:spcBef>
              <a:spcAft>
                <a:spcPts val="0"/>
              </a:spcAft>
              <a:buClr>
                <a:schemeClr val="dk2"/>
              </a:buClr>
              <a:buSzPts val="2800"/>
              <a:buFont typeface="Fira Sans"/>
              <a:buNone/>
              <a:defRPr sz="2800" b="0" i="0" u="none" strike="noStrike" cap="none">
                <a:solidFill>
                  <a:schemeClr val="dk2"/>
                </a:solidFill>
                <a:latin typeface="Fira Sans"/>
                <a:ea typeface="Fira Sans"/>
                <a:cs typeface="Fira Sans"/>
                <a:sym typeface="Fira Sans"/>
              </a:defRPr>
            </a:lvl8pPr>
            <a:lvl9pPr marL="4114800" marR="0" lvl="8" indent="-317500" algn="ctr" rtl="0">
              <a:lnSpc>
                <a:spcPct val="100000"/>
              </a:lnSpc>
              <a:spcBef>
                <a:spcPts val="0"/>
              </a:spcBef>
              <a:spcAft>
                <a:spcPts val="0"/>
              </a:spcAft>
              <a:buClr>
                <a:schemeClr val="dk2"/>
              </a:buClr>
              <a:buSzPts val="2800"/>
              <a:buFont typeface="Fira Sans"/>
              <a:buNone/>
              <a:defRPr sz="2800" b="0" i="0" u="none" strike="noStrike" cap="none">
                <a:solidFill>
                  <a:schemeClr val="dk2"/>
                </a:solidFill>
                <a:latin typeface="Fira Sans"/>
                <a:ea typeface="Fira Sans"/>
                <a:cs typeface="Fira Sans"/>
                <a:sym typeface="Fira Sans"/>
              </a:defRPr>
            </a:lvl9pPr>
          </a:lstStyle>
          <a:p>
            <a:pPr marL="0" indent="0">
              <a:buClr>
                <a:srgbClr val="595959"/>
              </a:buClr>
            </a:pPr>
            <a:r>
              <a:rPr lang="en-GB" b="1" kern="0" dirty="0">
                <a:solidFill>
                  <a:srgbClr val="FFFFFF"/>
                </a:solidFill>
              </a:rPr>
              <a:t>English</a:t>
            </a:r>
            <a:endParaRPr lang="en-GB" b="1" kern="0" dirty="0">
              <a:solidFill>
                <a:srgbClr val="FFFFFF"/>
              </a:solidFill>
            </a:endParaRPr>
          </a:p>
        </p:txBody>
      </p:sp>
      <p:pic>
        <p:nvPicPr>
          <p:cNvPr id="4" name="Picture 3"/>
          <p:cNvPicPr>
            <a:picLocks noChangeAspect="1"/>
          </p:cNvPicPr>
          <p:nvPr/>
        </p:nvPicPr>
        <p:blipFill>
          <a:blip r:embed="rId2"/>
          <a:stretch>
            <a:fillRect/>
          </a:stretch>
        </p:blipFill>
        <p:spPr>
          <a:xfrm>
            <a:off x="808990" y="1600200"/>
            <a:ext cx="7635875" cy="378904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70"/>
        <p:cNvGrpSpPr/>
        <p:nvPr/>
      </p:nvGrpSpPr>
      <p:grpSpPr>
        <a:xfrm>
          <a:off x="0" y="0"/>
          <a:ext cx="0" cy="0"/>
          <a:chOff x="0" y="0"/>
          <a:chExt cx="0" cy="0"/>
        </a:xfrm>
      </p:grpSpPr>
      <p:grpSp>
        <p:nvGrpSpPr>
          <p:cNvPr id="771" name="Google Shape;771;p33"/>
          <p:cNvGrpSpPr/>
          <p:nvPr/>
        </p:nvGrpSpPr>
        <p:grpSpPr>
          <a:xfrm>
            <a:off x="1214705" y="3018900"/>
            <a:ext cx="1836368" cy="925600"/>
            <a:chOff x="1357775" y="1199075"/>
            <a:chExt cx="1836368" cy="694200"/>
          </a:xfrm>
        </p:grpSpPr>
        <p:sp>
          <p:nvSpPr>
            <p:cNvPr id="772" name="Google Shape;772;p33"/>
            <p:cNvSpPr/>
            <p:nvPr/>
          </p:nvSpPr>
          <p:spPr>
            <a:xfrm>
              <a:off x="1357775" y="1199075"/>
              <a:ext cx="1598400" cy="694200"/>
            </a:xfrm>
            <a:prstGeom prst="rect">
              <a:avLst/>
            </a:prstGeom>
            <a:solidFill>
              <a:srgbClr val="A3A5D9"/>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773" name="Google Shape;773;p33"/>
            <p:cNvSpPr/>
            <p:nvPr/>
          </p:nvSpPr>
          <p:spPr>
            <a:xfrm rot="5400000">
              <a:off x="2728843" y="1427931"/>
              <a:ext cx="689400" cy="241200"/>
            </a:xfrm>
            <a:prstGeom prst="triangle">
              <a:avLst>
                <a:gd name="adj" fmla="val 50000"/>
              </a:avLst>
            </a:prstGeom>
            <a:solidFill>
              <a:srgbClr val="A3A5D9"/>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grpSp>
      <p:grpSp>
        <p:nvGrpSpPr>
          <p:cNvPr id="774" name="Google Shape;774;p33"/>
          <p:cNvGrpSpPr/>
          <p:nvPr/>
        </p:nvGrpSpPr>
        <p:grpSpPr>
          <a:xfrm>
            <a:off x="1214705" y="4298933"/>
            <a:ext cx="1836368" cy="925600"/>
            <a:chOff x="1357775" y="1199075"/>
            <a:chExt cx="1836368" cy="694200"/>
          </a:xfrm>
        </p:grpSpPr>
        <p:sp>
          <p:nvSpPr>
            <p:cNvPr id="775" name="Google Shape;775;p33"/>
            <p:cNvSpPr/>
            <p:nvPr/>
          </p:nvSpPr>
          <p:spPr>
            <a:xfrm>
              <a:off x="1357775" y="1199075"/>
              <a:ext cx="1598400" cy="694200"/>
            </a:xfrm>
            <a:prstGeom prst="rect">
              <a:avLst/>
            </a:prstGeom>
            <a:solidFill>
              <a:srgbClr val="4B71BF"/>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776" name="Google Shape;776;p33"/>
            <p:cNvSpPr/>
            <p:nvPr/>
          </p:nvSpPr>
          <p:spPr>
            <a:xfrm rot="5400000">
              <a:off x="2728843" y="1427931"/>
              <a:ext cx="689400" cy="241200"/>
            </a:xfrm>
            <a:prstGeom prst="triangle">
              <a:avLst>
                <a:gd name="adj" fmla="val 50000"/>
              </a:avLst>
            </a:prstGeom>
            <a:solidFill>
              <a:srgbClr val="4B71BF"/>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grpSp>
      <p:grpSp>
        <p:nvGrpSpPr>
          <p:cNvPr id="780" name="Google Shape;780;p33"/>
          <p:cNvGrpSpPr/>
          <p:nvPr/>
        </p:nvGrpSpPr>
        <p:grpSpPr>
          <a:xfrm>
            <a:off x="1214705" y="1719084"/>
            <a:ext cx="1836368" cy="925600"/>
            <a:chOff x="1357775" y="1199075"/>
            <a:chExt cx="1836368" cy="694200"/>
          </a:xfrm>
        </p:grpSpPr>
        <p:sp>
          <p:nvSpPr>
            <p:cNvPr id="781" name="Google Shape;781;p33"/>
            <p:cNvSpPr/>
            <p:nvPr/>
          </p:nvSpPr>
          <p:spPr>
            <a:xfrm>
              <a:off x="1357775" y="1199075"/>
              <a:ext cx="1598400" cy="694200"/>
            </a:xfrm>
            <a:prstGeom prst="rect">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782" name="Google Shape;782;p33"/>
            <p:cNvSpPr/>
            <p:nvPr/>
          </p:nvSpPr>
          <p:spPr>
            <a:xfrm rot="5400000">
              <a:off x="2728843" y="1427931"/>
              <a:ext cx="689400" cy="241200"/>
            </a:xfrm>
            <a:prstGeom prst="triangle">
              <a:avLst>
                <a:gd name="adj" fmla="val 50000"/>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grpSp>
      <p:grpSp>
        <p:nvGrpSpPr>
          <p:cNvPr id="786" name="Google Shape;786;p33"/>
          <p:cNvGrpSpPr/>
          <p:nvPr/>
        </p:nvGrpSpPr>
        <p:grpSpPr>
          <a:xfrm>
            <a:off x="4759010" y="4295467"/>
            <a:ext cx="3273243" cy="925600"/>
            <a:chOff x="4521063" y="3123400"/>
            <a:chExt cx="3273243" cy="694200"/>
          </a:xfrm>
        </p:grpSpPr>
        <p:sp>
          <p:nvSpPr>
            <p:cNvPr id="787" name="Google Shape;787;p33"/>
            <p:cNvSpPr/>
            <p:nvPr/>
          </p:nvSpPr>
          <p:spPr>
            <a:xfrm>
              <a:off x="4521063" y="3123400"/>
              <a:ext cx="3035400" cy="694200"/>
            </a:xfrm>
            <a:prstGeom prst="rect">
              <a:avLst/>
            </a:prstGeom>
            <a:solidFill>
              <a:srgbClr val="4B71BF"/>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788" name="Google Shape;788;p33"/>
            <p:cNvSpPr/>
            <p:nvPr/>
          </p:nvSpPr>
          <p:spPr>
            <a:xfrm rot="5400000">
              <a:off x="7329006" y="3352256"/>
              <a:ext cx="689400" cy="241200"/>
            </a:xfrm>
            <a:prstGeom prst="triangle">
              <a:avLst>
                <a:gd name="adj" fmla="val 50000"/>
              </a:avLst>
            </a:prstGeom>
            <a:solidFill>
              <a:srgbClr val="4B71BF"/>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grpSp>
      <p:grpSp>
        <p:nvGrpSpPr>
          <p:cNvPr id="789" name="Google Shape;789;p33"/>
          <p:cNvGrpSpPr/>
          <p:nvPr/>
        </p:nvGrpSpPr>
        <p:grpSpPr>
          <a:xfrm>
            <a:off x="4758000" y="3012567"/>
            <a:ext cx="3273243" cy="925600"/>
            <a:chOff x="4520037" y="2161225"/>
            <a:chExt cx="3273243" cy="694200"/>
          </a:xfrm>
        </p:grpSpPr>
        <p:sp>
          <p:nvSpPr>
            <p:cNvPr id="790" name="Google Shape;790;p33"/>
            <p:cNvSpPr/>
            <p:nvPr/>
          </p:nvSpPr>
          <p:spPr>
            <a:xfrm>
              <a:off x="4520037" y="2161225"/>
              <a:ext cx="3035400" cy="694200"/>
            </a:xfrm>
            <a:prstGeom prst="rect">
              <a:avLst/>
            </a:prstGeom>
            <a:solidFill>
              <a:srgbClr val="A3A5D9"/>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791" name="Google Shape;791;p33"/>
            <p:cNvSpPr/>
            <p:nvPr/>
          </p:nvSpPr>
          <p:spPr>
            <a:xfrm rot="5400000">
              <a:off x="7327980" y="2390081"/>
              <a:ext cx="689400" cy="241200"/>
            </a:xfrm>
            <a:prstGeom prst="triangle">
              <a:avLst>
                <a:gd name="adj" fmla="val 50000"/>
              </a:avLst>
            </a:prstGeom>
            <a:solidFill>
              <a:srgbClr val="A3A5D9"/>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grpSp>
      <p:grpSp>
        <p:nvGrpSpPr>
          <p:cNvPr id="792" name="Google Shape;792;p33"/>
          <p:cNvGrpSpPr/>
          <p:nvPr/>
        </p:nvGrpSpPr>
        <p:grpSpPr>
          <a:xfrm>
            <a:off x="3650306" y="1717956"/>
            <a:ext cx="521604" cy="4721903"/>
            <a:chOff x="4312751" y="1190250"/>
            <a:chExt cx="521604" cy="3541427"/>
          </a:xfrm>
        </p:grpSpPr>
        <p:sp>
          <p:nvSpPr>
            <p:cNvPr id="793" name="Google Shape;793;p33"/>
            <p:cNvSpPr/>
            <p:nvPr/>
          </p:nvSpPr>
          <p:spPr>
            <a:xfrm>
              <a:off x="4313907" y="4185988"/>
              <a:ext cx="520448" cy="545690"/>
            </a:xfrm>
            <a:custGeom>
              <a:avLst/>
              <a:gdLst/>
              <a:ahLst/>
              <a:cxnLst/>
              <a:rect l="l" t="t" r="r" b="b"/>
              <a:pathLst>
                <a:path w="5852" h="6136" extrusionOk="0">
                  <a:moveTo>
                    <a:pt x="1148" y="1"/>
                  </a:moveTo>
                  <a:cubicBezTo>
                    <a:pt x="506" y="1"/>
                    <a:pt x="0" y="507"/>
                    <a:pt x="0" y="1149"/>
                  </a:cubicBezTo>
                  <a:lnTo>
                    <a:pt x="0" y="4988"/>
                  </a:lnTo>
                  <a:cubicBezTo>
                    <a:pt x="0" y="5629"/>
                    <a:pt x="506" y="6136"/>
                    <a:pt x="1148" y="6136"/>
                  </a:cubicBezTo>
                  <a:lnTo>
                    <a:pt x="4703" y="6136"/>
                  </a:lnTo>
                  <a:cubicBezTo>
                    <a:pt x="5345" y="6136"/>
                    <a:pt x="5851" y="5629"/>
                    <a:pt x="5851" y="4988"/>
                  </a:cubicBezTo>
                  <a:lnTo>
                    <a:pt x="5851" y="1149"/>
                  </a:lnTo>
                  <a:cubicBezTo>
                    <a:pt x="5851" y="507"/>
                    <a:pt x="5345" y="1"/>
                    <a:pt x="4703" y="1"/>
                  </a:cubicBezTo>
                  <a:close/>
                </a:path>
              </a:pathLst>
            </a:custGeom>
            <a:solidFill>
              <a:srgbClr val="F2B749"/>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794" name="Google Shape;794;p33"/>
            <p:cNvSpPr/>
            <p:nvPr/>
          </p:nvSpPr>
          <p:spPr>
            <a:xfrm>
              <a:off x="4313907" y="1617209"/>
              <a:ext cx="520448" cy="2713775"/>
            </a:xfrm>
            <a:custGeom>
              <a:avLst/>
              <a:gdLst/>
              <a:ahLst/>
              <a:cxnLst/>
              <a:rect l="l" t="t" r="r" b="b"/>
              <a:pathLst>
                <a:path w="5852" h="30515" extrusionOk="0">
                  <a:moveTo>
                    <a:pt x="0" y="1"/>
                  </a:moveTo>
                  <a:lnTo>
                    <a:pt x="0" y="30515"/>
                  </a:lnTo>
                  <a:lnTo>
                    <a:pt x="5851" y="30515"/>
                  </a:lnTo>
                  <a:lnTo>
                    <a:pt x="5851" y="1"/>
                  </a:lnTo>
                  <a:close/>
                </a:path>
              </a:pathLst>
            </a:custGeom>
            <a:solidFill>
              <a:srgbClr val="F25C78"/>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795" name="Google Shape;795;p33"/>
            <p:cNvSpPr/>
            <p:nvPr/>
          </p:nvSpPr>
          <p:spPr>
            <a:xfrm>
              <a:off x="4486257" y="1617209"/>
              <a:ext cx="172445" cy="2713775"/>
            </a:xfrm>
            <a:custGeom>
              <a:avLst/>
              <a:gdLst/>
              <a:ahLst/>
              <a:cxnLst/>
              <a:rect l="l" t="t" r="r" b="b"/>
              <a:pathLst>
                <a:path w="1939" h="30515" extrusionOk="0">
                  <a:moveTo>
                    <a:pt x="0" y="1"/>
                  </a:moveTo>
                  <a:lnTo>
                    <a:pt x="0" y="30515"/>
                  </a:lnTo>
                  <a:lnTo>
                    <a:pt x="1938" y="30515"/>
                  </a:lnTo>
                  <a:lnTo>
                    <a:pt x="1938" y="1"/>
                  </a:lnTo>
                  <a:close/>
                </a:path>
              </a:pathLst>
            </a:custGeom>
            <a:solidFill>
              <a:srgbClr val="4B71BF"/>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796" name="Google Shape;796;p33"/>
            <p:cNvSpPr/>
            <p:nvPr/>
          </p:nvSpPr>
          <p:spPr>
            <a:xfrm>
              <a:off x="4313907" y="4330857"/>
              <a:ext cx="520448" cy="110988"/>
            </a:xfrm>
            <a:custGeom>
              <a:avLst/>
              <a:gdLst/>
              <a:ahLst/>
              <a:cxnLst/>
              <a:rect l="l" t="t" r="r" b="b"/>
              <a:pathLst>
                <a:path w="5852" h="1248" extrusionOk="0">
                  <a:moveTo>
                    <a:pt x="0" y="1"/>
                  </a:moveTo>
                  <a:lnTo>
                    <a:pt x="0" y="1248"/>
                  </a:lnTo>
                  <a:lnTo>
                    <a:pt x="5851" y="1248"/>
                  </a:lnTo>
                  <a:lnTo>
                    <a:pt x="5851" y="1"/>
                  </a:lnTo>
                  <a:close/>
                </a:path>
              </a:pathLst>
            </a:custGeom>
            <a:solidFill>
              <a:srgbClr val="4B71BF"/>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797" name="Google Shape;797;p33"/>
            <p:cNvSpPr/>
            <p:nvPr/>
          </p:nvSpPr>
          <p:spPr>
            <a:xfrm>
              <a:off x="4312751" y="1190250"/>
              <a:ext cx="520448" cy="502824"/>
            </a:xfrm>
            <a:custGeom>
              <a:avLst/>
              <a:gdLst/>
              <a:ahLst/>
              <a:cxnLst/>
              <a:rect l="l" t="t" r="r" b="b"/>
              <a:pathLst>
                <a:path w="5852" h="5654" extrusionOk="0">
                  <a:moveTo>
                    <a:pt x="2939" y="0"/>
                  </a:moveTo>
                  <a:lnTo>
                    <a:pt x="1" y="4802"/>
                  </a:lnTo>
                  <a:cubicBezTo>
                    <a:pt x="75" y="5370"/>
                    <a:pt x="522" y="5654"/>
                    <a:pt x="970" y="5654"/>
                  </a:cubicBezTo>
                  <a:cubicBezTo>
                    <a:pt x="1417" y="5654"/>
                    <a:pt x="1865" y="5370"/>
                    <a:pt x="1939" y="4802"/>
                  </a:cubicBezTo>
                  <a:cubicBezTo>
                    <a:pt x="2013" y="5370"/>
                    <a:pt x="2463" y="5654"/>
                    <a:pt x="2912" y="5654"/>
                  </a:cubicBezTo>
                  <a:cubicBezTo>
                    <a:pt x="3361" y="5654"/>
                    <a:pt x="3809" y="5370"/>
                    <a:pt x="3877" y="4802"/>
                  </a:cubicBezTo>
                  <a:cubicBezTo>
                    <a:pt x="3957" y="5370"/>
                    <a:pt x="4404" y="5654"/>
                    <a:pt x="4850" y="5654"/>
                  </a:cubicBezTo>
                  <a:cubicBezTo>
                    <a:pt x="5296" y="5654"/>
                    <a:pt x="5741" y="5370"/>
                    <a:pt x="5815" y="4802"/>
                  </a:cubicBezTo>
                  <a:lnTo>
                    <a:pt x="5852" y="4802"/>
                  </a:lnTo>
                  <a:lnTo>
                    <a:pt x="2939" y="0"/>
                  </a:lnTo>
                  <a:close/>
                </a:path>
              </a:pathLst>
            </a:custGeom>
            <a:solidFill>
              <a:srgbClr val="F2A172"/>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798" name="Google Shape;798;p33"/>
            <p:cNvSpPr/>
            <p:nvPr/>
          </p:nvSpPr>
          <p:spPr>
            <a:xfrm>
              <a:off x="4461000" y="1190250"/>
              <a:ext cx="227318" cy="214149"/>
            </a:xfrm>
            <a:custGeom>
              <a:avLst/>
              <a:gdLst/>
              <a:ahLst/>
              <a:cxnLst/>
              <a:rect l="l" t="t" r="r" b="b"/>
              <a:pathLst>
                <a:path w="2556" h="2408" extrusionOk="0">
                  <a:moveTo>
                    <a:pt x="1272" y="0"/>
                  </a:moveTo>
                  <a:lnTo>
                    <a:pt x="0" y="2098"/>
                  </a:lnTo>
                  <a:cubicBezTo>
                    <a:pt x="395" y="2296"/>
                    <a:pt x="827" y="2407"/>
                    <a:pt x="1272" y="2407"/>
                  </a:cubicBezTo>
                  <a:cubicBezTo>
                    <a:pt x="1716" y="2407"/>
                    <a:pt x="2148" y="2296"/>
                    <a:pt x="2555" y="2098"/>
                  </a:cubicBezTo>
                  <a:lnTo>
                    <a:pt x="1272" y="0"/>
                  </a:lnTo>
                  <a:close/>
                </a:path>
              </a:pathLst>
            </a:custGeom>
            <a:solidFill>
              <a:srgbClr val="000000"/>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grpSp>
      <p:grpSp>
        <p:nvGrpSpPr>
          <p:cNvPr id="799" name="Google Shape;799;p33"/>
          <p:cNvGrpSpPr/>
          <p:nvPr/>
        </p:nvGrpSpPr>
        <p:grpSpPr>
          <a:xfrm>
            <a:off x="2344858" y="2017664"/>
            <a:ext cx="314744" cy="328529"/>
            <a:chOff x="3499302" y="2004771"/>
            <a:chExt cx="131891" cy="103251"/>
          </a:xfrm>
        </p:grpSpPr>
        <p:sp>
          <p:nvSpPr>
            <p:cNvPr id="800" name="Google Shape;800;p33"/>
            <p:cNvSpPr/>
            <p:nvPr/>
          </p:nvSpPr>
          <p:spPr>
            <a:xfrm>
              <a:off x="3499302" y="2004771"/>
              <a:ext cx="131891" cy="103251"/>
            </a:xfrm>
            <a:custGeom>
              <a:avLst/>
              <a:gdLst/>
              <a:ahLst/>
              <a:cxnLst/>
              <a:rect l="l" t="t" r="r" b="b"/>
              <a:pathLst>
                <a:path w="1483" h="1161" extrusionOk="0">
                  <a:moveTo>
                    <a:pt x="1" y="0"/>
                  </a:moveTo>
                  <a:lnTo>
                    <a:pt x="1" y="1161"/>
                  </a:lnTo>
                  <a:lnTo>
                    <a:pt x="1482" y="1161"/>
                  </a:lnTo>
                  <a:lnTo>
                    <a:pt x="1482" y="1012"/>
                  </a:lnTo>
                  <a:lnTo>
                    <a:pt x="137" y="1012"/>
                  </a:lnTo>
                  <a:lnTo>
                    <a:pt x="137" y="0"/>
                  </a:lnTo>
                  <a:close/>
                </a:path>
              </a:pathLst>
            </a:custGeom>
            <a:solidFill>
              <a:schemeClr val="lt1"/>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801" name="Google Shape;801;p33"/>
            <p:cNvSpPr/>
            <p:nvPr/>
          </p:nvSpPr>
          <p:spPr>
            <a:xfrm>
              <a:off x="3532296" y="2050838"/>
              <a:ext cx="13251" cy="34150"/>
            </a:xfrm>
            <a:custGeom>
              <a:avLst/>
              <a:gdLst/>
              <a:ahLst/>
              <a:cxnLst/>
              <a:rect l="l" t="t" r="r" b="b"/>
              <a:pathLst>
                <a:path w="149" h="384" extrusionOk="0">
                  <a:moveTo>
                    <a:pt x="0" y="1"/>
                  </a:moveTo>
                  <a:lnTo>
                    <a:pt x="0" y="383"/>
                  </a:lnTo>
                  <a:lnTo>
                    <a:pt x="148" y="383"/>
                  </a:lnTo>
                  <a:lnTo>
                    <a:pt x="148" y="1"/>
                  </a:lnTo>
                  <a:close/>
                </a:path>
              </a:pathLst>
            </a:custGeom>
            <a:solidFill>
              <a:schemeClr val="lt1"/>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802" name="Google Shape;802;p33"/>
            <p:cNvSpPr/>
            <p:nvPr/>
          </p:nvSpPr>
          <p:spPr>
            <a:xfrm>
              <a:off x="3561910" y="2028872"/>
              <a:ext cx="13251" cy="57184"/>
            </a:xfrm>
            <a:custGeom>
              <a:avLst/>
              <a:gdLst/>
              <a:ahLst/>
              <a:cxnLst/>
              <a:rect l="l" t="t" r="r" b="b"/>
              <a:pathLst>
                <a:path w="149" h="643" extrusionOk="0">
                  <a:moveTo>
                    <a:pt x="1" y="1"/>
                  </a:moveTo>
                  <a:lnTo>
                    <a:pt x="1" y="643"/>
                  </a:lnTo>
                  <a:lnTo>
                    <a:pt x="149" y="643"/>
                  </a:lnTo>
                  <a:lnTo>
                    <a:pt x="149" y="1"/>
                  </a:lnTo>
                  <a:close/>
                </a:path>
              </a:pathLst>
            </a:custGeom>
            <a:solidFill>
              <a:schemeClr val="lt1"/>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803" name="Google Shape;803;p33"/>
            <p:cNvSpPr/>
            <p:nvPr/>
          </p:nvSpPr>
          <p:spPr>
            <a:xfrm>
              <a:off x="3591525" y="2004771"/>
              <a:ext cx="13251" cy="81284"/>
            </a:xfrm>
            <a:custGeom>
              <a:avLst/>
              <a:gdLst/>
              <a:ahLst/>
              <a:cxnLst/>
              <a:rect l="l" t="t" r="r" b="b"/>
              <a:pathLst>
                <a:path w="149" h="914" extrusionOk="0">
                  <a:moveTo>
                    <a:pt x="1" y="0"/>
                  </a:moveTo>
                  <a:lnTo>
                    <a:pt x="1" y="914"/>
                  </a:lnTo>
                  <a:lnTo>
                    <a:pt x="149" y="914"/>
                  </a:lnTo>
                  <a:lnTo>
                    <a:pt x="149" y="0"/>
                  </a:lnTo>
                  <a:close/>
                </a:path>
              </a:pathLst>
            </a:custGeom>
            <a:solidFill>
              <a:schemeClr val="lt1"/>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grpSp>
      <p:grpSp>
        <p:nvGrpSpPr>
          <p:cNvPr id="804" name="Google Shape;804;p33"/>
          <p:cNvGrpSpPr/>
          <p:nvPr/>
        </p:nvGrpSpPr>
        <p:grpSpPr>
          <a:xfrm>
            <a:off x="2381585" y="3294656"/>
            <a:ext cx="241311" cy="374088"/>
            <a:chOff x="3513620" y="2586559"/>
            <a:chExt cx="101119" cy="117569"/>
          </a:xfrm>
        </p:grpSpPr>
        <p:sp>
          <p:nvSpPr>
            <p:cNvPr id="805" name="Google Shape;805;p33"/>
            <p:cNvSpPr/>
            <p:nvPr/>
          </p:nvSpPr>
          <p:spPr>
            <a:xfrm>
              <a:off x="3531140" y="2626045"/>
              <a:ext cx="61632" cy="12184"/>
            </a:xfrm>
            <a:custGeom>
              <a:avLst/>
              <a:gdLst/>
              <a:ahLst/>
              <a:cxnLst/>
              <a:rect l="l" t="t" r="r" b="b"/>
              <a:pathLst>
                <a:path w="693" h="137" extrusionOk="0">
                  <a:moveTo>
                    <a:pt x="1" y="1"/>
                  </a:moveTo>
                  <a:lnTo>
                    <a:pt x="1" y="137"/>
                  </a:lnTo>
                  <a:lnTo>
                    <a:pt x="692" y="137"/>
                  </a:lnTo>
                  <a:lnTo>
                    <a:pt x="692" y="1"/>
                  </a:lnTo>
                  <a:close/>
                </a:path>
              </a:pathLst>
            </a:custGeom>
            <a:solidFill>
              <a:schemeClr val="lt1"/>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806" name="Google Shape;806;p33"/>
            <p:cNvSpPr/>
            <p:nvPr/>
          </p:nvSpPr>
          <p:spPr>
            <a:xfrm>
              <a:off x="3531140" y="2662329"/>
              <a:ext cx="61632" cy="12095"/>
            </a:xfrm>
            <a:custGeom>
              <a:avLst/>
              <a:gdLst/>
              <a:ahLst/>
              <a:cxnLst/>
              <a:rect l="l" t="t" r="r" b="b"/>
              <a:pathLst>
                <a:path w="693" h="136" extrusionOk="0">
                  <a:moveTo>
                    <a:pt x="1" y="0"/>
                  </a:moveTo>
                  <a:lnTo>
                    <a:pt x="1" y="136"/>
                  </a:lnTo>
                  <a:lnTo>
                    <a:pt x="692" y="136"/>
                  </a:lnTo>
                  <a:lnTo>
                    <a:pt x="692" y="0"/>
                  </a:lnTo>
                  <a:close/>
                </a:path>
              </a:pathLst>
            </a:custGeom>
            <a:solidFill>
              <a:schemeClr val="lt1"/>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807" name="Google Shape;807;p33"/>
            <p:cNvSpPr/>
            <p:nvPr/>
          </p:nvSpPr>
          <p:spPr>
            <a:xfrm>
              <a:off x="3513620" y="2586559"/>
              <a:ext cx="101119" cy="117569"/>
            </a:xfrm>
            <a:custGeom>
              <a:avLst/>
              <a:gdLst/>
              <a:ahLst/>
              <a:cxnLst/>
              <a:rect l="l" t="t" r="r" b="b"/>
              <a:pathLst>
                <a:path w="1137" h="1322" extrusionOk="0">
                  <a:moveTo>
                    <a:pt x="790" y="136"/>
                  </a:moveTo>
                  <a:lnTo>
                    <a:pt x="790" y="346"/>
                  </a:lnTo>
                  <a:lnTo>
                    <a:pt x="1000" y="334"/>
                  </a:lnTo>
                  <a:lnTo>
                    <a:pt x="1000" y="1185"/>
                  </a:lnTo>
                  <a:lnTo>
                    <a:pt x="124" y="1185"/>
                  </a:lnTo>
                  <a:lnTo>
                    <a:pt x="124" y="136"/>
                  </a:lnTo>
                  <a:close/>
                  <a:moveTo>
                    <a:pt x="0" y="0"/>
                  </a:moveTo>
                  <a:lnTo>
                    <a:pt x="0" y="1321"/>
                  </a:lnTo>
                  <a:lnTo>
                    <a:pt x="1136" y="1321"/>
                  </a:lnTo>
                  <a:lnTo>
                    <a:pt x="1136" y="247"/>
                  </a:lnTo>
                  <a:lnTo>
                    <a:pt x="889" y="0"/>
                  </a:lnTo>
                  <a:close/>
                </a:path>
              </a:pathLst>
            </a:custGeom>
            <a:solidFill>
              <a:schemeClr val="lt1"/>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grpSp>
      <p:grpSp>
        <p:nvGrpSpPr>
          <p:cNvPr id="808" name="Google Shape;808;p33"/>
          <p:cNvGrpSpPr/>
          <p:nvPr/>
        </p:nvGrpSpPr>
        <p:grpSpPr>
          <a:xfrm>
            <a:off x="2329259" y="4557007"/>
            <a:ext cx="345942" cy="409460"/>
            <a:chOff x="4483361" y="3180264"/>
            <a:chExt cx="144964" cy="128685"/>
          </a:xfrm>
        </p:grpSpPr>
        <p:sp>
          <p:nvSpPr>
            <p:cNvPr id="809" name="Google Shape;809;p33"/>
            <p:cNvSpPr/>
            <p:nvPr/>
          </p:nvSpPr>
          <p:spPr>
            <a:xfrm>
              <a:off x="4483361" y="3180264"/>
              <a:ext cx="144964" cy="128685"/>
            </a:xfrm>
            <a:custGeom>
              <a:avLst/>
              <a:gdLst/>
              <a:ahLst/>
              <a:cxnLst/>
              <a:rect l="l" t="t" r="r" b="b"/>
              <a:pathLst>
                <a:path w="1630" h="1447" extrusionOk="0">
                  <a:moveTo>
                    <a:pt x="815" y="160"/>
                  </a:moveTo>
                  <a:cubicBezTo>
                    <a:pt x="935" y="160"/>
                    <a:pt x="1056" y="206"/>
                    <a:pt x="1148" y="299"/>
                  </a:cubicBezTo>
                  <a:cubicBezTo>
                    <a:pt x="1333" y="484"/>
                    <a:pt x="1333" y="780"/>
                    <a:pt x="1148" y="965"/>
                  </a:cubicBezTo>
                  <a:cubicBezTo>
                    <a:pt x="1062" y="1052"/>
                    <a:pt x="938" y="1101"/>
                    <a:pt x="815" y="1101"/>
                  </a:cubicBezTo>
                  <a:cubicBezTo>
                    <a:pt x="691" y="1101"/>
                    <a:pt x="568" y="1052"/>
                    <a:pt x="482" y="965"/>
                  </a:cubicBezTo>
                  <a:cubicBezTo>
                    <a:pt x="296" y="780"/>
                    <a:pt x="296" y="484"/>
                    <a:pt x="482" y="299"/>
                  </a:cubicBezTo>
                  <a:cubicBezTo>
                    <a:pt x="574" y="206"/>
                    <a:pt x="694" y="160"/>
                    <a:pt x="815" y="160"/>
                  </a:cubicBezTo>
                  <a:close/>
                  <a:moveTo>
                    <a:pt x="823" y="1"/>
                  </a:moveTo>
                  <a:cubicBezTo>
                    <a:pt x="808" y="1"/>
                    <a:pt x="793" y="1"/>
                    <a:pt x="778" y="3"/>
                  </a:cubicBezTo>
                  <a:cubicBezTo>
                    <a:pt x="235" y="27"/>
                    <a:pt x="0" y="681"/>
                    <a:pt x="383" y="1064"/>
                  </a:cubicBezTo>
                  <a:cubicBezTo>
                    <a:pt x="494" y="1175"/>
                    <a:pt x="654" y="1237"/>
                    <a:pt x="815" y="1237"/>
                  </a:cubicBezTo>
                  <a:cubicBezTo>
                    <a:pt x="951" y="1237"/>
                    <a:pt x="1086" y="1188"/>
                    <a:pt x="1197" y="1101"/>
                  </a:cubicBezTo>
                  <a:lnTo>
                    <a:pt x="1531" y="1447"/>
                  </a:lnTo>
                  <a:lnTo>
                    <a:pt x="1630" y="1348"/>
                  </a:lnTo>
                  <a:lnTo>
                    <a:pt x="1296" y="1002"/>
                  </a:lnTo>
                  <a:cubicBezTo>
                    <a:pt x="1620" y="595"/>
                    <a:pt x="1327" y="1"/>
                    <a:pt x="823" y="1"/>
                  </a:cubicBezTo>
                  <a:close/>
                </a:path>
              </a:pathLst>
            </a:custGeom>
            <a:solidFill>
              <a:schemeClr val="lt1"/>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810" name="Google Shape;810;p33"/>
            <p:cNvSpPr/>
            <p:nvPr/>
          </p:nvSpPr>
          <p:spPr>
            <a:xfrm>
              <a:off x="4548103" y="3203475"/>
              <a:ext cx="40732" cy="39664"/>
            </a:xfrm>
            <a:custGeom>
              <a:avLst/>
              <a:gdLst/>
              <a:ahLst/>
              <a:cxnLst/>
              <a:rect l="l" t="t" r="r" b="b"/>
              <a:pathLst>
                <a:path w="458" h="446" extrusionOk="0">
                  <a:moveTo>
                    <a:pt x="58" y="0"/>
                  </a:moveTo>
                  <a:cubicBezTo>
                    <a:pt x="51" y="0"/>
                    <a:pt x="44" y="0"/>
                    <a:pt x="37" y="1"/>
                  </a:cubicBezTo>
                  <a:lnTo>
                    <a:pt x="0" y="1"/>
                  </a:lnTo>
                  <a:lnTo>
                    <a:pt x="0" y="137"/>
                  </a:lnTo>
                  <a:lnTo>
                    <a:pt x="37" y="137"/>
                  </a:lnTo>
                  <a:cubicBezTo>
                    <a:pt x="198" y="137"/>
                    <a:pt x="321" y="260"/>
                    <a:pt x="321" y="408"/>
                  </a:cubicBezTo>
                  <a:lnTo>
                    <a:pt x="321" y="445"/>
                  </a:lnTo>
                  <a:lnTo>
                    <a:pt x="457" y="445"/>
                  </a:lnTo>
                  <a:lnTo>
                    <a:pt x="457" y="408"/>
                  </a:lnTo>
                  <a:cubicBezTo>
                    <a:pt x="457" y="193"/>
                    <a:pt x="283" y="0"/>
                    <a:pt x="58" y="0"/>
                  </a:cubicBezTo>
                  <a:close/>
                </a:path>
              </a:pathLst>
            </a:custGeom>
            <a:solidFill>
              <a:schemeClr val="lt1"/>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grpSp>
      <p:grpSp>
        <p:nvGrpSpPr>
          <p:cNvPr id="811" name="Google Shape;811;p33"/>
          <p:cNvGrpSpPr/>
          <p:nvPr/>
        </p:nvGrpSpPr>
        <p:grpSpPr>
          <a:xfrm>
            <a:off x="2330543" y="5822312"/>
            <a:ext cx="343395" cy="461237"/>
            <a:chOff x="4493233" y="3769967"/>
            <a:chExt cx="143897" cy="144958"/>
          </a:xfrm>
        </p:grpSpPr>
        <p:sp>
          <p:nvSpPr>
            <p:cNvPr id="812" name="Google Shape;812;p33"/>
            <p:cNvSpPr/>
            <p:nvPr/>
          </p:nvSpPr>
          <p:spPr>
            <a:xfrm>
              <a:off x="4493233" y="3769967"/>
              <a:ext cx="143897" cy="116413"/>
            </a:xfrm>
            <a:custGeom>
              <a:avLst/>
              <a:gdLst/>
              <a:ahLst/>
              <a:cxnLst/>
              <a:rect l="l" t="t" r="r" b="b"/>
              <a:pathLst>
                <a:path w="1618" h="1309" extrusionOk="0">
                  <a:moveTo>
                    <a:pt x="803" y="136"/>
                  </a:moveTo>
                  <a:cubicBezTo>
                    <a:pt x="1284" y="136"/>
                    <a:pt x="1432" y="790"/>
                    <a:pt x="1000" y="988"/>
                  </a:cubicBezTo>
                  <a:lnTo>
                    <a:pt x="951" y="1012"/>
                  </a:lnTo>
                  <a:lnTo>
                    <a:pt x="951" y="1173"/>
                  </a:lnTo>
                  <a:lnTo>
                    <a:pt x="654" y="1173"/>
                  </a:lnTo>
                  <a:lnTo>
                    <a:pt x="654" y="1012"/>
                  </a:lnTo>
                  <a:lnTo>
                    <a:pt x="617" y="988"/>
                  </a:lnTo>
                  <a:cubicBezTo>
                    <a:pt x="185" y="790"/>
                    <a:pt x="334" y="136"/>
                    <a:pt x="803" y="136"/>
                  </a:cubicBezTo>
                  <a:close/>
                  <a:moveTo>
                    <a:pt x="803" y="0"/>
                  </a:moveTo>
                  <a:cubicBezTo>
                    <a:pt x="210" y="0"/>
                    <a:pt x="0" y="803"/>
                    <a:pt x="519" y="1099"/>
                  </a:cubicBezTo>
                  <a:lnTo>
                    <a:pt x="519" y="1309"/>
                  </a:lnTo>
                  <a:lnTo>
                    <a:pt x="1099" y="1309"/>
                  </a:lnTo>
                  <a:lnTo>
                    <a:pt x="1099" y="1087"/>
                  </a:lnTo>
                  <a:cubicBezTo>
                    <a:pt x="1617" y="790"/>
                    <a:pt x="1407" y="0"/>
                    <a:pt x="803" y="0"/>
                  </a:cubicBezTo>
                  <a:close/>
                </a:path>
              </a:pathLst>
            </a:custGeom>
            <a:solidFill>
              <a:schemeClr val="lt1"/>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813" name="Google Shape;813;p33"/>
            <p:cNvSpPr/>
            <p:nvPr/>
          </p:nvSpPr>
          <p:spPr>
            <a:xfrm>
              <a:off x="4561265" y="3790777"/>
              <a:ext cx="35218" cy="35217"/>
            </a:xfrm>
            <a:custGeom>
              <a:avLst/>
              <a:gdLst/>
              <a:ahLst/>
              <a:cxnLst/>
              <a:rect l="l" t="t" r="r" b="b"/>
              <a:pathLst>
                <a:path w="396" h="396" extrusionOk="0">
                  <a:moveTo>
                    <a:pt x="1" y="1"/>
                  </a:moveTo>
                  <a:lnTo>
                    <a:pt x="1" y="137"/>
                  </a:lnTo>
                  <a:lnTo>
                    <a:pt x="38" y="137"/>
                  </a:lnTo>
                  <a:cubicBezTo>
                    <a:pt x="161" y="137"/>
                    <a:pt x="260" y="235"/>
                    <a:pt x="260" y="359"/>
                  </a:cubicBezTo>
                  <a:lnTo>
                    <a:pt x="260" y="396"/>
                  </a:lnTo>
                  <a:lnTo>
                    <a:pt x="396" y="396"/>
                  </a:lnTo>
                  <a:lnTo>
                    <a:pt x="396" y="359"/>
                  </a:lnTo>
                  <a:cubicBezTo>
                    <a:pt x="396" y="161"/>
                    <a:pt x="235" y="1"/>
                    <a:pt x="38" y="1"/>
                  </a:cubicBezTo>
                  <a:close/>
                </a:path>
              </a:pathLst>
            </a:custGeom>
            <a:solidFill>
              <a:schemeClr val="lt1"/>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814" name="Google Shape;814;p33"/>
            <p:cNvSpPr/>
            <p:nvPr/>
          </p:nvSpPr>
          <p:spPr>
            <a:xfrm>
              <a:off x="4539299" y="3900607"/>
              <a:ext cx="51671" cy="14318"/>
            </a:xfrm>
            <a:custGeom>
              <a:avLst/>
              <a:gdLst/>
              <a:ahLst/>
              <a:cxnLst/>
              <a:rect l="l" t="t" r="r" b="b"/>
              <a:pathLst>
                <a:path w="581" h="161" extrusionOk="0">
                  <a:moveTo>
                    <a:pt x="1" y="0"/>
                  </a:moveTo>
                  <a:lnTo>
                    <a:pt x="1" y="161"/>
                  </a:lnTo>
                  <a:lnTo>
                    <a:pt x="581" y="161"/>
                  </a:lnTo>
                  <a:lnTo>
                    <a:pt x="581" y="0"/>
                  </a:lnTo>
                  <a:close/>
                </a:path>
              </a:pathLst>
            </a:custGeom>
            <a:solidFill>
              <a:schemeClr val="lt1"/>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grpSp>
      <p:sp>
        <p:nvSpPr>
          <p:cNvPr id="815" name="Google Shape;815;p33"/>
          <p:cNvSpPr txBox="1"/>
          <p:nvPr/>
        </p:nvSpPr>
        <p:spPr>
          <a:xfrm>
            <a:off x="1214713" y="1961884"/>
            <a:ext cx="752700" cy="440000"/>
          </a:xfrm>
          <a:prstGeom prst="rect">
            <a:avLst/>
          </a:prstGeom>
          <a:noFill/>
          <a:ln>
            <a:noFill/>
          </a:ln>
        </p:spPr>
        <p:txBody>
          <a:bodyPr spcFirstLastPara="1" wrap="square" lIns="91425" tIns="91425" rIns="91425" bIns="91425" anchor="ctr" anchorCtr="0">
            <a:noAutofit/>
          </a:bodyPr>
          <a:lstStyle/>
          <a:p>
            <a:pPr algn="ctr">
              <a:buClr>
                <a:srgbClr val="000000"/>
              </a:buClr>
              <a:buFont typeface="Arial" panose="020B0604020202020204"/>
              <a:buNone/>
            </a:pPr>
            <a:r>
              <a:rPr lang="en-GB" sz="2500" b="1" kern="0">
                <a:solidFill>
                  <a:srgbClr val="FFFFFF"/>
                </a:solidFill>
                <a:latin typeface="Fira Sans"/>
                <a:ea typeface="Fira Sans"/>
                <a:cs typeface="Fira Sans"/>
                <a:sym typeface="Fira Sans"/>
              </a:rPr>
              <a:t>01</a:t>
            </a:r>
            <a:endParaRPr sz="2500" b="1" kern="0">
              <a:solidFill>
                <a:srgbClr val="FFFFFF"/>
              </a:solidFill>
              <a:latin typeface="Fira Sans"/>
              <a:ea typeface="Fira Sans"/>
              <a:cs typeface="Fira Sans"/>
              <a:sym typeface="Fira Sans"/>
            </a:endParaRPr>
          </a:p>
        </p:txBody>
      </p:sp>
      <p:sp>
        <p:nvSpPr>
          <p:cNvPr id="816" name="Google Shape;816;p33"/>
          <p:cNvSpPr txBox="1"/>
          <p:nvPr/>
        </p:nvSpPr>
        <p:spPr>
          <a:xfrm>
            <a:off x="1214713" y="3261700"/>
            <a:ext cx="752700" cy="440000"/>
          </a:xfrm>
          <a:prstGeom prst="rect">
            <a:avLst/>
          </a:prstGeom>
          <a:noFill/>
          <a:ln>
            <a:noFill/>
          </a:ln>
        </p:spPr>
        <p:txBody>
          <a:bodyPr spcFirstLastPara="1" wrap="square" lIns="91425" tIns="91425" rIns="91425" bIns="91425" anchor="ctr" anchorCtr="0">
            <a:noAutofit/>
          </a:bodyPr>
          <a:lstStyle/>
          <a:p>
            <a:pPr algn="ctr">
              <a:buClr>
                <a:srgbClr val="000000"/>
              </a:buClr>
              <a:buFont typeface="Arial" panose="020B0604020202020204"/>
              <a:buNone/>
            </a:pPr>
            <a:r>
              <a:rPr lang="en-GB" sz="2500" b="1" kern="0">
                <a:solidFill>
                  <a:srgbClr val="FFFFFF"/>
                </a:solidFill>
                <a:latin typeface="Fira Sans"/>
                <a:ea typeface="Fira Sans"/>
                <a:cs typeface="Fira Sans"/>
                <a:sym typeface="Fira Sans"/>
              </a:rPr>
              <a:t>02</a:t>
            </a:r>
            <a:endParaRPr sz="2500" b="1" kern="0">
              <a:solidFill>
                <a:srgbClr val="FFFFFF"/>
              </a:solidFill>
              <a:latin typeface="Fira Sans"/>
              <a:ea typeface="Fira Sans"/>
              <a:cs typeface="Fira Sans"/>
              <a:sym typeface="Fira Sans"/>
            </a:endParaRPr>
          </a:p>
        </p:txBody>
      </p:sp>
      <p:sp>
        <p:nvSpPr>
          <p:cNvPr id="817" name="Google Shape;817;p33"/>
          <p:cNvSpPr txBox="1"/>
          <p:nvPr/>
        </p:nvSpPr>
        <p:spPr>
          <a:xfrm>
            <a:off x="1214713" y="4541733"/>
            <a:ext cx="752700" cy="440000"/>
          </a:xfrm>
          <a:prstGeom prst="rect">
            <a:avLst/>
          </a:prstGeom>
          <a:noFill/>
          <a:ln>
            <a:noFill/>
          </a:ln>
        </p:spPr>
        <p:txBody>
          <a:bodyPr spcFirstLastPara="1" wrap="square" lIns="91425" tIns="91425" rIns="91425" bIns="91425" anchor="ctr" anchorCtr="0">
            <a:noAutofit/>
          </a:bodyPr>
          <a:lstStyle/>
          <a:p>
            <a:pPr algn="ctr">
              <a:buClr>
                <a:srgbClr val="000000"/>
              </a:buClr>
              <a:buFont typeface="Arial" panose="020B0604020202020204"/>
              <a:buNone/>
            </a:pPr>
            <a:r>
              <a:rPr lang="en-GB" sz="2500" b="1" kern="0">
                <a:solidFill>
                  <a:srgbClr val="FFFFFF"/>
                </a:solidFill>
                <a:latin typeface="Fira Sans"/>
                <a:ea typeface="Fira Sans"/>
                <a:cs typeface="Fira Sans"/>
                <a:sym typeface="Fira Sans"/>
              </a:rPr>
              <a:t>03</a:t>
            </a:r>
            <a:endParaRPr sz="2500" b="1" kern="0">
              <a:solidFill>
                <a:srgbClr val="FFFFFF"/>
              </a:solidFill>
              <a:latin typeface="Fira Sans"/>
              <a:ea typeface="Fira Sans"/>
              <a:cs typeface="Fira Sans"/>
              <a:sym typeface="Fira Sans"/>
            </a:endParaRPr>
          </a:p>
        </p:txBody>
      </p:sp>
      <p:sp>
        <p:nvSpPr>
          <p:cNvPr id="818" name="Google Shape;818;p33"/>
          <p:cNvSpPr txBox="1"/>
          <p:nvPr/>
        </p:nvSpPr>
        <p:spPr>
          <a:xfrm>
            <a:off x="1214713" y="5832929"/>
            <a:ext cx="752700" cy="440000"/>
          </a:xfrm>
          <a:prstGeom prst="rect">
            <a:avLst/>
          </a:prstGeom>
          <a:noFill/>
          <a:ln>
            <a:noFill/>
          </a:ln>
        </p:spPr>
        <p:txBody>
          <a:bodyPr spcFirstLastPara="1" wrap="square" lIns="91425" tIns="91425" rIns="91425" bIns="91425" anchor="ctr" anchorCtr="0">
            <a:noAutofit/>
          </a:bodyPr>
          <a:lstStyle/>
          <a:p>
            <a:pPr algn="ctr">
              <a:buClr>
                <a:srgbClr val="000000"/>
              </a:buClr>
              <a:buFont typeface="Arial" panose="020B0604020202020204"/>
              <a:buNone/>
            </a:pPr>
            <a:r>
              <a:rPr lang="en-GB" sz="2500" b="1" kern="0">
                <a:solidFill>
                  <a:srgbClr val="FFFFFF"/>
                </a:solidFill>
                <a:latin typeface="Fira Sans"/>
                <a:ea typeface="Fira Sans"/>
                <a:cs typeface="Fira Sans"/>
                <a:sym typeface="Fira Sans"/>
              </a:rPr>
              <a:t>04</a:t>
            </a:r>
            <a:endParaRPr sz="2500" b="1" kern="0">
              <a:solidFill>
                <a:srgbClr val="FFFFFF"/>
              </a:solidFill>
              <a:latin typeface="Fira Sans"/>
              <a:ea typeface="Fira Sans"/>
              <a:cs typeface="Fira Sans"/>
              <a:sym typeface="Fira Sans"/>
            </a:endParaRPr>
          </a:p>
        </p:txBody>
      </p:sp>
      <p:sp>
        <p:nvSpPr>
          <p:cNvPr id="821" name="Google Shape;821;p33"/>
          <p:cNvSpPr txBox="1"/>
          <p:nvPr/>
        </p:nvSpPr>
        <p:spPr>
          <a:xfrm>
            <a:off x="4772299" y="4301775"/>
            <a:ext cx="3152501" cy="919200"/>
          </a:xfrm>
          <a:prstGeom prst="rect">
            <a:avLst/>
          </a:prstGeom>
          <a:noFill/>
          <a:ln>
            <a:noFill/>
          </a:ln>
        </p:spPr>
        <p:txBody>
          <a:bodyPr spcFirstLastPara="1" wrap="square" lIns="91425" tIns="91425" rIns="91425" bIns="91425" anchor="ctr" anchorCtr="0">
            <a:noAutofit/>
          </a:bodyPr>
          <a:lstStyle/>
          <a:p>
            <a:pPr>
              <a:buClr>
                <a:srgbClr val="000000"/>
              </a:buClr>
              <a:buSzPts val="1100"/>
              <a:buFont typeface="Arial" panose="020B0604020202020204"/>
              <a:buNone/>
            </a:pPr>
            <a:r>
              <a:rPr lang="en-US" sz="1400" kern="0" dirty="0">
                <a:latin typeface="Comic Sans MS" panose="030F0702030302020204" pitchFamily="66" charset="0"/>
                <a:ea typeface="Roboto"/>
                <a:cs typeface="Roboto"/>
                <a:sym typeface="Roboto"/>
              </a:rPr>
              <a:t>Write sentences related to the words.</a:t>
            </a:r>
            <a:endParaRPr lang="en-US" sz="1400" kern="0" dirty="0">
              <a:latin typeface="Comic Sans MS" panose="030F0702030302020204" pitchFamily="66" charset="0"/>
              <a:ea typeface="Roboto"/>
              <a:cs typeface="Roboto"/>
              <a:sym typeface="Roboto"/>
            </a:endParaRPr>
          </a:p>
        </p:txBody>
      </p:sp>
      <p:grpSp>
        <p:nvGrpSpPr>
          <p:cNvPr id="825" name="Google Shape;825;p33"/>
          <p:cNvGrpSpPr/>
          <p:nvPr/>
        </p:nvGrpSpPr>
        <p:grpSpPr>
          <a:xfrm>
            <a:off x="4759817" y="1729700"/>
            <a:ext cx="3273243" cy="826492"/>
            <a:chOff x="4521875" y="1199075"/>
            <a:chExt cx="3273243" cy="694200"/>
          </a:xfrm>
        </p:grpSpPr>
        <p:sp>
          <p:nvSpPr>
            <p:cNvPr id="826" name="Google Shape;826;p33"/>
            <p:cNvSpPr/>
            <p:nvPr/>
          </p:nvSpPr>
          <p:spPr>
            <a:xfrm>
              <a:off x="4521875" y="1199075"/>
              <a:ext cx="3035400" cy="694200"/>
            </a:xfrm>
            <a:prstGeom prst="rect">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panose="020B0604020202020204"/>
                <a:buNone/>
              </a:pPr>
              <a:r>
                <a:rPr lang="en-US" sz="1400" kern="0" dirty="0">
                  <a:solidFill>
                    <a:srgbClr val="000000"/>
                  </a:solidFill>
                  <a:cs typeface="Arial" panose="020B0604020202020204"/>
                  <a:sym typeface="Arial" panose="020B0604020202020204"/>
                </a:rPr>
                <a:t>recognize and read the words.</a:t>
              </a:r>
              <a:endParaRPr sz="1400" kern="0" dirty="0">
                <a:solidFill>
                  <a:srgbClr val="000000"/>
                </a:solidFill>
                <a:cs typeface="Arial" panose="020B0604020202020204"/>
                <a:sym typeface="Arial" panose="020B0604020202020204"/>
              </a:endParaRPr>
            </a:p>
          </p:txBody>
        </p:sp>
        <p:sp>
          <p:nvSpPr>
            <p:cNvPr id="827" name="Google Shape;827;p33"/>
            <p:cNvSpPr/>
            <p:nvPr/>
          </p:nvSpPr>
          <p:spPr>
            <a:xfrm rot="5400000">
              <a:off x="7329818" y="1427931"/>
              <a:ext cx="689400" cy="241200"/>
            </a:xfrm>
            <a:prstGeom prst="triangle">
              <a:avLst>
                <a:gd name="adj" fmla="val 50000"/>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grpSp>
      <p:sp>
        <p:nvSpPr>
          <p:cNvPr id="830" name="Google Shape;830;p33"/>
          <p:cNvSpPr txBox="1">
            <a:spLocks noGrp="1"/>
          </p:cNvSpPr>
          <p:nvPr>
            <p:ph type="title"/>
          </p:nvPr>
        </p:nvSpPr>
        <p:spPr>
          <a:xfrm>
            <a:off x="1746504" y="299532"/>
            <a:ext cx="7085796" cy="763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GB" sz="3000" b="1" cap="small" dirty="0">
                <a:solidFill>
                  <a:schemeClr val="accent1"/>
                </a:solidFill>
                <a:latin typeface="Roboto" panose="02000000000000000000" pitchFamily="2" charset="0"/>
                <a:ea typeface="Roboto" panose="02000000000000000000" pitchFamily="2" charset="0"/>
                <a:cs typeface="Fira Sans Extra Condensed"/>
                <a:sym typeface="Fira Sans Extra Condensed"/>
              </a:rPr>
              <a:t>Lessons Objectives</a:t>
            </a:r>
            <a:endParaRPr sz="3000" b="1" cap="small" dirty="0">
              <a:solidFill>
                <a:schemeClr val="accent1"/>
              </a:solidFill>
              <a:latin typeface="Roboto" panose="02000000000000000000" pitchFamily="2" charset="0"/>
              <a:ea typeface="Roboto" panose="02000000000000000000" pitchFamily="2" charset="0"/>
              <a:cs typeface="Fira Sans Extra Condensed"/>
              <a:sym typeface="Fira Sans Extra Condensed"/>
            </a:endParaRPr>
          </a:p>
        </p:txBody>
      </p:sp>
      <p:sp>
        <p:nvSpPr>
          <p:cNvPr id="70" name="Google Shape;830;p33"/>
          <p:cNvSpPr txBox="1"/>
          <p:nvPr/>
        </p:nvSpPr>
        <p:spPr>
          <a:xfrm>
            <a:off x="1214705" y="747225"/>
            <a:ext cx="4857425" cy="7636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0"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Arial" panose="020B0604020202020204"/>
              <a:buNone/>
              <a:defRPr sz="2800" b="0" i="0" u="none" strike="noStrike" cap="none">
                <a:solidFill>
                  <a:schemeClr val="dk1"/>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chemeClr val="dk1"/>
              </a:buClr>
              <a:buSzPts val="2800"/>
              <a:buFont typeface="Arial" panose="020B0604020202020204"/>
              <a:buNone/>
              <a:defRPr sz="2800" b="0" i="0" u="none" strike="noStrike" cap="none">
                <a:solidFill>
                  <a:schemeClr val="dk1"/>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chemeClr val="dk1"/>
              </a:buClr>
              <a:buSzPts val="2800"/>
              <a:buFont typeface="Arial" panose="020B0604020202020204"/>
              <a:buNone/>
              <a:defRPr sz="2800" b="0" i="0" u="none" strike="noStrike" cap="none">
                <a:solidFill>
                  <a:schemeClr val="dk1"/>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chemeClr val="dk1"/>
              </a:buClr>
              <a:buSzPts val="2800"/>
              <a:buFont typeface="Arial" panose="020B0604020202020204"/>
              <a:buNone/>
              <a:defRPr sz="2800" b="0" i="0" u="none" strike="noStrike" cap="none">
                <a:solidFill>
                  <a:schemeClr val="dk1"/>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chemeClr val="dk1"/>
              </a:buClr>
              <a:buSzPts val="2800"/>
              <a:buFont typeface="Arial" panose="020B0604020202020204"/>
              <a:buNone/>
              <a:defRPr sz="2800" b="0" i="0" u="none" strike="noStrike" cap="none">
                <a:solidFill>
                  <a:schemeClr val="dk1"/>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chemeClr val="dk1"/>
              </a:buClr>
              <a:buSzPts val="2800"/>
              <a:buFont typeface="Arial" panose="020B0604020202020204"/>
              <a:buNone/>
              <a:defRPr sz="2800" b="0" i="0" u="none" strike="noStrike" cap="none">
                <a:solidFill>
                  <a:schemeClr val="dk1"/>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chemeClr val="dk1"/>
              </a:buClr>
              <a:buSzPts val="2800"/>
              <a:buFont typeface="Arial" panose="020B0604020202020204"/>
              <a:buNone/>
              <a:defRPr sz="2800" b="0" i="0" u="none" strike="noStrike" cap="none">
                <a:solidFill>
                  <a:schemeClr val="dk1"/>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chemeClr val="dk1"/>
              </a:buClr>
              <a:buSzPts val="2800"/>
              <a:buFont typeface="Arial" panose="020B0604020202020204"/>
              <a:buNone/>
              <a:defRPr sz="2800" b="0" i="0" u="none" strike="noStrike" cap="none">
                <a:solidFill>
                  <a:schemeClr val="dk1"/>
                </a:solidFill>
                <a:latin typeface="Arial" panose="020B0604020202020204"/>
                <a:ea typeface="Arial" panose="020B0604020202020204"/>
                <a:cs typeface="Arial" panose="020B0604020202020204"/>
                <a:sym typeface="Arial" panose="020B0604020202020204"/>
              </a:defRPr>
            </a:lvl9pPr>
          </a:lstStyle>
          <a:p>
            <a:pPr algn="ctr">
              <a:buClr>
                <a:srgbClr val="000000"/>
              </a:buClr>
            </a:pPr>
            <a:r>
              <a:rPr lang="en-GB" sz="1600" b="1" kern="0" dirty="0">
                <a:solidFill>
                  <a:srgbClr val="F25C78"/>
                </a:solidFill>
                <a:latin typeface="Roboto" panose="02000000000000000000" pitchFamily="2" charset="0"/>
                <a:ea typeface="Roboto" panose="02000000000000000000" pitchFamily="2" charset="0"/>
                <a:cs typeface="Fira Sans Extra Condensed"/>
                <a:sym typeface="Fira Sans Extra Condensed"/>
              </a:rPr>
              <a:t>By the end of the lesson, learners will be able to </a:t>
            </a:r>
            <a:r>
              <a:rPr lang="en-GB" sz="1600" kern="0" dirty="0">
                <a:solidFill>
                  <a:srgbClr val="F25C78"/>
                </a:solidFill>
                <a:latin typeface="Roboto" panose="02000000000000000000" pitchFamily="2" charset="0"/>
                <a:ea typeface="Roboto" panose="02000000000000000000" pitchFamily="2" charset="0"/>
                <a:cs typeface="Fira Sans Extra Condensed"/>
                <a:sym typeface="Fira Sans Extra Condensed"/>
              </a:rPr>
              <a:t>: </a:t>
            </a:r>
            <a:endParaRPr lang="en-GB" sz="1600" kern="0" dirty="0">
              <a:solidFill>
                <a:srgbClr val="F25C78"/>
              </a:solidFill>
              <a:latin typeface="Roboto" panose="02000000000000000000" pitchFamily="2" charset="0"/>
              <a:ea typeface="Roboto" panose="02000000000000000000" pitchFamily="2" charset="0"/>
              <a:cs typeface="Fira Sans Extra Condensed"/>
              <a:sym typeface="Fira Sans Extra Condensed"/>
            </a:endParaRPr>
          </a:p>
        </p:txBody>
      </p:sp>
      <p:sp>
        <p:nvSpPr>
          <p:cNvPr id="52" name="Google Shape;819;p33"/>
          <p:cNvSpPr txBox="1"/>
          <p:nvPr/>
        </p:nvSpPr>
        <p:spPr>
          <a:xfrm>
            <a:off x="4772299" y="3025241"/>
            <a:ext cx="3184901" cy="889834"/>
          </a:xfrm>
          <a:prstGeom prst="rect">
            <a:avLst/>
          </a:prstGeom>
          <a:noFill/>
          <a:ln>
            <a:noFill/>
          </a:ln>
        </p:spPr>
        <p:txBody>
          <a:bodyPr spcFirstLastPara="1" wrap="square" lIns="91425" tIns="91425" rIns="91425" bIns="91425" anchor="ctr" anchorCtr="0">
            <a:noAutofit/>
          </a:bodyPr>
          <a:lstStyle/>
          <a:p>
            <a:pPr>
              <a:buClr>
                <a:srgbClr val="000000"/>
              </a:buClr>
              <a:buSzPts val="1100"/>
              <a:buFont typeface="Arial" panose="020B0604020202020204"/>
              <a:buNone/>
            </a:pPr>
            <a:r>
              <a:rPr lang="en-US" sz="1400" kern="0" dirty="0">
                <a:solidFill>
                  <a:srgbClr val="000000"/>
                </a:solidFill>
                <a:latin typeface="Comic Sans MS" panose="030F0702030302020204" pitchFamily="66" charset="0"/>
                <a:ea typeface="Roboto"/>
                <a:cs typeface="Roboto"/>
                <a:sym typeface="Roboto"/>
              </a:rPr>
              <a:t>blend and segment the words.</a:t>
            </a:r>
            <a:endParaRPr lang="en-US" sz="1400" kern="0" dirty="0">
              <a:solidFill>
                <a:srgbClr val="000000"/>
              </a:solidFill>
              <a:latin typeface="Comic Sans MS" panose="030F0702030302020204" pitchFamily="66" charset="0"/>
              <a:ea typeface="Roboto"/>
              <a:cs typeface="Roboto"/>
              <a:sym typeface="Roboto"/>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a:latin typeface="Arial" panose="020B0604020202020204" pitchFamily="34" charset="0"/>
                <a:cs typeface="Arial" panose="020B0604020202020204" pitchFamily="34" charset="0"/>
              </a:rPr>
              <a:t>High Frequency Words Mat</a:t>
            </a:r>
            <a:endParaRPr lang="en-US" sz="4000">
              <a:latin typeface="Arial" panose="020B0604020202020204" pitchFamily="34" charset="0"/>
              <a:cs typeface="Arial" panose="020B0604020202020204" pitchFamily="34" charset="0"/>
            </a:endParaRPr>
          </a:p>
        </p:txBody>
      </p:sp>
      <p:pic>
        <p:nvPicPr>
          <p:cNvPr id="10" name="Content Placeholder 9"/>
          <p:cNvPicPr>
            <a:picLocks noGrp="1" noChangeAspect="1"/>
          </p:cNvPicPr>
          <p:nvPr>
            <p:ph sz="half" idx="2"/>
          </p:nvPr>
        </p:nvPicPr>
        <p:blipFill>
          <a:blip r:embed="rId1"/>
          <a:stretch>
            <a:fillRect/>
          </a:stretch>
        </p:blipFill>
        <p:spPr>
          <a:xfrm>
            <a:off x="176530" y="1356995"/>
            <a:ext cx="8503920" cy="522859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atin typeface="Arial" panose="020B0604020202020204" pitchFamily="34" charset="0"/>
                <a:cs typeface="Arial" panose="020B0604020202020204" pitchFamily="34" charset="0"/>
                <a:sym typeface="+mn-ea"/>
              </a:rPr>
              <a:t>Introducing HFWs</a:t>
            </a:r>
            <a:br>
              <a:rPr lang="en-US">
                <a:latin typeface="Arial" panose="020B0604020202020204" pitchFamily="34" charset="0"/>
                <a:cs typeface="Arial" panose="020B0604020202020204" pitchFamily="34" charset="0"/>
                <a:sym typeface="+mn-ea"/>
              </a:rPr>
            </a:br>
            <a:br>
              <a:rPr lang="en-US">
                <a:latin typeface="Arial" panose="020B0604020202020204" pitchFamily="34" charset="0"/>
                <a:cs typeface="Arial" panose="020B0604020202020204" pitchFamily="34" charset="0"/>
                <a:sym typeface="+mn-ea"/>
              </a:rPr>
            </a:br>
            <a:r>
              <a:rPr lang="en-US">
                <a:latin typeface="Arial" panose="020B0604020202020204" pitchFamily="34" charset="0"/>
                <a:cs typeface="Arial" panose="020B0604020202020204" pitchFamily="34" charset="0"/>
                <a:sym typeface="+mn-ea"/>
              </a:rPr>
              <a:t>On flash cards write the following</a:t>
            </a:r>
            <a:br>
              <a:rPr lang="en-US">
                <a:latin typeface="Arial" panose="020B0604020202020204" pitchFamily="34" charset="0"/>
                <a:cs typeface="Arial" panose="020B0604020202020204" pitchFamily="34" charset="0"/>
                <a:sym typeface="+mn-ea"/>
              </a:rPr>
            </a:br>
            <a:r>
              <a:rPr lang="en-US">
                <a:latin typeface="Arial" panose="020B0604020202020204" pitchFamily="34" charset="0"/>
                <a:cs typeface="Arial" panose="020B0604020202020204" pitchFamily="34" charset="0"/>
                <a:sym typeface="+mn-ea"/>
              </a:rPr>
              <a:t>HFWs</a:t>
            </a:r>
            <a:br>
              <a:rPr lang="en-US">
                <a:latin typeface="Arial" panose="020B0604020202020204" pitchFamily="34" charset="0"/>
                <a:cs typeface="Arial" panose="020B0604020202020204" pitchFamily="34" charset="0"/>
                <a:sym typeface="+mn-ea"/>
              </a:rPr>
            </a:br>
            <a:br>
              <a:rPr lang="en-US">
                <a:latin typeface="Arial" panose="020B0604020202020204" pitchFamily="34" charset="0"/>
                <a:cs typeface="Arial" panose="020B0604020202020204" pitchFamily="34" charset="0"/>
                <a:sym typeface="+mn-ea"/>
              </a:rPr>
            </a:br>
            <a:r>
              <a:rPr lang="en-US" sz="6000">
                <a:latin typeface="Arial" panose="020B0604020202020204" pitchFamily="34" charset="0"/>
                <a:cs typeface="Arial" panose="020B0604020202020204" pitchFamily="34" charset="0"/>
                <a:sym typeface="+mn-ea"/>
              </a:rPr>
              <a:t>(the, his, be, do, into)</a:t>
            </a:r>
            <a:br>
              <a:rPr lang="en-US" sz="3600">
                <a:latin typeface="Arial" panose="020B0604020202020204" pitchFamily="34" charset="0"/>
                <a:cs typeface="Arial" panose="020B0604020202020204" pitchFamily="34" charset="0"/>
                <a:sym typeface="+mn-ea"/>
              </a:rPr>
            </a:br>
            <a:br>
              <a:rPr lang="en-US" sz="3600">
                <a:latin typeface="Arial" panose="020B0604020202020204" pitchFamily="34" charset="0"/>
                <a:cs typeface="Arial" panose="020B0604020202020204" pitchFamily="34" charset="0"/>
                <a:sym typeface="+mn-ea"/>
              </a:rPr>
            </a:br>
            <a:r>
              <a:rPr lang="en-US" sz="3600">
                <a:latin typeface="Arial" panose="020B0604020202020204" pitchFamily="34" charset="0"/>
                <a:cs typeface="Arial" panose="020B0604020202020204" pitchFamily="34" charset="0"/>
                <a:sym typeface="+mn-ea"/>
              </a:rPr>
              <a:t>.</a:t>
            </a:r>
            <a:br>
              <a:rPr lang="en-US" sz="3600">
                <a:latin typeface="Arial" panose="020B0604020202020204" pitchFamily="34" charset="0"/>
                <a:cs typeface="Arial" panose="020B0604020202020204" pitchFamily="34" charset="0"/>
                <a:sym typeface="+mn-ea"/>
              </a:rPr>
            </a:br>
            <a:br>
              <a:rPr lang="en-US" sz="3600">
                <a:latin typeface="Arial" panose="020B0604020202020204" pitchFamily="34" charset="0"/>
                <a:cs typeface="Arial" panose="020B0604020202020204" pitchFamily="34" charset="0"/>
                <a:sym typeface="+mn-ea"/>
              </a:rPr>
            </a:br>
            <a:endParaRPr lang="en-US" sz="36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061" y="305077"/>
            <a:ext cx="7531324" cy="763600"/>
          </a:xfrm>
        </p:spPr>
        <p:txBody>
          <a:bodyPr/>
          <a:lstStyle/>
          <a:p>
            <a:r>
              <a:rPr lang="en-US" sz="3200">
                <a:latin typeface="Arial" panose="020B0604020202020204" pitchFamily="34" charset="0"/>
                <a:cs typeface="Arial" panose="020B0604020202020204" pitchFamily="34" charset="0"/>
                <a:sym typeface="+mn-ea"/>
              </a:rPr>
              <a:t>Activity Groups  2, 4</a:t>
            </a:r>
            <a:br>
              <a:rPr lang="en-US" sz="3200">
                <a:latin typeface="Arial" panose="020B0604020202020204" pitchFamily="34" charset="0"/>
                <a:cs typeface="Arial" panose="020B0604020202020204" pitchFamily="34" charset="0"/>
                <a:sym typeface="+mn-ea"/>
              </a:rPr>
            </a:br>
            <a:br>
              <a:rPr lang="en-US" sz="3200">
                <a:latin typeface="Arial" panose="020B0604020202020204" pitchFamily="34" charset="0"/>
                <a:cs typeface="Arial" panose="020B0604020202020204" pitchFamily="34" charset="0"/>
                <a:sym typeface="+mn-ea"/>
              </a:rPr>
            </a:br>
            <a:br>
              <a:rPr lang="en-US" sz="3200">
                <a:latin typeface="Arial" panose="020B0604020202020204" pitchFamily="34" charset="0"/>
                <a:cs typeface="Arial" panose="020B0604020202020204" pitchFamily="34" charset="0"/>
                <a:sym typeface="+mn-ea"/>
              </a:rPr>
            </a:br>
            <a:r>
              <a:rPr lang="en-US" sz="3200">
                <a:latin typeface="Arial" panose="020B0604020202020204" pitchFamily="34" charset="0"/>
                <a:cs typeface="Arial" panose="020B0604020202020204" pitchFamily="34" charset="0"/>
                <a:sym typeface="+mn-ea"/>
              </a:rPr>
              <a:t>Place whiteboards and markers on the tables</a:t>
            </a:r>
            <a:br>
              <a:rPr lang="en-US" sz="3200">
                <a:latin typeface="Arial" panose="020B0604020202020204" pitchFamily="34" charset="0"/>
                <a:cs typeface="Arial" panose="020B0604020202020204" pitchFamily="34" charset="0"/>
                <a:sym typeface="+mn-ea"/>
              </a:rPr>
            </a:br>
            <a:br>
              <a:rPr lang="en-US" sz="3200">
                <a:latin typeface="Arial" panose="020B0604020202020204" pitchFamily="34" charset="0"/>
                <a:cs typeface="Arial" panose="020B0604020202020204" pitchFamily="34" charset="0"/>
                <a:sym typeface="+mn-ea"/>
              </a:rPr>
            </a:br>
            <a:r>
              <a:rPr lang="en-US" sz="3200">
                <a:latin typeface="Arial" panose="020B0604020202020204" pitchFamily="34" charset="0"/>
                <a:cs typeface="Arial" panose="020B0604020202020204" pitchFamily="34" charset="0"/>
                <a:sym typeface="+mn-ea"/>
              </a:rPr>
              <a:t>Place the word cards on the tables and have students read the HFWs and write them in sentences.</a:t>
            </a:r>
            <a:endParaRPr lang="en-US" sz="3200">
              <a:latin typeface="Arial" panose="020B0604020202020204" pitchFamily="34" charset="0"/>
              <a:cs typeface="Arial" panose="020B0604020202020204" pitchFamily="34" charset="0"/>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261" y="381277"/>
            <a:ext cx="7531324" cy="763600"/>
          </a:xfrm>
        </p:spPr>
        <p:txBody>
          <a:bodyPr/>
          <a:lstStyle/>
          <a:p>
            <a:br>
              <a:rPr lang="en-US">
                <a:latin typeface="Arial" panose="020B0604020202020204" pitchFamily="34" charset="0"/>
                <a:cs typeface="Arial" panose="020B0604020202020204" pitchFamily="34" charset="0"/>
                <a:sym typeface="+mn-ea"/>
              </a:rPr>
            </a:br>
            <a:br>
              <a:rPr lang="en-US">
                <a:latin typeface="Arial" panose="020B0604020202020204" pitchFamily="34" charset="0"/>
                <a:cs typeface="Arial" panose="020B0604020202020204" pitchFamily="34" charset="0"/>
                <a:sym typeface="+mn-ea"/>
              </a:rPr>
            </a:br>
            <a:r>
              <a:rPr lang="en-US">
                <a:latin typeface="Arial" panose="020B0604020202020204" pitchFamily="34" charset="0"/>
                <a:cs typeface="Arial" panose="020B0604020202020204" pitchFamily="34" charset="0"/>
                <a:sym typeface="+mn-ea"/>
              </a:rPr>
              <a:t>Activity Groups 1,3,5</a:t>
            </a:r>
            <a:br>
              <a:rPr lang="en-US">
                <a:latin typeface="Arial" panose="020B0604020202020204" pitchFamily="34" charset="0"/>
                <a:cs typeface="Arial" panose="020B0604020202020204" pitchFamily="34" charset="0"/>
                <a:sym typeface="+mn-ea"/>
              </a:rPr>
            </a:br>
            <a:br>
              <a:rPr lang="en-US">
                <a:latin typeface="Arial" panose="020B0604020202020204" pitchFamily="34" charset="0"/>
                <a:cs typeface="Arial" panose="020B0604020202020204" pitchFamily="34" charset="0"/>
                <a:sym typeface="+mn-ea"/>
              </a:rPr>
            </a:br>
            <a:r>
              <a:rPr lang="en-US">
                <a:latin typeface="Arial" panose="020B0604020202020204" pitchFamily="34" charset="0"/>
                <a:cs typeface="Arial" panose="020B0604020202020204" pitchFamily="34" charset="0"/>
                <a:sym typeface="+mn-ea"/>
              </a:rPr>
              <a:t>Snap Game</a:t>
            </a:r>
            <a:br>
              <a:rPr lang="en-US">
                <a:latin typeface="Arial" panose="020B0604020202020204" pitchFamily="34" charset="0"/>
                <a:cs typeface="Arial" panose="020B0604020202020204" pitchFamily="34" charset="0"/>
                <a:sym typeface="+mn-ea"/>
              </a:rPr>
            </a:br>
            <a:br>
              <a:rPr lang="en-US">
                <a:latin typeface="Arial" panose="020B0604020202020204" pitchFamily="34" charset="0"/>
                <a:cs typeface="Arial" panose="020B0604020202020204" pitchFamily="34" charset="0"/>
                <a:sym typeface="+mn-ea"/>
              </a:rPr>
            </a:br>
            <a:r>
              <a:rPr lang="en-US">
                <a:latin typeface="Arial" panose="020B0604020202020204" pitchFamily="34" charset="0"/>
                <a:cs typeface="Arial" panose="020B0604020202020204" pitchFamily="34" charset="0"/>
                <a:sym typeface="+mn-ea"/>
              </a:rPr>
              <a:t>You need 2 sets of word cards. Each person has a pile of cards they keep face down. Each person turns a card over in turn and says the word they turn over. If they match you must shout the word The first person to shout the word that match is the winner of the cards on the table. Keep going until all the cards have been won.</a:t>
            </a:r>
            <a:br>
              <a:rPr lang="en-US">
                <a:latin typeface="Comic Sans MS" panose="030F0702030302020204" pitchFamily="66" charset="0"/>
                <a:cs typeface="Comic Sans MS" panose="030F0702030302020204" pitchFamily="66" charset="0"/>
              </a:rPr>
            </a:br>
            <a:br>
              <a:rPr lang="en-US">
                <a:latin typeface="Comic Sans MS" panose="030F0702030302020204" pitchFamily="66" charset="0"/>
                <a:cs typeface="Comic Sans MS" panose="030F0702030302020204" pitchFamily="66" charset="0"/>
              </a:rPr>
            </a:br>
            <a:endParaRPr lang="en-US">
              <a:latin typeface="Comic Sans MS" panose="030F0702030302020204" pitchFamily="66" charset="0"/>
              <a:cs typeface="Comic Sans MS" panose="030F0702030302020204" pitchFamily="66"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Content Placeholder 13"/>
          <p:cNvPicPr>
            <a:picLocks noChangeAspect="1"/>
          </p:cNvPicPr>
          <p:nvPr>
            <p:ph sz="half" idx="1"/>
          </p:nvPr>
        </p:nvPicPr>
        <p:blipFill>
          <a:blip r:embed="rId1"/>
          <a:stretch>
            <a:fillRect/>
          </a:stretch>
        </p:blipFill>
        <p:spPr>
          <a:xfrm>
            <a:off x="304800" y="838200"/>
            <a:ext cx="3886200" cy="1601470"/>
          </a:xfrm>
          <a:prstGeom prst="rect">
            <a:avLst/>
          </a:prstGeom>
        </p:spPr>
      </p:pic>
      <p:pic>
        <p:nvPicPr>
          <p:cNvPr id="17" name="Content Placeholder 16"/>
          <p:cNvPicPr>
            <a:picLocks noChangeAspect="1"/>
          </p:cNvPicPr>
          <p:nvPr>
            <p:ph sz="half" idx="2"/>
          </p:nvPr>
        </p:nvPicPr>
        <p:blipFill>
          <a:blip r:embed="rId2"/>
          <a:stretch>
            <a:fillRect/>
          </a:stretch>
        </p:blipFill>
        <p:spPr>
          <a:xfrm>
            <a:off x="4648200" y="756920"/>
            <a:ext cx="3886200" cy="1763395"/>
          </a:xfrm>
          <a:prstGeom prst="rect">
            <a:avLst/>
          </a:prstGeom>
        </p:spPr>
      </p:pic>
      <p:pic>
        <p:nvPicPr>
          <p:cNvPr id="18" name="Picture 17"/>
          <p:cNvPicPr>
            <a:picLocks noChangeAspect="1"/>
          </p:cNvPicPr>
          <p:nvPr/>
        </p:nvPicPr>
        <p:blipFill>
          <a:blip r:embed="rId3"/>
          <a:stretch>
            <a:fillRect/>
          </a:stretch>
        </p:blipFill>
        <p:spPr>
          <a:xfrm>
            <a:off x="228600" y="3070860"/>
            <a:ext cx="4168140" cy="1805940"/>
          </a:xfrm>
          <a:prstGeom prst="rect">
            <a:avLst/>
          </a:prstGeom>
        </p:spPr>
      </p:pic>
      <p:pic>
        <p:nvPicPr>
          <p:cNvPr id="20" name="Picture 19"/>
          <p:cNvPicPr>
            <a:picLocks noChangeAspect="1"/>
          </p:cNvPicPr>
          <p:nvPr/>
        </p:nvPicPr>
        <p:blipFill>
          <a:blip r:embed="rId4"/>
          <a:stretch>
            <a:fillRect/>
          </a:stretch>
        </p:blipFill>
        <p:spPr>
          <a:xfrm>
            <a:off x="4724400" y="3169920"/>
            <a:ext cx="4206240" cy="1607820"/>
          </a:xfrm>
          <a:prstGeom prst="rect">
            <a:avLst/>
          </a:prstGeom>
        </p:spPr>
      </p:pic>
      <p:pic>
        <p:nvPicPr>
          <p:cNvPr id="21" name="Picture 20"/>
          <p:cNvPicPr>
            <a:picLocks noChangeAspect="1"/>
          </p:cNvPicPr>
          <p:nvPr/>
        </p:nvPicPr>
        <p:blipFill>
          <a:blip r:embed="rId5"/>
          <a:stretch>
            <a:fillRect/>
          </a:stretch>
        </p:blipFill>
        <p:spPr>
          <a:xfrm>
            <a:off x="2461260" y="4953000"/>
            <a:ext cx="4221480" cy="154686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p:cNvSpPr txBox="1"/>
          <p:nvPr/>
        </p:nvSpPr>
        <p:spPr>
          <a:xfrm>
            <a:off x="1646555" y="1595120"/>
            <a:ext cx="6430645" cy="1198880"/>
          </a:xfrm>
          <a:prstGeom prst="rect">
            <a:avLst/>
          </a:prstGeom>
          <a:noFill/>
        </p:spPr>
        <p:txBody>
          <a:bodyPr wrap="square" rtlCol="0">
            <a:spAutoFit/>
          </a:bodyPr>
          <a:lstStyle/>
          <a:p>
            <a:pPr algn="ctr"/>
            <a:r>
              <a:rPr lang="en-US" sz="7200"/>
              <a:t>Thank You</a:t>
            </a:r>
            <a:endParaRPr lang="en-US" sz="72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70"/>
        <p:cNvGrpSpPr/>
        <p:nvPr/>
      </p:nvGrpSpPr>
      <p:grpSpPr>
        <a:xfrm>
          <a:off x="0" y="0"/>
          <a:ext cx="0" cy="0"/>
          <a:chOff x="0" y="0"/>
          <a:chExt cx="0" cy="0"/>
        </a:xfrm>
      </p:grpSpPr>
      <p:grpSp>
        <p:nvGrpSpPr>
          <p:cNvPr id="771" name="Google Shape;771;p33"/>
          <p:cNvGrpSpPr/>
          <p:nvPr/>
        </p:nvGrpSpPr>
        <p:grpSpPr>
          <a:xfrm>
            <a:off x="1214705" y="3018900"/>
            <a:ext cx="1836368" cy="925600"/>
            <a:chOff x="1357775" y="1199075"/>
            <a:chExt cx="1836368" cy="694200"/>
          </a:xfrm>
        </p:grpSpPr>
        <p:sp>
          <p:nvSpPr>
            <p:cNvPr id="772" name="Google Shape;772;p33"/>
            <p:cNvSpPr/>
            <p:nvPr/>
          </p:nvSpPr>
          <p:spPr>
            <a:xfrm>
              <a:off x="1357775" y="1199075"/>
              <a:ext cx="1598400" cy="694200"/>
            </a:xfrm>
            <a:prstGeom prst="rect">
              <a:avLst/>
            </a:prstGeom>
            <a:solidFill>
              <a:srgbClr val="A3A5D9"/>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773" name="Google Shape;773;p33"/>
            <p:cNvSpPr/>
            <p:nvPr/>
          </p:nvSpPr>
          <p:spPr>
            <a:xfrm rot="5400000">
              <a:off x="2728843" y="1427931"/>
              <a:ext cx="689400" cy="241200"/>
            </a:xfrm>
            <a:prstGeom prst="triangle">
              <a:avLst>
                <a:gd name="adj" fmla="val 50000"/>
              </a:avLst>
            </a:prstGeom>
            <a:solidFill>
              <a:srgbClr val="A3A5D9"/>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grpSp>
      <p:grpSp>
        <p:nvGrpSpPr>
          <p:cNvPr id="774" name="Google Shape;774;p33"/>
          <p:cNvGrpSpPr/>
          <p:nvPr/>
        </p:nvGrpSpPr>
        <p:grpSpPr>
          <a:xfrm>
            <a:off x="1214705" y="4298933"/>
            <a:ext cx="1836368" cy="925600"/>
            <a:chOff x="1357775" y="1199075"/>
            <a:chExt cx="1836368" cy="694200"/>
          </a:xfrm>
        </p:grpSpPr>
        <p:sp>
          <p:nvSpPr>
            <p:cNvPr id="775" name="Google Shape;775;p33"/>
            <p:cNvSpPr/>
            <p:nvPr/>
          </p:nvSpPr>
          <p:spPr>
            <a:xfrm>
              <a:off x="1357775" y="1199075"/>
              <a:ext cx="1598400" cy="694200"/>
            </a:xfrm>
            <a:prstGeom prst="rect">
              <a:avLst/>
            </a:prstGeom>
            <a:solidFill>
              <a:srgbClr val="4B71BF"/>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776" name="Google Shape;776;p33"/>
            <p:cNvSpPr/>
            <p:nvPr/>
          </p:nvSpPr>
          <p:spPr>
            <a:xfrm rot="5400000">
              <a:off x="2728843" y="1427931"/>
              <a:ext cx="689400" cy="241200"/>
            </a:xfrm>
            <a:prstGeom prst="triangle">
              <a:avLst>
                <a:gd name="adj" fmla="val 50000"/>
              </a:avLst>
            </a:prstGeom>
            <a:solidFill>
              <a:srgbClr val="4B71BF"/>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grpSp>
      <p:grpSp>
        <p:nvGrpSpPr>
          <p:cNvPr id="780" name="Google Shape;780;p33"/>
          <p:cNvGrpSpPr/>
          <p:nvPr/>
        </p:nvGrpSpPr>
        <p:grpSpPr>
          <a:xfrm>
            <a:off x="1214705" y="1719084"/>
            <a:ext cx="1836368" cy="925600"/>
            <a:chOff x="1357775" y="1199075"/>
            <a:chExt cx="1836368" cy="694200"/>
          </a:xfrm>
        </p:grpSpPr>
        <p:sp>
          <p:nvSpPr>
            <p:cNvPr id="781" name="Google Shape;781;p33"/>
            <p:cNvSpPr/>
            <p:nvPr/>
          </p:nvSpPr>
          <p:spPr>
            <a:xfrm>
              <a:off x="1357775" y="1199075"/>
              <a:ext cx="1598400" cy="694200"/>
            </a:xfrm>
            <a:prstGeom prst="rect">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782" name="Google Shape;782;p33"/>
            <p:cNvSpPr/>
            <p:nvPr/>
          </p:nvSpPr>
          <p:spPr>
            <a:xfrm rot="5400000">
              <a:off x="2728843" y="1427931"/>
              <a:ext cx="689400" cy="241200"/>
            </a:xfrm>
            <a:prstGeom prst="triangle">
              <a:avLst>
                <a:gd name="adj" fmla="val 50000"/>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grpSp>
      <p:grpSp>
        <p:nvGrpSpPr>
          <p:cNvPr id="792" name="Google Shape;792;p33"/>
          <p:cNvGrpSpPr/>
          <p:nvPr/>
        </p:nvGrpSpPr>
        <p:grpSpPr>
          <a:xfrm>
            <a:off x="3650306" y="1717956"/>
            <a:ext cx="521604" cy="4721903"/>
            <a:chOff x="4312751" y="1190250"/>
            <a:chExt cx="521604" cy="3541427"/>
          </a:xfrm>
        </p:grpSpPr>
        <p:sp>
          <p:nvSpPr>
            <p:cNvPr id="793" name="Google Shape;793;p33"/>
            <p:cNvSpPr/>
            <p:nvPr/>
          </p:nvSpPr>
          <p:spPr>
            <a:xfrm>
              <a:off x="4313907" y="4185988"/>
              <a:ext cx="520448" cy="545690"/>
            </a:xfrm>
            <a:custGeom>
              <a:avLst/>
              <a:gdLst/>
              <a:ahLst/>
              <a:cxnLst/>
              <a:rect l="l" t="t" r="r" b="b"/>
              <a:pathLst>
                <a:path w="5852" h="6136" extrusionOk="0">
                  <a:moveTo>
                    <a:pt x="1148" y="1"/>
                  </a:moveTo>
                  <a:cubicBezTo>
                    <a:pt x="506" y="1"/>
                    <a:pt x="0" y="507"/>
                    <a:pt x="0" y="1149"/>
                  </a:cubicBezTo>
                  <a:lnTo>
                    <a:pt x="0" y="4988"/>
                  </a:lnTo>
                  <a:cubicBezTo>
                    <a:pt x="0" y="5629"/>
                    <a:pt x="506" y="6136"/>
                    <a:pt x="1148" y="6136"/>
                  </a:cubicBezTo>
                  <a:lnTo>
                    <a:pt x="4703" y="6136"/>
                  </a:lnTo>
                  <a:cubicBezTo>
                    <a:pt x="5345" y="6136"/>
                    <a:pt x="5851" y="5629"/>
                    <a:pt x="5851" y="4988"/>
                  </a:cubicBezTo>
                  <a:lnTo>
                    <a:pt x="5851" y="1149"/>
                  </a:lnTo>
                  <a:cubicBezTo>
                    <a:pt x="5851" y="507"/>
                    <a:pt x="5345" y="1"/>
                    <a:pt x="4703" y="1"/>
                  </a:cubicBezTo>
                  <a:close/>
                </a:path>
              </a:pathLst>
            </a:custGeom>
            <a:solidFill>
              <a:srgbClr val="F2B749"/>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794" name="Google Shape;794;p33"/>
            <p:cNvSpPr/>
            <p:nvPr/>
          </p:nvSpPr>
          <p:spPr>
            <a:xfrm>
              <a:off x="4313907" y="1617209"/>
              <a:ext cx="520448" cy="2713775"/>
            </a:xfrm>
            <a:custGeom>
              <a:avLst/>
              <a:gdLst/>
              <a:ahLst/>
              <a:cxnLst/>
              <a:rect l="l" t="t" r="r" b="b"/>
              <a:pathLst>
                <a:path w="5852" h="30515" extrusionOk="0">
                  <a:moveTo>
                    <a:pt x="0" y="1"/>
                  </a:moveTo>
                  <a:lnTo>
                    <a:pt x="0" y="30515"/>
                  </a:lnTo>
                  <a:lnTo>
                    <a:pt x="5851" y="30515"/>
                  </a:lnTo>
                  <a:lnTo>
                    <a:pt x="5851" y="1"/>
                  </a:lnTo>
                  <a:close/>
                </a:path>
              </a:pathLst>
            </a:custGeom>
            <a:solidFill>
              <a:srgbClr val="F25C78"/>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795" name="Google Shape;795;p33"/>
            <p:cNvSpPr/>
            <p:nvPr/>
          </p:nvSpPr>
          <p:spPr>
            <a:xfrm>
              <a:off x="4486257" y="1617209"/>
              <a:ext cx="172445" cy="2713775"/>
            </a:xfrm>
            <a:custGeom>
              <a:avLst/>
              <a:gdLst/>
              <a:ahLst/>
              <a:cxnLst/>
              <a:rect l="l" t="t" r="r" b="b"/>
              <a:pathLst>
                <a:path w="1939" h="30515" extrusionOk="0">
                  <a:moveTo>
                    <a:pt x="0" y="1"/>
                  </a:moveTo>
                  <a:lnTo>
                    <a:pt x="0" y="30515"/>
                  </a:lnTo>
                  <a:lnTo>
                    <a:pt x="1938" y="30515"/>
                  </a:lnTo>
                  <a:lnTo>
                    <a:pt x="1938" y="1"/>
                  </a:lnTo>
                  <a:close/>
                </a:path>
              </a:pathLst>
            </a:custGeom>
            <a:solidFill>
              <a:srgbClr val="4B71BF"/>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796" name="Google Shape;796;p33"/>
            <p:cNvSpPr/>
            <p:nvPr/>
          </p:nvSpPr>
          <p:spPr>
            <a:xfrm>
              <a:off x="4313907" y="4330857"/>
              <a:ext cx="520448" cy="110988"/>
            </a:xfrm>
            <a:custGeom>
              <a:avLst/>
              <a:gdLst/>
              <a:ahLst/>
              <a:cxnLst/>
              <a:rect l="l" t="t" r="r" b="b"/>
              <a:pathLst>
                <a:path w="5852" h="1248" extrusionOk="0">
                  <a:moveTo>
                    <a:pt x="0" y="1"/>
                  </a:moveTo>
                  <a:lnTo>
                    <a:pt x="0" y="1248"/>
                  </a:lnTo>
                  <a:lnTo>
                    <a:pt x="5851" y="1248"/>
                  </a:lnTo>
                  <a:lnTo>
                    <a:pt x="5851" y="1"/>
                  </a:lnTo>
                  <a:close/>
                </a:path>
              </a:pathLst>
            </a:custGeom>
            <a:solidFill>
              <a:srgbClr val="4B71BF"/>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797" name="Google Shape;797;p33"/>
            <p:cNvSpPr/>
            <p:nvPr/>
          </p:nvSpPr>
          <p:spPr>
            <a:xfrm>
              <a:off x="4312751" y="1190250"/>
              <a:ext cx="520448" cy="502824"/>
            </a:xfrm>
            <a:custGeom>
              <a:avLst/>
              <a:gdLst/>
              <a:ahLst/>
              <a:cxnLst/>
              <a:rect l="l" t="t" r="r" b="b"/>
              <a:pathLst>
                <a:path w="5852" h="5654" extrusionOk="0">
                  <a:moveTo>
                    <a:pt x="2939" y="0"/>
                  </a:moveTo>
                  <a:lnTo>
                    <a:pt x="1" y="4802"/>
                  </a:lnTo>
                  <a:cubicBezTo>
                    <a:pt x="75" y="5370"/>
                    <a:pt x="522" y="5654"/>
                    <a:pt x="970" y="5654"/>
                  </a:cubicBezTo>
                  <a:cubicBezTo>
                    <a:pt x="1417" y="5654"/>
                    <a:pt x="1865" y="5370"/>
                    <a:pt x="1939" y="4802"/>
                  </a:cubicBezTo>
                  <a:cubicBezTo>
                    <a:pt x="2013" y="5370"/>
                    <a:pt x="2463" y="5654"/>
                    <a:pt x="2912" y="5654"/>
                  </a:cubicBezTo>
                  <a:cubicBezTo>
                    <a:pt x="3361" y="5654"/>
                    <a:pt x="3809" y="5370"/>
                    <a:pt x="3877" y="4802"/>
                  </a:cubicBezTo>
                  <a:cubicBezTo>
                    <a:pt x="3957" y="5370"/>
                    <a:pt x="4404" y="5654"/>
                    <a:pt x="4850" y="5654"/>
                  </a:cubicBezTo>
                  <a:cubicBezTo>
                    <a:pt x="5296" y="5654"/>
                    <a:pt x="5741" y="5370"/>
                    <a:pt x="5815" y="4802"/>
                  </a:cubicBezTo>
                  <a:lnTo>
                    <a:pt x="5852" y="4802"/>
                  </a:lnTo>
                  <a:lnTo>
                    <a:pt x="2939" y="0"/>
                  </a:lnTo>
                  <a:close/>
                </a:path>
              </a:pathLst>
            </a:custGeom>
            <a:solidFill>
              <a:srgbClr val="F2A172"/>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798" name="Google Shape;798;p33"/>
            <p:cNvSpPr/>
            <p:nvPr/>
          </p:nvSpPr>
          <p:spPr>
            <a:xfrm>
              <a:off x="4461000" y="1190250"/>
              <a:ext cx="227318" cy="214149"/>
            </a:xfrm>
            <a:custGeom>
              <a:avLst/>
              <a:gdLst/>
              <a:ahLst/>
              <a:cxnLst/>
              <a:rect l="l" t="t" r="r" b="b"/>
              <a:pathLst>
                <a:path w="2556" h="2408" extrusionOk="0">
                  <a:moveTo>
                    <a:pt x="1272" y="0"/>
                  </a:moveTo>
                  <a:lnTo>
                    <a:pt x="0" y="2098"/>
                  </a:lnTo>
                  <a:cubicBezTo>
                    <a:pt x="395" y="2296"/>
                    <a:pt x="827" y="2407"/>
                    <a:pt x="1272" y="2407"/>
                  </a:cubicBezTo>
                  <a:cubicBezTo>
                    <a:pt x="1716" y="2407"/>
                    <a:pt x="2148" y="2296"/>
                    <a:pt x="2555" y="2098"/>
                  </a:cubicBezTo>
                  <a:lnTo>
                    <a:pt x="1272" y="0"/>
                  </a:lnTo>
                  <a:close/>
                </a:path>
              </a:pathLst>
            </a:custGeom>
            <a:solidFill>
              <a:srgbClr val="000000"/>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grpSp>
      <p:grpSp>
        <p:nvGrpSpPr>
          <p:cNvPr id="799" name="Google Shape;799;p33"/>
          <p:cNvGrpSpPr/>
          <p:nvPr/>
        </p:nvGrpSpPr>
        <p:grpSpPr>
          <a:xfrm>
            <a:off x="2344858" y="2017664"/>
            <a:ext cx="314744" cy="328529"/>
            <a:chOff x="3499302" y="2004771"/>
            <a:chExt cx="131891" cy="103251"/>
          </a:xfrm>
        </p:grpSpPr>
        <p:sp>
          <p:nvSpPr>
            <p:cNvPr id="800" name="Google Shape;800;p33"/>
            <p:cNvSpPr/>
            <p:nvPr/>
          </p:nvSpPr>
          <p:spPr>
            <a:xfrm>
              <a:off x="3499302" y="2004771"/>
              <a:ext cx="131891" cy="103251"/>
            </a:xfrm>
            <a:custGeom>
              <a:avLst/>
              <a:gdLst/>
              <a:ahLst/>
              <a:cxnLst/>
              <a:rect l="l" t="t" r="r" b="b"/>
              <a:pathLst>
                <a:path w="1483" h="1161" extrusionOk="0">
                  <a:moveTo>
                    <a:pt x="1" y="0"/>
                  </a:moveTo>
                  <a:lnTo>
                    <a:pt x="1" y="1161"/>
                  </a:lnTo>
                  <a:lnTo>
                    <a:pt x="1482" y="1161"/>
                  </a:lnTo>
                  <a:lnTo>
                    <a:pt x="1482" y="1012"/>
                  </a:lnTo>
                  <a:lnTo>
                    <a:pt x="137" y="1012"/>
                  </a:lnTo>
                  <a:lnTo>
                    <a:pt x="137" y="0"/>
                  </a:lnTo>
                  <a:close/>
                </a:path>
              </a:pathLst>
            </a:custGeom>
            <a:solidFill>
              <a:schemeClr val="lt1"/>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801" name="Google Shape;801;p33"/>
            <p:cNvSpPr/>
            <p:nvPr/>
          </p:nvSpPr>
          <p:spPr>
            <a:xfrm>
              <a:off x="3532296" y="2050838"/>
              <a:ext cx="13251" cy="34150"/>
            </a:xfrm>
            <a:custGeom>
              <a:avLst/>
              <a:gdLst/>
              <a:ahLst/>
              <a:cxnLst/>
              <a:rect l="l" t="t" r="r" b="b"/>
              <a:pathLst>
                <a:path w="149" h="384" extrusionOk="0">
                  <a:moveTo>
                    <a:pt x="0" y="1"/>
                  </a:moveTo>
                  <a:lnTo>
                    <a:pt x="0" y="383"/>
                  </a:lnTo>
                  <a:lnTo>
                    <a:pt x="148" y="383"/>
                  </a:lnTo>
                  <a:lnTo>
                    <a:pt x="148" y="1"/>
                  </a:lnTo>
                  <a:close/>
                </a:path>
              </a:pathLst>
            </a:custGeom>
            <a:solidFill>
              <a:schemeClr val="lt1"/>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802" name="Google Shape;802;p33"/>
            <p:cNvSpPr/>
            <p:nvPr/>
          </p:nvSpPr>
          <p:spPr>
            <a:xfrm>
              <a:off x="3561910" y="2028872"/>
              <a:ext cx="13251" cy="57184"/>
            </a:xfrm>
            <a:custGeom>
              <a:avLst/>
              <a:gdLst/>
              <a:ahLst/>
              <a:cxnLst/>
              <a:rect l="l" t="t" r="r" b="b"/>
              <a:pathLst>
                <a:path w="149" h="643" extrusionOk="0">
                  <a:moveTo>
                    <a:pt x="1" y="1"/>
                  </a:moveTo>
                  <a:lnTo>
                    <a:pt x="1" y="643"/>
                  </a:lnTo>
                  <a:lnTo>
                    <a:pt x="149" y="643"/>
                  </a:lnTo>
                  <a:lnTo>
                    <a:pt x="149" y="1"/>
                  </a:lnTo>
                  <a:close/>
                </a:path>
              </a:pathLst>
            </a:custGeom>
            <a:solidFill>
              <a:schemeClr val="lt1"/>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803" name="Google Shape;803;p33"/>
            <p:cNvSpPr/>
            <p:nvPr/>
          </p:nvSpPr>
          <p:spPr>
            <a:xfrm>
              <a:off x="3591525" y="2004771"/>
              <a:ext cx="13251" cy="81284"/>
            </a:xfrm>
            <a:custGeom>
              <a:avLst/>
              <a:gdLst/>
              <a:ahLst/>
              <a:cxnLst/>
              <a:rect l="l" t="t" r="r" b="b"/>
              <a:pathLst>
                <a:path w="149" h="914" extrusionOk="0">
                  <a:moveTo>
                    <a:pt x="1" y="0"/>
                  </a:moveTo>
                  <a:lnTo>
                    <a:pt x="1" y="914"/>
                  </a:lnTo>
                  <a:lnTo>
                    <a:pt x="149" y="914"/>
                  </a:lnTo>
                  <a:lnTo>
                    <a:pt x="149" y="0"/>
                  </a:lnTo>
                  <a:close/>
                </a:path>
              </a:pathLst>
            </a:custGeom>
            <a:solidFill>
              <a:schemeClr val="lt1"/>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grpSp>
      <p:grpSp>
        <p:nvGrpSpPr>
          <p:cNvPr id="804" name="Google Shape;804;p33"/>
          <p:cNvGrpSpPr/>
          <p:nvPr/>
        </p:nvGrpSpPr>
        <p:grpSpPr>
          <a:xfrm>
            <a:off x="2381585" y="3294656"/>
            <a:ext cx="241311" cy="374088"/>
            <a:chOff x="3513620" y="2586559"/>
            <a:chExt cx="101119" cy="117569"/>
          </a:xfrm>
        </p:grpSpPr>
        <p:sp>
          <p:nvSpPr>
            <p:cNvPr id="805" name="Google Shape;805;p33"/>
            <p:cNvSpPr/>
            <p:nvPr/>
          </p:nvSpPr>
          <p:spPr>
            <a:xfrm>
              <a:off x="3531140" y="2626045"/>
              <a:ext cx="61632" cy="12184"/>
            </a:xfrm>
            <a:custGeom>
              <a:avLst/>
              <a:gdLst/>
              <a:ahLst/>
              <a:cxnLst/>
              <a:rect l="l" t="t" r="r" b="b"/>
              <a:pathLst>
                <a:path w="693" h="137" extrusionOk="0">
                  <a:moveTo>
                    <a:pt x="1" y="1"/>
                  </a:moveTo>
                  <a:lnTo>
                    <a:pt x="1" y="137"/>
                  </a:lnTo>
                  <a:lnTo>
                    <a:pt x="692" y="137"/>
                  </a:lnTo>
                  <a:lnTo>
                    <a:pt x="692" y="1"/>
                  </a:lnTo>
                  <a:close/>
                </a:path>
              </a:pathLst>
            </a:custGeom>
            <a:solidFill>
              <a:schemeClr val="lt1"/>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806" name="Google Shape;806;p33"/>
            <p:cNvSpPr/>
            <p:nvPr/>
          </p:nvSpPr>
          <p:spPr>
            <a:xfrm>
              <a:off x="3531140" y="2662329"/>
              <a:ext cx="61632" cy="12095"/>
            </a:xfrm>
            <a:custGeom>
              <a:avLst/>
              <a:gdLst/>
              <a:ahLst/>
              <a:cxnLst/>
              <a:rect l="l" t="t" r="r" b="b"/>
              <a:pathLst>
                <a:path w="693" h="136" extrusionOk="0">
                  <a:moveTo>
                    <a:pt x="1" y="0"/>
                  </a:moveTo>
                  <a:lnTo>
                    <a:pt x="1" y="136"/>
                  </a:lnTo>
                  <a:lnTo>
                    <a:pt x="692" y="136"/>
                  </a:lnTo>
                  <a:lnTo>
                    <a:pt x="692" y="0"/>
                  </a:lnTo>
                  <a:close/>
                </a:path>
              </a:pathLst>
            </a:custGeom>
            <a:solidFill>
              <a:schemeClr val="lt1"/>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807" name="Google Shape;807;p33"/>
            <p:cNvSpPr/>
            <p:nvPr/>
          </p:nvSpPr>
          <p:spPr>
            <a:xfrm>
              <a:off x="3513620" y="2586559"/>
              <a:ext cx="101119" cy="117569"/>
            </a:xfrm>
            <a:custGeom>
              <a:avLst/>
              <a:gdLst/>
              <a:ahLst/>
              <a:cxnLst/>
              <a:rect l="l" t="t" r="r" b="b"/>
              <a:pathLst>
                <a:path w="1137" h="1322" extrusionOk="0">
                  <a:moveTo>
                    <a:pt x="790" y="136"/>
                  </a:moveTo>
                  <a:lnTo>
                    <a:pt x="790" y="346"/>
                  </a:lnTo>
                  <a:lnTo>
                    <a:pt x="1000" y="334"/>
                  </a:lnTo>
                  <a:lnTo>
                    <a:pt x="1000" y="1185"/>
                  </a:lnTo>
                  <a:lnTo>
                    <a:pt x="124" y="1185"/>
                  </a:lnTo>
                  <a:lnTo>
                    <a:pt x="124" y="136"/>
                  </a:lnTo>
                  <a:close/>
                  <a:moveTo>
                    <a:pt x="0" y="0"/>
                  </a:moveTo>
                  <a:lnTo>
                    <a:pt x="0" y="1321"/>
                  </a:lnTo>
                  <a:lnTo>
                    <a:pt x="1136" y="1321"/>
                  </a:lnTo>
                  <a:lnTo>
                    <a:pt x="1136" y="247"/>
                  </a:lnTo>
                  <a:lnTo>
                    <a:pt x="889" y="0"/>
                  </a:lnTo>
                  <a:close/>
                </a:path>
              </a:pathLst>
            </a:custGeom>
            <a:solidFill>
              <a:schemeClr val="lt1"/>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grpSp>
      <p:grpSp>
        <p:nvGrpSpPr>
          <p:cNvPr id="808" name="Google Shape;808;p33"/>
          <p:cNvGrpSpPr/>
          <p:nvPr/>
        </p:nvGrpSpPr>
        <p:grpSpPr>
          <a:xfrm>
            <a:off x="2329259" y="4557007"/>
            <a:ext cx="345942" cy="409460"/>
            <a:chOff x="4483361" y="3180264"/>
            <a:chExt cx="144964" cy="128685"/>
          </a:xfrm>
        </p:grpSpPr>
        <p:sp>
          <p:nvSpPr>
            <p:cNvPr id="809" name="Google Shape;809;p33"/>
            <p:cNvSpPr/>
            <p:nvPr/>
          </p:nvSpPr>
          <p:spPr>
            <a:xfrm>
              <a:off x="4483361" y="3180264"/>
              <a:ext cx="144964" cy="128685"/>
            </a:xfrm>
            <a:custGeom>
              <a:avLst/>
              <a:gdLst/>
              <a:ahLst/>
              <a:cxnLst/>
              <a:rect l="l" t="t" r="r" b="b"/>
              <a:pathLst>
                <a:path w="1630" h="1447" extrusionOk="0">
                  <a:moveTo>
                    <a:pt x="815" y="160"/>
                  </a:moveTo>
                  <a:cubicBezTo>
                    <a:pt x="935" y="160"/>
                    <a:pt x="1056" y="206"/>
                    <a:pt x="1148" y="299"/>
                  </a:cubicBezTo>
                  <a:cubicBezTo>
                    <a:pt x="1333" y="484"/>
                    <a:pt x="1333" y="780"/>
                    <a:pt x="1148" y="965"/>
                  </a:cubicBezTo>
                  <a:cubicBezTo>
                    <a:pt x="1062" y="1052"/>
                    <a:pt x="938" y="1101"/>
                    <a:pt x="815" y="1101"/>
                  </a:cubicBezTo>
                  <a:cubicBezTo>
                    <a:pt x="691" y="1101"/>
                    <a:pt x="568" y="1052"/>
                    <a:pt x="482" y="965"/>
                  </a:cubicBezTo>
                  <a:cubicBezTo>
                    <a:pt x="296" y="780"/>
                    <a:pt x="296" y="484"/>
                    <a:pt x="482" y="299"/>
                  </a:cubicBezTo>
                  <a:cubicBezTo>
                    <a:pt x="574" y="206"/>
                    <a:pt x="694" y="160"/>
                    <a:pt x="815" y="160"/>
                  </a:cubicBezTo>
                  <a:close/>
                  <a:moveTo>
                    <a:pt x="823" y="1"/>
                  </a:moveTo>
                  <a:cubicBezTo>
                    <a:pt x="808" y="1"/>
                    <a:pt x="793" y="1"/>
                    <a:pt x="778" y="3"/>
                  </a:cubicBezTo>
                  <a:cubicBezTo>
                    <a:pt x="235" y="27"/>
                    <a:pt x="0" y="681"/>
                    <a:pt x="383" y="1064"/>
                  </a:cubicBezTo>
                  <a:cubicBezTo>
                    <a:pt x="494" y="1175"/>
                    <a:pt x="654" y="1237"/>
                    <a:pt x="815" y="1237"/>
                  </a:cubicBezTo>
                  <a:cubicBezTo>
                    <a:pt x="951" y="1237"/>
                    <a:pt x="1086" y="1188"/>
                    <a:pt x="1197" y="1101"/>
                  </a:cubicBezTo>
                  <a:lnTo>
                    <a:pt x="1531" y="1447"/>
                  </a:lnTo>
                  <a:lnTo>
                    <a:pt x="1630" y="1348"/>
                  </a:lnTo>
                  <a:lnTo>
                    <a:pt x="1296" y="1002"/>
                  </a:lnTo>
                  <a:cubicBezTo>
                    <a:pt x="1620" y="595"/>
                    <a:pt x="1327" y="1"/>
                    <a:pt x="823" y="1"/>
                  </a:cubicBezTo>
                  <a:close/>
                </a:path>
              </a:pathLst>
            </a:custGeom>
            <a:solidFill>
              <a:schemeClr val="lt1"/>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810" name="Google Shape;810;p33"/>
            <p:cNvSpPr/>
            <p:nvPr/>
          </p:nvSpPr>
          <p:spPr>
            <a:xfrm>
              <a:off x="4548103" y="3203475"/>
              <a:ext cx="40732" cy="39664"/>
            </a:xfrm>
            <a:custGeom>
              <a:avLst/>
              <a:gdLst/>
              <a:ahLst/>
              <a:cxnLst/>
              <a:rect l="l" t="t" r="r" b="b"/>
              <a:pathLst>
                <a:path w="458" h="446" extrusionOk="0">
                  <a:moveTo>
                    <a:pt x="58" y="0"/>
                  </a:moveTo>
                  <a:cubicBezTo>
                    <a:pt x="51" y="0"/>
                    <a:pt x="44" y="0"/>
                    <a:pt x="37" y="1"/>
                  </a:cubicBezTo>
                  <a:lnTo>
                    <a:pt x="0" y="1"/>
                  </a:lnTo>
                  <a:lnTo>
                    <a:pt x="0" y="137"/>
                  </a:lnTo>
                  <a:lnTo>
                    <a:pt x="37" y="137"/>
                  </a:lnTo>
                  <a:cubicBezTo>
                    <a:pt x="198" y="137"/>
                    <a:pt x="321" y="260"/>
                    <a:pt x="321" y="408"/>
                  </a:cubicBezTo>
                  <a:lnTo>
                    <a:pt x="321" y="445"/>
                  </a:lnTo>
                  <a:lnTo>
                    <a:pt x="457" y="445"/>
                  </a:lnTo>
                  <a:lnTo>
                    <a:pt x="457" y="408"/>
                  </a:lnTo>
                  <a:cubicBezTo>
                    <a:pt x="457" y="193"/>
                    <a:pt x="283" y="0"/>
                    <a:pt x="58" y="0"/>
                  </a:cubicBezTo>
                  <a:close/>
                </a:path>
              </a:pathLst>
            </a:custGeom>
            <a:solidFill>
              <a:schemeClr val="lt1"/>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grpSp>
      <p:grpSp>
        <p:nvGrpSpPr>
          <p:cNvPr id="811" name="Google Shape;811;p33"/>
          <p:cNvGrpSpPr/>
          <p:nvPr/>
        </p:nvGrpSpPr>
        <p:grpSpPr>
          <a:xfrm>
            <a:off x="2330543" y="5822312"/>
            <a:ext cx="343395" cy="461237"/>
            <a:chOff x="4493233" y="3769967"/>
            <a:chExt cx="143897" cy="144958"/>
          </a:xfrm>
        </p:grpSpPr>
        <p:sp>
          <p:nvSpPr>
            <p:cNvPr id="812" name="Google Shape;812;p33"/>
            <p:cNvSpPr/>
            <p:nvPr/>
          </p:nvSpPr>
          <p:spPr>
            <a:xfrm>
              <a:off x="4493233" y="3769967"/>
              <a:ext cx="143897" cy="116413"/>
            </a:xfrm>
            <a:custGeom>
              <a:avLst/>
              <a:gdLst/>
              <a:ahLst/>
              <a:cxnLst/>
              <a:rect l="l" t="t" r="r" b="b"/>
              <a:pathLst>
                <a:path w="1618" h="1309" extrusionOk="0">
                  <a:moveTo>
                    <a:pt x="803" y="136"/>
                  </a:moveTo>
                  <a:cubicBezTo>
                    <a:pt x="1284" y="136"/>
                    <a:pt x="1432" y="790"/>
                    <a:pt x="1000" y="988"/>
                  </a:cubicBezTo>
                  <a:lnTo>
                    <a:pt x="951" y="1012"/>
                  </a:lnTo>
                  <a:lnTo>
                    <a:pt x="951" y="1173"/>
                  </a:lnTo>
                  <a:lnTo>
                    <a:pt x="654" y="1173"/>
                  </a:lnTo>
                  <a:lnTo>
                    <a:pt x="654" y="1012"/>
                  </a:lnTo>
                  <a:lnTo>
                    <a:pt x="617" y="988"/>
                  </a:lnTo>
                  <a:cubicBezTo>
                    <a:pt x="185" y="790"/>
                    <a:pt x="334" y="136"/>
                    <a:pt x="803" y="136"/>
                  </a:cubicBezTo>
                  <a:close/>
                  <a:moveTo>
                    <a:pt x="803" y="0"/>
                  </a:moveTo>
                  <a:cubicBezTo>
                    <a:pt x="210" y="0"/>
                    <a:pt x="0" y="803"/>
                    <a:pt x="519" y="1099"/>
                  </a:cubicBezTo>
                  <a:lnTo>
                    <a:pt x="519" y="1309"/>
                  </a:lnTo>
                  <a:lnTo>
                    <a:pt x="1099" y="1309"/>
                  </a:lnTo>
                  <a:lnTo>
                    <a:pt x="1099" y="1087"/>
                  </a:lnTo>
                  <a:cubicBezTo>
                    <a:pt x="1617" y="790"/>
                    <a:pt x="1407" y="0"/>
                    <a:pt x="803" y="0"/>
                  </a:cubicBezTo>
                  <a:close/>
                </a:path>
              </a:pathLst>
            </a:custGeom>
            <a:solidFill>
              <a:schemeClr val="lt1"/>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813" name="Google Shape;813;p33"/>
            <p:cNvSpPr/>
            <p:nvPr/>
          </p:nvSpPr>
          <p:spPr>
            <a:xfrm>
              <a:off x="4561265" y="3790777"/>
              <a:ext cx="35218" cy="35217"/>
            </a:xfrm>
            <a:custGeom>
              <a:avLst/>
              <a:gdLst/>
              <a:ahLst/>
              <a:cxnLst/>
              <a:rect l="l" t="t" r="r" b="b"/>
              <a:pathLst>
                <a:path w="396" h="396" extrusionOk="0">
                  <a:moveTo>
                    <a:pt x="1" y="1"/>
                  </a:moveTo>
                  <a:lnTo>
                    <a:pt x="1" y="137"/>
                  </a:lnTo>
                  <a:lnTo>
                    <a:pt x="38" y="137"/>
                  </a:lnTo>
                  <a:cubicBezTo>
                    <a:pt x="161" y="137"/>
                    <a:pt x="260" y="235"/>
                    <a:pt x="260" y="359"/>
                  </a:cubicBezTo>
                  <a:lnTo>
                    <a:pt x="260" y="396"/>
                  </a:lnTo>
                  <a:lnTo>
                    <a:pt x="396" y="396"/>
                  </a:lnTo>
                  <a:lnTo>
                    <a:pt x="396" y="359"/>
                  </a:lnTo>
                  <a:cubicBezTo>
                    <a:pt x="396" y="161"/>
                    <a:pt x="235" y="1"/>
                    <a:pt x="38" y="1"/>
                  </a:cubicBezTo>
                  <a:close/>
                </a:path>
              </a:pathLst>
            </a:custGeom>
            <a:solidFill>
              <a:schemeClr val="lt1"/>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sp>
          <p:nvSpPr>
            <p:cNvPr id="814" name="Google Shape;814;p33"/>
            <p:cNvSpPr/>
            <p:nvPr/>
          </p:nvSpPr>
          <p:spPr>
            <a:xfrm>
              <a:off x="4539299" y="3900607"/>
              <a:ext cx="51671" cy="14318"/>
            </a:xfrm>
            <a:custGeom>
              <a:avLst/>
              <a:gdLst/>
              <a:ahLst/>
              <a:cxnLst/>
              <a:rect l="l" t="t" r="r" b="b"/>
              <a:pathLst>
                <a:path w="581" h="161" extrusionOk="0">
                  <a:moveTo>
                    <a:pt x="1" y="0"/>
                  </a:moveTo>
                  <a:lnTo>
                    <a:pt x="1" y="161"/>
                  </a:lnTo>
                  <a:lnTo>
                    <a:pt x="581" y="161"/>
                  </a:lnTo>
                  <a:lnTo>
                    <a:pt x="581" y="0"/>
                  </a:lnTo>
                  <a:close/>
                </a:path>
              </a:pathLst>
            </a:custGeom>
            <a:solidFill>
              <a:schemeClr val="lt1"/>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grpSp>
      <p:sp>
        <p:nvSpPr>
          <p:cNvPr id="815" name="Google Shape;815;p33"/>
          <p:cNvSpPr txBox="1"/>
          <p:nvPr/>
        </p:nvSpPr>
        <p:spPr>
          <a:xfrm>
            <a:off x="1214713" y="1961884"/>
            <a:ext cx="752700" cy="440000"/>
          </a:xfrm>
          <a:prstGeom prst="rect">
            <a:avLst/>
          </a:prstGeom>
          <a:noFill/>
          <a:ln>
            <a:noFill/>
          </a:ln>
        </p:spPr>
        <p:txBody>
          <a:bodyPr spcFirstLastPara="1" wrap="square" lIns="91425" tIns="91425" rIns="91425" bIns="91425" anchor="ctr" anchorCtr="0">
            <a:noAutofit/>
          </a:bodyPr>
          <a:lstStyle/>
          <a:p>
            <a:pPr algn="ctr">
              <a:buClr>
                <a:srgbClr val="000000"/>
              </a:buClr>
              <a:buFont typeface="Arial" panose="020B0604020202020204"/>
              <a:buNone/>
            </a:pPr>
            <a:r>
              <a:rPr lang="en-GB" sz="2500" b="1" kern="0">
                <a:solidFill>
                  <a:srgbClr val="FFFFFF"/>
                </a:solidFill>
                <a:latin typeface="Fira Sans"/>
                <a:ea typeface="Fira Sans"/>
                <a:cs typeface="Fira Sans"/>
                <a:sym typeface="Fira Sans"/>
              </a:rPr>
              <a:t>01</a:t>
            </a:r>
            <a:endParaRPr sz="2500" b="1" kern="0">
              <a:solidFill>
                <a:srgbClr val="FFFFFF"/>
              </a:solidFill>
              <a:latin typeface="Fira Sans"/>
              <a:ea typeface="Fira Sans"/>
              <a:cs typeface="Fira Sans"/>
              <a:sym typeface="Fira Sans"/>
            </a:endParaRPr>
          </a:p>
        </p:txBody>
      </p:sp>
      <p:sp>
        <p:nvSpPr>
          <p:cNvPr id="816" name="Google Shape;816;p33"/>
          <p:cNvSpPr txBox="1"/>
          <p:nvPr/>
        </p:nvSpPr>
        <p:spPr>
          <a:xfrm>
            <a:off x="1214713" y="3261700"/>
            <a:ext cx="752700" cy="440000"/>
          </a:xfrm>
          <a:prstGeom prst="rect">
            <a:avLst/>
          </a:prstGeom>
          <a:noFill/>
          <a:ln>
            <a:noFill/>
          </a:ln>
        </p:spPr>
        <p:txBody>
          <a:bodyPr spcFirstLastPara="1" wrap="square" lIns="91425" tIns="91425" rIns="91425" bIns="91425" anchor="ctr" anchorCtr="0">
            <a:noAutofit/>
          </a:bodyPr>
          <a:lstStyle/>
          <a:p>
            <a:pPr algn="ctr">
              <a:buClr>
                <a:srgbClr val="000000"/>
              </a:buClr>
              <a:buFont typeface="Arial" panose="020B0604020202020204"/>
              <a:buNone/>
            </a:pPr>
            <a:r>
              <a:rPr lang="en-GB" sz="2500" b="1" kern="0">
                <a:solidFill>
                  <a:srgbClr val="FFFFFF"/>
                </a:solidFill>
                <a:latin typeface="Fira Sans"/>
                <a:ea typeface="Fira Sans"/>
                <a:cs typeface="Fira Sans"/>
                <a:sym typeface="Fira Sans"/>
              </a:rPr>
              <a:t>02</a:t>
            </a:r>
            <a:endParaRPr sz="2500" b="1" kern="0">
              <a:solidFill>
                <a:srgbClr val="FFFFFF"/>
              </a:solidFill>
              <a:latin typeface="Fira Sans"/>
              <a:ea typeface="Fira Sans"/>
              <a:cs typeface="Fira Sans"/>
              <a:sym typeface="Fira Sans"/>
            </a:endParaRPr>
          </a:p>
        </p:txBody>
      </p:sp>
      <p:sp>
        <p:nvSpPr>
          <p:cNvPr id="817" name="Google Shape;817;p33"/>
          <p:cNvSpPr txBox="1"/>
          <p:nvPr/>
        </p:nvSpPr>
        <p:spPr>
          <a:xfrm>
            <a:off x="1214713" y="4541733"/>
            <a:ext cx="752700" cy="440000"/>
          </a:xfrm>
          <a:prstGeom prst="rect">
            <a:avLst/>
          </a:prstGeom>
          <a:noFill/>
          <a:ln>
            <a:noFill/>
          </a:ln>
        </p:spPr>
        <p:txBody>
          <a:bodyPr spcFirstLastPara="1" wrap="square" lIns="91425" tIns="91425" rIns="91425" bIns="91425" anchor="ctr" anchorCtr="0">
            <a:noAutofit/>
          </a:bodyPr>
          <a:lstStyle/>
          <a:p>
            <a:pPr algn="ctr">
              <a:buClr>
                <a:srgbClr val="000000"/>
              </a:buClr>
              <a:buFont typeface="Arial" panose="020B0604020202020204"/>
              <a:buNone/>
            </a:pPr>
            <a:r>
              <a:rPr lang="en-GB" sz="2500" b="1" kern="0">
                <a:solidFill>
                  <a:srgbClr val="FFFFFF"/>
                </a:solidFill>
                <a:latin typeface="Fira Sans"/>
                <a:ea typeface="Fira Sans"/>
                <a:cs typeface="Fira Sans"/>
                <a:sym typeface="Fira Sans"/>
              </a:rPr>
              <a:t>03</a:t>
            </a:r>
            <a:endParaRPr sz="2500" b="1" kern="0">
              <a:solidFill>
                <a:srgbClr val="FFFFFF"/>
              </a:solidFill>
              <a:latin typeface="Fira Sans"/>
              <a:ea typeface="Fira Sans"/>
              <a:cs typeface="Fira Sans"/>
              <a:sym typeface="Fira Sans"/>
            </a:endParaRPr>
          </a:p>
        </p:txBody>
      </p:sp>
      <p:sp>
        <p:nvSpPr>
          <p:cNvPr id="818" name="Google Shape;818;p33"/>
          <p:cNvSpPr txBox="1"/>
          <p:nvPr/>
        </p:nvSpPr>
        <p:spPr>
          <a:xfrm>
            <a:off x="1214713" y="5832929"/>
            <a:ext cx="752700" cy="440000"/>
          </a:xfrm>
          <a:prstGeom prst="rect">
            <a:avLst/>
          </a:prstGeom>
          <a:noFill/>
          <a:ln>
            <a:noFill/>
          </a:ln>
        </p:spPr>
        <p:txBody>
          <a:bodyPr spcFirstLastPara="1" wrap="square" lIns="91425" tIns="91425" rIns="91425" bIns="91425" anchor="ctr" anchorCtr="0">
            <a:noAutofit/>
          </a:bodyPr>
          <a:lstStyle/>
          <a:p>
            <a:pPr algn="ctr">
              <a:buClr>
                <a:srgbClr val="000000"/>
              </a:buClr>
              <a:buFont typeface="Arial" panose="020B0604020202020204"/>
              <a:buNone/>
            </a:pPr>
            <a:r>
              <a:rPr lang="en-GB" sz="2500" b="1" kern="0">
                <a:solidFill>
                  <a:srgbClr val="FFFFFF"/>
                </a:solidFill>
                <a:latin typeface="Fira Sans"/>
                <a:ea typeface="Fira Sans"/>
                <a:cs typeface="Fira Sans"/>
                <a:sym typeface="Fira Sans"/>
              </a:rPr>
              <a:t>04</a:t>
            </a:r>
            <a:endParaRPr sz="2500" b="1" kern="0">
              <a:solidFill>
                <a:srgbClr val="FFFFFF"/>
              </a:solidFill>
              <a:latin typeface="Fira Sans"/>
              <a:ea typeface="Fira Sans"/>
              <a:cs typeface="Fira Sans"/>
              <a:sym typeface="Fira Sans"/>
            </a:endParaRPr>
          </a:p>
        </p:txBody>
      </p:sp>
      <p:sp>
        <p:nvSpPr>
          <p:cNvPr id="830" name="Google Shape;830;p33"/>
          <p:cNvSpPr txBox="1">
            <a:spLocks noGrp="1"/>
          </p:cNvSpPr>
          <p:nvPr>
            <p:ph type="title"/>
          </p:nvPr>
        </p:nvSpPr>
        <p:spPr>
          <a:xfrm>
            <a:off x="1746504" y="299532"/>
            <a:ext cx="7085796" cy="763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GB" sz="3000" b="1" cap="small" dirty="0">
                <a:solidFill>
                  <a:schemeClr val="accent1"/>
                </a:solidFill>
                <a:latin typeface="Roboto" panose="02000000000000000000" pitchFamily="2" charset="0"/>
                <a:ea typeface="Roboto" panose="02000000000000000000" pitchFamily="2" charset="0"/>
                <a:cs typeface="Fira Sans Extra Condensed"/>
                <a:sym typeface="Fira Sans Extra Condensed"/>
              </a:rPr>
              <a:t>Lessons Objectives</a:t>
            </a:r>
            <a:endParaRPr sz="3000" b="1" cap="small" dirty="0">
              <a:solidFill>
                <a:schemeClr val="accent1"/>
              </a:solidFill>
              <a:latin typeface="Roboto" panose="02000000000000000000" pitchFamily="2" charset="0"/>
              <a:ea typeface="Roboto" panose="02000000000000000000" pitchFamily="2" charset="0"/>
              <a:cs typeface="Fira Sans Extra Condensed"/>
              <a:sym typeface="Fira Sans Extra Condensed"/>
            </a:endParaRPr>
          </a:p>
        </p:txBody>
      </p:sp>
      <p:sp>
        <p:nvSpPr>
          <p:cNvPr id="70" name="Google Shape;830;p33"/>
          <p:cNvSpPr txBox="1"/>
          <p:nvPr/>
        </p:nvSpPr>
        <p:spPr>
          <a:xfrm>
            <a:off x="1214705" y="952397"/>
            <a:ext cx="4857425" cy="558427"/>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0"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Arial" panose="020B0604020202020204"/>
              <a:buNone/>
              <a:defRPr sz="2800" b="0" i="0" u="none" strike="noStrike" cap="none">
                <a:solidFill>
                  <a:schemeClr val="dk1"/>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chemeClr val="dk1"/>
              </a:buClr>
              <a:buSzPts val="2800"/>
              <a:buFont typeface="Arial" panose="020B0604020202020204"/>
              <a:buNone/>
              <a:defRPr sz="2800" b="0" i="0" u="none" strike="noStrike" cap="none">
                <a:solidFill>
                  <a:schemeClr val="dk1"/>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chemeClr val="dk1"/>
              </a:buClr>
              <a:buSzPts val="2800"/>
              <a:buFont typeface="Arial" panose="020B0604020202020204"/>
              <a:buNone/>
              <a:defRPr sz="2800" b="0" i="0" u="none" strike="noStrike" cap="none">
                <a:solidFill>
                  <a:schemeClr val="dk1"/>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chemeClr val="dk1"/>
              </a:buClr>
              <a:buSzPts val="2800"/>
              <a:buFont typeface="Arial" panose="020B0604020202020204"/>
              <a:buNone/>
              <a:defRPr sz="2800" b="0" i="0" u="none" strike="noStrike" cap="none">
                <a:solidFill>
                  <a:schemeClr val="dk1"/>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chemeClr val="dk1"/>
              </a:buClr>
              <a:buSzPts val="2800"/>
              <a:buFont typeface="Arial" panose="020B0604020202020204"/>
              <a:buNone/>
              <a:defRPr sz="2800" b="0" i="0" u="none" strike="noStrike" cap="none">
                <a:solidFill>
                  <a:schemeClr val="dk1"/>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chemeClr val="dk1"/>
              </a:buClr>
              <a:buSzPts val="2800"/>
              <a:buFont typeface="Arial" panose="020B0604020202020204"/>
              <a:buNone/>
              <a:defRPr sz="2800" b="0" i="0" u="none" strike="noStrike" cap="none">
                <a:solidFill>
                  <a:schemeClr val="dk1"/>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chemeClr val="dk1"/>
              </a:buClr>
              <a:buSzPts val="2800"/>
              <a:buFont typeface="Arial" panose="020B0604020202020204"/>
              <a:buNone/>
              <a:defRPr sz="2800" b="0" i="0" u="none" strike="noStrike" cap="none">
                <a:solidFill>
                  <a:schemeClr val="dk1"/>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chemeClr val="dk1"/>
              </a:buClr>
              <a:buSzPts val="2800"/>
              <a:buFont typeface="Arial" panose="020B0604020202020204"/>
              <a:buNone/>
              <a:defRPr sz="2800" b="0" i="0" u="none" strike="noStrike" cap="none">
                <a:solidFill>
                  <a:schemeClr val="dk1"/>
                </a:solidFill>
                <a:latin typeface="Arial" panose="020B0604020202020204"/>
                <a:ea typeface="Arial" panose="020B0604020202020204"/>
                <a:cs typeface="Arial" panose="020B0604020202020204"/>
                <a:sym typeface="Arial" panose="020B0604020202020204"/>
              </a:defRPr>
            </a:lvl9pPr>
          </a:lstStyle>
          <a:p>
            <a:pPr algn="ctr">
              <a:buClr>
                <a:srgbClr val="000000"/>
              </a:buClr>
            </a:pPr>
            <a:r>
              <a:rPr lang="en-GB" sz="1600" b="1" kern="0" dirty="0">
                <a:solidFill>
                  <a:srgbClr val="F25C78"/>
                </a:solidFill>
                <a:latin typeface="Roboto" panose="02000000000000000000" pitchFamily="2" charset="0"/>
                <a:ea typeface="Roboto" panose="02000000000000000000" pitchFamily="2" charset="0"/>
                <a:cs typeface="Fira Sans Extra Condensed"/>
                <a:sym typeface="Fira Sans Extra Condensed"/>
              </a:rPr>
              <a:t>Objectives check</a:t>
            </a:r>
            <a:r>
              <a:rPr lang="en-GB" sz="1600" kern="0" dirty="0">
                <a:solidFill>
                  <a:srgbClr val="F25C78"/>
                </a:solidFill>
                <a:latin typeface="Roboto" panose="02000000000000000000" pitchFamily="2" charset="0"/>
                <a:ea typeface="Roboto" panose="02000000000000000000" pitchFamily="2" charset="0"/>
                <a:cs typeface="Fira Sans Extra Condensed"/>
                <a:sym typeface="Fira Sans Extra Condensed"/>
              </a:rPr>
              <a:t>: </a:t>
            </a:r>
            <a:endParaRPr lang="en-GB" sz="1600" kern="0" dirty="0">
              <a:solidFill>
                <a:srgbClr val="F25C78"/>
              </a:solidFill>
              <a:latin typeface="Roboto" panose="02000000000000000000" pitchFamily="2" charset="0"/>
              <a:ea typeface="Roboto" panose="02000000000000000000" pitchFamily="2" charset="0"/>
              <a:cs typeface="Fira Sans Extra Condensed"/>
              <a:sym typeface="Fira Sans Extra Condensed"/>
            </a:endParaRPr>
          </a:p>
        </p:txBody>
      </p:sp>
      <p:sp>
        <p:nvSpPr>
          <p:cNvPr id="2" name="Google Shape;821;p33"/>
          <p:cNvSpPr txBox="1"/>
          <p:nvPr/>
        </p:nvSpPr>
        <p:spPr>
          <a:xfrm>
            <a:off x="4772299" y="4301775"/>
            <a:ext cx="3152501" cy="919200"/>
          </a:xfrm>
          <a:prstGeom prst="rect">
            <a:avLst/>
          </a:prstGeom>
          <a:solidFill>
            <a:srgbClr val="00B0F0"/>
          </a:solidFill>
          <a:ln>
            <a:noFill/>
          </a:ln>
        </p:spPr>
        <p:txBody>
          <a:bodyPr spcFirstLastPara="1" wrap="square" lIns="91425" tIns="91425" rIns="91425" bIns="91425" anchor="ctr" anchorCtr="0">
            <a:noAutofit/>
          </a:bodyPr>
          <a:lstStyle/>
          <a:p>
            <a:pPr>
              <a:buClr>
                <a:srgbClr val="000000"/>
              </a:buClr>
              <a:buSzPts val="1100"/>
              <a:buFont typeface="Arial" panose="020B0604020202020204"/>
              <a:buNone/>
            </a:pPr>
            <a:r>
              <a:rPr lang="en-US" sz="1400" kern="0" dirty="0">
                <a:latin typeface="Comic Sans MS" panose="030F0702030302020204" pitchFamily="66" charset="0"/>
                <a:ea typeface="Roboto"/>
                <a:cs typeface="Roboto"/>
                <a:sym typeface="Roboto"/>
              </a:rPr>
              <a:t>Write sentences related to the words.</a:t>
            </a:r>
            <a:endParaRPr lang="en-US" sz="1400" kern="0" dirty="0">
              <a:latin typeface="Comic Sans MS" panose="030F0702030302020204" pitchFamily="66" charset="0"/>
              <a:ea typeface="Roboto"/>
              <a:cs typeface="Roboto"/>
              <a:sym typeface="Roboto"/>
            </a:endParaRPr>
          </a:p>
        </p:txBody>
      </p:sp>
      <p:grpSp>
        <p:nvGrpSpPr>
          <p:cNvPr id="3" name="Google Shape;825;p33"/>
          <p:cNvGrpSpPr/>
          <p:nvPr/>
        </p:nvGrpSpPr>
        <p:grpSpPr>
          <a:xfrm>
            <a:off x="4759817" y="1729700"/>
            <a:ext cx="3273243" cy="826492"/>
            <a:chOff x="4521875" y="1199075"/>
            <a:chExt cx="3273243" cy="694200"/>
          </a:xfrm>
        </p:grpSpPr>
        <p:sp>
          <p:nvSpPr>
            <p:cNvPr id="4" name="Google Shape;826;p33"/>
            <p:cNvSpPr/>
            <p:nvPr/>
          </p:nvSpPr>
          <p:spPr>
            <a:xfrm>
              <a:off x="4521875" y="1199075"/>
              <a:ext cx="3035400" cy="694200"/>
            </a:xfrm>
            <a:prstGeom prst="rect">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panose="020B0604020202020204"/>
                <a:buNone/>
              </a:pPr>
              <a:r>
                <a:rPr lang="en-US" sz="1400" kern="0" dirty="0">
                  <a:solidFill>
                    <a:srgbClr val="000000"/>
                  </a:solidFill>
                  <a:cs typeface="Arial" panose="020B0604020202020204"/>
                  <a:sym typeface="Arial" panose="020B0604020202020204"/>
                </a:rPr>
                <a:t>recognize and read the words</a:t>
              </a:r>
              <a:endParaRPr sz="1400" kern="0" dirty="0">
                <a:solidFill>
                  <a:srgbClr val="000000"/>
                </a:solidFill>
                <a:cs typeface="Arial" panose="020B0604020202020204"/>
                <a:sym typeface="Arial" panose="020B0604020202020204"/>
              </a:endParaRPr>
            </a:p>
          </p:txBody>
        </p:sp>
        <p:sp>
          <p:nvSpPr>
            <p:cNvPr id="5" name="Google Shape;827;p33"/>
            <p:cNvSpPr/>
            <p:nvPr/>
          </p:nvSpPr>
          <p:spPr>
            <a:xfrm rot="5400000">
              <a:off x="7329818" y="1427931"/>
              <a:ext cx="689400" cy="241200"/>
            </a:xfrm>
            <a:prstGeom prst="triangle">
              <a:avLst>
                <a:gd name="adj" fmla="val 50000"/>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panose="020B0604020202020204"/>
                <a:buNone/>
              </a:pPr>
              <a:endParaRPr sz="1400" kern="0">
                <a:solidFill>
                  <a:srgbClr val="000000"/>
                </a:solidFill>
                <a:cs typeface="Arial" panose="020B0604020202020204"/>
                <a:sym typeface="Arial" panose="020B0604020202020204"/>
              </a:endParaRPr>
            </a:p>
          </p:txBody>
        </p:sp>
      </p:grpSp>
      <p:sp>
        <p:nvSpPr>
          <p:cNvPr id="6" name="Google Shape;819;p33"/>
          <p:cNvSpPr txBox="1"/>
          <p:nvPr/>
        </p:nvSpPr>
        <p:spPr>
          <a:xfrm>
            <a:off x="4772299" y="3025241"/>
            <a:ext cx="3184901" cy="889834"/>
          </a:xfrm>
          <a:prstGeom prst="rect">
            <a:avLst/>
          </a:prstGeom>
          <a:solidFill>
            <a:schemeClr val="accent2"/>
          </a:solidFill>
          <a:ln>
            <a:noFill/>
          </a:ln>
        </p:spPr>
        <p:txBody>
          <a:bodyPr spcFirstLastPara="1" wrap="square" lIns="91425" tIns="91425" rIns="91425" bIns="91425" anchor="ctr" anchorCtr="0">
            <a:noAutofit/>
          </a:bodyPr>
          <a:lstStyle/>
          <a:p>
            <a:pPr>
              <a:buClr>
                <a:srgbClr val="000000"/>
              </a:buClr>
              <a:buSzPts val="1100"/>
              <a:buFont typeface="Arial" panose="020B0604020202020204"/>
              <a:buNone/>
            </a:pPr>
            <a:r>
              <a:rPr lang="en-US" sz="1400" kern="0" dirty="0">
                <a:solidFill>
                  <a:srgbClr val="000000"/>
                </a:solidFill>
                <a:latin typeface="Comic Sans MS" panose="030F0702030302020204" pitchFamily="66" charset="0"/>
                <a:ea typeface="Roboto"/>
                <a:cs typeface="Roboto"/>
                <a:sym typeface="Roboto"/>
              </a:rPr>
              <a:t>blend and segment the words.</a:t>
            </a:r>
            <a:endParaRPr lang="en-US" sz="1400" kern="0" dirty="0">
              <a:solidFill>
                <a:srgbClr val="000000"/>
              </a:solidFill>
              <a:latin typeface="Comic Sans MS" panose="030F0702030302020204" pitchFamily="66" charset="0"/>
              <a:ea typeface="Roboto"/>
              <a:cs typeface="Roboto"/>
              <a:sym typeface="Roboto"/>
            </a:endParaRPr>
          </a:p>
        </p:txBody>
      </p:sp>
    </p:spTree>
  </p:cSld>
  <p:clrMapOvr>
    <a:masterClrMapping/>
  </p:clrMapOvr>
</p:sld>
</file>

<file path=ppt/theme/theme1.xml><?xml version="1.0" encoding="utf-8"?>
<a:theme xmlns:a="http://schemas.openxmlformats.org/drawingml/2006/main" name="Diagrams for Education by Slidesgo">
  <a:themeElements>
    <a:clrScheme name="Simple Light">
      <a:dk1>
        <a:srgbClr val="000000"/>
      </a:dk1>
      <a:lt1>
        <a:srgbClr val="FFFFFF"/>
      </a:lt1>
      <a:dk2>
        <a:srgbClr val="595959"/>
      </a:dk2>
      <a:lt2>
        <a:srgbClr val="E4E4E4"/>
      </a:lt2>
      <a:accent1>
        <a:srgbClr val="F25C78"/>
      </a:accent1>
      <a:accent2>
        <a:srgbClr val="A3A5D9"/>
      </a:accent2>
      <a:accent3>
        <a:srgbClr val="4B71BF"/>
      </a:accent3>
      <a:accent4>
        <a:srgbClr val="F2B749"/>
      </a:accent4>
      <a:accent5>
        <a:srgbClr val="F25C78"/>
      </a:accent5>
      <a:accent6>
        <a:srgbClr val="A3A5D9"/>
      </a:accent6>
      <a:hlink>
        <a:srgbClr val="4B71B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iagrams for Education by Slidesgo">
  <a:themeElements>
    <a:clrScheme name="Simple Light">
      <a:dk1>
        <a:srgbClr val="000000"/>
      </a:dk1>
      <a:lt1>
        <a:srgbClr val="FFFFFF"/>
      </a:lt1>
      <a:dk2>
        <a:srgbClr val="595959"/>
      </a:dk2>
      <a:lt2>
        <a:srgbClr val="E4E4E4"/>
      </a:lt2>
      <a:accent1>
        <a:srgbClr val="F25C78"/>
      </a:accent1>
      <a:accent2>
        <a:srgbClr val="A3A5D9"/>
      </a:accent2>
      <a:accent3>
        <a:srgbClr val="4B71BF"/>
      </a:accent3>
      <a:accent4>
        <a:srgbClr val="F2B749"/>
      </a:accent4>
      <a:accent5>
        <a:srgbClr val="F25C78"/>
      </a:accent5>
      <a:accent6>
        <a:srgbClr val="A3A5D9"/>
      </a:accent6>
      <a:hlink>
        <a:srgbClr val="4B71B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Diagrams for Education by Slidesgo">
  <a:themeElements>
    <a:clrScheme name="Simple Light">
      <a:dk1>
        <a:srgbClr val="000000"/>
      </a:dk1>
      <a:lt1>
        <a:srgbClr val="FFFFFF"/>
      </a:lt1>
      <a:dk2>
        <a:srgbClr val="595959"/>
      </a:dk2>
      <a:lt2>
        <a:srgbClr val="E4E4E4"/>
      </a:lt2>
      <a:accent1>
        <a:srgbClr val="F25C78"/>
      </a:accent1>
      <a:accent2>
        <a:srgbClr val="A3A5D9"/>
      </a:accent2>
      <a:accent3>
        <a:srgbClr val="4B71BF"/>
      </a:accent3>
      <a:accent4>
        <a:srgbClr val="F2B749"/>
      </a:accent4>
      <a:accent5>
        <a:srgbClr val="F25C78"/>
      </a:accent5>
      <a:accent6>
        <a:srgbClr val="A3A5D9"/>
      </a:accent6>
      <a:hlink>
        <a:srgbClr val="4B71B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967</Words>
  <Application>WPS Presentation</Application>
  <PresentationFormat>On-screen Show (4:3)</PresentationFormat>
  <Paragraphs>50</Paragraphs>
  <Slides>9</Slides>
  <Notes>3</Notes>
  <HiddenSlides>0</HiddenSlides>
  <MMClips>1</MMClips>
  <ScaleCrop>false</ScaleCrop>
  <HeadingPairs>
    <vt:vector size="6" baseType="variant">
      <vt:variant>
        <vt:lpstr>已用的字体</vt:lpstr>
      </vt:variant>
      <vt:variant>
        <vt:i4>17</vt:i4>
      </vt:variant>
      <vt:variant>
        <vt:lpstr>主题</vt:lpstr>
      </vt:variant>
      <vt:variant>
        <vt:i4>3</vt:i4>
      </vt:variant>
      <vt:variant>
        <vt:lpstr>幻灯片标题</vt:lpstr>
      </vt:variant>
      <vt:variant>
        <vt:i4>9</vt:i4>
      </vt:variant>
    </vt:vector>
  </HeadingPairs>
  <TitlesOfParts>
    <vt:vector size="29" baseType="lpstr">
      <vt:lpstr>Arial</vt:lpstr>
      <vt:lpstr>SimSun</vt:lpstr>
      <vt:lpstr>Wingdings</vt:lpstr>
      <vt:lpstr>Fira Sans</vt:lpstr>
      <vt:lpstr>Segoe Print</vt:lpstr>
      <vt:lpstr>Arial</vt:lpstr>
      <vt:lpstr>Abadi</vt:lpstr>
      <vt:lpstr>Calibri</vt:lpstr>
      <vt:lpstr>Twinkl</vt:lpstr>
      <vt:lpstr>Roboto</vt:lpstr>
      <vt:lpstr>Fira Sans Medium</vt:lpstr>
      <vt:lpstr>Comic Sans MS</vt:lpstr>
      <vt:lpstr>Roboto</vt:lpstr>
      <vt:lpstr>Fira Sans Extra Condensed</vt:lpstr>
      <vt:lpstr>Times New Roman</vt:lpstr>
      <vt:lpstr>Microsoft YaHei</vt:lpstr>
      <vt:lpstr>Arial Unicode MS</vt:lpstr>
      <vt:lpstr>Diagrams for Education by Slidesgo</vt:lpstr>
      <vt:lpstr>1_Diagrams for Education by Slidesgo</vt:lpstr>
      <vt:lpstr>3_Diagrams for Education by Slidesgo</vt:lpstr>
      <vt:lpstr> </vt:lpstr>
      <vt:lpstr>Lessons Objectives</vt:lpstr>
      <vt:lpstr>High Frequency Words Mat</vt:lpstr>
      <vt:lpstr>Phonics. (25 mins)  Have students sit on the carpet with their   whiteboards and markers  .  </vt:lpstr>
      <vt:lpstr>Write a letter sound on the whiteboard.                      /ay/ Ask each student to sound out the letter   on the board to make sure that the   students know the sound</vt:lpstr>
      <vt:lpstr>  Once done start dictating students' words with the sound /ay/  Pay, say, day, way, play, tray.  Elicit from students' other words that have the /ay/ sound  </vt:lpstr>
      <vt:lpstr>Time to read</vt:lpstr>
      <vt:lpstr>PowerPoint 演示文稿</vt:lpstr>
      <vt:lpstr>Lessons Objectives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Fiction The Party</dc:title>
  <dc:creator>hp</dc:creator>
  <cp:lastModifiedBy>ann ahmed</cp:lastModifiedBy>
  <cp:revision>138</cp:revision>
  <dcterms:created xsi:type="dcterms:W3CDTF">2022-01-21T12:30:00Z</dcterms:created>
  <dcterms:modified xsi:type="dcterms:W3CDTF">2024-02-11T08:24:16Z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A662B7E075AA4ABEB5A95836FEF9285A_13</vt:lpwstr>
  </property>
  <property fmtid="{D5CDD505-2E9C-101B-9397-08002B2CF9AE}" pid="3" name="KSOProductBuildVer">
    <vt:lpwstr>1033-12.2.0.13431</vt:lpwstr>
  </property>
</Properties>
</file>