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E210B-429C-4A87-AC13-85CC88BD16FD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45D8F8-FAA9-4579-8CC7-E4B0C20F2176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اليابس والماء </a:t>
          </a:r>
          <a:endParaRPr lang="en-US" sz="4400" b="1" dirty="0">
            <a:solidFill>
              <a:schemeClr val="tx1"/>
            </a:solidFill>
          </a:endParaRPr>
        </a:p>
      </dgm:t>
    </dgm:pt>
    <dgm:pt modelId="{4D585B7C-9B97-4B10-9718-08C4F7218207}" type="parTrans" cxnId="{5D170185-81C4-4D73-AC36-9CA19BAF0740}">
      <dgm:prSet/>
      <dgm:spPr/>
      <dgm:t>
        <a:bodyPr/>
        <a:lstStyle/>
        <a:p>
          <a:endParaRPr lang="en-US"/>
        </a:p>
      </dgm:t>
    </dgm:pt>
    <dgm:pt modelId="{B70084B5-1BD8-4520-85CB-DCFAFED03EAD}" type="sibTrans" cxnId="{5D170185-81C4-4D73-AC36-9CA19BAF0740}">
      <dgm:prSet/>
      <dgm:spPr/>
      <dgm:t>
        <a:bodyPr/>
        <a:lstStyle/>
        <a:p>
          <a:endParaRPr lang="en-US"/>
        </a:p>
      </dgm:t>
    </dgm:pt>
    <dgm:pt modelId="{5508DF93-CE28-4870-A641-8B5F38584DE3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1- نشأة اليابس والماء </a:t>
          </a:r>
          <a:endParaRPr lang="en-US" sz="4000" b="1" dirty="0">
            <a:solidFill>
              <a:schemeClr val="tx1"/>
            </a:solidFill>
          </a:endParaRPr>
        </a:p>
      </dgm:t>
    </dgm:pt>
    <dgm:pt modelId="{83C634F8-3C31-4A25-9FCD-4589C8706488}" type="parTrans" cxnId="{4FEA1361-42DC-40BE-886A-FBD77BABBF1F}">
      <dgm:prSet/>
      <dgm:spPr/>
      <dgm:t>
        <a:bodyPr/>
        <a:lstStyle/>
        <a:p>
          <a:endParaRPr lang="en-US"/>
        </a:p>
      </dgm:t>
    </dgm:pt>
    <dgm:pt modelId="{9C856FD7-B110-426A-84BF-716063A8F37B}" type="sibTrans" cxnId="{4FEA1361-42DC-40BE-886A-FBD77BABBF1F}">
      <dgm:prSet/>
      <dgm:spPr/>
      <dgm:t>
        <a:bodyPr/>
        <a:lstStyle/>
        <a:p>
          <a:endParaRPr lang="en-US"/>
        </a:p>
      </dgm:t>
    </dgm:pt>
    <dgm:pt modelId="{40591089-17B8-4AA6-BD5B-ABC20CE7F33A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2- مظاهر سطح الأرض وعوامل تشكسلها </a:t>
          </a:r>
          <a:endParaRPr lang="en-US" sz="4000" b="1" dirty="0">
            <a:solidFill>
              <a:schemeClr val="tx1"/>
            </a:solidFill>
          </a:endParaRPr>
        </a:p>
      </dgm:t>
    </dgm:pt>
    <dgm:pt modelId="{520516DC-AC23-4C13-9631-E45C9DAF89AF}" type="parTrans" cxnId="{64AD5352-40D7-445D-AAA4-545E048B442E}">
      <dgm:prSet/>
      <dgm:spPr/>
      <dgm:t>
        <a:bodyPr/>
        <a:lstStyle/>
        <a:p>
          <a:endParaRPr lang="en-US"/>
        </a:p>
      </dgm:t>
    </dgm:pt>
    <dgm:pt modelId="{79257F44-2DAB-4838-865A-624090C4DD07}" type="sibTrans" cxnId="{64AD5352-40D7-445D-AAA4-545E048B442E}">
      <dgm:prSet/>
      <dgm:spPr/>
      <dgm:t>
        <a:bodyPr/>
        <a:lstStyle/>
        <a:p>
          <a:endParaRPr lang="en-US"/>
        </a:p>
      </dgm:t>
    </dgm:pt>
    <dgm:pt modelId="{BA3BCCD8-112A-484A-A1D0-ED1513C971ED}" type="pres">
      <dgm:prSet presAssocID="{8C2E210B-429C-4A87-AC13-85CC88BD16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C8C714-7B9A-4425-BA61-15FC37D0B891}" type="pres">
      <dgm:prSet presAssocID="{40591089-17B8-4AA6-BD5B-ABC20CE7F33A}" presName="boxAndChildren" presStyleCnt="0"/>
      <dgm:spPr/>
    </dgm:pt>
    <dgm:pt modelId="{C4FB6077-AE34-4BCB-8B99-A183CBCEBB44}" type="pres">
      <dgm:prSet presAssocID="{40591089-17B8-4AA6-BD5B-ABC20CE7F33A}" presName="parentTextBox" presStyleLbl="node1" presStyleIdx="0" presStyleCnt="3"/>
      <dgm:spPr/>
      <dgm:t>
        <a:bodyPr/>
        <a:lstStyle/>
        <a:p>
          <a:endParaRPr lang="en-US"/>
        </a:p>
      </dgm:t>
    </dgm:pt>
    <dgm:pt modelId="{51575DF4-E922-4D0F-A802-6881A62F6663}" type="pres">
      <dgm:prSet presAssocID="{9C856FD7-B110-426A-84BF-716063A8F37B}" presName="sp" presStyleCnt="0"/>
      <dgm:spPr/>
    </dgm:pt>
    <dgm:pt modelId="{C571B38C-9DD9-4871-AD59-957990B6C26A}" type="pres">
      <dgm:prSet presAssocID="{5508DF93-CE28-4870-A641-8B5F38584DE3}" presName="arrowAndChildren" presStyleCnt="0"/>
      <dgm:spPr/>
    </dgm:pt>
    <dgm:pt modelId="{F630BC0E-97A3-41E3-9D87-D87711C14EF0}" type="pres">
      <dgm:prSet presAssocID="{5508DF93-CE28-4870-A641-8B5F38584DE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C324975-F9C4-4D85-84F1-932472A9CE81}" type="pres">
      <dgm:prSet presAssocID="{B70084B5-1BD8-4520-85CB-DCFAFED03EAD}" presName="sp" presStyleCnt="0"/>
      <dgm:spPr/>
    </dgm:pt>
    <dgm:pt modelId="{2A2B249C-A082-47E2-BC00-2D34DB1707A0}" type="pres">
      <dgm:prSet presAssocID="{BD45D8F8-FAA9-4579-8CC7-E4B0C20F2176}" presName="arrowAndChildren" presStyleCnt="0"/>
      <dgm:spPr/>
    </dgm:pt>
    <dgm:pt modelId="{C2EB0C1C-2172-4D86-B8A0-0B431FB747B8}" type="pres">
      <dgm:prSet presAssocID="{BD45D8F8-FAA9-4579-8CC7-E4B0C20F2176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5C95548-F1AD-4368-BF69-49D0038F677C}" type="presOf" srcId="{40591089-17B8-4AA6-BD5B-ABC20CE7F33A}" destId="{C4FB6077-AE34-4BCB-8B99-A183CBCEBB44}" srcOrd="0" destOrd="0" presId="urn:microsoft.com/office/officeart/2005/8/layout/process4"/>
    <dgm:cxn modelId="{80AE9E23-09E4-4F36-80ED-412AD0AF9004}" type="presOf" srcId="{8C2E210B-429C-4A87-AC13-85CC88BD16FD}" destId="{BA3BCCD8-112A-484A-A1D0-ED1513C971ED}" srcOrd="0" destOrd="0" presId="urn:microsoft.com/office/officeart/2005/8/layout/process4"/>
    <dgm:cxn modelId="{4FEA1361-42DC-40BE-886A-FBD77BABBF1F}" srcId="{8C2E210B-429C-4A87-AC13-85CC88BD16FD}" destId="{5508DF93-CE28-4870-A641-8B5F38584DE3}" srcOrd="1" destOrd="0" parTransId="{83C634F8-3C31-4A25-9FCD-4589C8706488}" sibTransId="{9C856FD7-B110-426A-84BF-716063A8F37B}"/>
    <dgm:cxn modelId="{2AA97179-E3DE-410E-948F-FBC9354CEEDE}" type="presOf" srcId="{BD45D8F8-FAA9-4579-8CC7-E4B0C20F2176}" destId="{C2EB0C1C-2172-4D86-B8A0-0B431FB747B8}" srcOrd="0" destOrd="0" presId="urn:microsoft.com/office/officeart/2005/8/layout/process4"/>
    <dgm:cxn modelId="{5D170185-81C4-4D73-AC36-9CA19BAF0740}" srcId="{8C2E210B-429C-4A87-AC13-85CC88BD16FD}" destId="{BD45D8F8-FAA9-4579-8CC7-E4B0C20F2176}" srcOrd="0" destOrd="0" parTransId="{4D585B7C-9B97-4B10-9718-08C4F7218207}" sibTransId="{B70084B5-1BD8-4520-85CB-DCFAFED03EAD}"/>
    <dgm:cxn modelId="{B6166856-FE9B-408A-BAAA-27F902737BEF}" type="presOf" srcId="{5508DF93-CE28-4870-A641-8B5F38584DE3}" destId="{F630BC0E-97A3-41E3-9D87-D87711C14EF0}" srcOrd="0" destOrd="0" presId="urn:microsoft.com/office/officeart/2005/8/layout/process4"/>
    <dgm:cxn modelId="{64AD5352-40D7-445D-AAA4-545E048B442E}" srcId="{8C2E210B-429C-4A87-AC13-85CC88BD16FD}" destId="{40591089-17B8-4AA6-BD5B-ABC20CE7F33A}" srcOrd="2" destOrd="0" parTransId="{520516DC-AC23-4C13-9631-E45C9DAF89AF}" sibTransId="{79257F44-2DAB-4838-865A-624090C4DD07}"/>
    <dgm:cxn modelId="{60F0D6DB-3C27-4292-AFED-06E08BD3CCE1}" type="presParOf" srcId="{BA3BCCD8-112A-484A-A1D0-ED1513C971ED}" destId="{AFC8C714-7B9A-4425-BA61-15FC37D0B891}" srcOrd="0" destOrd="0" presId="urn:microsoft.com/office/officeart/2005/8/layout/process4"/>
    <dgm:cxn modelId="{4B9D1B06-F2FC-4631-89A3-0D9C6CE9A7BA}" type="presParOf" srcId="{AFC8C714-7B9A-4425-BA61-15FC37D0B891}" destId="{C4FB6077-AE34-4BCB-8B99-A183CBCEBB44}" srcOrd="0" destOrd="0" presId="urn:microsoft.com/office/officeart/2005/8/layout/process4"/>
    <dgm:cxn modelId="{D92367DF-BD58-414C-A54B-55E0D6BB25B7}" type="presParOf" srcId="{BA3BCCD8-112A-484A-A1D0-ED1513C971ED}" destId="{51575DF4-E922-4D0F-A802-6881A62F6663}" srcOrd="1" destOrd="0" presId="urn:microsoft.com/office/officeart/2005/8/layout/process4"/>
    <dgm:cxn modelId="{E2561125-0083-4C4F-8699-F74EDF10DAAA}" type="presParOf" srcId="{BA3BCCD8-112A-484A-A1D0-ED1513C971ED}" destId="{C571B38C-9DD9-4871-AD59-957990B6C26A}" srcOrd="2" destOrd="0" presId="urn:microsoft.com/office/officeart/2005/8/layout/process4"/>
    <dgm:cxn modelId="{2B924A67-7646-4E38-BC3E-A3711CE32204}" type="presParOf" srcId="{C571B38C-9DD9-4871-AD59-957990B6C26A}" destId="{F630BC0E-97A3-41E3-9D87-D87711C14EF0}" srcOrd="0" destOrd="0" presId="urn:microsoft.com/office/officeart/2005/8/layout/process4"/>
    <dgm:cxn modelId="{7C93C94D-BFC7-437B-8282-CC20A33132DB}" type="presParOf" srcId="{BA3BCCD8-112A-484A-A1D0-ED1513C971ED}" destId="{BC324975-F9C4-4D85-84F1-932472A9CE81}" srcOrd="3" destOrd="0" presId="urn:microsoft.com/office/officeart/2005/8/layout/process4"/>
    <dgm:cxn modelId="{43E59FBB-31B8-49F9-99FF-592A06612982}" type="presParOf" srcId="{BA3BCCD8-112A-484A-A1D0-ED1513C971ED}" destId="{2A2B249C-A082-47E2-BC00-2D34DB1707A0}" srcOrd="4" destOrd="0" presId="urn:microsoft.com/office/officeart/2005/8/layout/process4"/>
    <dgm:cxn modelId="{EC0EAF66-AE9A-42C0-A788-56E55FE0BF0A}" type="presParOf" srcId="{2A2B249C-A082-47E2-BC00-2D34DB1707A0}" destId="{C2EB0C1C-2172-4D86-B8A0-0B431FB747B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554E35-991F-4F3B-B65F-873D7898C698}" type="doc">
      <dgm:prSet loTypeId="urn:microsoft.com/office/officeart/2005/8/layout/architecture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701FA3-608B-456D-8F7C-2BBB154AFA8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المرحلة الثالثة </a:t>
          </a:r>
        </a:p>
      </dgm:t>
    </dgm:pt>
    <dgm:pt modelId="{76BD2E94-9041-4785-B960-E0009CC0A4F7}" type="parTrans" cxnId="{9792FC7B-0846-4F77-B9CF-36F2E6889505}">
      <dgm:prSet/>
      <dgm:spPr/>
      <dgm:t>
        <a:bodyPr/>
        <a:lstStyle/>
        <a:p>
          <a:endParaRPr lang="en-US"/>
        </a:p>
      </dgm:t>
    </dgm:pt>
    <dgm:pt modelId="{CAAFDE8F-DF66-4CE3-82B6-7B6CA86B14B1}" type="sibTrans" cxnId="{9792FC7B-0846-4F77-B9CF-36F2E6889505}">
      <dgm:prSet/>
      <dgm:spPr/>
      <dgm:t>
        <a:bodyPr/>
        <a:lstStyle/>
        <a:p>
          <a:endParaRPr lang="en-US"/>
        </a:p>
      </dgm:t>
    </dgm:pt>
    <dgm:pt modelId="{6A3AE726-BAA0-4FED-9A44-CD448BD7D29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انقسمت جندوانا ولوراسيا إلى عدة كتل أخذت تتباعد تدريجيا عن بعضها حتى وصلت إلى ماهى عليه الأن من قارات ومحيطات </a:t>
          </a:r>
          <a:endParaRPr lang="en-US" sz="3200" b="1" dirty="0">
            <a:solidFill>
              <a:schemeClr val="tx1"/>
            </a:solidFill>
          </a:endParaRPr>
        </a:p>
      </dgm:t>
    </dgm:pt>
    <dgm:pt modelId="{3371CFE3-E0F3-4224-86D2-1145C2FA864D}" type="parTrans" cxnId="{F410F913-A15F-4BD5-AA08-B25EF3D7B361}">
      <dgm:prSet/>
      <dgm:spPr/>
      <dgm:t>
        <a:bodyPr/>
        <a:lstStyle/>
        <a:p>
          <a:endParaRPr lang="en-US"/>
        </a:p>
      </dgm:t>
    </dgm:pt>
    <dgm:pt modelId="{0246C694-A57F-41E1-8FC9-2025A5686F9C}" type="sibTrans" cxnId="{F410F913-A15F-4BD5-AA08-B25EF3D7B361}">
      <dgm:prSet/>
      <dgm:spPr/>
      <dgm:t>
        <a:bodyPr/>
        <a:lstStyle/>
        <a:p>
          <a:endParaRPr lang="en-US"/>
        </a:p>
      </dgm:t>
    </dgm:pt>
    <dgm:pt modelId="{21CD771A-3667-4ABD-98BE-0507BCBC8798}" type="pres">
      <dgm:prSet presAssocID="{64554E35-991F-4F3B-B65F-873D7898C69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6306D0-F6AE-4D10-A269-227FF7F99034}" type="pres">
      <dgm:prSet presAssocID="{F1701FA3-608B-456D-8F7C-2BBB154AFA81}" presName="vertOne" presStyleCnt="0"/>
      <dgm:spPr/>
    </dgm:pt>
    <dgm:pt modelId="{6B9C912F-54A2-4AAE-9BB5-13EDB77C94B7}" type="pres">
      <dgm:prSet presAssocID="{F1701FA3-608B-456D-8F7C-2BBB154AFA81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C3560-C03A-4C23-8748-2F3408931F0E}" type="pres">
      <dgm:prSet presAssocID="{F1701FA3-608B-456D-8F7C-2BBB154AFA81}" presName="horzOne" presStyleCnt="0"/>
      <dgm:spPr/>
    </dgm:pt>
    <dgm:pt modelId="{B4E70B11-78EB-4142-B2F9-86F2933F6F4A}" type="pres">
      <dgm:prSet presAssocID="{CAAFDE8F-DF66-4CE3-82B6-7B6CA86B14B1}" presName="sibSpaceOne" presStyleCnt="0"/>
      <dgm:spPr/>
    </dgm:pt>
    <dgm:pt modelId="{92ADFB6B-9B95-42A7-B3BF-3793BE4002AC}" type="pres">
      <dgm:prSet presAssocID="{6A3AE726-BAA0-4FED-9A44-CD448BD7D297}" presName="vertOne" presStyleCnt="0"/>
      <dgm:spPr/>
    </dgm:pt>
    <dgm:pt modelId="{9F439268-4D85-48AA-BF70-67739F581488}" type="pres">
      <dgm:prSet presAssocID="{6A3AE726-BAA0-4FED-9A44-CD448BD7D29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D5EB49-D5A8-4EE8-AA81-EECCA2C30F62}" type="pres">
      <dgm:prSet presAssocID="{6A3AE726-BAA0-4FED-9A44-CD448BD7D297}" presName="horzOne" presStyleCnt="0"/>
      <dgm:spPr/>
    </dgm:pt>
  </dgm:ptLst>
  <dgm:cxnLst>
    <dgm:cxn modelId="{17941552-ECCE-4E66-94EB-B24E868802CC}" type="presOf" srcId="{F1701FA3-608B-456D-8F7C-2BBB154AFA81}" destId="{6B9C912F-54A2-4AAE-9BB5-13EDB77C94B7}" srcOrd="0" destOrd="0" presId="urn:microsoft.com/office/officeart/2005/8/layout/architecture"/>
    <dgm:cxn modelId="{F410F913-A15F-4BD5-AA08-B25EF3D7B361}" srcId="{64554E35-991F-4F3B-B65F-873D7898C698}" destId="{6A3AE726-BAA0-4FED-9A44-CD448BD7D297}" srcOrd="1" destOrd="0" parTransId="{3371CFE3-E0F3-4224-86D2-1145C2FA864D}" sibTransId="{0246C694-A57F-41E1-8FC9-2025A5686F9C}"/>
    <dgm:cxn modelId="{608BD04F-F25F-458E-97B2-3D74C9F9691E}" type="presOf" srcId="{6A3AE726-BAA0-4FED-9A44-CD448BD7D297}" destId="{9F439268-4D85-48AA-BF70-67739F581488}" srcOrd="0" destOrd="0" presId="urn:microsoft.com/office/officeart/2005/8/layout/architecture"/>
    <dgm:cxn modelId="{D5D0731D-1A53-4AD7-A1C5-B1D46F2B53D4}" type="presOf" srcId="{64554E35-991F-4F3B-B65F-873D7898C698}" destId="{21CD771A-3667-4ABD-98BE-0507BCBC8798}" srcOrd="0" destOrd="0" presId="urn:microsoft.com/office/officeart/2005/8/layout/architecture"/>
    <dgm:cxn modelId="{9792FC7B-0846-4F77-B9CF-36F2E6889505}" srcId="{64554E35-991F-4F3B-B65F-873D7898C698}" destId="{F1701FA3-608B-456D-8F7C-2BBB154AFA81}" srcOrd="0" destOrd="0" parTransId="{76BD2E94-9041-4785-B960-E0009CC0A4F7}" sibTransId="{CAAFDE8F-DF66-4CE3-82B6-7B6CA86B14B1}"/>
    <dgm:cxn modelId="{461451A9-6027-4905-AAB3-F125C0C388E6}" type="presParOf" srcId="{21CD771A-3667-4ABD-98BE-0507BCBC8798}" destId="{2C6306D0-F6AE-4D10-A269-227FF7F99034}" srcOrd="0" destOrd="0" presId="urn:microsoft.com/office/officeart/2005/8/layout/architecture"/>
    <dgm:cxn modelId="{CD9D9B53-BB2E-4742-8A19-281483693B40}" type="presParOf" srcId="{2C6306D0-F6AE-4D10-A269-227FF7F99034}" destId="{6B9C912F-54A2-4AAE-9BB5-13EDB77C94B7}" srcOrd="0" destOrd="0" presId="urn:microsoft.com/office/officeart/2005/8/layout/architecture"/>
    <dgm:cxn modelId="{80249BB4-612B-4FF3-9AA5-D78112E4DA55}" type="presParOf" srcId="{2C6306D0-F6AE-4D10-A269-227FF7F99034}" destId="{CEBC3560-C03A-4C23-8748-2F3408931F0E}" srcOrd="1" destOrd="0" presId="urn:microsoft.com/office/officeart/2005/8/layout/architecture"/>
    <dgm:cxn modelId="{DB688641-1619-4FE3-A798-FCE336059713}" type="presParOf" srcId="{21CD771A-3667-4ABD-98BE-0507BCBC8798}" destId="{B4E70B11-78EB-4142-B2F9-86F2933F6F4A}" srcOrd="1" destOrd="0" presId="urn:microsoft.com/office/officeart/2005/8/layout/architecture"/>
    <dgm:cxn modelId="{E05151C6-797D-4B7B-B4F3-C046BE08A632}" type="presParOf" srcId="{21CD771A-3667-4ABD-98BE-0507BCBC8798}" destId="{92ADFB6B-9B95-42A7-B3BF-3793BE4002AC}" srcOrd="2" destOrd="0" presId="urn:microsoft.com/office/officeart/2005/8/layout/architecture"/>
    <dgm:cxn modelId="{B6C45E84-A757-4B2F-8998-3DE9860281F7}" type="presParOf" srcId="{92ADFB6B-9B95-42A7-B3BF-3793BE4002AC}" destId="{9F439268-4D85-48AA-BF70-67739F581488}" srcOrd="0" destOrd="0" presId="urn:microsoft.com/office/officeart/2005/8/layout/architecture"/>
    <dgm:cxn modelId="{33A8B954-651A-4462-85AE-F5EF2C9276B8}" type="presParOf" srcId="{92ADFB6B-9B95-42A7-B3BF-3793BE4002AC}" destId="{F5D5EB49-D5A8-4EE8-AA81-EECCA2C30F62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FC447B-85AE-47AA-B4EB-DC109FD58DBD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639FF8-3F40-4123-A860-254513D565BB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توزيع الماء واليابس غير متعادل فى نصفى الكرة الأرضية :حيث :</a:t>
          </a:r>
          <a:endParaRPr lang="en-US" sz="2800" b="1" dirty="0">
            <a:solidFill>
              <a:schemeClr val="tx1"/>
            </a:solidFill>
          </a:endParaRPr>
        </a:p>
      </dgm:t>
    </dgm:pt>
    <dgm:pt modelId="{FC5D0A3E-1DD6-44B2-BA25-CC825274C5CB}" type="parTrans" cxnId="{777FEC32-8A46-4F2D-914B-38EBA82D7601}">
      <dgm:prSet/>
      <dgm:spPr/>
      <dgm:t>
        <a:bodyPr/>
        <a:lstStyle/>
        <a:p>
          <a:endParaRPr lang="en-US"/>
        </a:p>
      </dgm:t>
    </dgm:pt>
    <dgm:pt modelId="{67D63B4A-8EE5-4F9F-B7B4-E31F6433DD34}" type="sibTrans" cxnId="{777FEC32-8A46-4F2D-914B-38EBA82D7601}">
      <dgm:prSet/>
      <dgm:spPr/>
      <dgm:t>
        <a:bodyPr/>
        <a:lstStyle/>
        <a:p>
          <a:endParaRPr lang="en-US"/>
        </a:p>
      </dgm:t>
    </dgm:pt>
    <dgm:pt modelId="{2604C4E5-9820-443E-9D92-D3E465DC49F4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1- معظم اليابس يقع فى نصف الكرة الشمالى </a:t>
          </a:r>
          <a:endParaRPr lang="en-US" sz="2800" b="1" dirty="0">
            <a:solidFill>
              <a:schemeClr val="tx1"/>
            </a:solidFill>
          </a:endParaRPr>
        </a:p>
      </dgm:t>
    </dgm:pt>
    <dgm:pt modelId="{0B0E4EF1-2FB3-4BEC-A835-5C553D829AAB}" type="parTrans" cxnId="{BD3742BA-5FFD-49C9-8B8B-7A3E0A391422}">
      <dgm:prSet/>
      <dgm:spPr/>
      <dgm:t>
        <a:bodyPr/>
        <a:lstStyle/>
        <a:p>
          <a:endParaRPr lang="en-US"/>
        </a:p>
      </dgm:t>
    </dgm:pt>
    <dgm:pt modelId="{C4020F3E-3900-42D1-B87B-40FBE671AF72}" type="sibTrans" cxnId="{BD3742BA-5FFD-49C9-8B8B-7A3E0A391422}">
      <dgm:prSet/>
      <dgm:spPr/>
      <dgm:t>
        <a:bodyPr/>
        <a:lstStyle/>
        <a:p>
          <a:endParaRPr lang="en-US"/>
        </a:p>
      </dgm:t>
    </dgm:pt>
    <dgm:pt modelId="{1DBDD60F-AE82-4A7D-A5CE-5D4156BD48DA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معظم الماء يقع فى نصف الكرة الجنوبى </a:t>
          </a:r>
          <a:endParaRPr lang="en-US" sz="2800" b="1" dirty="0">
            <a:solidFill>
              <a:schemeClr val="tx1"/>
            </a:solidFill>
          </a:endParaRPr>
        </a:p>
      </dgm:t>
    </dgm:pt>
    <dgm:pt modelId="{AAA63CC0-F637-4F18-8DA2-91C47A3C9539}" type="parTrans" cxnId="{CEE0D62C-0F80-49C4-BE0F-39E2CDEDD164}">
      <dgm:prSet/>
      <dgm:spPr/>
      <dgm:t>
        <a:bodyPr/>
        <a:lstStyle/>
        <a:p>
          <a:endParaRPr lang="en-US"/>
        </a:p>
      </dgm:t>
    </dgm:pt>
    <dgm:pt modelId="{4E012623-EFC4-41EF-A990-0EB715D46380}" type="sibTrans" cxnId="{CEE0D62C-0F80-49C4-BE0F-39E2CDEDD164}">
      <dgm:prSet/>
      <dgm:spPr/>
      <dgm:t>
        <a:bodyPr/>
        <a:lstStyle/>
        <a:p>
          <a:endParaRPr lang="en-US"/>
        </a:p>
      </dgm:t>
    </dgm:pt>
    <dgm:pt modelId="{14EE8667-7F27-46B1-9B28-3AA66E823088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3- مساحة اليابس فى نصف الكرة الشرقى أكبر منها فى نصف الكرة الغربى </a:t>
          </a:r>
          <a:endParaRPr lang="en-US" sz="2800" b="1" dirty="0">
            <a:solidFill>
              <a:schemeClr val="tx1"/>
            </a:solidFill>
          </a:endParaRPr>
        </a:p>
      </dgm:t>
    </dgm:pt>
    <dgm:pt modelId="{6890529C-E0CC-42B6-A299-1BF9A7EB92C6}" type="parTrans" cxnId="{C9FEC510-C443-437A-8783-84D5D6552C1C}">
      <dgm:prSet/>
      <dgm:spPr/>
      <dgm:t>
        <a:bodyPr/>
        <a:lstStyle/>
        <a:p>
          <a:endParaRPr lang="en-US"/>
        </a:p>
      </dgm:t>
    </dgm:pt>
    <dgm:pt modelId="{54CD925C-E859-4BD1-8B35-3E7655F8FD93}" type="sibTrans" cxnId="{C9FEC510-C443-437A-8783-84D5D6552C1C}">
      <dgm:prSet/>
      <dgm:spPr/>
      <dgm:t>
        <a:bodyPr/>
        <a:lstStyle/>
        <a:p>
          <a:endParaRPr lang="en-US"/>
        </a:p>
      </dgm:t>
    </dgm:pt>
    <dgm:pt modelId="{F409D60A-9CF3-41C3-AFC4-682344397E1B}" type="pres">
      <dgm:prSet presAssocID="{F6FC447B-85AE-47AA-B4EB-DC109FD58D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5AFC3E-24AE-4A42-A86F-64C928004905}" type="pres">
      <dgm:prSet presAssocID="{14EE8667-7F27-46B1-9B28-3AA66E823088}" presName="boxAndChildren" presStyleCnt="0"/>
      <dgm:spPr/>
    </dgm:pt>
    <dgm:pt modelId="{4BCAF29F-79B6-418F-B36A-F3555D7D6B78}" type="pres">
      <dgm:prSet presAssocID="{14EE8667-7F27-46B1-9B28-3AA66E823088}" presName="parentTextBox" presStyleLbl="node1" presStyleIdx="0" presStyleCnt="4"/>
      <dgm:spPr/>
      <dgm:t>
        <a:bodyPr/>
        <a:lstStyle/>
        <a:p>
          <a:endParaRPr lang="en-US"/>
        </a:p>
      </dgm:t>
    </dgm:pt>
    <dgm:pt modelId="{944E5244-F5B7-4E57-BAD9-7BB7DFCA06A9}" type="pres">
      <dgm:prSet presAssocID="{4E012623-EFC4-41EF-A990-0EB715D46380}" presName="sp" presStyleCnt="0"/>
      <dgm:spPr/>
    </dgm:pt>
    <dgm:pt modelId="{B58EE756-6DA2-450E-9F2F-4703F66ADADF}" type="pres">
      <dgm:prSet presAssocID="{1DBDD60F-AE82-4A7D-A5CE-5D4156BD48DA}" presName="arrowAndChildren" presStyleCnt="0"/>
      <dgm:spPr/>
    </dgm:pt>
    <dgm:pt modelId="{3709D240-B395-4647-B5C6-A5BB180907DB}" type="pres">
      <dgm:prSet presAssocID="{1DBDD60F-AE82-4A7D-A5CE-5D4156BD48DA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6DC70A22-0A17-45DD-9F58-FA898BE4FCBA}" type="pres">
      <dgm:prSet presAssocID="{C4020F3E-3900-42D1-B87B-40FBE671AF72}" presName="sp" presStyleCnt="0"/>
      <dgm:spPr/>
    </dgm:pt>
    <dgm:pt modelId="{9F4B9F9B-B6C4-4785-94FD-A5342C013C16}" type="pres">
      <dgm:prSet presAssocID="{2604C4E5-9820-443E-9D92-D3E465DC49F4}" presName="arrowAndChildren" presStyleCnt="0"/>
      <dgm:spPr/>
    </dgm:pt>
    <dgm:pt modelId="{10F9F692-9A8A-43BF-92A9-FA9A1A9A4473}" type="pres">
      <dgm:prSet presAssocID="{2604C4E5-9820-443E-9D92-D3E465DC49F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DA4B11E-0ACD-45A8-B8C0-DF9252B54FD0}" type="pres">
      <dgm:prSet presAssocID="{67D63B4A-8EE5-4F9F-B7B4-E31F6433DD34}" presName="sp" presStyleCnt="0"/>
      <dgm:spPr/>
    </dgm:pt>
    <dgm:pt modelId="{E654CE82-C5B6-41D7-8825-2824255726A6}" type="pres">
      <dgm:prSet presAssocID="{D9639FF8-3F40-4123-A860-254513D565BB}" presName="arrowAndChildren" presStyleCnt="0"/>
      <dgm:spPr/>
    </dgm:pt>
    <dgm:pt modelId="{7E878527-9F79-42D5-8CB1-206CD1B68600}" type="pres">
      <dgm:prSet presAssocID="{D9639FF8-3F40-4123-A860-254513D565BB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77FEC32-8A46-4F2D-914B-38EBA82D7601}" srcId="{F6FC447B-85AE-47AA-B4EB-DC109FD58DBD}" destId="{D9639FF8-3F40-4123-A860-254513D565BB}" srcOrd="0" destOrd="0" parTransId="{FC5D0A3E-1DD6-44B2-BA25-CC825274C5CB}" sibTransId="{67D63B4A-8EE5-4F9F-B7B4-E31F6433DD34}"/>
    <dgm:cxn modelId="{C9FEC510-C443-437A-8783-84D5D6552C1C}" srcId="{F6FC447B-85AE-47AA-B4EB-DC109FD58DBD}" destId="{14EE8667-7F27-46B1-9B28-3AA66E823088}" srcOrd="3" destOrd="0" parTransId="{6890529C-E0CC-42B6-A299-1BF9A7EB92C6}" sibTransId="{54CD925C-E859-4BD1-8B35-3E7655F8FD93}"/>
    <dgm:cxn modelId="{CEE0D62C-0F80-49C4-BE0F-39E2CDEDD164}" srcId="{F6FC447B-85AE-47AA-B4EB-DC109FD58DBD}" destId="{1DBDD60F-AE82-4A7D-A5CE-5D4156BD48DA}" srcOrd="2" destOrd="0" parTransId="{AAA63CC0-F637-4F18-8DA2-91C47A3C9539}" sibTransId="{4E012623-EFC4-41EF-A990-0EB715D46380}"/>
    <dgm:cxn modelId="{31B881A8-79A8-4C47-957E-1D6FBBB63926}" type="presOf" srcId="{14EE8667-7F27-46B1-9B28-3AA66E823088}" destId="{4BCAF29F-79B6-418F-B36A-F3555D7D6B78}" srcOrd="0" destOrd="0" presId="urn:microsoft.com/office/officeart/2005/8/layout/process4"/>
    <dgm:cxn modelId="{A8433283-2958-4EAF-A429-65394623FBA6}" type="presOf" srcId="{D9639FF8-3F40-4123-A860-254513D565BB}" destId="{7E878527-9F79-42D5-8CB1-206CD1B68600}" srcOrd="0" destOrd="0" presId="urn:microsoft.com/office/officeart/2005/8/layout/process4"/>
    <dgm:cxn modelId="{804A3397-A667-4B1B-A05D-2FA3DEFCC780}" type="presOf" srcId="{2604C4E5-9820-443E-9D92-D3E465DC49F4}" destId="{10F9F692-9A8A-43BF-92A9-FA9A1A9A4473}" srcOrd="0" destOrd="0" presId="urn:microsoft.com/office/officeart/2005/8/layout/process4"/>
    <dgm:cxn modelId="{BD3742BA-5FFD-49C9-8B8B-7A3E0A391422}" srcId="{F6FC447B-85AE-47AA-B4EB-DC109FD58DBD}" destId="{2604C4E5-9820-443E-9D92-D3E465DC49F4}" srcOrd="1" destOrd="0" parTransId="{0B0E4EF1-2FB3-4BEC-A835-5C553D829AAB}" sibTransId="{C4020F3E-3900-42D1-B87B-40FBE671AF72}"/>
    <dgm:cxn modelId="{3C0C6F88-E70E-4A09-9969-B9DFFC55D717}" type="presOf" srcId="{1DBDD60F-AE82-4A7D-A5CE-5D4156BD48DA}" destId="{3709D240-B395-4647-B5C6-A5BB180907DB}" srcOrd="0" destOrd="0" presId="urn:microsoft.com/office/officeart/2005/8/layout/process4"/>
    <dgm:cxn modelId="{7C566F64-2B86-481F-A9D9-6363ABC27FA9}" type="presOf" srcId="{F6FC447B-85AE-47AA-B4EB-DC109FD58DBD}" destId="{F409D60A-9CF3-41C3-AFC4-682344397E1B}" srcOrd="0" destOrd="0" presId="urn:microsoft.com/office/officeart/2005/8/layout/process4"/>
    <dgm:cxn modelId="{7B37E036-4627-4383-B133-948840B8D4EF}" type="presParOf" srcId="{F409D60A-9CF3-41C3-AFC4-682344397E1B}" destId="{F65AFC3E-24AE-4A42-A86F-64C928004905}" srcOrd="0" destOrd="0" presId="urn:microsoft.com/office/officeart/2005/8/layout/process4"/>
    <dgm:cxn modelId="{9FC385F2-444C-44C0-BD63-EBC4D614988E}" type="presParOf" srcId="{F65AFC3E-24AE-4A42-A86F-64C928004905}" destId="{4BCAF29F-79B6-418F-B36A-F3555D7D6B78}" srcOrd="0" destOrd="0" presId="urn:microsoft.com/office/officeart/2005/8/layout/process4"/>
    <dgm:cxn modelId="{5C8729E6-C491-47C0-98F6-33C03E014977}" type="presParOf" srcId="{F409D60A-9CF3-41C3-AFC4-682344397E1B}" destId="{944E5244-F5B7-4E57-BAD9-7BB7DFCA06A9}" srcOrd="1" destOrd="0" presId="urn:microsoft.com/office/officeart/2005/8/layout/process4"/>
    <dgm:cxn modelId="{B4A701CC-E488-415B-A7F6-E2D449A10268}" type="presParOf" srcId="{F409D60A-9CF3-41C3-AFC4-682344397E1B}" destId="{B58EE756-6DA2-450E-9F2F-4703F66ADADF}" srcOrd="2" destOrd="0" presId="urn:microsoft.com/office/officeart/2005/8/layout/process4"/>
    <dgm:cxn modelId="{7128A1DF-EFB8-467D-B6E0-D542BD396081}" type="presParOf" srcId="{B58EE756-6DA2-450E-9F2F-4703F66ADADF}" destId="{3709D240-B395-4647-B5C6-A5BB180907DB}" srcOrd="0" destOrd="0" presId="urn:microsoft.com/office/officeart/2005/8/layout/process4"/>
    <dgm:cxn modelId="{837FEB13-B59A-4300-93A3-8357DCD80996}" type="presParOf" srcId="{F409D60A-9CF3-41C3-AFC4-682344397E1B}" destId="{6DC70A22-0A17-45DD-9F58-FA898BE4FCBA}" srcOrd="3" destOrd="0" presId="urn:microsoft.com/office/officeart/2005/8/layout/process4"/>
    <dgm:cxn modelId="{A3725D41-D310-415A-BB8C-C301051B137E}" type="presParOf" srcId="{F409D60A-9CF3-41C3-AFC4-682344397E1B}" destId="{9F4B9F9B-B6C4-4785-94FD-A5342C013C16}" srcOrd="4" destOrd="0" presId="urn:microsoft.com/office/officeart/2005/8/layout/process4"/>
    <dgm:cxn modelId="{28B14898-4A94-43AB-A5EC-57740FD3A90B}" type="presParOf" srcId="{9F4B9F9B-B6C4-4785-94FD-A5342C013C16}" destId="{10F9F692-9A8A-43BF-92A9-FA9A1A9A4473}" srcOrd="0" destOrd="0" presId="urn:microsoft.com/office/officeart/2005/8/layout/process4"/>
    <dgm:cxn modelId="{3636B06F-B7CB-4F62-AEF4-E222A6DD6285}" type="presParOf" srcId="{F409D60A-9CF3-41C3-AFC4-682344397E1B}" destId="{7DA4B11E-0ACD-45A8-B8C0-DF9252B54FD0}" srcOrd="5" destOrd="0" presId="urn:microsoft.com/office/officeart/2005/8/layout/process4"/>
    <dgm:cxn modelId="{7B9C24C1-61C4-458B-9A00-3E61BA98CA03}" type="presParOf" srcId="{F409D60A-9CF3-41C3-AFC4-682344397E1B}" destId="{E654CE82-C5B6-41D7-8825-2824255726A6}" srcOrd="6" destOrd="0" presId="urn:microsoft.com/office/officeart/2005/8/layout/process4"/>
    <dgm:cxn modelId="{A89AB76C-5359-48C4-983B-2396AEF02CB6}" type="presParOf" srcId="{E654CE82-C5B6-41D7-8825-2824255726A6}" destId="{7E878527-9F79-42D5-8CB1-206CD1B686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FD0B2A-92E0-42C1-B777-68929E0E2AE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268E9A-363C-4A5F-B25F-934283995B3D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نصف الكرة الشمالى يضم :</a:t>
          </a:r>
          <a:endParaRPr lang="en-US" sz="2800" b="1" dirty="0">
            <a:solidFill>
              <a:schemeClr val="tx1"/>
            </a:solidFill>
          </a:endParaRPr>
        </a:p>
      </dgm:t>
    </dgm:pt>
    <dgm:pt modelId="{98023828-430B-431F-B560-52C5EDDA0331}" type="parTrans" cxnId="{D9A32933-D0D5-4BFC-91AD-CA861A751F41}">
      <dgm:prSet/>
      <dgm:spPr/>
      <dgm:t>
        <a:bodyPr/>
        <a:lstStyle/>
        <a:p>
          <a:endParaRPr lang="en-US"/>
        </a:p>
      </dgm:t>
    </dgm:pt>
    <dgm:pt modelId="{B46BA8CE-8EE2-4F3A-94B9-3A2C1507FDAB}" type="sibTrans" cxnId="{D9A32933-D0D5-4BFC-91AD-CA861A751F41}">
      <dgm:prSet/>
      <dgm:spPr/>
      <dgm:t>
        <a:bodyPr/>
        <a:lstStyle/>
        <a:p>
          <a:endParaRPr lang="en-US"/>
        </a:p>
      </dgm:t>
    </dgm:pt>
    <dgm:pt modelId="{3E02D977-E0FA-4D2B-93F7-8923915698DA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ومعظم قارة أسيا , شمال افريقيا , أقصى شمال قارة أمريكا الجنوبية </a:t>
          </a:r>
          <a:endParaRPr lang="en-US" sz="2800" b="1" dirty="0">
            <a:solidFill>
              <a:schemeClr val="tx1"/>
            </a:solidFill>
          </a:endParaRPr>
        </a:p>
      </dgm:t>
    </dgm:pt>
    <dgm:pt modelId="{C9E5F2BD-E5D9-4F89-811D-4A802D37D80B}" type="parTrans" cxnId="{3BFA25BC-D7E9-49A3-AFEC-1190AD97FD5C}">
      <dgm:prSet/>
      <dgm:spPr/>
      <dgm:t>
        <a:bodyPr/>
        <a:lstStyle/>
        <a:p>
          <a:endParaRPr lang="en-US"/>
        </a:p>
      </dgm:t>
    </dgm:pt>
    <dgm:pt modelId="{21EC355B-1C84-4E46-A2C1-F49B71DEB0C9}" type="sibTrans" cxnId="{3BFA25BC-D7E9-49A3-AFEC-1190AD97FD5C}">
      <dgm:prSet/>
      <dgm:spPr/>
      <dgm:t>
        <a:bodyPr/>
        <a:lstStyle/>
        <a:p>
          <a:endParaRPr lang="en-US"/>
        </a:p>
      </dgm:t>
    </dgm:pt>
    <dgm:pt modelId="{BDBE14A6-AA4C-4E34-924D-D7D3374D8CA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قارتى أوربا وأمريكا الشمالية بالكامل</a:t>
          </a:r>
          <a:endParaRPr lang="en-US" sz="2800" b="1" dirty="0">
            <a:solidFill>
              <a:schemeClr val="tx1"/>
            </a:solidFill>
          </a:endParaRPr>
        </a:p>
      </dgm:t>
    </dgm:pt>
    <dgm:pt modelId="{7F7AD066-6357-4FAF-BA74-7A9C7295C268}" type="parTrans" cxnId="{D038BB16-484D-4944-BE13-68B51DFE3668}">
      <dgm:prSet/>
      <dgm:spPr/>
      <dgm:t>
        <a:bodyPr/>
        <a:lstStyle/>
        <a:p>
          <a:endParaRPr lang="en-US"/>
        </a:p>
      </dgm:t>
    </dgm:pt>
    <dgm:pt modelId="{F6C3837A-3449-44D3-9B6A-DDADA03419CE}" type="sibTrans" cxnId="{D038BB16-484D-4944-BE13-68B51DFE3668}">
      <dgm:prSet/>
      <dgm:spPr/>
      <dgm:t>
        <a:bodyPr/>
        <a:lstStyle/>
        <a:p>
          <a:endParaRPr lang="en-US"/>
        </a:p>
      </dgm:t>
    </dgm:pt>
    <dgm:pt modelId="{BAA7AB38-392D-4D4A-BBFC-9F91B04F9B19}" type="pres">
      <dgm:prSet presAssocID="{83FD0B2A-92E0-42C1-B777-68929E0E2A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C62618-885D-42B1-8003-C9DDA29B7630}" type="pres">
      <dgm:prSet presAssocID="{3E02D977-E0FA-4D2B-93F7-8923915698DA}" presName="boxAndChildren" presStyleCnt="0"/>
      <dgm:spPr/>
    </dgm:pt>
    <dgm:pt modelId="{15967E5F-84E5-43BF-BD4B-2E90FB48CB34}" type="pres">
      <dgm:prSet presAssocID="{3E02D977-E0FA-4D2B-93F7-8923915698DA}" presName="parentTextBox" presStyleLbl="node1" presStyleIdx="0" presStyleCnt="3"/>
      <dgm:spPr/>
      <dgm:t>
        <a:bodyPr/>
        <a:lstStyle/>
        <a:p>
          <a:endParaRPr lang="en-US"/>
        </a:p>
      </dgm:t>
    </dgm:pt>
    <dgm:pt modelId="{8D521CA6-4A7E-4B31-BAE1-3227E12B0234}" type="pres">
      <dgm:prSet presAssocID="{F6C3837A-3449-44D3-9B6A-DDADA03419CE}" presName="sp" presStyleCnt="0"/>
      <dgm:spPr/>
    </dgm:pt>
    <dgm:pt modelId="{5080E423-5FD2-4070-98AD-26F264D961F5}" type="pres">
      <dgm:prSet presAssocID="{BDBE14A6-AA4C-4E34-924D-D7D3374D8CA2}" presName="arrowAndChildren" presStyleCnt="0"/>
      <dgm:spPr/>
    </dgm:pt>
    <dgm:pt modelId="{F952313E-C665-4A30-95D1-9791A36F4CC1}" type="pres">
      <dgm:prSet presAssocID="{BDBE14A6-AA4C-4E34-924D-D7D3374D8CA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FDDBA63-3302-4C32-ABC3-F23DEC77E0EE}" type="pres">
      <dgm:prSet presAssocID="{B46BA8CE-8EE2-4F3A-94B9-3A2C1507FDAB}" presName="sp" presStyleCnt="0"/>
      <dgm:spPr/>
    </dgm:pt>
    <dgm:pt modelId="{61E3835C-6B35-4FCC-ABF2-984E8559C978}" type="pres">
      <dgm:prSet presAssocID="{88268E9A-363C-4A5F-B25F-934283995B3D}" presName="arrowAndChildren" presStyleCnt="0"/>
      <dgm:spPr/>
    </dgm:pt>
    <dgm:pt modelId="{7F61F9B3-18C4-4A0A-BCD9-01342CA44D54}" type="pres">
      <dgm:prSet presAssocID="{88268E9A-363C-4A5F-B25F-934283995B3D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22CE2A2-4D5D-4FC2-8BFD-13F87E285263}" type="presOf" srcId="{88268E9A-363C-4A5F-B25F-934283995B3D}" destId="{7F61F9B3-18C4-4A0A-BCD9-01342CA44D54}" srcOrd="0" destOrd="0" presId="urn:microsoft.com/office/officeart/2005/8/layout/process4"/>
    <dgm:cxn modelId="{D038BB16-484D-4944-BE13-68B51DFE3668}" srcId="{83FD0B2A-92E0-42C1-B777-68929E0E2AEC}" destId="{BDBE14A6-AA4C-4E34-924D-D7D3374D8CA2}" srcOrd="1" destOrd="0" parTransId="{7F7AD066-6357-4FAF-BA74-7A9C7295C268}" sibTransId="{F6C3837A-3449-44D3-9B6A-DDADA03419CE}"/>
    <dgm:cxn modelId="{3BFA25BC-D7E9-49A3-AFEC-1190AD97FD5C}" srcId="{83FD0B2A-92E0-42C1-B777-68929E0E2AEC}" destId="{3E02D977-E0FA-4D2B-93F7-8923915698DA}" srcOrd="2" destOrd="0" parTransId="{C9E5F2BD-E5D9-4F89-811D-4A802D37D80B}" sibTransId="{21EC355B-1C84-4E46-A2C1-F49B71DEB0C9}"/>
    <dgm:cxn modelId="{805A1523-9F33-4BD3-941A-B32314CCE649}" type="presOf" srcId="{3E02D977-E0FA-4D2B-93F7-8923915698DA}" destId="{15967E5F-84E5-43BF-BD4B-2E90FB48CB34}" srcOrd="0" destOrd="0" presId="urn:microsoft.com/office/officeart/2005/8/layout/process4"/>
    <dgm:cxn modelId="{E8F306EF-1873-4EB8-BCB1-B25796B653BC}" type="presOf" srcId="{83FD0B2A-92E0-42C1-B777-68929E0E2AEC}" destId="{BAA7AB38-392D-4D4A-BBFC-9F91B04F9B19}" srcOrd="0" destOrd="0" presId="urn:microsoft.com/office/officeart/2005/8/layout/process4"/>
    <dgm:cxn modelId="{D9A32933-D0D5-4BFC-91AD-CA861A751F41}" srcId="{83FD0B2A-92E0-42C1-B777-68929E0E2AEC}" destId="{88268E9A-363C-4A5F-B25F-934283995B3D}" srcOrd="0" destOrd="0" parTransId="{98023828-430B-431F-B560-52C5EDDA0331}" sibTransId="{B46BA8CE-8EE2-4F3A-94B9-3A2C1507FDAB}"/>
    <dgm:cxn modelId="{FD33F39A-DB21-4F8A-AFD9-B3C2F0829009}" type="presOf" srcId="{BDBE14A6-AA4C-4E34-924D-D7D3374D8CA2}" destId="{F952313E-C665-4A30-95D1-9791A36F4CC1}" srcOrd="0" destOrd="0" presId="urn:microsoft.com/office/officeart/2005/8/layout/process4"/>
    <dgm:cxn modelId="{92FEDF16-63FC-40EB-A53C-1AF42E558A35}" type="presParOf" srcId="{BAA7AB38-392D-4D4A-BBFC-9F91B04F9B19}" destId="{5FC62618-885D-42B1-8003-C9DDA29B7630}" srcOrd="0" destOrd="0" presId="urn:microsoft.com/office/officeart/2005/8/layout/process4"/>
    <dgm:cxn modelId="{E1D554BC-A8BA-4D05-81AC-E77C03FDE2C7}" type="presParOf" srcId="{5FC62618-885D-42B1-8003-C9DDA29B7630}" destId="{15967E5F-84E5-43BF-BD4B-2E90FB48CB34}" srcOrd="0" destOrd="0" presId="urn:microsoft.com/office/officeart/2005/8/layout/process4"/>
    <dgm:cxn modelId="{FEB54AE3-E528-4764-B996-703C26D69A87}" type="presParOf" srcId="{BAA7AB38-392D-4D4A-BBFC-9F91B04F9B19}" destId="{8D521CA6-4A7E-4B31-BAE1-3227E12B0234}" srcOrd="1" destOrd="0" presId="urn:microsoft.com/office/officeart/2005/8/layout/process4"/>
    <dgm:cxn modelId="{22466400-74DD-4EB2-AE6F-070B1D73B47D}" type="presParOf" srcId="{BAA7AB38-392D-4D4A-BBFC-9F91B04F9B19}" destId="{5080E423-5FD2-4070-98AD-26F264D961F5}" srcOrd="2" destOrd="0" presId="urn:microsoft.com/office/officeart/2005/8/layout/process4"/>
    <dgm:cxn modelId="{8880C935-02AA-454F-AF52-509C8391D613}" type="presParOf" srcId="{5080E423-5FD2-4070-98AD-26F264D961F5}" destId="{F952313E-C665-4A30-95D1-9791A36F4CC1}" srcOrd="0" destOrd="0" presId="urn:microsoft.com/office/officeart/2005/8/layout/process4"/>
    <dgm:cxn modelId="{CA302610-277C-43C1-8F76-CC1805FB4063}" type="presParOf" srcId="{BAA7AB38-392D-4D4A-BBFC-9F91B04F9B19}" destId="{6FDDBA63-3302-4C32-ABC3-F23DEC77E0EE}" srcOrd="3" destOrd="0" presId="urn:microsoft.com/office/officeart/2005/8/layout/process4"/>
    <dgm:cxn modelId="{54379C8A-65A3-4E85-805B-4E6FD93180AE}" type="presParOf" srcId="{BAA7AB38-392D-4D4A-BBFC-9F91B04F9B19}" destId="{61E3835C-6B35-4FCC-ABF2-984E8559C978}" srcOrd="4" destOrd="0" presId="urn:microsoft.com/office/officeart/2005/8/layout/process4"/>
    <dgm:cxn modelId="{36CA592E-C64C-468D-85F4-C9DFBD890FD6}" type="presParOf" srcId="{61E3835C-6B35-4FCC-ABF2-984E8559C978}" destId="{7F61F9B3-18C4-4A0A-BCD9-01342CA44D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FD0B2A-92E0-42C1-B777-68929E0E2AE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268E9A-363C-4A5F-B25F-934283995B3D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نصف الكرة الجنوبى يضم :</a:t>
          </a:r>
          <a:endParaRPr lang="en-US" sz="2800" b="1" dirty="0">
            <a:solidFill>
              <a:schemeClr val="tx1"/>
            </a:solidFill>
          </a:endParaRPr>
        </a:p>
      </dgm:t>
    </dgm:pt>
    <dgm:pt modelId="{98023828-430B-431F-B560-52C5EDDA0331}" type="parTrans" cxnId="{D9A32933-D0D5-4BFC-91AD-CA861A751F41}">
      <dgm:prSet/>
      <dgm:spPr/>
      <dgm:t>
        <a:bodyPr/>
        <a:lstStyle/>
        <a:p>
          <a:endParaRPr lang="en-US"/>
        </a:p>
      </dgm:t>
    </dgm:pt>
    <dgm:pt modelId="{B46BA8CE-8EE2-4F3A-94B9-3A2C1507FDAB}" type="sibTrans" cxnId="{D9A32933-D0D5-4BFC-91AD-CA861A751F41}">
      <dgm:prSet/>
      <dgm:spPr/>
      <dgm:t>
        <a:bodyPr/>
        <a:lstStyle/>
        <a:p>
          <a:endParaRPr lang="en-US"/>
        </a:p>
      </dgm:t>
    </dgm:pt>
    <dgm:pt modelId="{3E02D977-E0FA-4D2B-93F7-8923915698DA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جزءا صغيرا من قارة أسيا , جنوب افريقيا ومعظم قارة أمريكا الجنوبية</a:t>
          </a:r>
          <a:endParaRPr lang="en-US" sz="2800" b="1" dirty="0">
            <a:solidFill>
              <a:schemeClr val="tx1"/>
            </a:solidFill>
          </a:endParaRPr>
        </a:p>
      </dgm:t>
    </dgm:pt>
    <dgm:pt modelId="{C9E5F2BD-E5D9-4F89-811D-4A802D37D80B}" type="parTrans" cxnId="{3BFA25BC-D7E9-49A3-AFEC-1190AD97FD5C}">
      <dgm:prSet/>
      <dgm:spPr/>
      <dgm:t>
        <a:bodyPr/>
        <a:lstStyle/>
        <a:p>
          <a:endParaRPr lang="en-US"/>
        </a:p>
      </dgm:t>
    </dgm:pt>
    <dgm:pt modelId="{21EC355B-1C84-4E46-A2C1-F49B71DEB0C9}" type="sibTrans" cxnId="{3BFA25BC-D7E9-49A3-AFEC-1190AD97FD5C}">
      <dgm:prSet/>
      <dgm:spPr/>
      <dgm:t>
        <a:bodyPr/>
        <a:lstStyle/>
        <a:p>
          <a:endParaRPr lang="en-US"/>
        </a:p>
      </dgm:t>
    </dgm:pt>
    <dgm:pt modelId="{BDBE14A6-AA4C-4E34-924D-D7D3374D8CA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قارة استراليا بالكامل والقارة القطبية الجنوبية حول القطب الجنوبى </a:t>
          </a:r>
          <a:endParaRPr lang="en-US" sz="2800" b="1" dirty="0">
            <a:solidFill>
              <a:schemeClr val="tx1"/>
            </a:solidFill>
          </a:endParaRPr>
        </a:p>
      </dgm:t>
    </dgm:pt>
    <dgm:pt modelId="{7F7AD066-6357-4FAF-BA74-7A9C7295C268}" type="parTrans" cxnId="{D038BB16-484D-4944-BE13-68B51DFE3668}">
      <dgm:prSet/>
      <dgm:spPr/>
      <dgm:t>
        <a:bodyPr/>
        <a:lstStyle/>
        <a:p>
          <a:endParaRPr lang="en-US"/>
        </a:p>
      </dgm:t>
    </dgm:pt>
    <dgm:pt modelId="{F6C3837A-3449-44D3-9B6A-DDADA03419CE}" type="sibTrans" cxnId="{D038BB16-484D-4944-BE13-68B51DFE3668}">
      <dgm:prSet/>
      <dgm:spPr/>
      <dgm:t>
        <a:bodyPr/>
        <a:lstStyle/>
        <a:p>
          <a:endParaRPr lang="en-US"/>
        </a:p>
      </dgm:t>
    </dgm:pt>
    <dgm:pt modelId="{BAA7AB38-392D-4D4A-BBFC-9F91B04F9B19}" type="pres">
      <dgm:prSet presAssocID="{83FD0B2A-92E0-42C1-B777-68929E0E2A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C62618-885D-42B1-8003-C9DDA29B7630}" type="pres">
      <dgm:prSet presAssocID="{3E02D977-E0FA-4D2B-93F7-8923915698DA}" presName="boxAndChildren" presStyleCnt="0"/>
      <dgm:spPr/>
    </dgm:pt>
    <dgm:pt modelId="{15967E5F-84E5-43BF-BD4B-2E90FB48CB34}" type="pres">
      <dgm:prSet presAssocID="{3E02D977-E0FA-4D2B-93F7-8923915698DA}" presName="parentTextBox" presStyleLbl="node1" presStyleIdx="0" presStyleCnt="3"/>
      <dgm:spPr/>
      <dgm:t>
        <a:bodyPr/>
        <a:lstStyle/>
        <a:p>
          <a:endParaRPr lang="en-US"/>
        </a:p>
      </dgm:t>
    </dgm:pt>
    <dgm:pt modelId="{8D521CA6-4A7E-4B31-BAE1-3227E12B0234}" type="pres">
      <dgm:prSet presAssocID="{F6C3837A-3449-44D3-9B6A-DDADA03419CE}" presName="sp" presStyleCnt="0"/>
      <dgm:spPr/>
    </dgm:pt>
    <dgm:pt modelId="{5080E423-5FD2-4070-98AD-26F264D961F5}" type="pres">
      <dgm:prSet presAssocID="{BDBE14A6-AA4C-4E34-924D-D7D3374D8CA2}" presName="arrowAndChildren" presStyleCnt="0"/>
      <dgm:spPr/>
    </dgm:pt>
    <dgm:pt modelId="{F952313E-C665-4A30-95D1-9791A36F4CC1}" type="pres">
      <dgm:prSet presAssocID="{BDBE14A6-AA4C-4E34-924D-D7D3374D8CA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FDDBA63-3302-4C32-ABC3-F23DEC77E0EE}" type="pres">
      <dgm:prSet presAssocID="{B46BA8CE-8EE2-4F3A-94B9-3A2C1507FDAB}" presName="sp" presStyleCnt="0"/>
      <dgm:spPr/>
    </dgm:pt>
    <dgm:pt modelId="{61E3835C-6B35-4FCC-ABF2-984E8559C978}" type="pres">
      <dgm:prSet presAssocID="{88268E9A-363C-4A5F-B25F-934283995B3D}" presName="arrowAndChildren" presStyleCnt="0"/>
      <dgm:spPr/>
    </dgm:pt>
    <dgm:pt modelId="{7F61F9B3-18C4-4A0A-BCD9-01342CA44D54}" type="pres">
      <dgm:prSet presAssocID="{88268E9A-363C-4A5F-B25F-934283995B3D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22CE2A2-4D5D-4FC2-8BFD-13F87E285263}" type="presOf" srcId="{88268E9A-363C-4A5F-B25F-934283995B3D}" destId="{7F61F9B3-18C4-4A0A-BCD9-01342CA44D54}" srcOrd="0" destOrd="0" presId="urn:microsoft.com/office/officeart/2005/8/layout/process4"/>
    <dgm:cxn modelId="{D038BB16-484D-4944-BE13-68B51DFE3668}" srcId="{83FD0B2A-92E0-42C1-B777-68929E0E2AEC}" destId="{BDBE14A6-AA4C-4E34-924D-D7D3374D8CA2}" srcOrd="1" destOrd="0" parTransId="{7F7AD066-6357-4FAF-BA74-7A9C7295C268}" sibTransId="{F6C3837A-3449-44D3-9B6A-DDADA03419CE}"/>
    <dgm:cxn modelId="{3BFA25BC-D7E9-49A3-AFEC-1190AD97FD5C}" srcId="{83FD0B2A-92E0-42C1-B777-68929E0E2AEC}" destId="{3E02D977-E0FA-4D2B-93F7-8923915698DA}" srcOrd="2" destOrd="0" parTransId="{C9E5F2BD-E5D9-4F89-811D-4A802D37D80B}" sibTransId="{21EC355B-1C84-4E46-A2C1-F49B71DEB0C9}"/>
    <dgm:cxn modelId="{805A1523-9F33-4BD3-941A-B32314CCE649}" type="presOf" srcId="{3E02D977-E0FA-4D2B-93F7-8923915698DA}" destId="{15967E5F-84E5-43BF-BD4B-2E90FB48CB34}" srcOrd="0" destOrd="0" presId="urn:microsoft.com/office/officeart/2005/8/layout/process4"/>
    <dgm:cxn modelId="{E8F306EF-1873-4EB8-BCB1-B25796B653BC}" type="presOf" srcId="{83FD0B2A-92E0-42C1-B777-68929E0E2AEC}" destId="{BAA7AB38-392D-4D4A-BBFC-9F91B04F9B19}" srcOrd="0" destOrd="0" presId="urn:microsoft.com/office/officeart/2005/8/layout/process4"/>
    <dgm:cxn modelId="{D9A32933-D0D5-4BFC-91AD-CA861A751F41}" srcId="{83FD0B2A-92E0-42C1-B777-68929E0E2AEC}" destId="{88268E9A-363C-4A5F-B25F-934283995B3D}" srcOrd="0" destOrd="0" parTransId="{98023828-430B-431F-B560-52C5EDDA0331}" sibTransId="{B46BA8CE-8EE2-4F3A-94B9-3A2C1507FDAB}"/>
    <dgm:cxn modelId="{FD33F39A-DB21-4F8A-AFD9-B3C2F0829009}" type="presOf" srcId="{BDBE14A6-AA4C-4E34-924D-D7D3374D8CA2}" destId="{F952313E-C665-4A30-95D1-9791A36F4CC1}" srcOrd="0" destOrd="0" presId="urn:microsoft.com/office/officeart/2005/8/layout/process4"/>
    <dgm:cxn modelId="{92FEDF16-63FC-40EB-A53C-1AF42E558A35}" type="presParOf" srcId="{BAA7AB38-392D-4D4A-BBFC-9F91B04F9B19}" destId="{5FC62618-885D-42B1-8003-C9DDA29B7630}" srcOrd="0" destOrd="0" presId="urn:microsoft.com/office/officeart/2005/8/layout/process4"/>
    <dgm:cxn modelId="{E1D554BC-A8BA-4D05-81AC-E77C03FDE2C7}" type="presParOf" srcId="{5FC62618-885D-42B1-8003-C9DDA29B7630}" destId="{15967E5F-84E5-43BF-BD4B-2E90FB48CB34}" srcOrd="0" destOrd="0" presId="urn:microsoft.com/office/officeart/2005/8/layout/process4"/>
    <dgm:cxn modelId="{FEB54AE3-E528-4764-B996-703C26D69A87}" type="presParOf" srcId="{BAA7AB38-392D-4D4A-BBFC-9F91B04F9B19}" destId="{8D521CA6-4A7E-4B31-BAE1-3227E12B0234}" srcOrd="1" destOrd="0" presId="urn:microsoft.com/office/officeart/2005/8/layout/process4"/>
    <dgm:cxn modelId="{22466400-74DD-4EB2-AE6F-070B1D73B47D}" type="presParOf" srcId="{BAA7AB38-392D-4D4A-BBFC-9F91B04F9B19}" destId="{5080E423-5FD2-4070-98AD-26F264D961F5}" srcOrd="2" destOrd="0" presId="urn:microsoft.com/office/officeart/2005/8/layout/process4"/>
    <dgm:cxn modelId="{8880C935-02AA-454F-AF52-509C8391D613}" type="presParOf" srcId="{5080E423-5FD2-4070-98AD-26F264D961F5}" destId="{F952313E-C665-4A30-95D1-9791A36F4CC1}" srcOrd="0" destOrd="0" presId="urn:microsoft.com/office/officeart/2005/8/layout/process4"/>
    <dgm:cxn modelId="{CA302610-277C-43C1-8F76-CC1805FB4063}" type="presParOf" srcId="{BAA7AB38-392D-4D4A-BBFC-9F91B04F9B19}" destId="{6FDDBA63-3302-4C32-ABC3-F23DEC77E0EE}" srcOrd="3" destOrd="0" presId="urn:microsoft.com/office/officeart/2005/8/layout/process4"/>
    <dgm:cxn modelId="{54379C8A-65A3-4E85-805B-4E6FD93180AE}" type="presParOf" srcId="{BAA7AB38-392D-4D4A-BBFC-9F91B04F9B19}" destId="{61E3835C-6B35-4FCC-ABF2-984E8559C978}" srcOrd="4" destOrd="0" presId="urn:microsoft.com/office/officeart/2005/8/layout/process4"/>
    <dgm:cxn modelId="{36CA592E-C64C-468D-85F4-C9DFBD890FD6}" type="presParOf" srcId="{61E3835C-6B35-4FCC-ABF2-984E8559C978}" destId="{7F61F9B3-18C4-4A0A-BCD9-01342CA44D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FD0B2A-92E0-42C1-B777-68929E0E2AE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268E9A-363C-4A5F-B25F-934283995B3D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نصف الكرة الشرقى يضم :</a:t>
          </a:r>
          <a:endParaRPr lang="en-US" sz="2800" b="1" dirty="0">
            <a:solidFill>
              <a:schemeClr val="tx1"/>
            </a:solidFill>
          </a:endParaRPr>
        </a:p>
      </dgm:t>
    </dgm:pt>
    <dgm:pt modelId="{98023828-430B-431F-B560-52C5EDDA0331}" type="parTrans" cxnId="{D9A32933-D0D5-4BFC-91AD-CA861A751F41}">
      <dgm:prSet/>
      <dgm:spPr/>
      <dgm:t>
        <a:bodyPr/>
        <a:lstStyle/>
        <a:p>
          <a:endParaRPr lang="en-US"/>
        </a:p>
      </dgm:t>
    </dgm:pt>
    <dgm:pt modelId="{B46BA8CE-8EE2-4F3A-94B9-3A2C1507FDAB}" type="sibTrans" cxnId="{D9A32933-D0D5-4BFC-91AD-CA861A751F41}">
      <dgm:prSet/>
      <dgm:spPr/>
      <dgm:t>
        <a:bodyPr/>
        <a:lstStyle/>
        <a:p>
          <a:endParaRPr lang="en-US"/>
        </a:p>
      </dgm:t>
    </dgm:pt>
    <dgm:pt modelId="{BDBE14A6-AA4C-4E34-924D-D7D3374D8CA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يضم قارتى أسيا واستراليا ومعظم قارتى افريقيا واوربا </a:t>
          </a:r>
          <a:endParaRPr lang="en-US" sz="2800" b="1" dirty="0">
            <a:solidFill>
              <a:schemeClr val="tx1"/>
            </a:solidFill>
          </a:endParaRPr>
        </a:p>
      </dgm:t>
    </dgm:pt>
    <dgm:pt modelId="{7F7AD066-6357-4FAF-BA74-7A9C7295C268}" type="parTrans" cxnId="{D038BB16-484D-4944-BE13-68B51DFE3668}">
      <dgm:prSet/>
      <dgm:spPr/>
      <dgm:t>
        <a:bodyPr/>
        <a:lstStyle/>
        <a:p>
          <a:endParaRPr lang="en-US"/>
        </a:p>
      </dgm:t>
    </dgm:pt>
    <dgm:pt modelId="{F6C3837A-3449-44D3-9B6A-DDADA03419CE}" type="sibTrans" cxnId="{D038BB16-484D-4944-BE13-68B51DFE3668}">
      <dgm:prSet/>
      <dgm:spPr/>
      <dgm:t>
        <a:bodyPr/>
        <a:lstStyle/>
        <a:p>
          <a:endParaRPr lang="en-US"/>
        </a:p>
      </dgm:t>
    </dgm:pt>
    <dgm:pt modelId="{BAA7AB38-392D-4D4A-BBFC-9F91B04F9B19}" type="pres">
      <dgm:prSet presAssocID="{83FD0B2A-92E0-42C1-B777-68929E0E2A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530539-5391-42CB-9251-262E14762A06}" type="pres">
      <dgm:prSet presAssocID="{BDBE14A6-AA4C-4E34-924D-D7D3374D8CA2}" presName="boxAndChildren" presStyleCnt="0"/>
      <dgm:spPr/>
    </dgm:pt>
    <dgm:pt modelId="{704E7268-EEF0-4C6B-8F92-D4E67B2962B1}" type="pres">
      <dgm:prSet presAssocID="{BDBE14A6-AA4C-4E34-924D-D7D3374D8CA2}" presName="parentTextBox" presStyleLbl="node1" presStyleIdx="0" presStyleCnt="2"/>
      <dgm:spPr/>
      <dgm:t>
        <a:bodyPr/>
        <a:lstStyle/>
        <a:p>
          <a:endParaRPr lang="en-US"/>
        </a:p>
      </dgm:t>
    </dgm:pt>
    <dgm:pt modelId="{6FDDBA63-3302-4C32-ABC3-F23DEC77E0EE}" type="pres">
      <dgm:prSet presAssocID="{B46BA8CE-8EE2-4F3A-94B9-3A2C1507FDAB}" presName="sp" presStyleCnt="0"/>
      <dgm:spPr/>
    </dgm:pt>
    <dgm:pt modelId="{61E3835C-6B35-4FCC-ABF2-984E8559C978}" type="pres">
      <dgm:prSet presAssocID="{88268E9A-363C-4A5F-B25F-934283995B3D}" presName="arrowAndChildren" presStyleCnt="0"/>
      <dgm:spPr/>
    </dgm:pt>
    <dgm:pt modelId="{7F61F9B3-18C4-4A0A-BCD9-01342CA44D54}" type="pres">
      <dgm:prSet presAssocID="{88268E9A-363C-4A5F-B25F-934283995B3D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8E79661-E9AB-4CA9-A0F2-352AB17E313E}" type="presOf" srcId="{BDBE14A6-AA4C-4E34-924D-D7D3374D8CA2}" destId="{704E7268-EEF0-4C6B-8F92-D4E67B2962B1}" srcOrd="0" destOrd="0" presId="urn:microsoft.com/office/officeart/2005/8/layout/process4"/>
    <dgm:cxn modelId="{E8F306EF-1873-4EB8-BCB1-B25796B653BC}" type="presOf" srcId="{83FD0B2A-92E0-42C1-B777-68929E0E2AEC}" destId="{BAA7AB38-392D-4D4A-BBFC-9F91B04F9B19}" srcOrd="0" destOrd="0" presId="urn:microsoft.com/office/officeart/2005/8/layout/process4"/>
    <dgm:cxn modelId="{D9A32933-D0D5-4BFC-91AD-CA861A751F41}" srcId="{83FD0B2A-92E0-42C1-B777-68929E0E2AEC}" destId="{88268E9A-363C-4A5F-B25F-934283995B3D}" srcOrd="0" destOrd="0" parTransId="{98023828-430B-431F-B560-52C5EDDA0331}" sibTransId="{B46BA8CE-8EE2-4F3A-94B9-3A2C1507FDAB}"/>
    <dgm:cxn modelId="{522CE2A2-4D5D-4FC2-8BFD-13F87E285263}" type="presOf" srcId="{88268E9A-363C-4A5F-B25F-934283995B3D}" destId="{7F61F9B3-18C4-4A0A-BCD9-01342CA44D54}" srcOrd="0" destOrd="0" presId="urn:microsoft.com/office/officeart/2005/8/layout/process4"/>
    <dgm:cxn modelId="{D038BB16-484D-4944-BE13-68B51DFE3668}" srcId="{83FD0B2A-92E0-42C1-B777-68929E0E2AEC}" destId="{BDBE14A6-AA4C-4E34-924D-D7D3374D8CA2}" srcOrd="1" destOrd="0" parTransId="{7F7AD066-6357-4FAF-BA74-7A9C7295C268}" sibTransId="{F6C3837A-3449-44D3-9B6A-DDADA03419CE}"/>
    <dgm:cxn modelId="{74711940-1917-43CF-A45A-BCD28976D989}" type="presParOf" srcId="{BAA7AB38-392D-4D4A-BBFC-9F91B04F9B19}" destId="{7D530539-5391-42CB-9251-262E14762A06}" srcOrd="0" destOrd="0" presId="urn:microsoft.com/office/officeart/2005/8/layout/process4"/>
    <dgm:cxn modelId="{37D74356-7E4A-4852-A969-0874CE25E330}" type="presParOf" srcId="{7D530539-5391-42CB-9251-262E14762A06}" destId="{704E7268-EEF0-4C6B-8F92-D4E67B2962B1}" srcOrd="0" destOrd="0" presId="urn:microsoft.com/office/officeart/2005/8/layout/process4"/>
    <dgm:cxn modelId="{CA302610-277C-43C1-8F76-CC1805FB4063}" type="presParOf" srcId="{BAA7AB38-392D-4D4A-BBFC-9F91B04F9B19}" destId="{6FDDBA63-3302-4C32-ABC3-F23DEC77E0EE}" srcOrd="1" destOrd="0" presId="urn:microsoft.com/office/officeart/2005/8/layout/process4"/>
    <dgm:cxn modelId="{54379C8A-65A3-4E85-805B-4E6FD93180AE}" type="presParOf" srcId="{BAA7AB38-392D-4D4A-BBFC-9F91B04F9B19}" destId="{61E3835C-6B35-4FCC-ABF2-984E8559C978}" srcOrd="2" destOrd="0" presId="urn:microsoft.com/office/officeart/2005/8/layout/process4"/>
    <dgm:cxn modelId="{36CA592E-C64C-468D-85F4-C9DFBD890FD6}" type="presParOf" srcId="{61E3835C-6B35-4FCC-ABF2-984E8559C978}" destId="{7F61F9B3-18C4-4A0A-BCD9-01342CA44D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FD0B2A-92E0-42C1-B777-68929E0E2AE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268E9A-363C-4A5F-B25F-934283995B3D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نصف الكرة الغربى يضم :</a:t>
          </a:r>
          <a:endParaRPr lang="en-US" sz="2800" b="1" dirty="0">
            <a:solidFill>
              <a:schemeClr val="tx1"/>
            </a:solidFill>
          </a:endParaRPr>
        </a:p>
      </dgm:t>
    </dgm:pt>
    <dgm:pt modelId="{98023828-430B-431F-B560-52C5EDDA0331}" type="parTrans" cxnId="{D9A32933-D0D5-4BFC-91AD-CA861A751F41}">
      <dgm:prSet/>
      <dgm:spPr/>
      <dgm:t>
        <a:bodyPr/>
        <a:lstStyle/>
        <a:p>
          <a:endParaRPr lang="en-US"/>
        </a:p>
      </dgm:t>
    </dgm:pt>
    <dgm:pt modelId="{B46BA8CE-8EE2-4F3A-94B9-3A2C1507FDAB}" type="sibTrans" cxnId="{D9A32933-D0D5-4BFC-91AD-CA861A751F41}">
      <dgm:prSet/>
      <dgm:spPr/>
      <dgm:t>
        <a:bodyPr/>
        <a:lstStyle/>
        <a:p>
          <a:endParaRPr lang="en-US"/>
        </a:p>
      </dgm:t>
    </dgm:pt>
    <dgm:pt modelId="{BDBE14A6-AA4C-4E34-924D-D7D3374D8CA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قارتى أمريكا الشمالية وأمريكا الجنوبية بالكامل وجزءا صغيرا من قارتى أوربا وافريقيا </a:t>
          </a:r>
          <a:endParaRPr lang="en-US" sz="2800" b="1" dirty="0">
            <a:solidFill>
              <a:schemeClr val="tx1"/>
            </a:solidFill>
          </a:endParaRPr>
        </a:p>
      </dgm:t>
    </dgm:pt>
    <dgm:pt modelId="{7F7AD066-6357-4FAF-BA74-7A9C7295C268}" type="parTrans" cxnId="{D038BB16-484D-4944-BE13-68B51DFE3668}">
      <dgm:prSet/>
      <dgm:spPr/>
      <dgm:t>
        <a:bodyPr/>
        <a:lstStyle/>
        <a:p>
          <a:endParaRPr lang="en-US"/>
        </a:p>
      </dgm:t>
    </dgm:pt>
    <dgm:pt modelId="{F6C3837A-3449-44D3-9B6A-DDADA03419CE}" type="sibTrans" cxnId="{D038BB16-484D-4944-BE13-68B51DFE3668}">
      <dgm:prSet/>
      <dgm:spPr/>
      <dgm:t>
        <a:bodyPr/>
        <a:lstStyle/>
        <a:p>
          <a:endParaRPr lang="en-US"/>
        </a:p>
      </dgm:t>
    </dgm:pt>
    <dgm:pt modelId="{BAA7AB38-392D-4D4A-BBFC-9F91B04F9B19}" type="pres">
      <dgm:prSet presAssocID="{83FD0B2A-92E0-42C1-B777-68929E0E2A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530539-5391-42CB-9251-262E14762A06}" type="pres">
      <dgm:prSet presAssocID="{BDBE14A6-AA4C-4E34-924D-D7D3374D8CA2}" presName="boxAndChildren" presStyleCnt="0"/>
      <dgm:spPr/>
    </dgm:pt>
    <dgm:pt modelId="{704E7268-EEF0-4C6B-8F92-D4E67B2962B1}" type="pres">
      <dgm:prSet presAssocID="{BDBE14A6-AA4C-4E34-924D-D7D3374D8CA2}" presName="parentTextBox" presStyleLbl="node1" presStyleIdx="0" presStyleCnt="2"/>
      <dgm:spPr/>
      <dgm:t>
        <a:bodyPr/>
        <a:lstStyle/>
        <a:p>
          <a:endParaRPr lang="en-US"/>
        </a:p>
      </dgm:t>
    </dgm:pt>
    <dgm:pt modelId="{6FDDBA63-3302-4C32-ABC3-F23DEC77E0EE}" type="pres">
      <dgm:prSet presAssocID="{B46BA8CE-8EE2-4F3A-94B9-3A2C1507FDAB}" presName="sp" presStyleCnt="0"/>
      <dgm:spPr/>
    </dgm:pt>
    <dgm:pt modelId="{61E3835C-6B35-4FCC-ABF2-984E8559C978}" type="pres">
      <dgm:prSet presAssocID="{88268E9A-363C-4A5F-B25F-934283995B3D}" presName="arrowAndChildren" presStyleCnt="0"/>
      <dgm:spPr/>
    </dgm:pt>
    <dgm:pt modelId="{7F61F9B3-18C4-4A0A-BCD9-01342CA44D54}" type="pres">
      <dgm:prSet presAssocID="{88268E9A-363C-4A5F-B25F-934283995B3D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8E79661-E9AB-4CA9-A0F2-352AB17E313E}" type="presOf" srcId="{BDBE14A6-AA4C-4E34-924D-D7D3374D8CA2}" destId="{704E7268-EEF0-4C6B-8F92-D4E67B2962B1}" srcOrd="0" destOrd="0" presId="urn:microsoft.com/office/officeart/2005/8/layout/process4"/>
    <dgm:cxn modelId="{E8F306EF-1873-4EB8-BCB1-B25796B653BC}" type="presOf" srcId="{83FD0B2A-92E0-42C1-B777-68929E0E2AEC}" destId="{BAA7AB38-392D-4D4A-BBFC-9F91B04F9B19}" srcOrd="0" destOrd="0" presId="urn:microsoft.com/office/officeart/2005/8/layout/process4"/>
    <dgm:cxn modelId="{D9A32933-D0D5-4BFC-91AD-CA861A751F41}" srcId="{83FD0B2A-92E0-42C1-B777-68929E0E2AEC}" destId="{88268E9A-363C-4A5F-B25F-934283995B3D}" srcOrd="0" destOrd="0" parTransId="{98023828-430B-431F-B560-52C5EDDA0331}" sibTransId="{B46BA8CE-8EE2-4F3A-94B9-3A2C1507FDAB}"/>
    <dgm:cxn modelId="{522CE2A2-4D5D-4FC2-8BFD-13F87E285263}" type="presOf" srcId="{88268E9A-363C-4A5F-B25F-934283995B3D}" destId="{7F61F9B3-18C4-4A0A-BCD9-01342CA44D54}" srcOrd="0" destOrd="0" presId="urn:microsoft.com/office/officeart/2005/8/layout/process4"/>
    <dgm:cxn modelId="{D038BB16-484D-4944-BE13-68B51DFE3668}" srcId="{83FD0B2A-92E0-42C1-B777-68929E0E2AEC}" destId="{BDBE14A6-AA4C-4E34-924D-D7D3374D8CA2}" srcOrd="1" destOrd="0" parTransId="{7F7AD066-6357-4FAF-BA74-7A9C7295C268}" sibTransId="{F6C3837A-3449-44D3-9B6A-DDADA03419CE}"/>
    <dgm:cxn modelId="{74711940-1917-43CF-A45A-BCD28976D989}" type="presParOf" srcId="{BAA7AB38-392D-4D4A-BBFC-9F91B04F9B19}" destId="{7D530539-5391-42CB-9251-262E14762A06}" srcOrd="0" destOrd="0" presId="urn:microsoft.com/office/officeart/2005/8/layout/process4"/>
    <dgm:cxn modelId="{37D74356-7E4A-4852-A969-0874CE25E330}" type="presParOf" srcId="{7D530539-5391-42CB-9251-262E14762A06}" destId="{704E7268-EEF0-4C6B-8F92-D4E67B2962B1}" srcOrd="0" destOrd="0" presId="urn:microsoft.com/office/officeart/2005/8/layout/process4"/>
    <dgm:cxn modelId="{CA302610-277C-43C1-8F76-CC1805FB4063}" type="presParOf" srcId="{BAA7AB38-392D-4D4A-BBFC-9F91B04F9B19}" destId="{6FDDBA63-3302-4C32-ABC3-F23DEC77E0EE}" srcOrd="1" destOrd="0" presId="urn:microsoft.com/office/officeart/2005/8/layout/process4"/>
    <dgm:cxn modelId="{54379C8A-65A3-4E85-805B-4E6FD93180AE}" type="presParOf" srcId="{BAA7AB38-392D-4D4A-BBFC-9F91B04F9B19}" destId="{61E3835C-6B35-4FCC-ABF2-984E8559C978}" srcOrd="2" destOrd="0" presId="urn:microsoft.com/office/officeart/2005/8/layout/process4"/>
    <dgm:cxn modelId="{36CA592E-C64C-468D-85F4-C9DFBD890FD6}" type="presParOf" srcId="{61E3835C-6B35-4FCC-ABF2-984E8559C978}" destId="{7F61F9B3-18C4-4A0A-BCD9-01342CA44D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FD0B2A-92E0-42C1-B777-68929E0E2AE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268E9A-363C-4A5F-B25F-934283995B3D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اختلاف التضاريس والمناخ على سطح الأرض مما أدى إلى اختلاف :</a:t>
          </a:r>
          <a:endParaRPr lang="en-US" sz="2800" b="1" dirty="0">
            <a:solidFill>
              <a:schemeClr val="tx1"/>
            </a:solidFill>
          </a:endParaRPr>
        </a:p>
      </dgm:t>
    </dgm:pt>
    <dgm:pt modelId="{98023828-430B-431F-B560-52C5EDDA0331}" type="parTrans" cxnId="{D9A32933-D0D5-4BFC-91AD-CA861A751F41}">
      <dgm:prSet/>
      <dgm:spPr/>
      <dgm:t>
        <a:bodyPr/>
        <a:lstStyle/>
        <a:p>
          <a:endParaRPr lang="en-US"/>
        </a:p>
      </dgm:t>
    </dgm:pt>
    <dgm:pt modelId="{B46BA8CE-8EE2-4F3A-94B9-3A2C1507FDAB}" type="sibTrans" cxnId="{D9A32933-D0D5-4BFC-91AD-CA861A751F41}">
      <dgm:prSet/>
      <dgm:spPr/>
      <dgm:t>
        <a:bodyPr/>
        <a:lstStyle/>
        <a:p>
          <a:endParaRPr lang="en-US"/>
        </a:p>
      </dgm:t>
    </dgm:pt>
    <dgm:pt modelId="{3E02D977-E0FA-4D2B-93F7-8923915698D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توزيع السكان </a:t>
          </a:r>
          <a:endParaRPr lang="en-US" sz="3200" b="1" dirty="0">
            <a:solidFill>
              <a:schemeClr val="tx1"/>
            </a:solidFill>
          </a:endParaRPr>
        </a:p>
      </dgm:t>
    </dgm:pt>
    <dgm:pt modelId="{C9E5F2BD-E5D9-4F89-811D-4A802D37D80B}" type="parTrans" cxnId="{3BFA25BC-D7E9-49A3-AFEC-1190AD97FD5C}">
      <dgm:prSet/>
      <dgm:spPr/>
      <dgm:t>
        <a:bodyPr/>
        <a:lstStyle/>
        <a:p>
          <a:endParaRPr lang="en-US"/>
        </a:p>
      </dgm:t>
    </dgm:pt>
    <dgm:pt modelId="{21EC355B-1C84-4E46-A2C1-F49B71DEB0C9}" type="sibTrans" cxnId="{3BFA25BC-D7E9-49A3-AFEC-1190AD97FD5C}">
      <dgm:prSet/>
      <dgm:spPr/>
      <dgm:t>
        <a:bodyPr/>
        <a:lstStyle/>
        <a:p>
          <a:endParaRPr lang="en-US"/>
        </a:p>
      </dgm:t>
    </dgm:pt>
    <dgm:pt modelId="{BDBE14A6-AA4C-4E34-924D-D7D3374D8CA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الأقاليم المناخية </a:t>
          </a:r>
          <a:endParaRPr lang="en-US" sz="3200" b="1" dirty="0">
            <a:solidFill>
              <a:schemeClr val="tx1"/>
            </a:solidFill>
          </a:endParaRPr>
        </a:p>
      </dgm:t>
    </dgm:pt>
    <dgm:pt modelId="{7F7AD066-6357-4FAF-BA74-7A9C7295C268}" type="parTrans" cxnId="{D038BB16-484D-4944-BE13-68B51DFE3668}">
      <dgm:prSet/>
      <dgm:spPr/>
      <dgm:t>
        <a:bodyPr/>
        <a:lstStyle/>
        <a:p>
          <a:endParaRPr lang="en-US"/>
        </a:p>
      </dgm:t>
    </dgm:pt>
    <dgm:pt modelId="{F6C3837A-3449-44D3-9B6A-DDADA03419CE}" type="sibTrans" cxnId="{D038BB16-484D-4944-BE13-68B51DFE3668}">
      <dgm:prSet/>
      <dgm:spPr/>
      <dgm:t>
        <a:bodyPr/>
        <a:lstStyle/>
        <a:p>
          <a:endParaRPr lang="en-US"/>
        </a:p>
      </dgm:t>
    </dgm:pt>
    <dgm:pt modelId="{728E7993-C9C6-401C-B163-E79C6CDC9E8A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3- خصائص النبات والحيوان</a:t>
          </a:r>
          <a:endParaRPr lang="en-US" sz="2800" b="1" dirty="0">
            <a:solidFill>
              <a:schemeClr val="tx1"/>
            </a:solidFill>
          </a:endParaRPr>
        </a:p>
      </dgm:t>
    </dgm:pt>
    <dgm:pt modelId="{1DD17465-C474-4499-8DE7-6FA7558EC847}" type="parTrans" cxnId="{34E75861-92AC-4E7E-8B88-8E903A2A3DD0}">
      <dgm:prSet/>
      <dgm:spPr/>
      <dgm:t>
        <a:bodyPr/>
        <a:lstStyle/>
        <a:p>
          <a:endParaRPr lang="en-US"/>
        </a:p>
      </dgm:t>
    </dgm:pt>
    <dgm:pt modelId="{D17916BA-178B-4B65-AC92-D046018F069A}" type="sibTrans" cxnId="{34E75861-92AC-4E7E-8B88-8E903A2A3DD0}">
      <dgm:prSet/>
      <dgm:spPr/>
      <dgm:t>
        <a:bodyPr/>
        <a:lstStyle/>
        <a:p>
          <a:endParaRPr lang="en-US"/>
        </a:p>
      </dgm:t>
    </dgm:pt>
    <dgm:pt modelId="{96683613-80D2-4492-8562-58D538B93143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4- نشاط السكان ومظاهر حياتهم </a:t>
          </a:r>
          <a:endParaRPr lang="en-US" sz="2800" b="1" dirty="0">
            <a:solidFill>
              <a:schemeClr val="tx1"/>
            </a:solidFill>
          </a:endParaRPr>
        </a:p>
      </dgm:t>
    </dgm:pt>
    <dgm:pt modelId="{DDE1C0AB-E7F8-415E-B5F7-B47FCA521127}" type="parTrans" cxnId="{9F2AA8FD-C6F7-45E8-AF16-9E572315446A}">
      <dgm:prSet/>
      <dgm:spPr/>
      <dgm:t>
        <a:bodyPr/>
        <a:lstStyle/>
        <a:p>
          <a:endParaRPr lang="en-US"/>
        </a:p>
      </dgm:t>
    </dgm:pt>
    <dgm:pt modelId="{04C8D200-54A9-49D5-8210-AB37D2735F63}" type="sibTrans" cxnId="{9F2AA8FD-C6F7-45E8-AF16-9E572315446A}">
      <dgm:prSet/>
      <dgm:spPr/>
      <dgm:t>
        <a:bodyPr/>
        <a:lstStyle/>
        <a:p>
          <a:endParaRPr lang="en-US"/>
        </a:p>
      </dgm:t>
    </dgm:pt>
    <dgm:pt modelId="{BAA7AB38-392D-4D4A-BBFC-9F91B04F9B19}" type="pres">
      <dgm:prSet presAssocID="{83FD0B2A-92E0-42C1-B777-68929E0E2A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1556A9-0C84-4EE5-A51F-71149FA88EE2}" type="pres">
      <dgm:prSet presAssocID="{96683613-80D2-4492-8562-58D538B93143}" presName="boxAndChildren" presStyleCnt="0"/>
      <dgm:spPr/>
    </dgm:pt>
    <dgm:pt modelId="{45D87870-BB1E-4B8D-986C-FA66FB6015D4}" type="pres">
      <dgm:prSet presAssocID="{96683613-80D2-4492-8562-58D538B93143}" presName="parentTextBox" presStyleLbl="node1" presStyleIdx="0" presStyleCnt="5"/>
      <dgm:spPr/>
      <dgm:t>
        <a:bodyPr/>
        <a:lstStyle/>
        <a:p>
          <a:endParaRPr lang="en-US"/>
        </a:p>
      </dgm:t>
    </dgm:pt>
    <dgm:pt modelId="{68227975-1D80-4F9F-BCFF-E8271307EF65}" type="pres">
      <dgm:prSet presAssocID="{D17916BA-178B-4B65-AC92-D046018F069A}" presName="sp" presStyleCnt="0"/>
      <dgm:spPr/>
    </dgm:pt>
    <dgm:pt modelId="{684D0F67-72C2-43B4-BACB-302B655D8BB3}" type="pres">
      <dgm:prSet presAssocID="{728E7993-C9C6-401C-B163-E79C6CDC9E8A}" presName="arrowAndChildren" presStyleCnt="0"/>
      <dgm:spPr/>
    </dgm:pt>
    <dgm:pt modelId="{807DFC92-4F25-4B0F-BBCF-C465217C824A}" type="pres">
      <dgm:prSet presAssocID="{728E7993-C9C6-401C-B163-E79C6CDC9E8A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1CFE71A1-A9E7-4A93-BF3E-2D4F59DBEA0C}" type="pres">
      <dgm:prSet presAssocID="{21EC355B-1C84-4E46-A2C1-F49B71DEB0C9}" presName="sp" presStyleCnt="0"/>
      <dgm:spPr/>
    </dgm:pt>
    <dgm:pt modelId="{61BDD9F2-1BD7-46B4-B0AF-C582F5172CB8}" type="pres">
      <dgm:prSet presAssocID="{3E02D977-E0FA-4D2B-93F7-8923915698DA}" presName="arrowAndChildren" presStyleCnt="0"/>
      <dgm:spPr/>
    </dgm:pt>
    <dgm:pt modelId="{9DDB67AA-E3C2-4E0A-9216-35A3B2E03ACF}" type="pres">
      <dgm:prSet presAssocID="{3E02D977-E0FA-4D2B-93F7-8923915698DA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8D521CA6-4A7E-4B31-BAE1-3227E12B0234}" type="pres">
      <dgm:prSet presAssocID="{F6C3837A-3449-44D3-9B6A-DDADA03419CE}" presName="sp" presStyleCnt="0"/>
      <dgm:spPr/>
    </dgm:pt>
    <dgm:pt modelId="{5080E423-5FD2-4070-98AD-26F264D961F5}" type="pres">
      <dgm:prSet presAssocID="{BDBE14A6-AA4C-4E34-924D-D7D3374D8CA2}" presName="arrowAndChildren" presStyleCnt="0"/>
      <dgm:spPr/>
    </dgm:pt>
    <dgm:pt modelId="{F952313E-C665-4A30-95D1-9791A36F4CC1}" type="pres">
      <dgm:prSet presAssocID="{BDBE14A6-AA4C-4E34-924D-D7D3374D8CA2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6FDDBA63-3302-4C32-ABC3-F23DEC77E0EE}" type="pres">
      <dgm:prSet presAssocID="{B46BA8CE-8EE2-4F3A-94B9-3A2C1507FDAB}" presName="sp" presStyleCnt="0"/>
      <dgm:spPr/>
    </dgm:pt>
    <dgm:pt modelId="{61E3835C-6B35-4FCC-ABF2-984E8559C978}" type="pres">
      <dgm:prSet presAssocID="{88268E9A-363C-4A5F-B25F-934283995B3D}" presName="arrowAndChildren" presStyleCnt="0"/>
      <dgm:spPr/>
    </dgm:pt>
    <dgm:pt modelId="{7F61F9B3-18C4-4A0A-BCD9-01342CA44D54}" type="pres">
      <dgm:prSet presAssocID="{88268E9A-363C-4A5F-B25F-934283995B3D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9A32933-D0D5-4BFC-91AD-CA861A751F41}" srcId="{83FD0B2A-92E0-42C1-B777-68929E0E2AEC}" destId="{88268E9A-363C-4A5F-B25F-934283995B3D}" srcOrd="0" destOrd="0" parTransId="{98023828-430B-431F-B560-52C5EDDA0331}" sibTransId="{B46BA8CE-8EE2-4F3A-94B9-3A2C1507FDAB}"/>
    <dgm:cxn modelId="{522CE2A2-4D5D-4FC2-8BFD-13F87E285263}" type="presOf" srcId="{88268E9A-363C-4A5F-B25F-934283995B3D}" destId="{7F61F9B3-18C4-4A0A-BCD9-01342CA44D54}" srcOrd="0" destOrd="0" presId="urn:microsoft.com/office/officeart/2005/8/layout/process4"/>
    <dgm:cxn modelId="{52FFDE7F-B692-4A39-917D-CFC7FAD34D71}" type="presOf" srcId="{96683613-80D2-4492-8562-58D538B93143}" destId="{45D87870-BB1E-4B8D-986C-FA66FB6015D4}" srcOrd="0" destOrd="0" presId="urn:microsoft.com/office/officeart/2005/8/layout/process4"/>
    <dgm:cxn modelId="{D038BB16-484D-4944-BE13-68B51DFE3668}" srcId="{83FD0B2A-92E0-42C1-B777-68929E0E2AEC}" destId="{BDBE14A6-AA4C-4E34-924D-D7D3374D8CA2}" srcOrd="1" destOrd="0" parTransId="{7F7AD066-6357-4FAF-BA74-7A9C7295C268}" sibTransId="{F6C3837A-3449-44D3-9B6A-DDADA03419CE}"/>
    <dgm:cxn modelId="{9F2AA8FD-C6F7-45E8-AF16-9E572315446A}" srcId="{83FD0B2A-92E0-42C1-B777-68929E0E2AEC}" destId="{96683613-80D2-4492-8562-58D538B93143}" srcOrd="4" destOrd="0" parTransId="{DDE1C0AB-E7F8-415E-B5F7-B47FCA521127}" sibTransId="{04C8D200-54A9-49D5-8210-AB37D2735F63}"/>
    <dgm:cxn modelId="{E8F306EF-1873-4EB8-BCB1-B25796B653BC}" type="presOf" srcId="{83FD0B2A-92E0-42C1-B777-68929E0E2AEC}" destId="{BAA7AB38-392D-4D4A-BBFC-9F91B04F9B19}" srcOrd="0" destOrd="0" presId="urn:microsoft.com/office/officeart/2005/8/layout/process4"/>
    <dgm:cxn modelId="{DC5D0919-AC24-4DE1-80DD-48732CD101F0}" type="presOf" srcId="{728E7993-C9C6-401C-B163-E79C6CDC9E8A}" destId="{807DFC92-4F25-4B0F-BBCF-C465217C824A}" srcOrd="0" destOrd="0" presId="urn:microsoft.com/office/officeart/2005/8/layout/process4"/>
    <dgm:cxn modelId="{96CCD97E-7383-436C-9912-395F86750529}" type="presOf" srcId="{3E02D977-E0FA-4D2B-93F7-8923915698DA}" destId="{9DDB67AA-E3C2-4E0A-9216-35A3B2E03ACF}" srcOrd="0" destOrd="0" presId="urn:microsoft.com/office/officeart/2005/8/layout/process4"/>
    <dgm:cxn modelId="{3BFA25BC-D7E9-49A3-AFEC-1190AD97FD5C}" srcId="{83FD0B2A-92E0-42C1-B777-68929E0E2AEC}" destId="{3E02D977-E0FA-4D2B-93F7-8923915698DA}" srcOrd="2" destOrd="0" parTransId="{C9E5F2BD-E5D9-4F89-811D-4A802D37D80B}" sibTransId="{21EC355B-1C84-4E46-A2C1-F49B71DEB0C9}"/>
    <dgm:cxn modelId="{FD33F39A-DB21-4F8A-AFD9-B3C2F0829009}" type="presOf" srcId="{BDBE14A6-AA4C-4E34-924D-D7D3374D8CA2}" destId="{F952313E-C665-4A30-95D1-9791A36F4CC1}" srcOrd="0" destOrd="0" presId="urn:microsoft.com/office/officeart/2005/8/layout/process4"/>
    <dgm:cxn modelId="{34E75861-92AC-4E7E-8B88-8E903A2A3DD0}" srcId="{83FD0B2A-92E0-42C1-B777-68929E0E2AEC}" destId="{728E7993-C9C6-401C-B163-E79C6CDC9E8A}" srcOrd="3" destOrd="0" parTransId="{1DD17465-C474-4499-8DE7-6FA7558EC847}" sibTransId="{D17916BA-178B-4B65-AC92-D046018F069A}"/>
    <dgm:cxn modelId="{7B40C94C-CFA2-4515-BD59-81B8BDCD28D3}" type="presParOf" srcId="{BAA7AB38-392D-4D4A-BBFC-9F91B04F9B19}" destId="{881556A9-0C84-4EE5-A51F-71149FA88EE2}" srcOrd="0" destOrd="0" presId="urn:microsoft.com/office/officeart/2005/8/layout/process4"/>
    <dgm:cxn modelId="{625C9A29-0F92-4D20-8136-9582C42C3668}" type="presParOf" srcId="{881556A9-0C84-4EE5-A51F-71149FA88EE2}" destId="{45D87870-BB1E-4B8D-986C-FA66FB6015D4}" srcOrd="0" destOrd="0" presId="urn:microsoft.com/office/officeart/2005/8/layout/process4"/>
    <dgm:cxn modelId="{49365679-53DA-445D-AF59-1FB5D9233EAF}" type="presParOf" srcId="{BAA7AB38-392D-4D4A-BBFC-9F91B04F9B19}" destId="{68227975-1D80-4F9F-BCFF-E8271307EF65}" srcOrd="1" destOrd="0" presId="urn:microsoft.com/office/officeart/2005/8/layout/process4"/>
    <dgm:cxn modelId="{8BF984ED-3E3A-4063-ADA3-61AF980CBDDF}" type="presParOf" srcId="{BAA7AB38-392D-4D4A-BBFC-9F91B04F9B19}" destId="{684D0F67-72C2-43B4-BACB-302B655D8BB3}" srcOrd="2" destOrd="0" presId="urn:microsoft.com/office/officeart/2005/8/layout/process4"/>
    <dgm:cxn modelId="{1D77F896-E09B-4728-B483-91F5DE393776}" type="presParOf" srcId="{684D0F67-72C2-43B4-BACB-302B655D8BB3}" destId="{807DFC92-4F25-4B0F-BBCF-C465217C824A}" srcOrd="0" destOrd="0" presId="urn:microsoft.com/office/officeart/2005/8/layout/process4"/>
    <dgm:cxn modelId="{10550C36-7E45-4086-9544-5473C9036656}" type="presParOf" srcId="{BAA7AB38-392D-4D4A-BBFC-9F91B04F9B19}" destId="{1CFE71A1-A9E7-4A93-BF3E-2D4F59DBEA0C}" srcOrd="3" destOrd="0" presId="urn:microsoft.com/office/officeart/2005/8/layout/process4"/>
    <dgm:cxn modelId="{0691D04B-685B-4F78-885B-11E1E9997DA2}" type="presParOf" srcId="{BAA7AB38-392D-4D4A-BBFC-9F91B04F9B19}" destId="{61BDD9F2-1BD7-46B4-B0AF-C582F5172CB8}" srcOrd="4" destOrd="0" presId="urn:microsoft.com/office/officeart/2005/8/layout/process4"/>
    <dgm:cxn modelId="{44844E6E-252B-40F5-A7A1-747106FD3F69}" type="presParOf" srcId="{61BDD9F2-1BD7-46B4-B0AF-C582F5172CB8}" destId="{9DDB67AA-E3C2-4E0A-9216-35A3B2E03ACF}" srcOrd="0" destOrd="0" presId="urn:microsoft.com/office/officeart/2005/8/layout/process4"/>
    <dgm:cxn modelId="{FEB54AE3-E528-4764-B996-703C26D69A87}" type="presParOf" srcId="{BAA7AB38-392D-4D4A-BBFC-9F91B04F9B19}" destId="{8D521CA6-4A7E-4B31-BAE1-3227E12B0234}" srcOrd="5" destOrd="0" presId="urn:microsoft.com/office/officeart/2005/8/layout/process4"/>
    <dgm:cxn modelId="{22466400-74DD-4EB2-AE6F-070B1D73B47D}" type="presParOf" srcId="{BAA7AB38-392D-4D4A-BBFC-9F91B04F9B19}" destId="{5080E423-5FD2-4070-98AD-26F264D961F5}" srcOrd="6" destOrd="0" presId="urn:microsoft.com/office/officeart/2005/8/layout/process4"/>
    <dgm:cxn modelId="{8880C935-02AA-454F-AF52-509C8391D613}" type="presParOf" srcId="{5080E423-5FD2-4070-98AD-26F264D961F5}" destId="{F952313E-C665-4A30-95D1-9791A36F4CC1}" srcOrd="0" destOrd="0" presId="urn:microsoft.com/office/officeart/2005/8/layout/process4"/>
    <dgm:cxn modelId="{CA302610-277C-43C1-8F76-CC1805FB4063}" type="presParOf" srcId="{BAA7AB38-392D-4D4A-BBFC-9F91B04F9B19}" destId="{6FDDBA63-3302-4C32-ABC3-F23DEC77E0EE}" srcOrd="7" destOrd="0" presId="urn:microsoft.com/office/officeart/2005/8/layout/process4"/>
    <dgm:cxn modelId="{54379C8A-65A3-4E85-805B-4E6FD93180AE}" type="presParOf" srcId="{BAA7AB38-392D-4D4A-BBFC-9F91B04F9B19}" destId="{61E3835C-6B35-4FCC-ABF2-984E8559C978}" srcOrd="8" destOrd="0" presId="urn:microsoft.com/office/officeart/2005/8/layout/process4"/>
    <dgm:cxn modelId="{36CA592E-C64C-468D-85F4-C9DFBD890FD6}" type="presParOf" srcId="{61E3835C-6B35-4FCC-ABF2-984E8559C978}" destId="{7F61F9B3-18C4-4A0A-BCD9-01342CA44D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FD0B2A-92E0-42C1-B777-68929E0E2AE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268E9A-363C-4A5F-B25F-934283995B3D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1- الجبال </a:t>
          </a:r>
          <a:endParaRPr lang="en-US" sz="2800" b="1" dirty="0">
            <a:solidFill>
              <a:schemeClr val="tx1"/>
            </a:solidFill>
          </a:endParaRPr>
        </a:p>
      </dgm:t>
    </dgm:pt>
    <dgm:pt modelId="{98023828-430B-431F-B560-52C5EDDA0331}" type="parTrans" cxnId="{D9A32933-D0D5-4BFC-91AD-CA861A751F41}">
      <dgm:prSet/>
      <dgm:spPr/>
      <dgm:t>
        <a:bodyPr/>
        <a:lstStyle/>
        <a:p>
          <a:endParaRPr lang="en-US"/>
        </a:p>
      </dgm:t>
    </dgm:pt>
    <dgm:pt modelId="{B46BA8CE-8EE2-4F3A-94B9-3A2C1507FDAB}" type="sibTrans" cxnId="{D9A32933-D0D5-4BFC-91AD-CA861A751F41}">
      <dgm:prSet/>
      <dgm:spPr/>
      <dgm:t>
        <a:bodyPr/>
        <a:lstStyle/>
        <a:p>
          <a:endParaRPr lang="en-US"/>
        </a:p>
      </dgm:t>
    </dgm:pt>
    <dgm:pt modelId="{3E02D977-E0FA-4D2B-93F7-8923915698D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3-التلال </a:t>
          </a:r>
          <a:endParaRPr lang="en-US" sz="3200" b="1" dirty="0">
            <a:solidFill>
              <a:schemeClr val="tx1"/>
            </a:solidFill>
          </a:endParaRPr>
        </a:p>
      </dgm:t>
    </dgm:pt>
    <dgm:pt modelId="{C9E5F2BD-E5D9-4F89-811D-4A802D37D80B}" type="parTrans" cxnId="{3BFA25BC-D7E9-49A3-AFEC-1190AD97FD5C}">
      <dgm:prSet/>
      <dgm:spPr/>
      <dgm:t>
        <a:bodyPr/>
        <a:lstStyle/>
        <a:p>
          <a:endParaRPr lang="en-US"/>
        </a:p>
      </dgm:t>
    </dgm:pt>
    <dgm:pt modelId="{21EC355B-1C84-4E46-A2C1-F49B71DEB0C9}" type="sibTrans" cxnId="{3BFA25BC-D7E9-49A3-AFEC-1190AD97FD5C}">
      <dgm:prSet/>
      <dgm:spPr/>
      <dgm:t>
        <a:bodyPr/>
        <a:lstStyle/>
        <a:p>
          <a:endParaRPr lang="en-US"/>
        </a:p>
      </dgm:t>
    </dgm:pt>
    <dgm:pt modelId="{BDBE14A6-AA4C-4E34-924D-D7D3374D8CA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الهضاب </a:t>
          </a:r>
          <a:endParaRPr lang="en-US" sz="3200" b="1" dirty="0">
            <a:solidFill>
              <a:schemeClr val="tx1"/>
            </a:solidFill>
          </a:endParaRPr>
        </a:p>
      </dgm:t>
    </dgm:pt>
    <dgm:pt modelId="{7F7AD066-6357-4FAF-BA74-7A9C7295C268}" type="parTrans" cxnId="{D038BB16-484D-4944-BE13-68B51DFE3668}">
      <dgm:prSet/>
      <dgm:spPr/>
      <dgm:t>
        <a:bodyPr/>
        <a:lstStyle/>
        <a:p>
          <a:endParaRPr lang="en-US"/>
        </a:p>
      </dgm:t>
    </dgm:pt>
    <dgm:pt modelId="{F6C3837A-3449-44D3-9B6A-DDADA03419CE}" type="sibTrans" cxnId="{D038BB16-484D-4944-BE13-68B51DFE3668}">
      <dgm:prSet/>
      <dgm:spPr/>
      <dgm:t>
        <a:bodyPr/>
        <a:lstStyle/>
        <a:p>
          <a:endParaRPr lang="en-US"/>
        </a:p>
      </dgm:t>
    </dgm:pt>
    <dgm:pt modelId="{728E7993-C9C6-401C-B163-E79C6CDC9E8A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4- الأودية </a:t>
          </a:r>
          <a:endParaRPr lang="en-US" sz="2800" b="1" dirty="0">
            <a:solidFill>
              <a:schemeClr val="tx1"/>
            </a:solidFill>
          </a:endParaRPr>
        </a:p>
      </dgm:t>
    </dgm:pt>
    <dgm:pt modelId="{1DD17465-C474-4499-8DE7-6FA7558EC847}" type="parTrans" cxnId="{34E75861-92AC-4E7E-8B88-8E903A2A3DD0}">
      <dgm:prSet/>
      <dgm:spPr/>
      <dgm:t>
        <a:bodyPr/>
        <a:lstStyle/>
        <a:p>
          <a:endParaRPr lang="en-US"/>
        </a:p>
      </dgm:t>
    </dgm:pt>
    <dgm:pt modelId="{D17916BA-178B-4B65-AC92-D046018F069A}" type="sibTrans" cxnId="{34E75861-92AC-4E7E-8B88-8E903A2A3DD0}">
      <dgm:prSet/>
      <dgm:spPr/>
      <dgm:t>
        <a:bodyPr/>
        <a:lstStyle/>
        <a:p>
          <a:endParaRPr lang="en-US"/>
        </a:p>
      </dgm:t>
    </dgm:pt>
    <dgm:pt modelId="{96683613-80D2-4492-8562-58D538B93143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5- السهول</a:t>
          </a:r>
          <a:endParaRPr lang="en-US" sz="2800" b="1" dirty="0">
            <a:solidFill>
              <a:schemeClr val="tx1"/>
            </a:solidFill>
          </a:endParaRPr>
        </a:p>
      </dgm:t>
    </dgm:pt>
    <dgm:pt modelId="{DDE1C0AB-E7F8-415E-B5F7-B47FCA521127}" type="parTrans" cxnId="{9F2AA8FD-C6F7-45E8-AF16-9E572315446A}">
      <dgm:prSet/>
      <dgm:spPr/>
      <dgm:t>
        <a:bodyPr/>
        <a:lstStyle/>
        <a:p>
          <a:endParaRPr lang="en-US"/>
        </a:p>
      </dgm:t>
    </dgm:pt>
    <dgm:pt modelId="{04C8D200-54A9-49D5-8210-AB37D2735F63}" type="sibTrans" cxnId="{9F2AA8FD-C6F7-45E8-AF16-9E572315446A}">
      <dgm:prSet/>
      <dgm:spPr/>
      <dgm:t>
        <a:bodyPr/>
        <a:lstStyle/>
        <a:p>
          <a:endParaRPr lang="en-US"/>
        </a:p>
      </dgm:t>
    </dgm:pt>
    <dgm:pt modelId="{BAA7AB38-392D-4D4A-BBFC-9F91B04F9B19}" type="pres">
      <dgm:prSet presAssocID="{83FD0B2A-92E0-42C1-B777-68929E0E2A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1556A9-0C84-4EE5-A51F-71149FA88EE2}" type="pres">
      <dgm:prSet presAssocID="{96683613-80D2-4492-8562-58D538B93143}" presName="boxAndChildren" presStyleCnt="0"/>
      <dgm:spPr/>
    </dgm:pt>
    <dgm:pt modelId="{45D87870-BB1E-4B8D-986C-FA66FB6015D4}" type="pres">
      <dgm:prSet presAssocID="{96683613-80D2-4492-8562-58D538B93143}" presName="parentTextBox" presStyleLbl="node1" presStyleIdx="0" presStyleCnt="5"/>
      <dgm:spPr/>
      <dgm:t>
        <a:bodyPr/>
        <a:lstStyle/>
        <a:p>
          <a:endParaRPr lang="en-US"/>
        </a:p>
      </dgm:t>
    </dgm:pt>
    <dgm:pt modelId="{68227975-1D80-4F9F-BCFF-E8271307EF65}" type="pres">
      <dgm:prSet presAssocID="{D17916BA-178B-4B65-AC92-D046018F069A}" presName="sp" presStyleCnt="0"/>
      <dgm:spPr/>
    </dgm:pt>
    <dgm:pt modelId="{684D0F67-72C2-43B4-BACB-302B655D8BB3}" type="pres">
      <dgm:prSet presAssocID="{728E7993-C9C6-401C-B163-E79C6CDC9E8A}" presName="arrowAndChildren" presStyleCnt="0"/>
      <dgm:spPr/>
    </dgm:pt>
    <dgm:pt modelId="{807DFC92-4F25-4B0F-BBCF-C465217C824A}" type="pres">
      <dgm:prSet presAssocID="{728E7993-C9C6-401C-B163-E79C6CDC9E8A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1CFE71A1-A9E7-4A93-BF3E-2D4F59DBEA0C}" type="pres">
      <dgm:prSet presAssocID="{21EC355B-1C84-4E46-A2C1-F49B71DEB0C9}" presName="sp" presStyleCnt="0"/>
      <dgm:spPr/>
    </dgm:pt>
    <dgm:pt modelId="{61BDD9F2-1BD7-46B4-B0AF-C582F5172CB8}" type="pres">
      <dgm:prSet presAssocID="{3E02D977-E0FA-4D2B-93F7-8923915698DA}" presName="arrowAndChildren" presStyleCnt="0"/>
      <dgm:spPr/>
    </dgm:pt>
    <dgm:pt modelId="{9DDB67AA-E3C2-4E0A-9216-35A3B2E03ACF}" type="pres">
      <dgm:prSet presAssocID="{3E02D977-E0FA-4D2B-93F7-8923915698DA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8D521CA6-4A7E-4B31-BAE1-3227E12B0234}" type="pres">
      <dgm:prSet presAssocID="{F6C3837A-3449-44D3-9B6A-DDADA03419CE}" presName="sp" presStyleCnt="0"/>
      <dgm:spPr/>
    </dgm:pt>
    <dgm:pt modelId="{5080E423-5FD2-4070-98AD-26F264D961F5}" type="pres">
      <dgm:prSet presAssocID="{BDBE14A6-AA4C-4E34-924D-D7D3374D8CA2}" presName="arrowAndChildren" presStyleCnt="0"/>
      <dgm:spPr/>
    </dgm:pt>
    <dgm:pt modelId="{F952313E-C665-4A30-95D1-9791A36F4CC1}" type="pres">
      <dgm:prSet presAssocID="{BDBE14A6-AA4C-4E34-924D-D7D3374D8CA2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6FDDBA63-3302-4C32-ABC3-F23DEC77E0EE}" type="pres">
      <dgm:prSet presAssocID="{B46BA8CE-8EE2-4F3A-94B9-3A2C1507FDAB}" presName="sp" presStyleCnt="0"/>
      <dgm:spPr/>
    </dgm:pt>
    <dgm:pt modelId="{61E3835C-6B35-4FCC-ABF2-984E8559C978}" type="pres">
      <dgm:prSet presAssocID="{88268E9A-363C-4A5F-B25F-934283995B3D}" presName="arrowAndChildren" presStyleCnt="0"/>
      <dgm:spPr/>
    </dgm:pt>
    <dgm:pt modelId="{7F61F9B3-18C4-4A0A-BCD9-01342CA44D54}" type="pres">
      <dgm:prSet presAssocID="{88268E9A-363C-4A5F-B25F-934283995B3D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9A32933-D0D5-4BFC-91AD-CA861A751F41}" srcId="{83FD0B2A-92E0-42C1-B777-68929E0E2AEC}" destId="{88268E9A-363C-4A5F-B25F-934283995B3D}" srcOrd="0" destOrd="0" parTransId="{98023828-430B-431F-B560-52C5EDDA0331}" sibTransId="{B46BA8CE-8EE2-4F3A-94B9-3A2C1507FDAB}"/>
    <dgm:cxn modelId="{522CE2A2-4D5D-4FC2-8BFD-13F87E285263}" type="presOf" srcId="{88268E9A-363C-4A5F-B25F-934283995B3D}" destId="{7F61F9B3-18C4-4A0A-BCD9-01342CA44D54}" srcOrd="0" destOrd="0" presId="urn:microsoft.com/office/officeart/2005/8/layout/process4"/>
    <dgm:cxn modelId="{52FFDE7F-B692-4A39-917D-CFC7FAD34D71}" type="presOf" srcId="{96683613-80D2-4492-8562-58D538B93143}" destId="{45D87870-BB1E-4B8D-986C-FA66FB6015D4}" srcOrd="0" destOrd="0" presId="urn:microsoft.com/office/officeart/2005/8/layout/process4"/>
    <dgm:cxn modelId="{D038BB16-484D-4944-BE13-68B51DFE3668}" srcId="{83FD0B2A-92E0-42C1-B777-68929E0E2AEC}" destId="{BDBE14A6-AA4C-4E34-924D-D7D3374D8CA2}" srcOrd="1" destOrd="0" parTransId="{7F7AD066-6357-4FAF-BA74-7A9C7295C268}" sibTransId="{F6C3837A-3449-44D3-9B6A-DDADA03419CE}"/>
    <dgm:cxn modelId="{9F2AA8FD-C6F7-45E8-AF16-9E572315446A}" srcId="{83FD0B2A-92E0-42C1-B777-68929E0E2AEC}" destId="{96683613-80D2-4492-8562-58D538B93143}" srcOrd="4" destOrd="0" parTransId="{DDE1C0AB-E7F8-415E-B5F7-B47FCA521127}" sibTransId="{04C8D200-54A9-49D5-8210-AB37D2735F63}"/>
    <dgm:cxn modelId="{E8F306EF-1873-4EB8-BCB1-B25796B653BC}" type="presOf" srcId="{83FD0B2A-92E0-42C1-B777-68929E0E2AEC}" destId="{BAA7AB38-392D-4D4A-BBFC-9F91B04F9B19}" srcOrd="0" destOrd="0" presId="urn:microsoft.com/office/officeart/2005/8/layout/process4"/>
    <dgm:cxn modelId="{DC5D0919-AC24-4DE1-80DD-48732CD101F0}" type="presOf" srcId="{728E7993-C9C6-401C-B163-E79C6CDC9E8A}" destId="{807DFC92-4F25-4B0F-BBCF-C465217C824A}" srcOrd="0" destOrd="0" presId="urn:microsoft.com/office/officeart/2005/8/layout/process4"/>
    <dgm:cxn modelId="{96CCD97E-7383-436C-9912-395F86750529}" type="presOf" srcId="{3E02D977-E0FA-4D2B-93F7-8923915698DA}" destId="{9DDB67AA-E3C2-4E0A-9216-35A3B2E03ACF}" srcOrd="0" destOrd="0" presId="urn:microsoft.com/office/officeart/2005/8/layout/process4"/>
    <dgm:cxn modelId="{3BFA25BC-D7E9-49A3-AFEC-1190AD97FD5C}" srcId="{83FD0B2A-92E0-42C1-B777-68929E0E2AEC}" destId="{3E02D977-E0FA-4D2B-93F7-8923915698DA}" srcOrd="2" destOrd="0" parTransId="{C9E5F2BD-E5D9-4F89-811D-4A802D37D80B}" sibTransId="{21EC355B-1C84-4E46-A2C1-F49B71DEB0C9}"/>
    <dgm:cxn modelId="{FD33F39A-DB21-4F8A-AFD9-B3C2F0829009}" type="presOf" srcId="{BDBE14A6-AA4C-4E34-924D-D7D3374D8CA2}" destId="{F952313E-C665-4A30-95D1-9791A36F4CC1}" srcOrd="0" destOrd="0" presId="urn:microsoft.com/office/officeart/2005/8/layout/process4"/>
    <dgm:cxn modelId="{34E75861-92AC-4E7E-8B88-8E903A2A3DD0}" srcId="{83FD0B2A-92E0-42C1-B777-68929E0E2AEC}" destId="{728E7993-C9C6-401C-B163-E79C6CDC9E8A}" srcOrd="3" destOrd="0" parTransId="{1DD17465-C474-4499-8DE7-6FA7558EC847}" sibTransId="{D17916BA-178B-4B65-AC92-D046018F069A}"/>
    <dgm:cxn modelId="{7B40C94C-CFA2-4515-BD59-81B8BDCD28D3}" type="presParOf" srcId="{BAA7AB38-392D-4D4A-BBFC-9F91B04F9B19}" destId="{881556A9-0C84-4EE5-A51F-71149FA88EE2}" srcOrd="0" destOrd="0" presId="urn:microsoft.com/office/officeart/2005/8/layout/process4"/>
    <dgm:cxn modelId="{625C9A29-0F92-4D20-8136-9582C42C3668}" type="presParOf" srcId="{881556A9-0C84-4EE5-A51F-71149FA88EE2}" destId="{45D87870-BB1E-4B8D-986C-FA66FB6015D4}" srcOrd="0" destOrd="0" presId="urn:microsoft.com/office/officeart/2005/8/layout/process4"/>
    <dgm:cxn modelId="{49365679-53DA-445D-AF59-1FB5D9233EAF}" type="presParOf" srcId="{BAA7AB38-392D-4D4A-BBFC-9F91B04F9B19}" destId="{68227975-1D80-4F9F-BCFF-E8271307EF65}" srcOrd="1" destOrd="0" presId="urn:microsoft.com/office/officeart/2005/8/layout/process4"/>
    <dgm:cxn modelId="{8BF984ED-3E3A-4063-ADA3-61AF980CBDDF}" type="presParOf" srcId="{BAA7AB38-392D-4D4A-BBFC-9F91B04F9B19}" destId="{684D0F67-72C2-43B4-BACB-302B655D8BB3}" srcOrd="2" destOrd="0" presId="urn:microsoft.com/office/officeart/2005/8/layout/process4"/>
    <dgm:cxn modelId="{1D77F896-E09B-4728-B483-91F5DE393776}" type="presParOf" srcId="{684D0F67-72C2-43B4-BACB-302B655D8BB3}" destId="{807DFC92-4F25-4B0F-BBCF-C465217C824A}" srcOrd="0" destOrd="0" presId="urn:microsoft.com/office/officeart/2005/8/layout/process4"/>
    <dgm:cxn modelId="{10550C36-7E45-4086-9544-5473C9036656}" type="presParOf" srcId="{BAA7AB38-392D-4D4A-BBFC-9F91B04F9B19}" destId="{1CFE71A1-A9E7-4A93-BF3E-2D4F59DBEA0C}" srcOrd="3" destOrd="0" presId="urn:microsoft.com/office/officeart/2005/8/layout/process4"/>
    <dgm:cxn modelId="{0691D04B-685B-4F78-885B-11E1E9997DA2}" type="presParOf" srcId="{BAA7AB38-392D-4D4A-BBFC-9F91B04F9B19}" destId="{61BDD9F2-1BD7-46B4-B0AF-C582F5172CB8}" srcOrd="4" destOrd="0" presId="urn:microsoft.com/office/officeart/2005/8/layout/process4"/>
    <dgm:cxn modelId="{44844E6E-252B-40F5-A7A1-747106FD3F69}" type="presParOf" srcId="{61BDD9F2-1BD7-46B4-B0AF-C582F5172CB8}" destId="{9DDB67AA-E3C2-4E0A-9216-35A3B2E03ACF}" srcOrd="0" destOrd="0" presId="urn:microsoft.com/office/officeart/2005/8/layout/process4"/>
    <dgm:cxn modelId="{FEB54AE3-E528-4764-B996-703C26D69A87}" type="presParOf" srcId="{BAA7AB38-392D-4D4A-BBFC-9F91B04F9B19}" destId="{8D521CA6-4A7E-4B31-BAE1-3227E12B0234}" srcOrd="5" destOrd="0" presId="urn:microsoft.com/office/officeart/2005/8/layout/process4"/>
    <dgm:cxn modelId="{22466400-74DD-4EB2-AE6F-070B1D73B47D}" type="presParOf" srcId="{BAA7AB38-392D-4D4A-BBFC-9F91B04F9B19}" destId="{5080E423-5FD2-4070-98AD-26F264D961F5}" srcOrd="6" destOrd="0" presId="urn:microsoft.com/office/officeart/2005/8/layout/process4"/>
    <dgm:cxn modelId="{8880C935-02AA-454F-AF52-509C8391D613}" type="presParOf" srcId="{5080E423-5FD2-4070-98AD-26F264D961F5}" destId="{F952313E-C665-4A30-95D1-9791A36F4CC1}" srcOrd="0" destOrd="0" presId="urn:microsoft.com/office/officeart/2005/8/layout/process4"/>
    <dgm:cxn modelId="{CA302610-277C-43C1-8F76-CC1805FB4063}" type="presParOf" srcId="{BAA7AB38-392D-4D4A-BBFC-9F91B04F9B19}" destId="{6FDDBA63-3302-4C32-ABC3-F23DEC77E0EE}" srcOrd="7" destOrd="0" presId="urn:microsoft.com/office/officeart/2005/8/layout/process4"/>
    <dgm:cxn modelId="{54379C8A-65A3-4E85-805B-4E6FD93180AE}" type="presParOf" srcId="{BAA7AB38-392D-4D4A-BBFC-9F91B04F9B19}" destId="{61E3835C-6B35-4FCC-ABF2-984E8559C978}" srcOrd="8" destOrd="0" presId="urn:microsoft.com/office/officeart/2005/8/layout/process4"/>
    <dgm:cxn modelId="{36CA592E-C64C-468D-85F4-C9DFBD890FD6}" type="presParOf" srcId="{61E3835C-6B35-4FCC-ABF2-984E8559C978}" destId="{7F61F9B3-18C4-4A0A-BCD9-01342CA44D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7DD0FCB-AC2F-4B2E-ABE3-9CFD0E2CADAF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B441EC-BCC9-4283-B754-2717D8F043B6}">
      <dgm:prSet phldrT="[Text]" custT="1"/>
      <dgm:spPr/>
      <dgm:t>
        <a:bodyPr/>
        <a:lstStyle/>
        <a:p>
          <a:r>
            <a:rPr lang="ar-EG" sz="2000" b="1" dirty="0" smtClean="0">
              <a:solidFill>
                <a:schemeClr val="tx1"/>
              </a:solidFill>
            </a:rPr>
            <a:t>أنواع المياه </a:t>
          </a:r>
          <a:endParaRPr lang="en-US" sz="2000" b="1" dirty="0">
            <a:solidFill>
              <a:schemeClr val="tx1"/>
            </a:solidFill>
          </a:endParaRPr>
        </a:p>
      </dgm:t>
    </dgm:pt>
    <dgm:pt modelId="{64C6FEAA-9C25-4516-99E2-0C04ED3F311D}" type="parTrans" cxnId="{9FCB7FFA-4445-44D7-BEA1-42D7C37B74E0}">
      <dgm:prSet/>
      <dgm:spPr/>
      <dgm:t>
        <a:bodyPr/>
        <a:lstStyle/>
        <a:p>
          <a:endParaRPr lang="en-US"/>
        </a:p>
      </dgm:t>
    </dgm:pt>
    <dgm:pt modelId="{0E32DC8B-A6FF-438E-B844-97AD8411110C}" type="sibTrans" cxnId="{9FCB7FFA-4445-44D7-BEA1-42D7C37B74E0}">
      <dgm:prSet/>
      <dgm:spPr/>
      <dgm:t>
        <a:bodyPr/>
        <a:lstStyle/>
        <a:p>
          <a:endParaRPr lang="en-US"/>
        </a:p>
      </dgm:t>
    </dgm:pt>
    <dgm:pt modelId="{AEAFB331-7A0E-47A5-B806-A226C138EF0A}">
      <dgm:prSet phldrT="[Text]" custT="1"/>
      <dgm:spPr/>
      <dgm:t>
        <a:bodyPr/>
        <a:lstStyle/>
        <a:p>
          <a:r>
            <a:rPr lang="ar-EG" sz="2400" b="0" dirty="0" smtClean="0">
              <a:solidFill>
                <a:schemeClr val="tx1"/>
              </a:solidFill>
            </a:rPr>
            <a:t>مياه عذبة</a:t>
          </a:r>
          <a:endParaRPr lang="en-US" sz="2400" b="0" dirty="0">
            <a:solidFill>
              <a:schemeClr val="tx1"/>
            </a:solidFill>
          </a:endParaRPr>
        </a:p>
      </dgm:t>
    </dgm:pt>
    <dgm:pt modelId="{22237A9E-10C6-410A-9F2E-F1208054E7BC}" type="parTrans" cxnId="{1F150FA5-E3E8-4CC3-A8F0-C317F58C213B}">
      <dgm:prSet/>
      <dgm:spPr/>
      <dgm:t>
        <a:bodyPr/>
        <a:lstStyle/>
        <a:p>
          <a:endParaRPr lang="en-US"/>
        </a:p>
      </dgm:t>
    </dgm:pt>
    <dgm:pt modelId="{2124C370-2661-46D4-9653-33CC81B2D3F5}" type="sibTrans" cxnId="{1F150FA5-E3E8-4CC3-A8F0-C317F58C213B}">
      <dgm:prSet/>
      <dgm:spPr/>
      <dgm:t>
        <a:bodyPr/>
        <a:lstStyle/>
        <a:p>
          <a:endParaRPr lang="en-US"/>
        </a:p>
      </dgm:t>
    </dgm:pt>
    <dgm:pt modelId="{6A4C6E47-BFA0-459A-97E7-3FE90FFCD04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المياه الجوفية العذبة </a:t>
          </a:r>
          <a:endParaRPr lang="en-US" b="1" dirty="0">
            <a:solidFill>
              <a:schemeClr val="tx1"/>
            </a:solidFill>
          </a:endParaRPr>
        </a:p>
      </dgm:t>
    </dgm:pt>
    <dgm:pt modelId="{0C820059-16B3-4917-8B38-A1912C2A5AEB}" type="parTrans" cxnId="{43A92EFB-7E4D-444D-B9D0-99D9C351FF19}">
      <dgm:prSet/>
      <dgm:spPr/>
      <dgm:t>
        <a:bodyPr/>
        <a:lstStyle/>
        <a:p>
          <a:endParaRPr lang="en-US"/>
        </a:p>
      </dgm:t>
    </dgm:pt>
    <dgm:pt modelId="{B118B4AB-9DE9-44F3-8643-5B4D318E69B6}" type="sibTrans" cxnId="{43A92EFB-7E4D-444D-B9D0-99D9C351FF19}">
      <dgm:prSet/>
      <dgm:spPr/>
      <dgm:t>
        <a:bodyPr/>
        <a:lstStyle/>
        <a:p>
          <a:endParaRPr lang="en-US"/>
        </a:p>
      </dgm:t>
    </dgm:pt>
    <dgm:pt modelId="{4648E5FC-3B84-4479-AA48-6E2222EDC89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الأنهار</a:t>
          </a:r>
          <a:endParaRPr lang="en-US" sz="3200" b="1" dirty="0">
            <a:solidFill>
              <a:schemeClr val="tx1"/>
            </a:solidFill>
          </a:endParaRPr>
        </a:p>
      </dgm:t>
    </dgm:pt>
    <dgm:pt modelId="{17F47567-1496-473C-B52A-3E73FE5315F9}" type="parTrans" cxnId="{82B52EB0-A34A-4DD3-BF81-227448A42135}">
      <dgm:prSet/>
      <dgm:spPr/>
      <dgm:t>
        <a:bodyPr/>
        <a:lstStyle/>
        <a:p>
          <a:endParaRPr lang="en-US"/>
        </a:p>
      </dgm:t>
    </dgm:pt>
    <dgm:pt modelId="{3FE07B64-F118-49F7-8C90-339967F0160F}" type="sibTrans" cxnId="{82B52EB0-A34A-4DD3-BF81-227448A42135}">
      <dgm:prSet/>
      <dgm:spPr/>
      <dgm:t>
        <a:bodyPr/>
        <a:lstStyle/>
        <a:p>
          <a:endParaRPr lang="en-US"/>
        </a:p>
      </dgm:t>
    </dgm:pt>
    <dgm:pt modelId="{488EDC9C-AED4-40B9-8DB7-B4AFC3B3CD20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مياه مالحة</a:t>
          </a:r>
          <a:endParaRPr lang="en-US" sz="2400" b="1" dirty="0">
            <a:solidFill>
              <a:schemeClr val="tx1"/>
            </a:solidFill>
          </a:endParaRPr>
        </a:p>
      </dgm:t>
    </dgm:pt>
    <dgm:pt modelId="{3B1A05AC-F1C0-469D-B659-9E26C24CB2CD}" type="parTrans" cxnId="{50D2D247-A050-4D78-8C8A-AFFD97EAD097}">
      <dgm:prSet/>
      <dgm:spPr/>
      <dgm:t>
        <a:bodyPr/>
        <a:lstStyle/>
        <a:p>
          <a:endParaRPr lang="en-US"/>
        </a:p>
      </dgm:t>
    </dgm:pt>
    <dgm:pt modelId="{84CEDA83-C248-4C5D-A55A-43B34970B8E5}" type="sibTrans" cxnId="{50D2D247-A050-4D78-8C8A-AFFD97EAD097}">
      <dgm:prSet/>
      <dgm:spPr/>
      <dgm:t>
        <a:bodyPr/>
        <a:lstStyle/>
        <a:p>
          <a:endParaRPr lang="en-US"/>
        </a:p>
      </dgm:t>
    </dgm:pt>
    <dgm:pt modelId="{37ED5A25-D433-4B69-A247-215B1B027064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المحيطات</a:t>
          </a:r>
          <a:endParaRPr lang="en-US" sz="1800" b="1" dirty="0">
            <a:solidFill>
              <a:schemeClr val="tx1"/>
            </a:solidFill>
          </a:endParaRPr>
        </a:p>
      </dgm:t>
    </dgm:pt>
    <dgm:pt modelId="{356CA4EC-2659-4A36-BE33-BF2974CD3BFB}" type="parTrans" cxnId="{7F54EC30-51E0-43BD-8632-EB858BC8B30A}">
      <dgm:prSet/>
      <dgm:spPr/>
      <dgm:t>
        <a:bodyPr/>
        <a:lstStyle/>
        <a:p>
          <a:endParaRPr lang="en-US"/>
        </a:p>
      </dgm:t>
    </dgm:pt>
    <dgm:pt modelId="{FF71471D-934D-4CA5-97A6-739232F26A45}" type="sibTrans" cxnId="{7F54EC30-51E0-43BD-8632-EB858BC8B30A}">
      <dgm:prSet/>
      <dgm:spPr/>
      <dgm:t>
        <a:bodyPr/>
        <a:lstStyle/>
        <a:p>
          <a:endParaRPr lang="en-US"/>
        </a:p>
      </dgm:t>
    </dgm:pt>
    <dgm:pt modelId="{C7CFDF99-0CA5-4AF7-A104-8A9D990E761F}">
      <dgm:prSet custT="1"/>
      <dgm:spPr/>
      <dgm:t>
        <a:bodyPr/>
        <a:lstStyle/>
        <a:p>
          <a:r>
            <a:rPr lang="ar-EG" sz="2000" b="1" dirty="0" smtClean="0">
              <a:solidFill>
                <a:schemeClr val="tx1"/>
              </a:solidFill>
            </a:rPr>
            <a:t>المياه الجوفية المالحة</a:t>
          </a:r>
          <a:endParaRPr lang="en-US" sz="2000" b="1" dirty="0">
            <a:solidFill>
              <a:schemeClr val="tx1"/>
            </a:solidFill>
          </a:endParaRPr>
        </a:p>
      </dgm:t>
    </dgm:pt>
    <dgm:pt modelId="{76F6CE7B-9937-4C1F-AB65-399DE0783A03}" type="parTrans" cxnId="{0B3F3751-8036-453D-A608-626871FEF615}">
      <dgm:prSet/>
      <dgm:spPr/>
      <dgm:t>
        <a:bodyPr/>
        <a:lstStyle/>
        <a:p>
          <a:endParaRPr lang="en-US"/>
        </a:p>
      </dgm:t>
    </dgm:pt>
    <dgm:pt modelId="{1AFD0405-A14A-4519-971D-813B494C8324}" type="sibTrans" cxnId="{0B3F3751-8036-453D-A608-626871FEF615}">
      <dgm:prSet/>
      <dgm:spPr/>
      <dgm:t>
        <a:bodyPr/>
        <a:lstStyle/>
        <a:p>
          <a:endParaRPr lang="en-US"/>
        </a:p>
      </dgm:t>
    </dgm:pt>
    <dgm:pt modelId="{67BB23EB-74A3-47D0-A25C-289AAFD36449}">
      <dgm:prSet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البحيرات المالحة</a:t>
          </a:r>
          <a:endParaRPr lang="en-US" sz="2400" b="1" dirty="0">
            <a:solidFill>
              <a:schemeClr val="tx1"/>
            </a:solidFill>
          </a:endParaRPr>
        </a:p>
      </dgm:t>
    </dgm:pt>
    <dgm:pt modelId="{65C32240-C705-4307-A712-1AE331C34C45}" type="parTrans" cxnId="{25D67C51-F415-49ED-94F8-8F4FAC886309}">
      <dgm:prSet/>
      <dgm:spPr/>
      <dgm:t>
        <a:bodyPr/>
        <a:lstStyle/>
        <a:p>
          <a:endParaRPr lang="en-US"/>
        </a:p>
      </dgm:t>
    </dgm:pt>
    <dgm:pt modelId="{C97B8C53-4397-4FAB-A68E-D8BAD86F1646}" type="sibTrans" cxnId="{25D67C51-F415-49ED-94F8-8F4FAC886309}">
      <dgm:prSet/>
      <dgm:spPr/>
      <dgm:t>
        <a:bodyPr/>
        <a:lstStyle/>
        <a:p>
          <a:endParaRPr lang="en-US"/>
        </a:p>
      </dgm:t>
    </dgm:pt>
    <dgm:pt modelId="{A1CF51AB-55F7-4859-8D51-C1C000BADEBF}">
      <dgm:prSet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البحار</a:t>
          </a:r>
          <a:endParaRPr lang="en-US" sz="2800" b="1" dirty="0">
            <a:solidFill>
              <a:schemeClr val="tx1"/>
            </a:solidFill>
          </a:endParaRPr>
        </a:p>
      </dgm:t>
    </dgm:pt>
    <dgm:pt modelId="{1A0F7468-F422-4D2B-A536-DF5834F435C2}" type="parTrans" cxnId="{03455726-96A0-46C6-A7AB-15C7889EA239}">
      <dgm:prSet/>
      <dgm:spPr/>
      <dgm:t>
        <a:bodyPr/>
        <a:lstStyle/>
        <a:p>
          <a:endParaRPr lang="en-US"/>
        </a:p>
      </dgm:t>
    </dgm:pt>
    <dgm:pt modelId="{85BB5DED-9179-4456-B53D-33CB1F128350}" type="sibTrans" cxnId="{03455726-96A0-46C6-A7AB-15C7889EA239}">
      <dgm:prSet/>
      <dgm:spPr/>
      <dgm:t>
        <a:bodyPr/>
        <a:lstStyle/>
        <a:p>
          <a:endParaRPr lang="en-US"/>
        </a:p>
      </dgm:t>
    </dgm:pt>
    <dgm:pt modelId="{3BD8CE95-3054-4D86-854E-7657320DA2A1}">
      <dgm:prSet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البحيرات العذبة</a:t>
          </a:r>
          <a:endParaRPr lang="en-US" sz="2400" b="1" dirty="0">
            <a:solidFill>
              <a:schemeClr val="tx1"/>
            </a:solidFill>
          </a:endParaRPr>
        </a:p>
      </dgm:t>
    </dgm:pt>
    <dgm:pt modelId="{D7E525D3-A9D8-4002-86B4-A9AE94903D55}" type="parTrans" cxnId="{4487E26B-5D8F-4BA1-BBE5-22AB65F3BBFF}">
      <dgm:prSet/>
      <dgm:spPr/>
      <dgm:t>
        <a:bodyPr/>
        <a:lstStyle/>
        <a:p>
          <a:endParaRPr lang="en-US"/>
        </a:p>
      </dgm:t>
    </dgm:pt>
    <dgm:pt modelId="{23736D64-C568-42E4-85A2-F29F84E2B077}" type="sibTrans" cxnId="{4487E26B-5D8F-4BA1-BBE5-22AB65F3BBFF}">
      <dgm:prSet/>
      <dgm:spPr/>
      <dgm:t>
        <a:bodyPr/>
        <a:lstStyle/>
        <a:p>
          <a:endParaRPr lang="en-US"/>
        </a:p>
      </dgm:t>
    </dgm:pt>
    <dgm:pt modelId="{FFED8284-E914-4966-8EC3-20E0C576A9D9}">
      <dgm:prSet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الأبار</a:t>
          </a:r>
          <a:endParaRPr lang="en-US" sz="3200" b="1" dirty="0">
            <a:solidFill>
              <a:schemeClr val="tx1"/>
            </a:solidFill>
          </a:endParaRPr>
        </a:p>
      </dgm:t>
    </dgm:pt>
    <dgm:pt modelId="{4CF71088-3595-4B10-809B-510BB833C208}" type="parTrans" cxnId="{AEF39390-28C6-4EE9-BECB-8D5FAFE0A1E8}">
      <dgm:prSet/>
      <dgm:spPr/>
      <dgm:t>
        <a:bodyPr/>
        <a:lstStyle/>
        <a:p>
          <a:endParaRPr lang="en-US"/>
        </a:p>
      </dgm:t>
    </dgm:pt>
    <dgm:pt modelId="{CB43AD72-51A0-45F9-BF09-C1BA1C02F464}" type="sibTrans" cxnId="{AEF39390-28C6-4EE9-BECB-8D5FAFE0A1E8}">
      <dgm:prSet/>
      <dgm:spPr/>
      <dgm:t>
        <a:bodyPr/>
        <a:lstStyle/>
        <a:p>
          <a:endParaRPr lang="en-US"/>
        </a:p>
      </dgm:t>
    </dgm:pt>
    <dgm:pt modelId="{8FDDE632-D907-4AFE-8CAC-DB2140F10121}">
      <dgm:prSet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العيون</a:t>
          </a:r>
          <a:r>
            <a:rPr lang="ar-EG" sz="2800" b="1" dirty="0" smtClean="0"/>
            <a:t> </a:t>
          </a:r>
          <a:endParaRPr lang="en-US" sz="2800" b="1" dirty="0"/>
        </a:p>
      </dgm:t>
    </dgm:pt>
    <dgm:pt modelId="{5AD6F596-8EE5-4735-89D8-74DAF1A65E04}" type="parTrans" cxnId="{C0B72E2D-A4E2-4C9B-811E-464986A22797}">
      <dgm:prSet/>
      <dgm:spPr/>
      <dgm:t>
        <a:bodyPr/>
        <a:lstStyle/>
        <a:p>
          <a:endParaRPr lang="en-US"/>
        </a:p>
      </dgm:t>
    </dgm:pt>
    <dgm:pt modelId="{97BF973F-17B4-418E-948B-7F135421F354}" type="sibTrans" cxnId="{C0B72E2D-A4E2-4C9B-811E-464986A22797}">
      <dgm:prSet/>
      <dgm:spPr/>
      <dgm:t>
        <a:bodyPr/>
        <a:lstStyle/>
        <a:p>
          <a:endParaRPr lang="en-US"/>
        </a:p>
      </dgm:t>
    </dgm:pt>
    <dgm:pt modelId="{A3248ED8-FFD6-4084-8302-0C72DE748C2F}" type="pres">
      <dgm:prSet presAssocID="{97DD0FCB-AC2F-4B2E-ABE3-9CFD0E2CAD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237D18-3A1B-4CF7-A09A-810C5AAEF92E}" type="pres">
      <dgm:prSet presAssocID="{41B441EC-BCC9-4283-B754-2717D8F043B6}" presName="root1" presStyleCnt="0"/>
      <dgm:spPr/>
    </dgm:pt>
    <dgm:pt modelId="{A471D9E4-34E4-49A2-BFF1-9E36F17603B8}" type="pres">
      <dgm:prSet presAssocID="{41B441EC-BCC9-4283-B754-2717D8F043B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146139-3BF6-4487-9648-4C9A59474BA9}" type="pres">
      <dgm:prSet presAssocID="{41B441EC-BCC9-4283-B754-2717D8F043B6}" presName="level2hierChild" presStyleCnt="0"/>
      <dgm:spPr/>
    </dgm:pt>
    <dgm:pt modelId="{0F868036-9BD4-4481-AF98-98F0DBB731EF}" type="pres">
      <dgm:prSet presAssocID="{22237A9E-10C6-410A-9F2E-F1208054E7B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E6A3046-F512-4A07-9C3A-DB501E45BA37}" type="pres">
      <dgm:prSet presAssocID="{22237A9E-10C6-410A-9F2E-F1208054E7B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AF62BF3-EF82-4D45-9773-26810069507E}" type="pres">
      <dgm:prSet presAssocID="{AEAFB331-7A0E-47A5-B806-A226C138EF0A}" presName="root2" presStyleCnt="0"/>
      <dgm:spPr/>
    </dgm:pt>
    <dgm:pt modelId="{60CC0BCF-F10F-4916-B123-00D3BFAAF554}" type="pres">
      <dgm:prSet presAssocID="{AEAFB331-7A0E-47A5-B806-A226C138EF0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B0054B-B82E-4766-B9CF-938BF6B1EB5B}" type="pres">
      <dgm:prSet presAssocID="{AEAFB331-7A0E-47A5-B806-A226C138EF0A}" presName="level3hierChild" presStyleCnt="0"/>
      <dgm:spPr/>
    </dgm:pt>
    <dgm:pt modelId="{FE191E20-8725-4ECF-8DD9-70F9CAFB4A39}" type="pres">
      <dgm:prSet presAssocID="{0C820059-16B3-4917-8B38-A1912C2A5AEB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D200D1D3-8DEF-443D-B963-718EA7B2ADF9}" type="pres">
      <dgm:prSet presAssocID="{0C820059-16B3-4917-8B38-A1912C2A5AEB}" presName="connTx" presStyleLbl="parChTrans1D3" presStyleIdx="0" presStyleCnt="7"/>
      <dgm:spPr/>
      <dgm:t>
        <a:bodyPr/>
        <a:lstStyle/>
        <a:p>
          <a:endParaRPr lang="en-US"/>
        </a:p>
      </dgm:t>
    </dgm:pt>
    <dgm:pt modelId="{5F859596-B560-4159-8909-2DDEA1A6726E}" type="pres">
      <dgm:prSet presAssocID="{6A4C6E47-BFA0-459A-97E7-3FE90FFCD04D}" presName="root2" presStyleCnt="0"/>
      <dgm:spPr/>
    </dgm:pt>
    <dgm:pt modelId="{B7E30922-449E-44A7-AAD5-605BD0A64923}" type="pres">
      <dgm:prSet presAssocID="{6A4C6E47-BFA0-459A-97E7-3FE90FFCD04D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EB77B-445C-4319-8C4A-650ED41866B3}" type="pres">
      <dgm:prSet presAssocID="{6A4C6E47-BFA0-459A-97E7-3FE90FFCD04D}" presName="level3hierChild" presStyleCnt="0"/>
      <dgm:spPr/>
    </dgm:pt>
    <dgm:pt modelId="{0DDF345D-E412-4F9C-900C-77004F73C224}" type="pres">
      <dgm:prSet presAssocID="{5AD6F596-8EE5-4735-89D8-74DAF1A65E04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31266451-1F48-4737-9496-29DB7D60E06D}" type="pres">
      <dgm:prSet presAssocID="{5AD6F596-8EE5-4735-89D8-74DAF1A65E04}" presName="connTx" presStyleLbl="parChTrans1D4" presStyleIdx="0" presStyleCnt="2"/>
      <dgm:spPr/>
      <dgm:t>
        <a:bodyPr/>
        <a:lstStyle/>
        <a:p>
          <a:endParaRPr lang="en-US"/>
        </a:p>
      </dgm:t>
    </dgm:pt>
    <dgm:pt modelId="{D3D8C4D0-E3D5-411B-95D5-24E7229725AB}" type="pres">
      <dgm:prSet presAssocID="{8FDDE632-D907-4AFE-8CAC-DB2140F10121}" presName="root2" presStyleCnt="0"/>
      <dgm:spPr/>
    </dgm:pt>
    <dgm:pt modelId="{60B93867-F48A-4745-B1AA-4CD80493E74F}" type="pres">
      <dgm:prSet presAssocID="{8FDDE632-D907-4AFE-8CAC-DB2140F10121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B3DCF6-7C63-4E93-8EE2-E673D72D7D35}" type="pres">
      <dgm:prSet presAssocID="{8FDDE632-D907-4AFE-8CAC-DB2140F10121}" presName="level3hierChild" presStyleCnt="0"/>
      <dgm:spPr/>
    </dgm:pt>
    <dgm:pt modelId="{3108F555-B901-4908-BFEF-9945A5C102D4}" type="pres">
      <dgm:prSet presAssocID="{4CF71088-3595-4B10-809B-510BB833C208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017D0A93-FB91-4119-AA62-38D69AC6C036}" type="pres">
      <dgm:prSet presAssocID="{4CF71088-3595-4B10-809B-510BB833C208}" presName="connTx" presStyleLbl="parChTrans1D4" presStyleIdx="1" presStyleCnt="2"/>
      <dgm:spPr/>
      <dgm:t>
        <a:bodyPr/>
        <a:lstStyle/>
        <a:p>
          <a:endParaRPr lang="en-US"/>
        </a:p>
      </dgm:t>
    </dgm:pt>
    <dgm:pt modelId="{18DAE8CF-286E-499F-872E-81F44A37E99E}" type="pres">
      <dgm:prSet presAssocID="{FFED8284-E914-4966-8EC3-20E0C576A9D9}" presName="root2" presStyleCnt="0"/>
      <dgm:spPr/>
    </dgm:pt>
    <dgm:pt modelId="{7D4E574B-3772-4EE1-AEE7-A196349C169F}" type="pres">
      <dgm:prSet presAssocID="{FFED8284-E914-4966-8EC3-20E0C576A9D9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D19BBD-695F-4E3C-9EC2-19B9CE6CB6A8}" type="pres">
      <dgm:prSet presAssocID="{FFED8284-E914-4966-8EC3-20E0C576A9D9}" presName="level3hierChild" presStyleCnt="0"/>
      <dgm:spPr/>
    </dgm:pt>
    <dgm:pt modelId="{AE3411EA-8230-459F-9E8F-095CBFF857F5}" type="pres">
      <dgm:prSet presAssocID="{D7E525D3-A9D8-4002-86B4-A9AE94903D55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AE9C5B5F-F6DC-4C43-A7B7-761645F28455}" type="pres">
      <dgm:prSet presAssocID="{D7E525D3-A9D8-4002-86B4-A9AE94903D55}" presName="connTx" presStyleLbl="parChTrans1D3" presStyleIdx="1" presStyleCnt="7"/>
      <dgm:spPr/>
      <dgm:t>
        <a:bodyPr/>
        <a:lstStyle/>
        <a:p>
          <a:endParaRPr lang="en-US"/>
        </a:p>
      </dgm:t>
    </dgm:pt>
    <dgm:pt modelId="{D6F058EF-D72E-4573-B14D-520745CE9A0A}" type="pres">
      <dgm:prSet presAssocID="{3BD8CE95-3054-4D86-854E-7657320DA2A1}" presName="root2" presStyleCnt="0"/>
      <dgm:spPr/>
    </dgm:pt>
    <dgm:pt modelId="{DB16EE18-C075-4C3E-ABA6-4AD794BD6E91}" type="pres">
      <dgm:prSet presAssocID="{3BD8CE95-3054-4D86-854E-7657320DA2A1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2F043-809C-479B-BB27-732FB5B4A9DD}" type="pres">
      <dgm:prSet presAssocID="{3BD8CE95-3054-4D86-854E-7657320DA2A1}" presName="level3hierChild" presStyleCnt="0"/>
      <dgm:spPr/>
    </dgm:pt>
    <dgm:pt modelId="{86CE1676-C69A-4970-89EC-572DFCE6698B}" type="pres">
      <dgm:prSet presAssocID="{17F47567-1496-473C-B52A-3E73FE5315F9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0568F347-C1CC-4D83-BA16-C7AF334C1AE4}" type="pres">
      <dgm:prSet presAssocID="{17F47567-1496-473C-B52A-3E73FE5315F9}" presName="connTx" presStyleLbl="parChTrans1D3" presStyleIdx="2" presStyleCnt="7"/>
      <dgm:spPr/>
      <dgm:t>
        <a:bodyPr/>
        <a:lstStyle/>
        <a:p>
          <a:endParaRPr lang="en-US"/>
        </a:p>
      </dgm:t>
    </dgm:pt>
    <dgm:pt modelId="{91FECF32-E554-4841-A84C-8273FAD764FD}" type="pres">
      <dgm:prSet presAssocID="{4648E5FC-3B84-4479-AA48-6E2222EDC892}" presName="root2" presStyleCnt="0"/>
      <dgm:spPr/>
    </dgm:pt>
    <dgm:pt modelId="{11B53491-B580-45B6-B071-EC516CD1648C}" type="pres">
      <dgm:prSet presAssocID="{4648E5FC-3B84-4479-AA48-6E2222EDC892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80E6A7-6306-4F33-A781-72195CD6D791}" type="pres">
      <dgm:prSet presAssocID="{4648E5FC-3B84-4479-AA48-6E2222EDC892}" presName="level3hierChild" presStyleCnt="0"/>
      <dgm:spPr/>
    </dgm:pt>
    <dgm:pt modelId="{BC4C4DFC-C3E0-4FD2-99FE-D0814F5C818C}" type="pres">
      <dgm:prSet presAssocID="{3B1A05AC-F1C0-469D-B659-9E26C24CB2C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B93DCD9-062A-4465-9EBD-14BD4FAC608F}" type="pres">
      <dgm:prSet presAssocID="{3B1A05AC-F1C0-469D-B659-9E26C24CB2C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F4F752E-5822-4974-B076-B36E25F94D58}" type="pres">
      <dgm:prSet presAssocID="{488EDC9C-AED4-40B9-8DB7-B4AFC3B3CD20}" presName="root2" presStyleCnt="0"/>
      <dgm:spPr/>
    </dgm:pt>
    <dgm:pt modelId="{3DB2C19E-DC07-45FC-93A3-C082CFF91659}" type="pres">
      <dgm:prSet presAssocID="{488EDC9C-AED4-40B9-8DB7-B4AFC3B3CD2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EAED4-A019-40C0-BCC9-4E611DE6E0B5}" type="pres">
      <dgm:prSet presAssocID="{488EDC9C-AED4-40B9-8DB7-B4AFC3B3CD20}" presName="level3hierChild" presStyleCnt="0"/>
      <dgm:spPr/>
    </dgm:pt>
    <dgm:pt modelId="{BC107EB4-DA07-4AD9-BFAB-FAA7E17AFD44}" type="pres">
      <dgm:prSet presAssocID="{76F6CE7B-9937-4C1F-AB65-399DE0783A03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683CC56A-EE4A-43CA-9FCE-54A566BA699E}" type="pres">
      <dgm:prSet presAssocID="{76F6CE7B-9937-4C1F-AB65-399DE0783A03}" presName="connTx" presStyleLbl="parChTrans1D3" presStyleIdx="3" presStyleCnt="7"/>
      <dgm:spPr/>
      <dgm:t>
        <a:bodyPr/>
        <a:lstStyle/>
        <a:p>
          <a:endParaRPr lang="en-US"/>
        </a:p>
      </dgm:t>
    </dgm:pt>
    <dgm:pt modelId="{CFAAE43E-19A1-424C-86F1-A0A9B50AA452}" type="pres">
      <dgm:prSet presAssocID="{C7CFDF99-0CA5-4AF7-A104-8A9D990E761F}" presName="root2" presStyleCnt="0"/>
      <dgm:spPr/>
    </dgm:pt>
    <dgm:pt modelId="{A31C2172-31F8-4FAD-8A5F-EBAD1612376E}" type="pres">
      <dgm:prSet presAssocID="{C7CFDF99-0CA5-4AF7-A104-8A9D990E761F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A294D9-78F6-422A-B354-E430A883C847}" type="pres">
      <dgm:prSet presAssocID="{C7CFDF99-0CA5-4AF7-A104-8A9D990E761F}" presName="level3hierChild" presStyleCnt="0"/>
      <dgm:spPr/>
    </dgm:pt>
    <dgm:pt modelId="{6414AFC8-6937-4CD5-AB30-78B5094E4BBA}" type="pres">
      <dgm:prSet presAssocID="{65C32240-C705-4307-A712-1AE331C34C45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E43803AE-015A-403F-B7FC-BF07385D015E}" type="pres">
      <dgm:prSet presAssocID="{65C32240-C705-4307-A712-1AE331C34C45}" presName="connTx" presStyleLbl="parChTrans1D3" presStyleIdx="4" presStyleCnt="7"/>
      <dgm:spPr/>
      <dgm:t>
        <a:bodyPr/>
        <a:lstStyle/>
        <a:p>
          <a:endParaRPr lang="en-US"/>
        </a:p>
      </dgm:t>
    </dgm:pt>
    <dgm:pt modelId="{41915931-C453-43C5-AC20-8625A0DF299D}" type="pres">
      <dgm:prSet presAssocID="{67BB23EB-74A3-47D0-A25C-289AAFD36449}" presName="root2" presStyleCnt="0"/>
      <dgm:spPr/>
    </dgm:pt>
    <dgm:pt modelId="{36344E06-E961-4809-BC21-0DEA3AD47949}" type="pres">
      <dgm:prSet presAssocID="{67BB23EB-74A3-47D0-A25C-289AAFD36449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69C1AE-8FDB-4C26-8E8D-48418C64A294}" type="pres">
      <dgm:prSet presAssocID="{67BB23EB-74A3-47D0-A25C-289AAFD36449}" presName="level3hierChild" presStyleCnt="0"/>
      <dgm:spPr/>
    </dgm:pt>
    <dgm:pt modelId="{CB6F0B2A-2B5C-48EB-B266-FF6EF5DC50D0}" type="pres">
      <dgm:prSet presAssocID="{1A0F7468-F422-4D2B-A536-DF5834F435C2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0061427D-BDDD-4304-BC39-4B3DE0DEEFD2}" type="pres">
      <dgm:prSet presAssocID="{1A0F7468-F422-4D2B-A536-DF5834F435C2}" presName="connTx" presStyleLbl="parChTrans1D3" presStyleIdx="5" presStyleCnt="7"/>
      <dgm:spPr/>
      <dgm:t>
        <a:bodyPr/>
        <a:lstStyle/>
        <a:p>
          <a:endParaRPr lang="en-US"/>
        </a:p>
      </dgm:t>
    </dgm:pt>
    <dgm:pt modelId="{9D090EE9-3BA5-47A2-AEA6-31E3B273A036}" type="pres">
      <dgm:prSet presAssocID="{A1CF51AB-55F7-4859-8D51-C1C000BADEBF}" presName="root2" presStyleCnt="0"/>
      <dgm:spPr/>
    </dgm:pt>
    <dgm:pt modelId="{E4CC0218-3EDE-4CA9-8B85-9C1A7EF458D0}" type="pres">
      <dgm:prSet presAssocID="{A1CF51AB-55F7-4859-8D51-C1C000BADEBF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EA58AC-3D57-446E-BF71-0D61CF348BA1}" type="pres">
      <dgm:prSet presAssocID="{A1CF51AB-55F7-4859-8D51-C1C000BADEBF}" presName="level3hierChild" presStyleCnt="0"/>
      <dgm:spPr/>
    </dgm:pt>
    <dgm:pt modelId="{78C5934A-EBE5-4382-83BF-66C52E6F22AF}" type="pres">
      <dgm:prSet presAssocID="{356CA4EC-2659-4A36-BE33-BF2974CD3BFB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30FEF69F-6565-4F96-B5D6-9253F4F4B25B}" type="pres">
      <dgm:prSet presAssocID="{356CA4EC-2659-4A36-BE33-BF2974CD3BFB}" presName="connTx" presStyleLbl="parChTrans1D3" presStyleIdx="6" presStyleCnt="7"/>
      <dgm:spPr/>
      <dgm:t>
        <a:bodyPr/>
        <a:lstStyle/>
        <a:p>
          <a:endParaRPr lang="en-US"/>
        </a:p>
      </dgm:t>
    </dgm:pt>
    <dgm:pt modelId="{AC74DAD0-AC65-4E15-B44E-D1CAABCAFC8C}" type="pres">
      <dgm:prSet presAssocID="{37ED5A25-D433-4B69-A247-215B1B027064}" presName="root2" presStyleCnt="0"/>
      <dgm:spPr/>
    </dgm:pt>
    <dgm:pt modelId="{62153636-991E-4FCC-A5BD-3EC2CB03825C}" type="pres">
      <dgm:prSet presAssocID="{37ED5A25-D433-4B69-A247-215B1B027064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D8B930-28FC-4ECF-BB17-75B7C459629B}" type="pres">
      <dgm:prSet presAssocID="{37ED5A25-D433-4B69-A247-215B1B027064}" presName="level3hierChild" presStyleCnt="0"/>
      <dgm:spPr/>
    </dgm:pt>
  </dgm:ptLst>
  <dgm:cxnLst>
    <dgm:cxn modelId="{97A1919E-2DF5-4BA6-81A9-2E2E5A4062EB}" type="presOf" srcId="{65C32240-C705-4307-A712-1AE331C34C45}" destId="{6414AFC8-6937-4CD5-AB30-78B5094E4BBA}" srcOrd="0" destOrd="0" presId="urn:microsoft.com/office/officeart/2008/layout/HorizontalMultiLevelHierarchy"/>
    <dgm:cxn modelId="{A0BA45A1-FBEA-4D57-8983-63979C476EC2}" type="presOf" srcId="{488EDC9C-AED4-40B9-8DB7-B4AFC3B3CD20}" destId="{3DB2C19E-DC07-45FC-93A3-C082CFF91659}" srcOrd="0" destOrd="0" presId="urn:microsoft.com/office/officeart/2008/layout/HorizontalMultiLevelHierarchy"/>
    <dgm:cxn modelId="{25D67C51-F415-49ED-94F8-8F4FAC886309}" srcId="{488EDC9C-AED4-40B9-8DB7-B4AFC3B3CD20}" destId="{67BB23EB-74A3-47D0-A25C-289AAFD36449}" srcOrd="1" destOrd="0" parTransId="{65C32240-C705-4307-A712-1AE331C34C45}" sibTransId="{C97B8C53-4397-4FAB-A68E-D8BAD86F1646}"/>
    <dgm:cxn modelId="{43A92EFB-7E4D-444D-B9D0-99D9C351FF19}" srcId="{AEAFB331-7A0E-47A5-B806-A226C138EF0A}" destId="{6A4C6E47-BFA0-459A-97E7-3FE90FFCD04D}" srcOrd="0" destOrd="0" parTransId="{0C820059-16B3-4917-8B38-A1912C2A5AEB}" sibTransId="{B118B4AB-9DE9-44F3-8643-5B4D318E69B6}"/>
    <dgm:cxn modelId="{E93BEB81-3A81-4030-BA60-E9846286FB8D}" type="presOf" srcId="{6A4C6E47-BFA0-459A-97E7-3FE90FFCD04D}" destId="{B7E30922-449E-44A7-AAD5-605BD0A64923}" srcOrd="0" destOrd="0" presId="urn:microsoft.com/office/officeart/2008/layout/HorizontalMultiLevelHierarchy"/>
    <dgm:cxn modelId="{1A34F036-3C92-4FA5-94DE-715F1BBF1AED}" type="presOf" srcId="{67BB23EB-74A3-47D0-A25C-289AAFD36449}" destId="{36344E06-E961-4809-BC21-0DEA3AD47949}" srcOrd="0" destOrd="0" presId="urn:microsoft.com/office/officeart/2008/layout/HorizontalMultiLevelHierarchy"/>
    <dgm:cxn modelId="{345C034B-C625-47FD-8D81-08957AF5E099}" type="presOf" srcId="{356CA4EC-2659-4A36-BE33-BF2974CD3BFB}" destId="{30FEF69F-6565-4F96-B5D6-9253F4F4B25B}" srcOrd="1" destOrd="0" presId="urn:microsoft.com/office/officeart/2008/layout/HorizontalMultiLevelHierarchy"/>
    <dgm:cxn modelId="{7F54EC30-51E0-43BD-8632-EB858BC8B30A}" srcId="{488EDC9C-AED4-40B9-8DB7-B4AFC3B3CD20}" destId="{37ED5A25-D433-4B69-A247-215B1B027064}" srcOrd="3" destOrd="0" parTransId="{356CA4EC-2659-4A36-BE33-BF2974CD3BFB}" sibTransId="{FF71471D-934D-4CA5-97A6-739232F26A45}"/>
    <dgm:cxn modelId="{1D46F25F-13A7-4967-AE78-E040D7BE8ADE}" type="presOf" srcId="{0C820059-16B3-4917-8B38-A1912C2A5AEB}" destId="{D200D1D3-8DEF-443D-B963-718EA7B2ADF9}" srcOrd="1" destOrd="0" presId="urn:microsoft.com/office/officeart/2008/layout/HorizontalMultiLevelHierarchy"/>
    <dgm:cxn modelId="{0EDF6970-CB33-40E5-89AB-1CDD600119AA}" type="presOf" srcId="{41B441EC-BCC9-4283-B754-2717D8F043B6}" destId="{A471D9E4-34E4-49A2-BFF1-9E36F17603B8}" srcOrd="0" destOrd="0" presId="urn:microsoft.com/office/officeart/2008/layout/HorizontalMultiLevelHierarchy"/>
    <dgm:cxn modelId="{354F4673-6859-4FB2-A68B-7C14F3AB3E88}" type="presOf" srcId="{76F6CE7B-9937-4C1F-AB65-399DE0783A03}" destId="{BC107EB4-DA07-4AD9-BFAB-FAA7E17AFD44}" srcOrd="0" destOrd="0" presId="urn:microsoft.com/office/officeart/2008/layout/HorizontalMultiLevelHierarchy"/>
    <dgm:cxn modelId="{4C755C94-6322-4868-8A30-72E6CA14FB24}" type="presOf" srcId="{17F47567-1496-473C-B52A-3E73FE5315F9}" destId="{86CE1676-C69A-4970-89EC-572DFCE6698B}" srcOrd="0" destOrd="0" presId="urn:microsoft.com/office/officeart/2008/layout/HorizontalMultiLevelHierarchy"/>
    <dgm:cxn modelId="{684196D5-9D24-4790-90BA-324B7986CEE2}" type="presOf" srcId="{17F47567-1496-473C-B52A-3E73FE5315F9}" destId="{0568F347-C1CC-4D83-BA16-C7AF334C1AE4}" srcOrd="1" destOrd="0" presId="urn:microsoft.com/office/officeart/2008/layout/HorizontalMultiLevelHierarchy"/>
    <dgm:cxn modelId="{4487E26B-5D8F-4BA1-BBE5-22AB65F3BBFF}" srcId="{AEAFB331-7A0E-47A5-B806-A226C138EF0A}" destId="{3BD8CE95-3054-4D86-854E-7657320DA2A1}" srcOrd="1" destOrd="0" parTransId="{D7E525D3-A9D8-4002-86B4-A9AE94903D55}" sibTransId="{23736D64-C568-42E4-85A2-F29F84E2B077}"/>
    <dgm:cxn modelId="{DDC31695-9D78-4F22-87FB-6053E1CAF5CA}" type="presOf" srcId="{AEAFB331-7A0E-47A5-B806-A226C138EF0A}" destId="{60CC0BCF-F10F-4916-B123-00D3BFAAF554}" srcOrd="0" destOrd="0" presId="urn:microsoft.com/office/officeart/2008/layout/HorizontalMultiLevelHierarchy"/>
    <dgm:cxn modelId="{D9E12605-94FE-495A-8774-D27AF3186CDE}" type="presOf" srcId="{1A0F7468-F422-4D2B-A536-DF5834F435C2}" destId="{CB6F0B2A-2B5C-48EB-B266-FF6EF5DC50D0}" srcOrd="0" destOrd="0" presId="urn:microsoft.com/office/officeart/2008/layout/HorizontalMultiLevelHierarchy"/>
    <dgm:cxn modelId="{F3D910C3-C65E-4BE9-B184-7909ADD801AA}" type="presOf" srcId="{4648E5FC-3B84-4479-AA48-6E2222EDC892}" destId="{11B53491-B580-45B6-B071-EC516CD1648C}" srcOrd="0" destOrd="0" presId="urn:microsoft.com/office/officeart/2008/layout/HorizontalMultiLevelHierarchy"/>
    <dgm:cxn modelId="{07A9057E-65D9-41E5-8EB2-B58EA63C2444}" type="presOf" srcId="{65C32240-C705-4307-A712-1AE331C34C45}" destId="{E43803AE-015A-403F-B7FC-BF07385D015E}" srcOrd="1" destOrd="0" presId="urn:microsoft.com/office/officeart/2008/layout/HorizontalMultiLevelHierarchy"/>
    <dgm:cxn modelId="{82B52EB0-A34A-4DD3-BF81-227448A42135}" srcId="{AEAFB331-7A0E-47A5-B806-A226C138EF0A}" destId="{4648E5FC-3B84-4479-AA48-6E2222EDC892}" srcOrd="2" destOrd="0" parTransId="{17F47567-1496-473C-B52A-3E73FE5315F9}" sibTransId="{3FE07B64-F118-49F7-8C90-339967F0160F}"/>
    <dgm:cxn modelId="{7694EA5A-9D7A-4B53-B52C-B8EAA0C8CF57}" type="presOf" srcId="{4CF71088-3595-4B10-809B-510BB833C208}" destId="{3108F555-B901-4908-BFEF-9945A5C102D4}" srcOrd="0" destOrd="0" presId="urn:microsoft.com/office/officeart/2008/layout/HorizontalMultiLevelHierarchy"/>
    <dgm:cxn modelId="{AEF39390-28C6-4EE9-BECB-8D5FAFE0A1E8}" srcId="{6A4C6E47-BFA0-459A-97E7-3FE90FFCD04D}" destId="{FFED8284-E914-4966-8EC3-20E0C576A9D9}" srcOrd="1" destOrd="0" parTransId="{4CF71088-3595-4B10-809B-510BB833C208}" sibTransId="{CB43AD72-51A0-45F9-BF09-C1BA1C02F464}"/>
    <dgm:cxn modelId="{54225AE6-189B-40B9-8578-EE63AF94049B}" type="presOf" srcId="{5AD6F596-8EE5-4735-89D8-74DAF1A65E04}" destId="{0DDF345D-E412-4F9C-900C-77004F73C224}" srcOrd="0" destOrd="0" presId="urn:microsoft.com/office/officeart/2008/layout/HorizontalMultiLevelHierarchy"/>
    <dgm:cxn modelId="{B9C7CCF4-71D9-49F5-8CCA-B9CCE5457C87}" type="presOf" srcId="{A1CF51AB-55F7-4859-8D51-C1C000BADEBF}" destId="{E4CC0218-3EDE-4CA9-8B85-9C1A7EF458D0}" srcOrd="0" destOrd="0" presId="urn:microsoft.com/office/officeart/2008/layout/HorizontalMultiLevelHierarchy"/>
    <dgm:cxn modelId="{F3D7794E-91DA-4FA5-A2C1-6E79F7DF3686}" type="presOf" srcId="{97DD0FCB-AC2F-4B2E-ABE3-9CFD0E2CADAF}" destId="{A3248ED8-FFD6-4084-8302-0C72DE748C2F}" srcOrd="0" destOrd="0" presId="urn:microsoft.com/office/officeart/2008/layout/HorizontalMultiLevelHierarchy"/>
    <dgm:cxn modelId="{50D2D247-A050-4D78-8C8A-AFFD97EAD097}" srcId="{41B441EC-BCC9-4283-B754-2717D8F043B6}" destId="{488EDC9C-AED4-40B9-8DB7-B4AFC3B3CD20}" srcOrd="1" destOrd="0" parTransId="{3B1A05AC-F1C0-469D-B659-9E26C24CB2CD}" sibTransId="{84CEDA83-C248-4C5D-A55A-43B34970B8E5}"/>
    <dgm:cxn modelId="{53401A1B-B97F-426A-A3E2-44C76518CA19}" type="presOf" srcId="{D7E525D3-A9D8-4002-86B4-A9AE94903D55}" destId="{AE3411EA-8230-459F-9E8F-095CBFF857F5}" srcOrd="0" destOrd="0" presId="urn:microsoft.com/office/officeart/2008/layout/HorizontalMultiLevelHierarchy"/>
    <dgm:cxn modelId="{67D3FAFE-33A8-4D66-BAC7-352F90E41200}" type="presOf" srcId="{76F6CE7B-9937-4C1F-AB65-399DE0783A03}" destId="{683CC56A-EE4A-43CA-9FCE-54A566BA699E}" srcOrd="1" destOrd="0" presId="urn:microsoft.com/office/officeart/2008/layout/HorizontalMultiLevelHierarchy"/>
    <dgm:cxn modelId="{9585CE3B-BB78-45F3-9728-12B963FD3D24}" type="presOf" srcId="{4CF71088-3595-4B10-809B-510BB833C208}" destId="{017D0A93-FB91-4119-AA62-38D69AC6C036}" srcOrd="1" destOrd="0" presId="urn:microsoft.com/office/officeart/2008/layout/HorizontalMultiLevelHierarchy"/>
    <dgm:cxn modelId="{2D944F1C-32E1-47D2-A5D2-7135970B55C9}" type="presOf" srcId="{3B1A05AC-F1C0-469D-B659-9E26C24CB2CD}" destId="{7B93DCD9-062A-4465-9EBD-14BD4FAC608F}" srcOrd="1" destOrd="0" presId="urn:microsoft.com/office/officeart/2008/layout/HorizontalMultiLevelHierarchy"/>
    <dgm:cxn modelId="{C1502C5C-80CF-4E53-88EE-59569DBDCAB8}" type="presOf" srcId="{0C820059-16B3-4917-8B38-A1912C2A5AEB}" destId="{FE191E20-8725-4ECF-8DD9-70F9CAFB4A39}" srcOrd="0" destOrd="0" presId="urn:microsoft.com/office/officeart/2008/layout/HorizontalMultiLevelHierarchy"/>
    <dgm:cxn modelId="{AD969D92-B7C1-40AD-B822-46710EFE3137}" type="presOf" srcId="{5AD6F596-8EE5-4735-89D8-74DAF1A65E04}" destId="{31266451-1F48-4737-9496-29DB7D60E06D}" srcOrd="1" destOrd="0" presId="urn:microsoft.com/office/officeart/2008/layout/HorizontalMultiLevelHierarchy"/>
    <dgm:cxn modelId="{C0B72E2D-A4E2-4C9B-811E-464986A22797}" srcId="{6A4C6E47-BFA0-459A-97E7-3FE90FFCD04D}" destId="{8FDDE632-D907-4AFE-8CAC-DB2140F10121}" srcOrd="0" destOrd="0" parTransId="{5AD6F596-8EE5-4735-89D8-74DAF1A65E04}" sibTransId="{97BF973F-17B4-418E-948B-7F135421F354}"/>
    <dgm:cxn modelId="{AF797EAB-58EF-449A-AFF8-BC75C53F68AE}" type="presOf" srcId="{C7CFDF99-0CA5-4AF7-A104-8A9D990E761F}" destId="{A31C2172-31F8-4FAD-8A5F-EBAD1612376E}" srcOrd="0" destOrd="0" presId="urn:microsoft.com/office/officeart/2008/layout/HorizontalMultiLevelHierarchy"/>
    <dgm:cxn modelId="{48A7D23B-9000-4C5F-AE47-22B7A445AEA5}" type="presOf" srcId="{22237A9E-10C6-410A-9F2E-F1208054E7BC}" destId="{0F868036-9BD4-4481-AF98-98F0DBB731EF}" srcOrd="0" destOrd="0" presId="urn:microsoft.com/office/officeart/2008/layout/HorizontalMultiLevelHierarchy"/>
    <dgm:cxn modelId="{5AA2F057-551E-4B49-81EF-2E156C467BC9}" type="presOf" srcId="{D7E525D3-A9D8-4002-86B4-A9AE94903D55}" destId="{AE9C5B5F-F6DC-4C43-A7B7-761645F28455}" srcOrd="1" destOrd="0" presId="urn:microsoft.com/office/officeart/2008/layout/HorizontalMultiLevelHierarchy"/>
    <dgm:cxn modelId="{9FCB7FFA-4445-44D7-BEA1-42D7C37B74E0}" srcId="{97DD0FCB-AC2F-4B2E-ABE3-9CFD0E2CADAF}" destId="{41B441EC-BCC9-4283-B754-2717D8F043B6}" srcOrd="0" destOrd="0" parTransId="{64C6FEAA-9C25-4516-99E2-0C04ED3F311D}" sibTransId="{0E32DC8B-A6FF-438E-B844-97AD8411110C}"/>
    <dgm:cxn modelId="{F314F77D-9B2C-4E86-9D74-09B62E0F43D9}" type="presOf" srcId="{356CA4EC-2659-4A36-BE33-BF2974CD3BFB}" destId="{78C5934A-EBE5-4382-83BF-66C52E6F22AF}" srcOrd="0" destOrd="0" presId="urn:microsoft.com/office/officeart/2008/layout/HorizontalMultiLevelHierarchy"/>
    <dgm:cxn modelId="{96FCFA03-1FD8-440C-B9C3-9209DFDF6C0B}" type="presOf" srcId="{FFED8284-E914-4966-8EC3-20E0C576A9D9}" destId="{7D4E574B-3772-4EE1-AEE7-A196349C169F}" srcOrd="0" destOrd="0" presId="urn:microsoft.com/office/officeart/2008/layout/HorizontalMultiLevelHierarchy"/>
    <dgm:cxn modelId="{D420D7A0-96B3-4301-8158-6D553290CF9E}" type="presOf" srcId="{8FDDE632-D907-4AFE-8CAC-DB2140F10121}" destId="{60B93867-F48A-4745-B1AA-4CD80493E74F}" srcOrd="0" destOrd="0" presId="urn:microsoft.com/office/officeart/2008/layout/HorizontalMultiLevelHierarchy"/>
    <dgm:cxn modelId="{03455726-96A0-46C6-A7AB-15C7889EA239}" srcId="{488EDC9C-AED4-40B9-8DB7-B4AFC3B3CD20}" destId="{A1CF51AB-55F7-4859-8D51-C1C000BADEBF}" srcOrd="2" destOrd="0" parTransId="{1A0F7468-F422-4D2B-A536-DF5834F435C2}" sibTransId="{85BB5DED-9179-4456-B53D-33CB1F128350}"/>
    <dgm:cxn modelId="{95A7B7B6-3C8F-4CB7-9069-9532B6471788}" type="presOf" srcId="{22237A9E-10C6-410A-9F2E-F1208054E7BC}" destId="{3E6A3046-F512-4A07-9C3A-DB501E45BA37}" srcOrd="1" destOrd="0" presId="urn:microsoft.com/office/officeart/2008/layout/HorizontalMultiLevelHierarchy"/>
    <dgm:cxn modelId="{46E010DC-39FB-46C7-AFBA-2C3FBFA66FA2}" type="presOf" srcId="{37ED5A25-D433-4B69-A247-215B1B027064}" destId="{62153636-991E-4FCC-A5BD-3EC2CB03825C}" srcOrd="0" destOrd="0" presId="urn:microsoft.com/office/officeart/2008/layout/HorizontalMultiLevelHierarchy"/>
    <dgm:cxn modelId="{1F150FA5-E3E8-4CC3-A8F0-C317F58C213B}" srcId="{41B441EC-BCC9-4283-B754-2717D8F043B6}" destId="{AEAFB331-7A0E-47A5-B806-A226C138EF0A}" srcOrd="0" destOrd="0" parTransId="{22237A9E-10C6-410A-9F2E-F1208054E7BC}" sibTransId="{2124C370-2661-46D4-9653-33CC81B2D3F5}"/>
    <dgm:cxn modelId="{0B3F3751-8036-453D-A608-626871FEF615}" srcId="{488EDC9C-AED4-40B9-8DB7-B4AFC3B3CD20}" destId="{C7CFDF99-0CA5-4AF7-A104-8A9D990E761F}" srcOrd="0" destOrd="0" parTransId="{76F6CE7B-9937-4C1F-AB65-399DE0783A03}" sibTransId="{1AFD0405-A14A-4519-971D-813B494C8324}"/>
    <dgm:cxn modelId="{A5ECA2FD-5905-4814-B2FD-C12F45CCB077}" type="presOf" srcId="{3B1A05AC-F1C0-469D-B659-9E26C24CB2CD}" destId="{BC4C4DFC-C3E0-4FD2-99FE-D0814F5C818C}" srcOrd="0" destOrd="0" presId="urn:microsoft.com/office/officeart/2008/layout/HorizontalMultiLevelHierarchy"/>
    <dgm:cxn modelId="{EF5A634C-3327-48CD-987E-95834B02F1E7}" type="presOf" srcId="{3BD8CE95-3054-4D86-854E-7657320DA2A1}" destId="{DB16EE18-C075-4C3E-ABA6-4AD794BD6E91}" srcOrd="0" destOrd="0" presId="urn:microsoft.com/office/officeart/2008/layout/HorizontalMultiLevelHierarchy"/>
    <dgm:cxn modelId="{C6ECA30F-9457-41AB-82FD-6D545C59A58A}" type="presOf" srcId="{1A0F7468-F422-4D2B-A536-DF5834F435C2}" destId="{0061427D-BDDD-4304-BC39-4B3DE0DEEFD2}" srcOrd="1" destOrd="0" presId="urn:microsoft.com/office/officeart/2008/layout/HorizontalMultiLevelHierarchy"/>
    <dgm:cxn modelId="{480C5BEC-7D2F-44F1-AF5B-B9FBB70931BD}" type="presParOf" srcId="{A3248ED8-FFD6-4084-8302-0C72DE748C2F}" destId="{D1237D18-3A1B-4CF7-A09A-810C5AAEF92E}" srcOrd="0" destOrd="0" presId="urn:microsoft.com/office/officeart/2008/layout/HorizontalMultiLevelHierarchy"/>
    <dgm:cxn modelId="{280166CF-E82B-448F-ACAD-5D2A4BF39FDF}" type="presParOf" srcId="{D1237D18-3A1B-4CF7-A09A-810C5AAEF92E}" destId="{A471D9E4-34E4-49A2-BFF1-9E36F17603B8}" srcOrd="0" destOrd="0" presId="urn:microsoft.com/office/officeart/2008/layout/HorizontalMultiLevelHierarchy"/>
    <dgm:cxn modelId="{0E654101-DEFE-46AF-859F-F0F7FE78BEE5}" type="presParOf" srcId="{D1237D18-3A1B-4CF7-A09A-810C5AAEF92E}" destId="{1C146139-3BF6-4487-9648-4C9A59474BA9}" srcOrd="1" destOrd="0" presId="urn:microsoft.com/office/officeart/2008/layout/HorizontalMultiLevelHierarchy"/>
    <dgm:cxn modelId="{4D3A111F-FE55-43CD-900A-19A38111D2D7}" type="presParOf" srcId="{1C146139-3BF6-4487-9648-4C9A59474BA9}" destId="{0F868036-9BD4-4481-AF98-98F0DBB731EF}" srcOrd="0" destOrd="0" presId="urn:microsoft.com/office/officeart/2008/layout/HorizontalMultiLevelHierarchy"/>
    <dgm:cxn modelId="{D9DFCCF4-8E88-4149-AA3E-C321AA62EDAA}" type="presParOf" srcId="{0F868036-9BD4-4481-AF98-98F0DBB731EF}" destId="{3E6A3046-F512-4A07-9C3A-DB501E45BA37}" srcOrd="0" destOrd="0" presId="urn:microsoft.com/office/officeart/2008/layout/HorizontalMultiLevelHierarchy"/>
    <dgm:cxn modelId="{45D47639-01D2-471A-8B85-DA78E6BAE3D7}" type="presParOf" srcId="{1C146139-3BF6-4487-9648-4C9A59474BA9}" destId="{9AF62BF3-EF82-4D45-9773-26810069507E}" srcOrd="1" destOrd="0" presId="urn:microsoft.com/office/officeart/2008/layout/HorizontalMultiLevelHierarchy"/>
    <dgm:cxn modelId="{B846887A-78A9-4E9C-A3BE-424D201BCD6D}" type="presParOf" srcId="{9AF62BF3-EF82-4D45-9773-26810069507E}" destId="{60CC0BCF-F10F-4916-B123-00D3BFAAF554}" srcOrd="0" destOrd="0" presId="urn:microsoft.com/office/officeart/2008/layout/HorizontalMultiLevelHierarchy"/>
    <dgm:cxn modelId="{B6790E73-8571-470B-BC40-4488AA21BA25}" type="presParOf" srcId="{9AF62BF3-EF82-4D45-9773-26810069507E}" destId="{02B0054B-B82E-4766-B9CF-938BF6B1EB5B}" srcOrd="1" destOrd="0" presId="urn:microsoft.com/office/officeart/2008/layout/HorizontalMultiLevelHierarchy"/>
    <dgm:cxn modelId="{13A52AD9-229C-4423-A8E7-04D6516C01A5}" type="presParOf" srcId="{02B0054B-B82E-4766-B9CF-938BF6B1EB5B}" destId="{FE191E20-8725-4ECF-8DD9-70F9CAFB4A39}" srcOrd="0" destOrd="0" presId="urn:microsoft.com/office/officeart/2008/layout/HorizontalMultiLevelHierarchy"/>
    <dgm:cxn modelId="{3FB59D0F-D824-40A9-A176-5B560A6B9382}" type="presParOf" srcId="{FE191E20-8725-4ECF-8DD9-70F9CAFB4A39}" destId="{D200D1D3-8DEF-443D-B963-718EA7B2ADF9}" srcOrd="0" destOrd="0" presId="urn:microsoft.com/office/officeart/2008/layout/HorizontalMultiLevelHierarchy"/>
    <dgm:cxn modelId="{9CA92503-6DBF-42C3-BE38-1F2E25689808}" type="presParOf" srcId="{02B0054B-B82E-4766-B9CF-938BF6B1EB5B}" destId="{5F859596-B560-4159-8909-2DDEA1A6726E}" srcOrd="1" destOrd="0" presId="urn:microsoft.com/office/officeart/2008/layout/HorizontalMultiLevelHierarchy"/>
    <dgm:cxn modelId="{F04C1AC5-D1F2-4DA4-A4C0-A3FE1E665A15}" type="presParOf" srcId="{5F859596-B560-4159-8909-2DDEA1A6726E}" destId="{B7E30922-449E-44A7-AAD5-605BD0A64923}" srcOrd="0" destOrd="0" presId="urn:microsoft.com/office/officeart/2008/layout/HorizontalMultiLevelHierarchy"/>
    <dgm:cxn modelId="{A9A78B38-A77C-4F17-A50A-BA5F1017E8FE}" type="presParOf" srcId="{5F859596-B560-4159-8909-2DDEA1A6726E}" destId="{63FEB77B-445C-4319-8C4A-650ED41866B3}" srcOrd="1" destOrd="0" presId="urn:microsoft.com/office/officeart/2008/layout/HorizontalMultiLevelHierarchy"/>
    <dgm:cxn modelId="{956D06C7-3E1F-45C1-82D1-117B1C4C73FD}" type="presParOf" srcId="{63FEB77B-445C-4319-8C4A-650ED41866B3}" destId="{0DDF345D-E412-4F9C-900C-77004F73C224}" srcOrd="0" destOrd="0" presId="urn:microsoft.com/office/officeart/2008/layout/HorizontalMultiLevelHierarchy"/>
    <dgm:cxn modelId="{681D4E18-C1F7-4BF0-B4D4-F1584375BACE}" type="presParOf" srcId="{0DDF345D-E412-4F9C-900C-77004F73C224}" destId="{31266451-1F48-4737-9496-29DB7D60E06D}" srcOrd="0" destOrd="0" presId="urn:microsoft.com/office/officeart/2008/layout/HorizontalMultiLevelHierarchy"/>
    <dgm:cxn modelId="{44321E39-FAE0-408A-B3EA-2BA293FE6A79}" type="presParOf" srcId="{63FEB77B-445C-4319-8C4A-650ED41866B3}" destId="{D3D8C4D0-E3D5-411B-95D5-24E7229725AB}" srcOrd="1" destOrd="0" presId="urn:microsoft.com/office/officeart/2008/layout/HorizontalMultiLevelHierarchy"/>
    <dgm:cxn modelId="{D7855EBA-A0D5-4A6D-A192-F864895E7DCD}" type="presParOf" srcId="{D3D8C4D0-E3D5-411B-95D5-24E7229725AB}" destId="{60B93867-F48A-4745-B1AA-4CD80493E74F}" srcOrd="0" destOrd="0" presId="urn:microsoft.com/office/officeart/2008/layout/HorizontalMultiLevelHierarchy"/>
    <dgm:cxn modelId="{5FFC2DFE-669D-48B5-9203-23E86912DA53}" type="presParOf" srcId="{D3D8C4D0-E3D5-411B-95D5-24E7229725AB}" destId="{6BB3DCF6-7C63-4E93-8EE2-E673D72D7D35}" srcOrd="1" destOrd="0" presId="urn:microsoft.com/office/officeart/2008/layout/HorizontalMultiLevelHierarchy"/>
    <dgm:cxn modelId="{6EA8E6ED-119A-4317-AFE3-B05A4D0E5549}" type="presParOf" srcId="{63FEB77B-445C-4319-8C4A-650ED41866B3}" destId="{3108F555-B901-4908-BFEF-9945A5C102D4}" srcOrd="2" destOrd="0" presId="urn:microsoft.com/office/officeart/2008/layout/HorizontalMultiLevelHierarchy"/>
    <dgm:cxn modelId="{94522705-3946-44D6-A341-8119E9B7F193}" type="presParOf" srcId="{3108F555-B901-4908-BFEF-9945A5C102D4}" destId="{017D0A93-FB91-4119-AA62-38D69AC6C036}" srcOrd="0" destOrd="0" presId="urn:microsoft.com/office/officeart/2008/layout/HorizontalMultiLevelHierarchy"/>
    <dgm:cxn modelId="{B2801500-469E-4B56-A906-B1AD7E8C9708}" type="presParOf" srcId="{63FEB77B-445C-4319-8C4A-650ED41866B3}" destId="{18DAE8CF-286E-499F-872E-81F44A37E99E}" srcOrd="3" destOrd="0" presId="urn:microsoft.com/office/officeart/2008/layout/HorizontalMultiLevelHierarchy"/>
    <dgm:cxn modelId="{7A7B605A-34D2-4931-9768-887137620A5E}" type="presParOf" srcId="{18DAE8CF-286E-499F-872E-81F44A37E99E}" destId="{7D4E574B-3772-4EE1-AEE7-A196349C169F}" srcOrd="0" destOrd="0" presId="urn:microsoft.com/office/officeart/2008/layout/HorizontalMultiLevelHierarchy"/>
    <dgm:cxn modelId="{68D420CF-A9C8-4095-9AE3-AFF7E9ACC3E9}" type="presParOf" srcId="{18DAE8CF-286E-499F-872E-81F44A37E99E}" destId="{48D19BBD-695F-4E3C-9EC2-19B9CE6CB6A8}" srcOrd="1" destOrd="0" presId="urn:microsoft.com/office/officeart/2008/layout/HorizontalMultiLevelHierarchy"/>
    <dgm:cxn modelId="{44350DEA-BA8F-4123-9284-778D02026FA7}" type="presParOf" srcId="{02B0054B-B82E-4766-B9CF-938BF6B1EB5B}" destId="{AE3411EA-8230-459F-9E8F-095CBFF857F5}" srcOrd="2" destOrd="0" presId="urn:microsoft.com/office/officeart/2008/layout/HorizontalMultiLevelHierarchy"/>
    <dgm:cxn modelId="{57CDF802-CD84-43CB-8DF9-1D0DB0723915}" type="presParOf" srcId="{AE3411EA-8230-459F-9E8F-095CBFF857F5}" destId="{AE9C5B5F-F6DC-4C43-A7B7-761645F28455}" srcOrd="0" destOrd="0" presId="urn:microsoft.com/office/officeart/2008/layout/HorizontalMultiLevelHierarchy"/>
    <dgm:cxn modelId="{1A95E3C0-1381-4AD3-A8BB-36382A1A3A66}" type="presParOf" srcId="{02B0054B-B82E-4766-B9CF-938BF6B1EB5B}" destId="{D6F058EF-D72E-4573-B14D-520745CE9A0A}" srcOrd="3" destOrd="0" presId="urn:microsoft.com/office/officeart/2008/layout/HorizontalMultiLevelHierarchy"/>
    <dgm:cxn modelId="{17AAFD7A-EB9E-4778-A790-E18CF09D6078}" type="presParOf" srcId="{D6F058EF-D72E-4573-B14D-520745CE9A0A}" destId="{DB16EE18-C075-4C3E-ABA6-4AD794BD6E91}" srcOrd="0" destOrd="0" presId="urn:microsoft.com/office/officeart/2008/layout/HorizontalMultiLevelHierarchy"/>
    <dgm:cxn modelId="{E1816575-40A3-45C6-A734-04F59004BC7E}" type="presParOf" srcId="{D6F058EF-D72E-4573-B14D-520745CE9A0A}" destId="{F2A2F043-809C-479B-BB27-732FB5B4A9DD}" srcOrd="1" destOrd="0" presId="urn:microsoft.com/office/officeart/2008/layout/HorizontalMultiLevelHierarchy"/>
    <dgm:cxn modelId="{42C63743-C164-4021-9D75-C7E1A58BDB17}" type="presParOf" srcId="{02B0054B-B82E-4766-B9CF-938BF6B1EB5B}" destId="{86CE1676-C69A-4970-89EC-572DFCE6698B}" srcOrd="4" destOrd="0" presId="urn:microsoft.com/office/officeart/2008/layout/HorizontalMultiLevelHierarchy"/>
    <dgm:cxn modelId="{4C00D75D-2BA9-41F2-9F43-C510E72A951E}" type="presParOf" srcId="{86CE1676-C69A-4970-89EC-572DFCE6698B}" destId="{0568F347-C1CC-4D83-BA16-C7AF334C1AE4}" srcOrd="0" destOrd="0" presId="urn:microsoft.com/office/officeart/2008/layout/HorizontalMultiLevelHierarchy"/>
    <dgm:cxn modelId="{C60FF41B-D975-40D3-A6BC-2A9F676E93BE}" type="presParOf" srcId="{02B0054B-B82E-4766-B9CF-938BF6B1EB5B}" destId="{91FECF32-E554-4841-A84C-8273FAD764FD}" srcOrd="5" destOrd="0" presId="urn:microsoft.com/office/officeart/2008/layout/HorizontalMultiLevelHierarchy"/>
    <dgm:cxn modelId="{5371CC3B-E3CE-4CA1-89F8-88F16DF0C557}" type="presParOf" srcId="{91FECF32-E554-4841-A84C-8273FAD764FD}" destId="{11B53491-B580-45B6-B071-EC516CD1648C}" srcOrd="0" destOrd="0" presId="urn:microsoft.com/office/officeart/2008/layout/HorizontalMultiLevelHierarchy"/>
    <dgm:cxn modelId="{A65D56B1-4BE4-4C60-A040-F11226DC9C0B}" type="presParOf" srcId="{91FECF32-E554-4841-A84C-8273FAD764FD}" destId="{1180E6A7-6306-4F33-A781-72195CD6D791}" srcOrd="1" destOrd="0" presId="urn:microsoft.com/office/officeart/2008/layout/HorizontalMultiLevelHierarchy"/>
    <dgm:cxn modelId="{707FD8ED-9FD7-450F-B336-EFB684C44422}" type="presParOf" srcId="{1C146139-3BF6-4487-9648-4C9A59474BA9}" destId="{BC4C4DFC-C3E0-4FD2-99FE-D0814F5C818C}" srcOrd="2" destOrd="0" presId="urn:microsoft.com/office/officeart/2008/layout/HorizontalMultiLevelHierarchy"/>
    <dgm:cxn modelId="{56236A81-B20B-4A0D-98B6-71D8850DA85D}" type="presParOf" srcId="{BC4C4DFC-C3E0-4FD2-99FE-D0814F5C818C}" destId="{7B93DCD9-062A-4465-9EBD-14BD4FAC608F}" srcOrd="0" destOrd="0" presId="urn:microsoft.com/office/officeart/2008/layout/HorizontalMultiLevelHierarchy"/>
    <dgm:cxn modelId="{E91BEDF0-659E-4A01-9730-C417CEBE009D}" type="presParOf" srcId="{1C146139-3BF6-4487-9648-4C9A59474BA9}" destId="{CF4F752E-5822-4974-B076-B36E25F94D58}" srcOrd="3" destOrd="0" presId="urn:microsoft.com/office/officeart/2008/layout/HorizontalMultiLevelHierarchy"/>
    <dgm:cxn modelId="{B6BAA9DF-8FF3-434F-B843-CBB14023461C}" type="presParOf" srcId="{CF4F752E-5822-4974-B076-B36E25F94D58}" destId="{3DB2C19E-DC07-45FC-93A3-C082CFF91659}" srcOrd="0" destOrd="0" presId="urn:microsoft.com/office/officeart/2008/layout/HorizontalMultiLevelHierarchy"/>
    <dgm:cxn modelId="{CF8A2B37-3756-4DEE-826F-620050A93477}" type="presParOf" srcId="{CF4F752E-5822-4974-B076-B36E25F94D58}" destId="{76AEAED4-A019-40C0-BCC9-4E611DE6E0B5}" srcOrd="1" destOrd="0" presId="urn:microsoft.com/office/officeart/2008/layout/HorizontalMultiLevelHierarchy"/>
    <dgm:cxn modelId="{BC0F8799-9348-4F3A-A0A5-C60F5AFADAA9}" type="presParOf" srcId="{76AEAED4-A019-40C0-BCC9-4E611DE6E0B5}" destId="{BC107EB4-DA07-4AD9-BFAB-FAA7E17AFD44}" srcOrd="0" destOrd="0" presId="urn:microsoft.com/office/officeart/2008/layout/HorizontalMultiLevelHierarchy"/>
    <dgm:cxn modelId="{245766D8-BBF1-4065-8689-6C8F9F2D1100}" type="presParOf" srcId="{BC107EB4-DA07-4AD9-BFAB-FAA7E17AFD44}" destId="{683CC56A-EE4A-43CA-9FCE-54A566BA699E}" srcOrd="0" destOrd="0" presId="urn:microsoft.com/office/officeart/2008/layout/HorizontalMultiLevelHierarchy"/>
    <dgm:cxn modelId="{B983C78E-5F61-4D66-A4A2-15E27B1396DA}" type="presParOf" srcId="{76AEAED4-A019-40C0-BCC9-4E611DE6E0B5}" destId="{CFAAE43E-19A1-424C-86F1-A0A9B50AA452}" srcOrd="1" destOrd="0" presId="urn:microsoft.com/office/officeart/2008/layout/HorizontalMultiLevelHierarchy"/>
    <dgm:cxn modelId="{9EBFA47E-7AB9-473C-A3D5-434A15FCD751}" type="presParOf" srcId="{CFAAE43E-19A1-424C-86F1-A0A9B50AA452}" destId="{A31C2172-31F8-4FAD-8A5F-EBAD1612376E}" srcOrd="0" destOrd="0" presId="urn:microsoft.com/office/officeart/2008/layout/HorizontalMultiLevelHierarchy"/>
    <dgm:cxn modelId="{C4926A4A-A99C-4DDC-BA68-229AFBCE6F01}" type="presParOf" srcId="{CFAAE43E-19A1-424C-86F1-A0A9B50AA452}" destId="{79A294D9-78F6-422A-B354-E430A883C847}" srcOrd="1" destOrd="0" presId="urn:microsoft.com/office/officeart/2008/layout/HorizontalMultiLevelHierarchy"/>
    <dgm:cxn modelId="{99487E1E-FD5B-4A2B-BE0E-75F3525A42D6}" type="presParOf" srcId="{76AEAED4-A019-40C0-BCC9-4E611DE6E0B5}" destId="{6414AFC8-6937-4CD5-AB30-78B5094E4BBA}" srcOrd="2" destOrd="0" presId="urn:microsoft.com/office/officeart/2008/layout/HorizontalMultiLevelHierarchy"/>
    <dgm:cxn modelId="{9B83F1A9-DEE3-4FD3-94B9-00CE9886C0A9}" type="presParOf" srcId="{6414AFC8-6937-4CD5-AB30-78B5094E4BBA}" destId="{E43803AE-015A-403F-B7FC-BF07385D015E}" srcOrd="0" destOrd="0" presId="urn:microsoft.com/office/officeart/2008/layout/HorizontalMultiLevelHierarchy"/>
    <dgm:cxn modelId="{ED80E867-6F82-4BD3-A362-A5BA70E60BA6}" type="presParOf" srcId="{76AEAED4-A019-40C0-BCC9-4E611DE6E0B5}" destId="{41915931-C453-43C5-AC20-8625A0DF299D}" srcOrd="3" destOrd="0" presId="urn:microsoft.com/office/officeart/2008/layout/HorizontalMultiLevelHierarchy"/>
    <dgm:cxn modelId="{EA6C00BB-95B5-4E9C-83F2-10E63B7A503B}" type="presParOf" srcId="{41915931-C453-43C5-AC20-8625A0DF299D}" destId="{36344E06-E961-4809-BC21-0DEA3AD47949}" srcOrd="0" destOrd="0" presId="urn:microsoft.com/office/officeart/2008/layout/HorizontalMultiLevelHierarchy"/>
    <dgm:cxn modelId="{1B853854-3A0D-4DF6-BBE6-330C43957144}" type="presParOf" srcId="{41915931-C453-43C5-AC20-8625A0DF299D}" destId="{6469C1AE-8FDB-4C26-8E8D-48418C64A294}" srcOrd="1" destOrd="0" presId="urn:microsoft.com/office/officeart/2008/layout/HorizontalMultiLevelHierarchy"/>
    <dgm:cxn modelId="{08B17007-18C1-4FDE-93AA-9E4195419B57}" type="presParOf" srcId="{76AEAED4-A019-40C0-BCC9-4E611DE6E0B5}" destId="{CB6F0B2A-2B5C-48EB-B266-FF6EF5DC50D0}" srcOrd="4" destOrd="0" presId="urn:microsoft.com/office/officeart/2008/layout/HorizontalMultiLevelHierarchy"/>
    <dgm:cxn modelId="{22FC83B6-4FF4-4E27-9E07-837C6CB739DB}" type="presParOf" srcId="{CB6F0B2A-2B5C-48EB-B266-FF6EF5DC50D0}" destId="{0061427D-BDDD-4304-BC39-4B3DE0DEEFD2}" srcOrd="0" destOrd="0" presId="urn:microsoft.com/office/officeart/2008/layout/HorizontalMultiLevelHierarchy"/>
    <dgm:cxn modelId="{3DAFFA35-8E9D-4DDF-976A-410C3353B623}" type="presParOf" srcId="{76AEAED4-A019-40C0-BCC9-4E611DE6E0B5}" destId="{9D090EE9-3BA5-47A2-AEA6-31E3B273A036}" srcOrd="5" destOrd="0" presId="urn:microsoft.com/office/officeart/2008/layout/HorizontalMultiLevelHierarchy"/>
    <dgm:cxn modelId="{79FC7F2E-BEE7-4BAD-A738-88FB66C8EA12}" type="presParOf" srcId="{9D090EE9-3BA5-47A2-AEA6-31E3B273A036}" destId="{E4CC0218-3EDE-4CA9-8B85-9C1A7EF458D0}" srcOrd="0" destOrd="0" presId="urn:microsoft.com/office/officeart/2008/layout/HorizontalMultiLevelHierarchy"/>
    <dgm:cxn modelId="{91DDE17E-5531-4058-911F-7128DE52B126}" type="presParOf" srcId="{9D090EE9-3BA5-47A2-AEA6-31E3B273A036}" destId="{E2EA58AC-3D57-446E-BF71-0D61CF348BA1}" srcOrd="1" destOrd="0" presId="urn:microsoft.com/office/officeart/2008/layout/HorizontalMultiLevelHierarchy"/>
    <dgm:cxn modelId="{4E6B0D02-877D-46AA-8F13-694DB0523C52}" type="presParOf" srcId="{76AEAED4-A019-40C0-BCC9-4E611DE6E0B5}" destId="{78C5934A-EBE5-4382-83BF-66C52E6F22AF}" srcOrd="6" destOrd="0" presId="urn:microsoft.com/office/officeart/2008/layout/HorizontalMultiLevelHierarchy"/>
    <dgm:cxn modelId="{A1DF0CC1-833E-4913-B81D-2BA23AC4D2C1}" type="presParOf" srcId="{78C5934A-EBE5-4382-83BF-66C52E6F22AF}" destId="{30FEF69F-6565-4F96-B5D6-9253F4F4B25B}" srcOrd="0" destOrd="0" presId="urn:microsoft.com/office/officeart/2008/layout/HorizontalMultiLevelHierarchy"/>
    <dgm:cxn modelId="{58B7766E-89B8-48FA-B916-B16FD8E9F2E2}" type="presParOf" srcId="{76AEAED4-A019-40C0-BCC9-4E611DE6E0B5}" destId="{AC74DAD0-AC65-4E15-B44E-D1CAABCAFC8C}" srcOrd="7" destOrd="0" presId="urn:microsoft.com/office/officeart/2008/layout/HorizontalMultiLevelHierarchy"/>
    <dgm:cxn modelId="{0956B3C9-97CF-49FF-952B-FBDA970C3555}" type="presParOf" srcId="{AC74DAD0-AC65-4E15-B44E-D1CAABCAFC8C}" destId="{62153636-991E-4FCC-A5BD-3EC2CB03825C}" srcOrd="0" destOrd="0" presId="urn:microsoft.com/office/officeart/2008/layout/HorizontalMultiLevelHierarchy"/>
    <dgm:cxn modelId="{308152E3-2551-4FB5-BB96-7E9E609E7D60}" type="presParOf" srcId="{AC74DAD0-AC65-4E15-B44E-D1CAABCAFC8C}" destId="{1DD8B930-28FC-4ECF-BB17-75B7C459629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2DDED97-D3B3-463F-A800-C8369C151D88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DFE8BE-F1DA-4EED-9ADE-C2E117342F0C}">
      <dgm:prSet phldrT="[Text]" custT="1"/>
      <dgm:spPr/>
      <dgm:t>
        <a:bodyPr/>
        <a:lstStyle/>
        <a:p>
          <a:pPr algn="ctr"/>
          <a:r>
            <a:rPr lang="ar-EG" sz="3600" b="1" dirty="0" smtClean="0">
              <a:solidFill>
                <a:schemeClr val="tx1"/>
              </a:solidFill>
            </a:rPr>
            <a:t>وتشمل الأنهار: </a:t>
          </a:r>
          <a:endParaRPr lang="en-US" sz="3600" b="1" dirty="0">
            <a:solidFill>
              <a:schemeClr val="tx1"/>
            </a:solidFill>
          </a:endParaRPr>
        </a:p>
      </dgm:t>
    </dgm:pt>
    <dgm:pt modelId="{389FC1A6-06B7-4602-89E4-812EC4EE137D}" type="parTrans" cxnId="{1DEF485C-8B9F-4A26-94B7-5833F7150A89}">
      <dgm:prSet/>
      <dgm:spPr/>
      <dgm:t>
        <a:bodyPr/>
        <a:lstStyle/>
        <a:p>
          <a:endParaRPr lang="en-US"/>
        </a:p>
      </dgm:t>
    </dgm:pt>
    <dgm:pt modelId="{93E67EF5-950D-46F8-8DBC-81F6A72BC66C}" type="sibTrans" cxnId="{1DEF485C-8B9F-4A26-94B7-5833F7150A89}">
      <dgm:prSet/>
      <dgm:spPr/>
      <dgm:t>
        <a:bodyPr/>
        <a:lstStyle/>
        <a:p>
          <a:endParaRPr lang="en-US"/>
        </a:p>
      </dgm:t>
    </dgm:pt>
    <dgm:pt modelId="{BFC5D43A-A4CF-4617-B80C-74F9B7ADADD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sz="4000" b="1" dirty="0" smtClean="0"/>
            <a:t>هى مجار مائية عذبة تكونت نتيجة سقوط الأمطار .</a:t>
          </a:r>
          <a:endParaRPr lang="en-US" sz="4000" b="1" dirty="0"/>
        </a:p>
      </dgm:t>
    </dgm:pt>
    <dgm:pt modelId="{CDDF42F7-DB5F-4000-8864-AC8610B2F6D7}" type="parTrans" cxnId="{BD7399EF-95ED-4570-99FE-54965DD5CAFF}">
      <dgm:prSet/>
      <dgm:spPr/>
      <dgm:t>
        <a:bodyPr/>
        <a:lstStyle/>
        <a:p>
          <a:endParaRPr lang="en-US"/>
        </a:p>
      </dgm:t>
    </dgm:pt>
    <dgm:pt modelId="{21CF0ABA-F6B8-46FE-A30D-97424785E42A}" type="sibTrans" cxnId="{BD7399EF-95ED-4570-99FE-54965DD5CAFF}">
      <dgm:prSet/>
      <dgm:spPr/>
      <dgm:t>
        <a:bodyPr/>
        <a:lstStyle/>
        <a:p>
          <a:endParaRPr lang="en-US"/>
        </a:p>
      </dgm:t>
    </dgm:pt>
    <dgm:pt modelId="{D2A8A066-61CE-4A62-8472-D663769B0C19}" type="pres">
      <dgm:prSet presAssocID="{A2DDED97-D3B3-463F-A800-C8369C151D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0097E-14FA-4534-8AA6-D3C379E72945}" type="pres">
      <dgm:prSet presAssocID="{F9DFE8BE-F1DA-4EED-9ADE-C2E117342F0C}" presName="parentLin" presStyleCnt="0"/>
      <dgm:spPr/>
    </dgm:pt>
    <dgm:pt modelId="{8E75190C-E052-4D41-893B-B14BA96A5A6C}" type="pres">
      <dgm:prSet presAssocID="{F9DFE8BE-F1DA-4EED-9ADE-C2E117342F0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EE46CA5-AD4D-47F0-919D-63F3630A97AF}" type="pres">
      <dgm:prSet presAssocID="{F9DFE8BE-F1DA-4EED-9ADE-C2E117342F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14A3D-EE16-44B8-92F2-42FE436E35F8}" type="pres">
      <dgm:prSet presAssocID="{F9DFE8BE-F1DA-4EED-9ADE-C2E117342F0C}" presName="negativeSpace" presStyleCnt="0"/>
      <dgm:spPr/>
    </dgm:pt>
    <dgm:pt modelId="{CD5D55E0-0C0F-4428-9F6E-63B299205C07}" type="pres">
      <dgm:prSet presAssocID="{F9DFE8BE-F1DA-4EED-9ADE-C2E117342F0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399EF-95ED-4570-99FE-54965DD5CAFF}" srcId="{F9DFE8BE-F1DA-4EED-9ADE-C2E117342F0C}" destId="{BFC5D43A-A4CF-4617-B80C-74F9B7ADADD4}" srcOrd="0" destOrd="0" parTransId="{CDDF42F7-DB5F-4000-8864-AC8610B2F6D7}" sibTransId="{21CF0ABA-F6B8-46FE-A30D-97424785E42A}"/>
    <dgm:cxn modelId="{DB56E792-ADFF-43C1-8573-ED2D2E7B6879}" type="presOf" srcId="{F9DFE8BE-F1DA-4EED-9ADE-C2E117342F0C}" destId="{3EE46CA5-AD4D-47F0-919D-63F3630A97AF}" srcOrd="1" destOrd="0" presId="urn:microsoft.com/office/officeart/2005/8/layout/list1"/>
    <dgm:cxn modelId="{F03065CD-D00A-40BB-85B1-E676E5F0A790}" type="presOf" srcId="{A2DDED97-D3B3-463F-A800-C8369C151D88}" destId="{D2A8A066-61CE-4A62-8472-D663769B0C19}" srcOrd="0" destOrd="0" presId="urn:microsoft.com/office/officeart/2005/8/layout/list1"/>
    <dgm:cxn modelId="{877E45E0-E2B7-4624-80E0-84E035BD9419}" type="presOf" srcId="{F9DFE8BE-F1DA-4EED-9ADE-C2E117342F0C}" destId="{8E75190C-E052-4D41-893B-B14BA96A5A6C}" srcOrd="0" destOrd="0" presId="urn:microsoft.com/office/officeart/2005/8/layout/list1"/>
    <dgm:cxn modelId="{1DEF485C-8B9F-4A26-94B7-5833F7150A89}" srcId="{A2DDED97-D3B3-463F-A800-C8369C151D88}" destId="{F9DFE8BE-F1DA-4EED-9ADE-C2E117342F0C}" srcOrd="0" destOrd="0" parTransId="{389FC1A6-06B7-4602-89E4-812EC4EE137D}" sibTransId="{93E67EF5-950D-46F8-8DBC-81F6A72BC66C}"/>
    <dgm:cxn modelId="{26A32F7A-F4A8-4B07-A03A-E7A50C5D27DD}" type="presOf" srcId="{BFC5D43A-A4CF-4617-B80C-74F9B7ADADD4}" destId="{CD5D55E0-0C0F-4428-9F6E-63B299205C07}" srcOrd="0" destOrd="0" presId="urn:microsoft.com/office/officeart/2005/8/layout/list1"/>
    <dgm:cxn modelId="{F1FF22EC-B4AD-4097-9BFC-2A993229E063}" type="presParOf" srcId="{D2A8A066-61CE-4A62-8472-D663769B0C19}" destId="{7420097E-14FA-4534-8AA6-D3C379E72945}" srcOrd="0" destOrd="0" presId="urn:microsoft.com/office/officeart/2005/8/layout/list1"/>
    <dgm:cxn modelId="{9EE007AF-65B5-48FB-A3CB-EFBA75BCA845}" type="presParOf" srcId="{7420097E-14FA-4534-8AA6-D3C379E72945}" destId="{8E75190C-E052-4D41-893B-B14BA96A5A6C}" srcOrd="0" destOrd="0" presId="urn:microsoft.com/office/officeart/2005/8/layout/list1"/>
    <dgm:cxn modelId="{D2491058-CBC6-4665-8D96-1D59F7B1FB31}" type="presParOf" srcId="{7420097E-14FA-4534-8AA6-D3C379E72945}" destId="{3EE46CA5-AD4D-47F0-919D-63F3630A97AF}" srcOrd="1" destOrd="0" presId="urn:microsoft.com/office/officeart/2005/8/layout/list1"/>
    <dgm:cxn modelId="{62527277-57E4-42B2-AFBB-065C2CC46679}" type="presParOf" srcId="{D2A8A066-61CE-4A62-8472-D663769B0C19}" destId="{FFB14A3D-EE16-44B8-92F2-42FE436E35F8}" srcOrd="1" destOrd="0" presId="urn:microsoft.com/office/officeart/2005/8/layout/list1"/>
    <dgm:cxn modelId="{BAF8C1A7-2EA4-4E29-B4CD-F7D25C778870}" type="presParOf" srcId="{D2A8A066-61CE-4A62-8472-D663769B0C19}" destId="{CD5D55E0-0C0F-4428-9F6E-63B299205C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E210B-429C-4A87-AC13-85CC88BD16FD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08DF93-CE28-4870-A641-8B5F38584DE3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1- نشأة اليابس والماء </a:t>
          </a:r>
          <a:endParaRPr lang="en-US" sz="4400" b="1" dirty="0">
            <a:solidFill>
              <a:schemeClr val="tx1"/>
            </a:solidFill>
          </a:endParaRPr>
        </a:p>
      </dgm:t>
    </dgm:pt>
    <dgm:pt modelId="{83C634F8-3C31-4A25-9FCD-4589C8706488}" type="parTrans" cxnId="{4FEA1361-42DC-40BE-886A-FBD77BABBF1F}">
      <dgm:prSet/>
      <dgm:spPr/>
      <dgm:t>
        <a:bodyPr/>
        <a:lstStyle/>
        <a:p>
          <a:pPr algn="ctr"/>
          <a:endParaRPr lang="en-US"/>
        </a:p>
      </dgm:t>
    </dgm:pt>
    <dgm:pt modelId="{9C856FD7-B110-426A-84BF-716063A8F37B}" type="sibTrans" cxnId="{4FEA1361-42DC-40BE-886A-FBD77BABBF1F}">
      <dgm:prSet/>
      <dgm:spPr/>
      <dgm:t>
        <a:bodyPr/>
        <a:lstStyle/>
        <a:p>
          <a:pPr algn="ctr"/>
          <a:endParaRPr lang="en-US"/>
        </a:p>
      </dgm:t>
    </dgm:pt>
    <dgm:pt modelId="{8ABECB3F-9912-475A-AA26-3F5AFD139034}" type="pres">
      <dgm:prSet presAssocID="{8C2E210B-429C-4A87-AC13-85CC88BD16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8641C5B-A950-4F80-BA53-59093A7AD514}" type="pres">
      <dgm:prSet presAssocID="{8C2E210B-429C-4A87-AC13-85CC88BD16FD}" presName="Name1" presStyleCnt="0"/>
      <dgm:spPr/>
    </dgm:pt>
    <dgm:pt modelId="{EA56D8FB-8957-4E65-876A-0605A92EDA9E}" type="pres">
      <dgm:prSet presAssocID="{8C2E210B-429C-4A87-AC13-85CC88BD16FD}" presName="cycle" presStyleCnt="0"/>
      <dgm:spPr/>
    </dgm:pt>
    <dgm:pt modelId="{AEB7DFD5-C98C-4EE2-936D-BAA7F8903EB6}" type="pres">
      <dgm:prSet presAssocID="{8C2E210B-429C-4A87-AC13-85CC88BD16FD}" presName="srcNode" presStyleLbl="node1" presStyleIdx="0" presStyleCnt="1"/>
      <dgm:spPr/>
    </dgm:pt>
    <dgm:pt modelId="{F9219D44-A078-45D2-928D-4F253417FA4C}" type="pres">
      <dgm:prSet presAssocID="{8C2E210B-429C-4A87-AC13-85CC88BD16FD}" presName="conn" presStyleLbl="parChTrans1D2" presStyleIdx="0" presStyleCnt="1"/>
      <dgm:spPr/>
      <dgm:t>
        <a:bodyPr/>
        <a:lstStyle/>
        <a:p>
          <a:endParaRPr lang="en-US"/>
        </a:p>
      </dgm:t>
    </dgm:pt>
    <dgm:pt modelId="{EAA9C67D-8BDA-45E2-ACB1-ECF9D61367A0}" type="pres">
      <dgm:prSet presAssocID="{8C2E210B-429C-4A87-AC13-85CC88BD16FD}" presName="extraNode" presStyleLbl="node1" presStyleIdx="0" presStyleCnt="1"/>
      <dgm:spPr/>
    </dgm:pt>
    <dgm:pt modelId="{A461B31D-1B91-4C15-B47D-90DB69A301D7}" type="pres">
      <dgm:prSet presAssocID="{8C2E210B-429C-4A87-AC13-85CC88BD16FD}" presName="dstNode" presStyleLbl="node1" presStyleIdx="0" presStyleCnt="1"/>
      <dgm:spPr/>
    </dgm:pt>
    <dgm:pt modelId="{DEBFC14D-EA78-4EF2-8422-668AD0634945}" type="pres">
      <dgm:prSet presAssocID="{5508DF93-CE28-4870-A641-8B5F38584DE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6F1F8-4F7A-4A28-A1B8-07552399145E}" type="pres">
      <dgm:prSet presAssocID="{5508DF93-CE28-4870-A641-8B5F38584DE3}" presName="accent_1" presStyleCnt="0"/>
      <dgm:spPr/>
    </dgm:pt>
    <dgm:pt modelId="{D4471948-76F7-4970-BDE5-23FD3F5CEFFA}" type="pres">
      <dgm:prSet presAssocID="{5508DF93-CE28-4870-A641-8B5F38584DE3}" presName="accentRepeatNode" presStyleLbl="solidFgAcc1" presStyleIdx="0" presStyleCnt="1"/>
      <dgm:spPr/>
    </dgm:pt>
  </dgm:ptLst>
  <dgm:cxnLst>
    <dgm:cxn modelId="{E9729690-A9CF-41C0-AAEC-28B730FA5D23}" type="presOf" srcId="{5508DF93-CE28-4870-A641-8B5F38584DE3}" destId="{DEBFC14D-EA78-4EF2-8422-668AD0634945}" srcOrd="0" destOrd="0" presId="urn:microsoft.com/office/officeart/2008/layout/VerticalCurvedList"/>
    <dgm:cxn modelId="{4FEA1361-42DC-40BE-886A-FBD77BABBF1F}" srcId="{8C2E210B-429C-4A87-AC13-85CC88BD16FD}" destId="{5508DF93-CE28-4870-A641-8B5F38584DE3}" srcOrd="0" destOrd="0" parTransId="{83C634F8-3C31-4A25-9FCD-4589C8706488}" sibTransId="{9C856FD7-B110-426A-84BF-716063A8F37B}"/>
    <dgm:cxn modelId="{879E4717-4388-4FB3-9FA2-4ECB76A0C153}" type="presOf" srcId="{8C2E210B-429C-4A87-AC13-85CC88BD16FD}" destId="{8ABECB3F-9912-475A-AA26-3F5AFD139034}" srcOrd="0" destOrd="0" presId="urn:microsoft.com/office/officeart/2008/layout/VerticalCurvedList"/>
    <dgm:cxn modelId="{11351887-893E-4A05-8EDA-1EF60977F9B2}" type="presOf" srcId="{9C856FD7-B110-426A-84BF-716063A8F37B}" destId="{F9219D44-A078-45D2-928D-4F253417FA4C}" srcOrd="0" destOrd="0" presId="urn:microsoft.com/office/officeart/2008/layout/VerticalCurvedList"/>
    <dgm:cxn modelId="{41DDC708-CF7E-4CB8-95F5-240B80490F69}" type="presParOf" srcId="{8ABECB3F-9912-475A-AA26-3F5AFD139034}" destId="{D8641C5B-A950-4F80-BA53-59093A7AD514}" srcOrd="0" destOrd="0" presId="urn:microsoft.com/office/officeart/2008/layout/VerticalCurvedList"/>
    <dgm:cxn modelId="{2C98643D-E703-433C-8283-99717A990DFF}" type="presParOf" srcId="{D8641C5B-A950-4F80-BA53-59093A7AD514}" destId="{EA56D8FB-8957-4E65-876A-0605A92EDA9E}" srcOrd="0" destOrd="0" presId="urn:microsoft.com/office/officeart/2008/layout/VerticalCurvedList"/>
    <dgm:cxn modelId="{08596014-53F1-4908-8D70-9E36F0DB2922}" type="presParOf" srcId="{EA56D8FB-8957-4E65-876A-0605A92EDA9E}" destId="{AEB7DFD5-C98C-4EE2-936D-BAA7F8903EB6}" srcOrd="0" destOrd="0" presId="urn:microsoft.com/office/officeart/2008/layout/VerticalCurvedList"/>
    <dgm:cxn modelId="{EAB91C7C-A4CE-46B8-AE33-819DC5E43AB3}" type="presParOf" srcId="{EA56D8FB-8957-4E65-876A-0605A92EDA9E}" destId="{F9219D44-A078-45D2-928D-4F253417FA4C}" srcOrd="1" destOrd="0" presId="urn:microsoft.com/office/officeart/2008/layout/VerticalCurvedList"/>
    <dgm:cxn modelId="{8CDB3F44-2D45-48C7-B5D6-698507F88D12}" type="presParOf" srcId="{EA56D8FB-8957-4E65-876A-0605A92EDA9E}" destId="{EAA9C67D-8BDA-45E2-ACB1-ECF9D61367A0}" srcOrd="2" destOrd="0" presId="urn:microsoft.com/office/officeart/2008/layout/VerticalCurvedList"/>
    <dgm:cxn modelId="{761D61FC-4D38-4F01-A9BB-7E48B72B8D89}" type="presParOf" srcId="{EA56D8FB-8957-4E65-876A-0605A92EDA9E}" destId="{A461B31D-1B91-4C15-B47D-90DB69A301D7}" srcOrd="3" destOrd="0" presId="urn:microsoft.com/office/officeart/2008/layout/VerticalCurvedList"/>
    <dgm:cxn modelId="{59A1E3CE-B613-49DF-A513-2BB5D828EAA7}" type="presParOf" srcId="{D8641C5B-A950-4F80-BA53-59093A7AD514}" destId="{DEBFC14D-EA78-4EF2-8422-668AD0634945}" srcOrd="1" destOrd="0" presId="urn:microsoft.com/office/officeart/2008/layout/VerticalCurvedList"/>
    <dgm:cxn modelId="{679CC91F-8872-4D52-ACC3-2071F1EFC9DB}" type="presParOf" srcId="{D8641C5B-A950-4F80-BA53-59093A7AD514}" destId="{1F76F1F8-4F7A-4A28-A1B8-07552399145E}" srcOrd="2" destOrd="0" presId="urn:microsoft.com/office/officeart/2008/layout/VerticalCurvedList"/>
    <dgm:cxn modelId="{1BC0D471-126A-425F-8505-5A8BA37822D2}" type="presParOf" srcId="{1F76F1F8-4F7A-4A28-A1B8-07552399145E}" destId="{D4471948-76F7-4970-BDE5-23FD3F5CEF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4773129-C64B-43AD-BC94-0139C3F9CF5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E68CE3-DC20-4E12-9F5C-90DF6E4538EE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ومنها :</a:t>
          </a:r>
          <a:endParaRPr lang="en-US" sz="4000" b="1" dirty="0">
            <a:solidFill>
              <a:schemeClr val="tx1"/>
            </a:solidFill>
          </a:endParaRPr>
        </a:p>
      </dgm:t>
    </dgm:pt>
    <dgm:pt modelId="{6E08C663-74AA-4EE6-A714-4AA666208179}" type="parTrans" cxnId="{4CC9645B-F157-4850-90E9-35E675D988A1}">
      <dgm:prSet/>
      <dgm:spPr/>
      <dgm:t>
        <a:bodyPr/>
        <a:lstStyle/>
        <a:p>
          <a:endParaRPr lang="en-US"/>
        </a:p>
      </dgm:t>
    </dgm:pt>
    <dgm:pt modelId="{F150739F-C534-4A8F-806C-E047FAD97EDC}" type="sibTrans" cxnId="{4CC9645B-F157-4850-90E9-35E675D988A1}">
      <dgm:prSet/>
      <dgm:spPr/>
      <dgm:t>
        <a:bodyPr/>
        <a:lstStyle/>
        <a:p>
          <a:endParaRPr lang="en-US"/>
        </a:p>
      </dgm:t>
    </dgm:pt>
    <dgm:pt modelId="{E88AD20C-09A6-4AFA-AE54-97D1EF456010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1- نهر النيل ( بمصر والسودان )</a:t>
          </a:r>
          <a:endParaRPr lang="en-US" sz="2800" b="1" dirty="0">
            <a:solidFill>
              <a:schemeClr val="tx1"/>
            </a:solidFill>
          </a:endParaRPr>
        </a:p>
      </dgm:t>
    </dgm:pt>
    <dgm:pt modelId="{B611FB15-6660-4C8A-9928-7F9A2D852C05}" type="parTrans" cxnId="{168F50AB-C863-4634-9E62-9964232C2886}">
      <dgm:prSet/>
      <dgm:spPr/>
      <dgm:t>
        <a:bodyPr/>
        <a:lstStyle/>
        <a:p>
          <a:endParaRPr lang="en-US"/>
        </a:p>
      </dgm:t>
    </dgm:pt>
    <dgm:pt modelId="{378FB950-5AAA-4893-AA22-B4AF45525F60}" type="sibTrans" cxnId="{168F50AB-C863-4634-9E62-9964232C2886}">
      <dgm:prSet/>
      <dgm:spPr/>
      <dgm:t>
        <a:bodyPr/>
        <a:lstStyle/>
        <a:p>
          <a:endParaRPr lang="en-US"/>
        </a:p>
      </dgm:t>
    </dgm:pt>
    <dgm:pt modelId="{E20CF908-FA77-46FC-9476-5AC094953D4C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نهر دجلة والفرات ( بالعراق )</a:t>
          </a:r>
          <a:endParaRPr lang="en-US" sz="2800" b="1" dirty="0">
            <a:solidFill>
              <a:schemeClr val="tx1"/>
            </a:solidFill>
          </a:endParaRPr>
        </a:p>
      </dgm:t>
    </dgm:pt>
    <dgm:pt modelId="{2EE4B71D-5A23-46EB-8BA2-87EB59A0FC2F}" type="parTrans" cxnId="{C22A0AAE-C354-4614-9753-9986BDEA4819}">
      <dgm:prSet/>
      <dgm:spPr/>
      <dgm:t>
        <a:bodyPr/>
        <a:lstStyle/>
        <a:p>
          <a:endParaRPr lang="en-US"/>
        </a:p>
      </dgm:t>
    </dgm:pt>
    <dgm:pt modelId="{DA97F8A6-703B-47AF-B971-AC662042FCBB}" type="sibTrans" cxnId="{C22A0AAE-C354-4614-9753-9986BDEA4819}">
      <dgm:prSet/>
      <dgm:spPr/>
      <dgm:t>
        <a:bodyPr/>
        <a:lstStyle/>
        <a:p>
          <a:endParaRPr lang="en-US"/>
        </a:p>
      </dgm:t>
    </dgm:pt>
    <dgm:pt modelId="{249F86B8-2904-4D74-A4E8-062B2FBF4B6B}" type="pres">
      <dgm:prSet presAssocID="{14773129-C64B-43AD-BC94-0139C3F9CF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17F3B-D769-4313-B20A-0F04A0DFC3D5}" type="pres">
      <dgm:prSet presAssocID="{E20CF908-FA77-46FC-9476-5AC094953D4C}" presName="boxAndChildren" presStyleCnt="0"/>
      <dgm:spPr/>
    </dgm:pt>
    <dgm:pt modelId="{DE7AA7B1-699E-4ECF-BD25-53E47480133B}" type="pres">
      <dgm:prSet presAssocID="{E20CF908-FA77-46FC-9476-5AC094953D4C}" presName="parentTextBox" presStyleLbl="node1" presStyleIdx="0" presStyleCnt="3"/>
      <dgm:spPr/>
      <dgm:t>
        <a:bodyPr/>
        <a:lstStyle/>
        <a:p>
          <a:endParaRPr lang="en-US"/>
        </a:p>
      </dgm:t>
    </dgm:pt>
    <dgm:pt modelId="{4C28DC1C-FA64-49B3-B17B-B848BB484E5C}" type="pres">
      <dgm:prSet presAssocID="{378FB950-5AAA-4893-AA22-B4AF45525F60}" presName="sp" presStyleCnt="0"/>
      <dgm:spPr/>
    </dgm:pt>
    <dgm:pt modelId="{80F4095A-B25D-4A60-9DAD-0D3CC2669D03}" type="pres">
      <dgm:prSet presAssocID="{E88AD20C-09A6-4AFA-AE54-97D1EF456010}" presName="arrowAndChildren" presStyleCnt="0"/>
      <dgm:spPr/>
    </dgm:pt>
    <dgm:pt modelId="{2335F4A3-302C-44E3-9597-C0D734B3A181}" type="pres">
      <dgm:prSet presAssocID="{E88AD20C-09A6-4AFA-AE54-97D1EF45601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0CB0A3A-E6E3-4327-8AE7-5EC5FD9657DE}" type="pres">
      <dgm:prSet presAssocID="{F150739F-C534-4A8F-806C-E047FAD97EDC}" presName="sp" presStyleCnt="0"/>
      <dgm:spPr/>
    </dgm:pt>
    <dgm:pt modelId="{A38033F6-5B4F-4664-A1C2-E687E201CF79}" type="pres">
      <dgm:prSet presAssocID="{57E68CE3-DC20-4E12-9F5C-90DF6E4538EE}" presName="arrowAndChildren" presStyleCnt="0"/>
      <dgm:spPr/>
    </dgm:pt>
    <dgm:pt modelId="{E117FD9A-F9C9-4300-875D-6C867F3E7CD3}" type="pres">
      <dgm:prSet presAssocID="{57E68CE3-DC20-4E12-9F5C-90DF6E4538EE}" presName="parentTextArrow" presStyleLbl="node1" presStyleIdx="2" presStyleCnt="3" custLinFactNeighborX="5724" custLinFactNeighborY="-17591"/>
      <dgm:spPr/>
      <dgm:t>
        <a:bodyPr/>
        <a:lstStyle/>
        <a:p>
          <a:endParaRPr lang="en-US"/>
        </a:p>
      </dgm:t>
    </dgm:pt>
  </dgm:ptLst>
  <dgm:cxnLst>
    <dgm:cxn modelId="{BD7AA0B1-9C49-41F0-9A88-3E284D44E376}" type="presOf" srcId="{E88AD20C-09A6-4AFA-AE54-97D1EF456010}" destId="{2335F4A3-302C-44E3-9597-C0D734B3A181}" srcOrd="0" destOrd="0" presId="urn:microsoft.com/office/officeart/2005/8/layout/process4"/>
    <dgm:cxn modelId="{C22A0AAE-C354-4614-9753-9986BDEA4819}" srcId="{14773129-C64B-43AD-BC94-0139C3F9CF53}" destId="{E20CF908-FA77-46FC-9476-5AC094953D4C}" srcOrd="2" destOrd="0" parTransId="{2EE4B71D-5A23-46EB-8BA2-87EB59A0FC2F}" sibTransId="{DA97F8A6-703B-47AF-B971-AC662042FCBB}"/>
    <dgm:cxn modelId="{94B786C5-1ACC-4DC4-BC58-D4B84406D0FE}" type="presOf" srcId="{14773129-C64B-43AD-BC94-0139C3F9CF53}" destId="{249F86B8-2904-4D74-A4E8-062B2FBF4B6B}" srcOrd="0" destOrd="0" presId="urn:microsoft.com/office/officeart/2005/8/layout/process4"/>
    <dgm:cxn modelId="{168F50AB-C863-4634-9E62-9964232C2886}" srcId="{14773129-C64B-43AD-BC94-0139C3F9CF53}" destId="{E88AD20C-09A6-4AFA-AE54-97D1EF456010}" srcOrd="1" destOrd="0" parTransId="{B611FB15-6660-4C8A-9928-7F9A2D852C05}" sibTransId="{378FB950-5AAA-4893-AA22-B4AF45525F60}"/>
    <dgm:cxn modelId="{4CC9645B-F157-4850-90E9-35E675D988A1}" srcId="{14773129-C64B-43AD-BC94-0139C3F9CF53}" destId="{57E68CE3-DC20-4E12-9F5C-90DF6E4538EE}" srcOrd="0" destOrd="0" parTransId="{6E08C663-74AA-4EE6-A714-4AA666208179}" sibTransId="{F150739F-C534-4A8F-806C-E047FAD97EDC}"/>
    <dgm:cxn modelId="{DC06A4CC-0AC2-47E3-A7BA-A235999137DA}" type="presOf" srcId="{57E68CE3-DC20-4E12-9F5C-90DF6E4538EE}" destId="{E117FD9A-F9C9-4300-875D-6C867F3E7CD3}" srcOrd="0" destOrd="0" presId="urn:microsoft.com/office/officeart/2005/8/layout/process4"/>
    <dgm:cxn modelId="{626D31E3-AFAE-4076-BC20-31FE206D8362}" type="presOf" srcId="{E20CF908-FA77-46FC-9476-5AC094953D4C}" destId="{DE7AA7B1-699E-4ECF-BD25-53E47480133B}" srcOrd="0" destOrd="0" presId="urn:microsoft.com/office/officeart/2005/8/layout/process4"/>
    <dgm:cxn modelId="{B03214D3-09D9-4053-A7E0-EF52CAEC6080}" type="presParOf" srcId="{249F86B8-2904-4D74-A4E8-062B2FBF4B6B}" destId="{3F417F3B-D769-4313-B20A-0F04A0DFC3D5}" srcOrd="0" destOrd="0" presId="urn:microsoft.com/office/officeart/2005/8/layout/process4"/>
    <dgm:cxn modelId="{E36954E9-C8A0-4546-996B-A419A55F55F1}" type="presParOf" srcId="{3F417F3B-D769-4313-B20A-0F04A0DFC3D5}" destId="{DE7AA7B1-699E-4ECF-BD25-53E47480133B}" srcOrd="0" destOrd="0" presId="urn:microsoft.com/office/officeart/2005/8/layout/process4"/>
    <dgm:cxn modelId="{EAA92E59-2662-421B-8B4E-966531DF06A2}" type="presParOf" srcId="{249F86B8-2904-4D74-A4E8-062B2FBF4B6B}" destId="{4C28DC1C-FA64-49B3-B17B-B848BB484E5C}" srcOrd="1" destOrd="0" presId="urn:microsoft.com/office/officeart/2005/8/layout/process4"/>
    <dgm:cxn modelId="{C9C266A9-CC90-45D5-8743-AB46DC4FF8D2}" type="presParOf" srcId="{249F86B8-2904-4D74-A4E8-062B2FBF4B6B}" destId="{80F4095A-B25D-4A60-9DAD-0D3CC2669D03}" srcOrd="2" destOrd="0" presId="urn:microsoft.com/office/officeart/2005/8/layout/process4"/>
    <dgm:cxn modelId="{5EC7CFD8-D964-4480-BC8B-3D30822CDB4B}" type="presParOf" srcId="{80F4095A-B25D-4A60-9DAD-0D3CC2669D03}" destId="{2335F4A3-302C-44E3-9597-C0D734B3A181}" srcOrd="0" destOrd="0" presId="urn:microsoft.com/office/officeart/2005/8/layout/process4"/>
    <dgm:cxn modelId="{1ACC8DA1-E1BF-47C8-9D78-DBC74D6FC702}" type="presParOf" srcId="{249F86B8-2904-4D74-A4E8-062B2FBF4B6B}" destId="{10CB0A3A-E6E3-4327-8AE7-5EC5FD9657DE}" srcOrd="3" destOrd="0" presId="urn:microsoft.com/office/officeart/2005/8/layout/process4"/>
    <dgm:cxn modelId="{C5534ACF-0B7F-4F96-A7A2-A7382546C594}" type="presParOf" srcId="{249F86B8-2904-4D74-A4E8-062B2FBF4B6B}" destId="{A38033F6-5B4F-4664-A1C2-E687E201CF79}" srcOrd="4" destOrd="0" presId="urn:microsoft.com/office/officeart/2005/8/layout/process4"/>
    <dgm:cxn modelId="{BBAECB9B-90FF-4AB8-97A2-93E5D637E103}" type="presParOf" srcId="{A38033F6-5B4F-4664-A1C2-E687E201CF79}" destId="{E117FD9A-F9C9-4300-875D-6C867F3E7C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2DDED97-D3B3-463F-A800-C8369C151D88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DFE8BE-F1DA-4EED-9ADE-C2E117342F0C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البحيرات العذبة :</a:t>
          </a:r>
          <a:endParaRPr lang="en-US" b="1" dirty="0">
            <a:solidFill>
              <a:schemeClr val="tx1"/>
            </a:solidFill>
          </a:endParaRPr>
        </a:p>
      </dgm:t>
    </dgm:pt>
    <dgm:pt modelId="{389FC1A6-06B7-4602-89E4-812EC4EE137D}" type="parTrans" cxnId="{1DEF485C-8B9F-4A26-94B7-5833F7150A89}">
      <dgm:prSet/>
      <dgm:spPr/>
      <dgm:t>
        <a:bodyPr/>
        <a:lstStyle/>
        <a:p>
          <a:endParaRPr lang="en-US"/>
        </a:p>
      </dgm:t>
    </dgm:pt>
    <dgm:pt modelId="{93E67EF5-950D-46F8-8DBC-81F6A72BC66C}" type="sibTrans" cxnId="{1DEF485C-8B9F-4A26-94B7-5833F7150A89}">
      <dgm:prSet/>
      <dgm:spPr/>
      <dgm:t>
        <a:bodyPr/>
        <a:lstStyle/>
        <a:p>
          <a:endParaRPr lang="en-US"/>
        </a:p>
      </dgm:t>
    </dgm:pt>
    <dgm:pt modelId="{BFC5D43A-A4CF-4617-B80C-74F9B7ADADD4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مساحة صغيرة من الماء العذب يحيط بها اليابس من كل الجهات مثل البحيرات العظمى بقارة أمريكا الشمالية </a:t>
          </a:r>
          <a:endParaRPr lang="en-US" b="1" dirty="0"/>
        </a:p>
      </dgm:t>
    </dgm:pt>
    <dgm:pt modelId="{CDDF42F7-DB5F-4000-8864-AC8610B2F6D7}" type="parTrans" cxnId="{BD7399EF-95ED-4570-99FE-54965DD5CAFF}">
      <dgm:prSet/>
      <dgm:spPr/>
      <dgm:t>
        <a:bodyPr/>
        <a:lstStyle/>
        <a:p>
          <a:endParaRPr lang="en-US"/>
        </a:p>
      </dgm:t>
    </dgm:pt>
    <dgm:pt modelId="{21CF0ABA-F6B8-46FE-A30D-97424785E42A}" type="sibTrans" cxnId="{BD7399EF-95ED-4570-99FE-54965DD5CAFF}">
      <dgm:prSet/>
      <dgm:spPr/>
      <dgm:t>
        <a:bodyPr/>
        <a:lstStyle/>
        <a:p>
          <a:endParaRPr lang="en-US"/>
        </a:p>
      </dgm:t>
    </dgm:pt>
    <dgm:pt modelId="{D2A8A066-61CE-4A62-8472-D663769B0C19}" type="pres">
      <dgm:prSet presAssocID="{A2DDED97-D3B3-463F-A800-C8369C151D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0097E-14FA-4534-8AA6-D3C379E72945}" type="pres">
      <dgm:prSet presAssocID="{F9DFE8BE-F1DA-4EED-9ADE-C2E117342F0C}" presName="parentLin" presStyleCnt="0"/>
      <dgm:spPr/>
    </dgm:pt>
    <dgm:pt modelId="{8E75190C-E052-4D41-893B-B14BA96A5A6C}" type="pres">
      <dgm:prSet presAssocID="{F9DFE8BE-F1DA-4EED-9ADE-C2E117342F0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EE46CA5-AD4D-47F0-919D-63F3630A97AF}" type="pres">
      <dgm:prSet presAssocID="{F9DFE8BE-F1DA-4EED-9ADE-C2E117342F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14A3D-EE16-44B8-92F2-42FE436E35F8}" type="pres">
      <dgm:prSet presAssocID="{F9DFE8BE-F1DA-4EED-9ADE-C2E117342F0C}" presName="negativeSpace" presStyleCnt="0"/>
      <dgm:spPr/>
    </dgm:pt>
    <dgm:pt modelId="{CD5D55E0-0C0F-4428-9F6E-63B299205C07}" type="pres">
      <dgm:prSet presAssocID="{F9DFE8BE-F1DA-4EED-9ADE-C2E117342F0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399EF-95ED-4570-99FE-54965DD5CAFF}" srcId="{F9DFE8BE-F1DA-4EED-9ADE-C2E117342F0C}" destId="{BFC5D43A-A4CF-4617-B80C-74F9B7ADADD4}" srcOrd="0" destOrd="0" parTransId="{CDDF42F7-DB5F-4000-8864-AC8610B2F6D7}" sibTransId="{21CF0ABA-F6B8-46FE-A30D-97424785E42A}"/>
    <dgm:cxn modelId="{DB56E792-ADFF-43C1-8573-ED2D2E7B6879}" type="presOf" srcId="{F9DFE8BE-F1DA-4EED-9ADE-C2E117342F0C}" destId="{3EE46CA5-AD4D-47F0-919D-63F3630A97AF}" srcOrd="1" destOrd="0" presId="urn:microsoft.com/office/officeart/2005/8/layout/list1"/>
    <dgm:cxn modelId="{F03065CD-D00A-40BB-85B1-E676E5F0A790}" type="presOf" srcId="{A2DDED97-D3B3-463F-A800-C8369C151D88}" destId="{D2A8A066-61CE-4A62-8472-D663769B0C19}" srcOrd="0" destOrd="0" presId="urn:microsoft.com/office/officeart/2005/8/layout/list1"/>
    <dgm:cxn modelId="{877E45E0-E2B7-4624-80E0-84E035BD9419}" type="presOf" srcId="{F9DFE8BE-F1DA-4EED-9ADE-C2E117342F0C}" destId="{8E75190C-E052-4D41-893B-B14BA96A5A6C}" srcOrd="0" destOrd="0" presId="urn:microsoft.com/office/officeart/2005/8/layout/list1"/>
    <dgm:cxn modelId="{1DEF485C-8B9F-4A26-94B7-5833F7150A89}" srcId="{A2DDED97-D3B3-463F-A800-C8369C151D88}" destId="{F9DFE8BE-F1DA-4EED-9ADE-C2E117342F0C}" srcOrd="0" destOrd="0" parTransId="{389FC1A6-06B7-4602-89E4-812EC4EE137D}" sibTransId="{93E67EF5-950D-46F8-8DBC-81F6A72BC66C}"/>
    <dgm:cxn modelId="{26A32F7A-F4A8-4B07-A03A-E7A50C5D27DD}" type="presOf" srcId="{BFC5D43A-A4CF-4617-B80C-74F9B7ADADD4}" destId="{CD5D55E0-0C0F-4428-9F6E-63B299205C07}" srcOrd="0" destOrd="0" presId="urn:microsoft.com/office/officeart/2005/8/layout/list1"/>
    <dgm:cxn modelId="{F1FF22EC-B4AD-4097-9BFC-2A993229E063}" type="presParOf" srcId="{D2A8A066-61CE-4A62-8472-D663769B0C19}" destId="{7420097E-14FA-4534-8AA6-D3C379E72945}" srcOrd="0" destOrd="0" presId="urn:microsoft.com/office/officeart/2005/8/layout/list1"/>
    <dgm:cxn modelId="{9EE007AF-65B5-48FB-A3CB-EFBA75BCA845}" type="presParOf" srcId="{7420097E-14FA-4534-8AA6-D3C379E72945}" destId="{8E75190C-E052-4D41-893B-B14BA96A5A6C}" srcOrd="0" destOrd="0" presId="urn:microsoft.com/office/officeart/2005/8/layout/list1"/>
    <dgm:cxn modelId="{D2491058-CBC6-4665-8D96-1D59F7B1FB31}" type="presParOf" srcId="{7420097E-14FA-4534-8AA6-D3C379E72945}" destId="{3EE46CA5-AD4D-47F0-919D-63F3630A97AF}" srcOrd="1" destOrd="0" presId="urn:microsoft.com/office/officeart/2005/8/layout/list1"/>
    <dgm:cxn modelId="{62527277-57E4-42B2-AFBB-065C2CC46679}" type="presParOf" srcId="{D2A8A066-61CE-4A62-8472-D663769B0C19}" destId="{FFB14A3D-EE16-44B8-92F2-42FE436E35F8}" srcOrd="1" destOrd="0" presId="urn:microsoft.com/office/officeart/2005/8/layout/list1"/>
    <dgm:cxn modelId="{BAF8C1A7-2EA4-4E29-B4CD-F7D25C778870}" type="presParOf" srcId="{D2A8A066-61CE-4A62-8472-D663769B0C19}" destId="{CD5D55E0-0C0F-4428-9F6E-63B299205C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4773129-C64B-43AD-BC94-0139C3F9CF5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E68CE3-DC20-4E12-9F5C-90DF6E4538EE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المياه الجوفية العذبة </a:t>
          </a:r>
          <a:endParaRPr lang="en-US" sz="4000" b="1" dirty="0">
            <a:solidFill>
              <a:schemeClr val="tx1"/>
            </a:solidFill>
          </a:endParaRPr>
        </a:p>
      </dgm:t>
    </dgm:pt>
    <dgm:pt modelId="{6E08C663-74AA-4EE6-A714-4AA666208179}" type="parTrans" cxnId="{4CC9645B-F157-4850-90E9-35E675D988A1}">
      <dgm:prSet/>
      <dgm:spPr/>
      <dgm:t>
        <a:bodyPr/>
        <a:lstStyle/>
        <a:p>
          <a:endParaRPr lang="en-US"/>
        </a:p>
      </dgm:t>
    </dgm:pt>
    <dgm:pt modelId="{F150739F-C534-4A8F-806C-E047FAD97EDC}" type="sibTrans" cxnId="{4CC9645B-F157-4850-90E9-35E675D988A1}">
      <dgm:prSet/>
      <dgm:spPr/>
      <dgm:t>
        <a:bodyPr/>
        <a:lstStyle/>
        <a:p>
          <a:endParaRPr lang="en-US"/>
        </a:p>
      </dgm:t>
    </dgm:pt>
    <dgm:pt modelId="{E88AD20C-09A6-4AFA-AE54-97D1EF456010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العيون والأبار</a:t>
          </a:r>
          <a:endParaRPr lang="en-US" sz="2800" b="1" dirty="0">
            <a:solidFill>
              <a:schemeClr val="tx1"/>
            </a:solidFill>
          </a:endParaRPr>
        </a:p>
      </dgm:t>
    </dgm:pt>
    <dgm:pt modelId="{B611FB15-6660-4C8A-9928-7F9A2D852C05}" type="parTrans" cxnId="{168F50AB-C863-4634-9E62-9964232C2886}">
      <dgm:prSet/>
      <dgm:spPr/>
      <dgm:t>
        <a:bodyPr/>
        <a:lstStyle/>
        <a:p>
          <a:endParaRPr lang="en-US"/>
        </a:p>
      </dgm:t>
    </dgm:pt>
    <dgm:pt modelId="{378FB950-5AAA-4893-AA22-B4AF45525F60}" type="sibTrans" cxnId="{168F50AB-C863-4634-9E62-9964232C2886}">
      <dgm:prSet/>
      <dgm:spPr/>
      <dgm:t>
        <a:bodyPr/>
        <a:lstStyle/>
        <a:p>
          <a:endParaRPr lang="en-US"/>
        </a:p>
      </dgm:t>
    </dgm:pt>
    <dgm:pt modelId="{249F86B8-2904-4D74-A4E8-062B2FBF4B6B}" type="pres">
      <dgm:prSet presAssocID="{14773129-C64B-43AD-BC94-0139C3F9CF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06F551-64C4-49F5-98E7-96D9DB14C08C}" type="pres">
      <dgm:prSet presAssocID="{E88AD20C-09A6-4AFA-AE54-97D1EF456010}" presName="boxAndChildren" presStyleCnt="0"/>
      <dgm:spPr/>
    </dgm:pt>
    <dgm:pt modelId="{FBC7C69B-F2E9-4DD1-97FD-0DE37AA9F915}" type="pres">
      <dgm:prSet presAssocID="{E88AD20C-09A6-4AFA-AE54-97D1EF456010}" presName="parentTextBox" presStyleLbl="node1" presStyleIdx="0" presStyleCnt="2"/>
      <dgm:spPr/>
      <dgm:t>
        <a:bodyPr/>
        <a:lstStyle/>
        <a:p>
          <a:endParaRPr lang="en-US"/>
        </a:p>
      </dgm:t>
    </dgm:pt>
    <dgm:pt modelId="{10CB0A3A-E6E3-4327-8AE7-5EC5FD9657DE}" type="pres">
      <dgm:prSet presAssocID="{F150739F-C534-4A8F-806C-E047FAD97EDC}" presName="sp" presStyleCnt="0"/>
      <dgm:spPr/>
    </dgm:pt>
    <dgm:pt modelId="{A38033F6-5B4F-4664-A1C2-E687E201CF79}" type="pres">
      <dgm:prSet presAssocID="{57E68CE3-DC20-4E12-9F5C-90DF6E4538EE}" presName="arrowAndChildren" presStyleCnt="0"/>
      <dgm:spPr/>
    </dgm:pt>
    <dgm:pt modelId="{E117FD9A-F9C9-4300-875D-6C867F3E7CD3}" type="pres">
      <dgm:prSet presAssocID="{57E68CE3-DC20-4E12-9F5C-90DF6E4538EE}" presName="parentTextArrow" presStyleLbl="node1" presStyleIdx="1" presStyleCnt="2" custLinFactNeighborX="5724" custLinFactNeighborY="-17591"/>
      <dgm:spPr/>
      <dgm:t>
        <a:bodyPr/>
        <a:lstStyle/>
        <a:p>
          <a:endParaRPr lang="en-US"/>
        </a:p>
      </dgm:t>
    </dgm:pt>
  </dgm:ptLst>
  <dgm:cxnLst>
    <dgm:cxn modelId="{FFDE309F-F082-4408-8BE0-4442EED3097C}" type="presOf" srcId="{E88AD20C-09A6-4AFA-AE54-97D1EF456010}" destId="{FBC7C69B-F2E9-4DD1-97FD-0DE37AA9F915}" srcOrd="0" destOrd="0" presId="urn:microsoft.com/office/officeart/2005/8/layout/process4"/>
    <dgm:cxn modelId="{DC06A4CC-0AC2-47E3-A7BA-A235999137DA}" type="presOf" srcId="{57E68CE3-DC20-4E12-9F5C-90DF6E4538EE}" destId="{E117FD9A-F9C9-4300-875D-6C867F3E7CD3}" srcOrd="0" destOrd="0" presId="urn:microsoft.com/office/officeart/2005/8/layout/process4"/>
    <dgm:cxn modelId="{168F50AB-C863-4634-9E62-9964232C2886}" srcId="{14773129-C64B-43AD-BC94-0139C3F9CF53}" destId="{E88AD20C-09A6-4AFA-AE54-97D1EF456010}" srcOrd="1" destOrd="0" parTransId="{B611FB15-6660-4C8A-9928-7F9A2D852C05}" sibTransId="{378FB950-5AAA-4893-AA22-B4AF45525F60}"/>
    <dgm:cxn modelId="{94B786C5-1ACC-4DC4-BC58-D4B84406D0FE}" type="presOf" srcId="{14773129-C64B-43AD-BC94-0139C3F9CF53}" destId="{249F86B8-2904-4D74-A4E8-062B2FBF4B6B}" srcOrd="0" destOrd="0" presId="urn:microsoft.com/office/officeart/2005/8/layout/process4"/>
    <dgm:cxn modelId="{4CC9645B-F157-4850-90E9-35E675D988A1}" srcId="{14773129-C64B-43AD-BC94-0139C3F9CF53}" destId="{57E68CE3-DC20-4E12-9F5C-90DF6E4538EE}" srcOrd="0" destOrd="0" parTransId="{6E08C663-74AA-4EE6-A714-4AA666208179}" sibTransId="{F150739F-C534-4A8F-806C-E047FAD97EDC}"/>
    <dgm:cxn modelId="{63EEB751-0963-432A-96A2-E27B74818D4B}" type="presParOf" srcId="{249F86B8-2904-4D74-A4E8-062B2FBF4B6B}" destId="{2306F551-64C4-49F5-98E7-96D9DB14C08C}" srcOrd="0" destOrd="0" presId="urn:microsoft.com/office/officeart/2005/8/layout/process4"/>
    <dgm:cxn modelId="{2092DA66-FD13-4FFB-80D0-DC2EDBA214CB}" type="presParOf" srcId="{2306F551-64C4-49F5-98E7-96D9DB14C08C}" destId="{FBC7C69B-F2E9-4DD1-97FD-0DE37AA9F915}" srcOrd="0" destOrd="0" presId="urn:microsoft.com/office/officeart/2005/8/layout/process4"/>
    <dgm:cxn modelId="{1ACC8DA1-E1BF-47C8-9D78-DBC74D6FC702}" type="presParOf" srcId="{249F86B8-2904-4D74-A4E8-062B2FBF4B6B}" destId="{10CB0A3A-E6E3-4327-8AE7-5EC5FD9657DE}" srcOrd="1" destOrd="0" presId="urn:microsoft.com/office/officeart/2005/8/layout/process4"/>
    <dgm:cxn modelId="{C5534ACF-0B7F-4F96-A7A2-A7382546C594}" type="presParOf" srcId="{249F86B8-2904-4D74-A4E8-062B2FBF4B6B}" destId="{A38033F6-5B4F-4664-A1C2-E687E201CF79}" srcOrd="2" destOrd="0" presId="urn:microsoft.com/office/officeart/2005/8/layout/process4"/>
    <dgm:cxn modelId="{BBAECB9B-90FF-4AB8-97A2-93E5D637E103}" type="presParOf" srcId="{A38033F6-5B4F-4664-A1C2-E687E201CF79}" destId="{E117FD9A-F9C9-4300-875D-6C867F3E7C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7B36D-4E04-4214-9E45-FB2356C9999F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752039-703A-4F5D-8320-AF1D7041866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تعريف اليابس </a:t>
          </a:r>
          <a:endParaRPr lang="en-US" sz="3200" b="1" dirty="0">
            <a:solidFill>
              <a:schemeClr val="tx1"/>
            </a:solidFill>
          </a:endParaRPr>
        </a:p>
      </dgm:t>
    </dgm:pt>
    <dgm:pt modelId="{B28C7A74-2173-4D80-B682-689489425842}" type="parTrans" cxnId="{2FD0243C-F6FA-4A17-8777-2F3AF4E53997}">
      <dgm:prSet/>
      <dgm:spPr/>
      <dgm:t>
        <a:bodyPr/>
        <a:lstStyle/>
        <a:p>
          <a:endParaRPr lang="en-US"/>
        </a:p>
      </dgm:t>
    </dgm:pt>
    <dgm:pt modelId="{FE89CD03-D34E-4E49-9195-ABB66FE0D57A}" type="sibTrans" cxnId="{2FD0243C-F6FA-4A17-8777-2F3AF4E53997}">
      <dgm:prSet/>
      <dgm:spPr/>
      <dgm:t>
        <a:bodyPr/>
        <a:lstStyle/>
        <a:p>
          <a:endParaRPr lang="en-US"/>
        </a:p>
      </dgm:t>
    </dgm:pt>
    <dgm:pt modelId="{2B994F39-2068-4A08-B3AB-2E5E68D1CDFB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وتشمل </a:t>
          </a:r>
          <a:endParaRPr lang="en-US" sz="3200" b="1" dirty="0">
            <a:solidFill>
              <a:schemeClr val="tx1"/>
            </a:solidFill>
          </a:endParaRPr>
        </a:p>
      </dgm:t>
    </dgm:pt>
    <dgm:pt modelId="{FBD6FD17-42A8-464D-A06E-CA8E42AAEEDD}" type="parTrans" cxnId="{0AA2ACE3-F423-45A3-AFCC-2D53161AB074}">
      <dgm:prSet/>
      <dgm:spPr/>
      <dgm:t>
        <a:bodyPr/>
        <a:lstStyle/>
        <a:p>
          <a:endParaRPr lang="en-US"/>
        </a:p>
      </dgm:t>
    </dgm:pt>
    <dgm:pt modelId="{9E852ACB-079A-4379-AEDE-ACC3069751D0}" type="sibTrans" cxnId="{0AA2ACE3-F423-45A3-AFCC-2D53161AB074}">
      <dgm:prSet/>
      <dgm:spPr/>
      <dgm:t>
        <a:bodyPr/>
        <a:lstStyle/>
        <a:p>
          <a:endParaRPr lang="en-US"/>
        </a:p>
      </dgm:t>
    </dgm:pt>
    <dgm:pt modelId="{E6B69082-45AD-4790-81D1-62DB5999D83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r" rtl="1"/>
          <a:r>
            <a:rPr lang="ar-EG" sz="3200" b="1" dirty="0" smtClean="0"/>
            <a:t>هو الأجزاء المرتفعة عن سطح البحر التى لم تغمرها المياه </a:t>
          </a:r>
          <a:endParaRPr lang="en-US" sz="3200" b="1" dirty="0"/>
        </a:p>
      </dgm:t>
    </dgm:pt>
    <dgm:pt modelId="{2421669F-F7ED-4747-806E-37573730196D}" type="parTrans" cxnId="{9E8E466D-8EEC-4BDC-8D8C-CCE772712067}">
      <dgm:prSet/>
      <dgm:spPr/>
      <dgm:t>
        <a:bodyPr/>
        <a:lstStyle/>
        <a:p>
          <a:endParaRPr lang="en-US"/>
        </a:p>
      </dgm:t>
    </dgm:pt>
    <dgm:pt modelId="{5AB31095-57D3-42CA-8342-BECED6DC5D9E}" type="sibTrans" cxnId="{9E8E466D-8EEC-4BDC-8D8C-CCE772712067}">
      <dgm:prSet/>
      <dgm:spPr/>
      <dgm:t>
        <a:bodyPr/>
        <a:lstStyle/>
        <a:p>
          <a:endParaRPr lang="en-US"/>
        </a:p>
      </dgm:t>
    </dgm:pt>
    <dgm:pt modelId="{7536DB42-D78C-419D-8B0A-94DB83F7632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r" rtl="1"/>
          <a:r>
            <a:rPr lang="ar-EG" sz="2800" b="1" dirty="0" smtClean="0"/>
            <a:t>القارات وما عليها من أشكال سطح الأرض مثل الجبال – الهضاب – التلال – السهول وغيرها </a:t>
          </a:r>
          <a:endParaRPr lang="en-US" sz="2800" b="1" dirty="0"/>
        </a:p>
      </dgm:t>
    </dgm:pt>
    <dgm:pt modelId="{AC6A342B-DEF0-4163-88AE-1173E56E775F}" type="parTrans" cxnId="{8DBAFC17-0E43-443C-B8CB-420EE0B9F563}">
      <dgm:prSet/>
      <dgm:spPr/>
      <dgm:t>
        <a:bodyPr/>
        <a:lstStyle/>
        <a:p>
          <a:endParaRPr lang="en-US"/>
        </a:p>
      </dgm:t>
    </dgm:pt>
    <dgm:pt modelId="{CD19697D-F543-4112-9F95-B52CEB1E4E4A}" type="sibTrans" cxnId="{8DBAFC17-0E43-443C-B8CB-420EE0B9F563}">
      <dgm:prSet/>
      <dgm:spPr/>
      <dgm:t>
        <a:bodyPr/>
        <a:lstStyle/>
        <a:p>
          <a:endParaRPr lang="en-US"/>
        </a:p>
      </dgm:t>
    </dgm:pt>
    <dgm:pt modelId="{47A88ED9-3BF2-4A61-A9F4-B4C57FA58E31}" type="pres">
      <dgm:prSet presAssocID="{2027B36D-4E04-4214-9E45-FB2356C99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B6C7A-7437-4F08-9ED9-9E92EEA8A609}" type="pres">
      <dgm:prSet presAssocID="{D4752039-703A-4F5D-8320-AF1D70418663}" presName="parentLin" presStyleCnt="0"/>
      <dgm:spPr/>
    </dgm:pt>
    <dgm:pt modelId="{BE8C9DD1-6D5C-415B-9C41-D563F686EE3A}" type="pres">
      <dgm:prSet presAssocID="{D4752039-703A-4F5D-8320-AF1D7041866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86426D9-AA20-4180-BCB0-68655DA374BE}" type="pres">
      <dgm:prSet presAssocID="{D4752039-703A-4F5D-8320-AF1D7041866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3333C-B96F-42C5-8AFE-431FA41E29FE}" type="pres">
      <dgm:prSet presAssocID="{D4752039-703A-4F5D-8320-AF1D70418663}" presName="negativeSpace" presStyleCnt="0"/>
      <dgm:spPr/>
    </dgm:pt>
    <dgm:pt modelId="{A98BB92B-A59D-4655-9F4C-D00B3AC6617E}" type="pres">
      <dgm:prSet presAssocID="{D4752039-703A-4F5D-8320-AF1D7041866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D2B11-FDEA-4E5F-9A31-8F7759639E77}" type="pres">
      <dgm:prSet presAssocID="{FE89CD03-D34E-4E49-9195-ABB66FE0D57A}" presName="spaceBetweenRectangles" presStyleCnt="0"/>
      <dgm:spPr/>
    </dgm:pt>
    <dgm:pt modelId="{0BE490F0-68DC-4C81-BE26-7A6CFDCC9597}" type="pres">
      <dgm:prSet presAssocID="{2B994F39-2068-4A08-B3AB-2E5E68D1CDFB}" presName="parentLin" presStyleCnt="0"/>
      <dgm:spPr/>
    </dgm:pt>
    <dgm:pt modelId="{450DB249-655F-4AFD-8DA8-CB1BB39E333F}" type="pres">
      <dgm:prSet presAssocID="{2B994F39-2068-4A08-B3AB-2E5E68D1CDF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2445AD4-EE6E-4556-B616-0EB76CF78828}" type="pres">
      <dgm:prSet presAssocID="{2B994F39-2068-4A08-B3AB-2E5E68D1CDF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8560E-47DF-4FDD-9B70-2AEE1B929DA7}" type="pres">
      <dgm:prSet presAssocID="{2B994F39-2068-4A08-B3AB-2E5E68D1CDFB}" presName="negativeSpace" presStyleCnt="0"/>
      <dgm:spPr/>
    </dgm:pt>
    <dgm:pt modelId="{6BF24ED9-F6C0-4185-8DB8-8CF6EF086806}" type="pres">
      <dgm:prSet presAssocID="{2B994F39-2068-4A08-B3AB-2E5E68D1CDF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8E466D-8EEC-4BDC-8D8C-CCE772712067}" srcId="{D4752039-703A-4F5D-8320-AF1D70418663}" destId="{E6B69082-45AD-4790-81D1-62DB5999D832}" srcOrd="0" destOrd="0" parTransId="{2421669F-F7ED-4747-806E-37573730196D}" sibTransId="{5AB31095-57D3-42CA-8342-BECED6DC5D9E}"/>
    <dgm:cxn modelId="{AA7745FE-01EF-4738-89F9-E9AB88257395}" type="presOf" srcId="{2B994F39-2068-4A08-B3AB-2E5E68D1CDFB}" destId="{450DB249-655F-4AFD-8DA8-CB1BB39E333F}" srcOrd="0" destOrd="0" presId="urn:microsoft.com/office/officeart/2005/8/layout/list1"/>
    <dgm:cxn modelId="{1A57BDCB-2884-4FA5-BC08-B3BB2DFF3C89}" type="presOf" srcId="{E6B69082-45AD-4790-81D1-62DB5999D832}" destId="{A98BB92B-A59D-4655-9F4C-D00B3AC6617E}" srcOrd="0" destOrd="0" presId="urn:microsoft.com/office/officeart/2005/8/layout/list1"/>
    <dgm:cxn modelId="{A14FDFE4-BD3E-433D-9947-BD0CD7EAFDB4}" type="presOf" srcId="{2027B36D-4E04-4214-9E45-FB2356C9999F}" destId="{47A88ED9-3BF2-4A61-A9F4-B4C57FA58E31}" srcOrd="0" destOrd="0" presId="urn:microsoft.com/office/officeart/2005/8/layout/list1"/>
    <dgm:cxn modelId="{2FD0243C-F6FA-4A17-8777-2F3AF4E53997}" srcId="{2027B36D-4E04-4214-9E45-FB2356C9999F}" destId="{D4752039-703A-4F5D-8320-AF1D70418663}" srcOrd="0" destOrd="0" parTransId="{B28C7A74-2173-4D80-B682-689489425842}" sibTransId="{FE89CD03-D34E-4E49-9195-ABB66FE0D57A}"/>
    <dgm:cxn modelId="{184E4171-9736-439E-BF81-990AAB961820}" type="presOf" srcId="{7536DB42-D78C-419D-8B0A-94DB83F76328}" destId="{6BF24ED9-F6C0-4185-8DB8-8CF6EF086806}" srcOrd="0" destOrd="0" presId="urn:microsoft.com/office/officeart/2005/8/layout/list1"/>
    <dgm:cxn modelId="{0AA2ACE3-F423-45A3-AFCC-2D53161AB074}" srcId="{2027B36D-4E04-4214-9E45-FB2356C9999F}" destId="{2B994F39-2068-4A08-B3AB-2E5E68D1CDFB}" srcOrd="1" destOrd="0" parTransId="{FBD6FD17-42A8-464D-A06E-CA8E42AAEEDD}" sibTransId="{9E852ACB-079A-4379-AEDE-ACC3069751D0}"/>
    <dgm:cxn modelId="{C8D76970-6791-4ACF-8BB5-F754B24365FD}" type="presOf" srcId="{2B994F39-2068-4A08-B3AB-2E5E68D1CDFB}" destId="{F2445AD4-EE6E-4556-B616-0EB76CF78828}" srcOrd="1" destOrd="0" presId="urn:microsoft.com/office/officeart/2005/8/layout/list1"/>
    <dgm:cxn modelId="{59A341D6-40C2-48F1-84F0-D1FE26A8B637}" type="presOf" srcId="{D4752039-703A-4F5D-8320-AF1D70418663}" destId="{486426D9-AA20-4180-BCB0-68655DA374BE}" srcOrd="1" destOrd="0" presId="urn:microsoft.com/office/officeart/2005/8/layout/list1"/>
    <dgm:cxn modelId="{A8A86178-B61C-4D1A-9D30-CB104EF4D121}" type="presOf" srcId="{D4752039-703A-4F5D-8320-AF1D70418663}" destId="{BE8C9DD1-6D5C-415B-9C41-D563F686EE3A}" srcOrd="0" destOrd="0" presId="urn:microsoft.com/office/officeart/2005/8/layout/list1"/>
    <dgm:cxn modelId="{8DBAFC17-0E43-443C-B8CB-420EE0B9F563}" srcId="{2B994F39-2068-4A08-B3AB-2E5E68D1CDFB}" destId="{7536DB42-D78C-419D-8B0A-94DB83F76328}" srcOrd="0" destOrd="0" parTransId="{AC6A342B-DEF0-4163-88AE-1173E56E775F}" sibTransId="{CD19697D-F543-4112-9F95-B52CEB1E4E4A}"/>
    <dgm:cxn modelId="{4EC1E784-7AD8-4607-8BFC-4EB4757D3E06}" type="presParOf" srcId="{47A88ED9-3BF2-4A61-A9F4-B4C57FA58E31}" destId="{3C2B6C7A-7437-4F08-9ED9-9E92EEA8A609}" srcOrd="0" destOrd="0" presId="urn:microsoft.com/office/officeart/2005/8/layout/list1"/>
    <dgm:cxn modelId="{267A5BC4-B3B8-4ADC-998C-D6BF826A2FD2}" type="presParOf" srcId="{3C2B6C7A-7437-4F08-9ED9-9E92EEA8A609}" destId="{BE8C9DD1-6D5C-415B-9C41-D563F686EE3A}" srcOrd="0" destOrd="0" presId="urn:microsoft.com/office/officeart/2005/8/layout/list1"/>
    <dgm:cxn modelId="{5E3C4258-5520-4DEF-AD2F-F85A1B0916E4}" type="presParOf" srcId="{3C2B6C7A-7437-4F08-9ED9-9E92EEA8A609}" destId="{486426D9-AA20-4180-BCB0-68655DA374BE}" srcOrd="1" destOrd="0" presId="urn:microsoft.com/office/officeart/2005/8/layout/list1"/>
    <dgm:cxn modelId="{591D8FCD-C028-4751-B230-1125998A5825}" type="presParOf" srcId="{47A88ED9-3BF2-4A61-A9F4-B4C57FA58E31}" destId="{CD23333C-B96F-42C5-8AFE-431FA41E29FE}" srcOrd="1" destOrd="0" presId="urn:microsoft.com/office/officeart/2005/8/layout/list1"/>
    <dgm:cxn modelId="{54189CB7-5D6A-4E74-846A-096A5046DBFC}" type="presParOf" srcId="{47A88ED9-3BF2-4A61-A9F4-B4C57FA58E31}" destId="{A98BB92B-A59D-4655-9F4C-D00B3AC6617E}" srcOrd="2" destOrd="0" presId="urn:microsoft.com/office/officeart/2005/8/layout/list1"/>
    <dgm:cxn modelId="{0FD2BBC1-7A81-4C21-A29E-B074307828FE}" type="presParOf" srcId="{47A88ED9-3BF2-4A61-A9F4-B4C57FA58E31}" destId="{AD6D2B11-FDEA-4E5F-9A31-8F7759639E77}" srcOrd="3" destOrd="0" presId="urn:microsoft.com/office/officeart/2005/8/layout/list1"/>
    <dgm:cxn modelId="{A04A3632-B65C-4628-BA90-870D207347DD}" type="presParOf" srcId="{47A88ED9-3BF2-4A61-A9F4-B4C57FA58E31}" destId="{0BE490F0-68DC-4C81-BE26-7A6CFDCC9597}" srcOrd="4" destOrd="0" presId="urn:microsoft.com/office/officeart/2005/8/layout/list1"/>
    <dgm:cxn modelId="{ADCF7BB6-E554-4A0B-A3E4-A5A159F426F4}" type="presParOf" srcId="{0BE490F0-68DC-4C81-BE26-7A6CFDCC9597}" destId="{450DB249-655F-4AFD-8DA8-CB1BB39E333F}" srcOrd="0" destOrd="0" presId="urn:microsoft.com/office/officeart/2005/8/layout/list1"/>
    <dgm:cxn modelId="{F98151F4-1CC7-4151-9139-CD55648B2638}" type="presParOf" srcId="{0BE490F0-68DC-4C81-BE26-7A6CFDCC9597}" destId="{F2445AD4-EE6E-4556-B616-0EB76CF78828}" srcOrd="1" destOrd="0" presId="urn:microsoft.com/office/officeart/2005/8/layout/list1"/>
    <dgm:cxn modelId="{8F9FF498-D810-4949-B2A1-232B4908B07F}" type="presParOf" srcId="{47A88ED9-3BF2-4A61-A9F4-B4C57FA58E31}" destId="{A2D8560E-47DF-4FDD-9B70-2AEE1B929DA7}" srcOrd="5" destOrd="0" presId="urn:microsoft.com/office/officeart/2005/8/layout/list1"/>
    <dgm:cxn modelId="{5F89798F-D3F8-4706-AF21-B73F114598DB}" type="presParOf" srcId="{47A88ED9-3BF2-4A61-A9F4-B4C57FA58E31}" destId="{6BF24ED9-F6C0-4185-8DB8-8CF6EF0868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27B36D-4E04-4214-9E45-FB2356C9999F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752039-703A-4F5D-8320-AF1D7041866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تعريف الماء</a:t>
          </a:r>
          <a:endParaRPr lang="en-US" sz="3200" b="1" dirty="0">
            <a:solidFill>
              <a:schemeClr val="tx1"/>
            </a:solidFill>
          </a:endParaRPr>
        </a:p>
      </dgm:t>
    </dgm:pt>
    <dgm:pt modelId="{B28C7A74-2173-4D80-B682-689489425842}" type="parTrans" cxnId="{2FD0243C-F6FA-4A17-8777-2F3AF4E53997}">
      <dgm:prSet/>
      <dgm:spPr/>
      <dgm:t>
        <a:bodyPr/>
        <a:lstStyle/>
        <a:p>
          <a:endParaRPr lang="en-US"/>
        </a:p>
      </dgm:t>
    </dgm:pt>
    <dgm:pt modelId="{FE89CD03-D34E-4E49-9195-ABB66FE0D57A}" type="sibTrans" cxnId="{2FD0243C-F6FA-4A17-8777-2F3AF4E53997}">
      <dgm:prSet/>
      <dgm:spPr/>
      <dgm:t>
        <a:bodyPr/>
        <a:lstStyle/>
        <a:p>
          <a:endParaRPr lang="en-US"/>
        </a:p>
      </dgm:t>
    </dgm:pt>
    <dgm:pt modelId="{2B994F39-2068-4A08-B3AB-2E5E68D1CDFB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وتشمل </a:t>
          </a:r>
          <a:endParaRPr lang="en-US" sz="3200" b="1" dirty="0">
            <a:solidFill>
              <a:schemeClr val="tx1"/>
            </a:solidFill>
          </a:endParaRPr>
        </a:p>
      </dgm:t>
    </dgm:pt>
    <dgm:pt modelId="{FBD6FD17-42A8-464D-A06E-CA8E42AAEEDD}" type="parTrans" cxnId="{0AA2ACE3-F423-45A3-AFCC-2D53161AB074}">
      <dgm:prSet/>
      <dgm:spPr/>
      <dgm:t>
        <a:bodyPr/>
        <a:lstStyle/>
        <a:p>
          <a:endParaRPr lang="en-US"/>
        </a:p>
      </dgm:t>
    </dgm:pt>
    <dgm:pt modelId="{9E852ACB-079A-4379-AEDE-ACC3069751D0}" type="sibTrans" cxnId="{0AA2ACE3-F423-45A3-AFCC-2D53161AB074}">
      <dgm:prSet/>
      <dgm:spPr/>
      <dgm:t>
        <a:bodyPr/>
        <a:lstStyle/>
        <a:p>
          <a:endParaRPr lang="en-US"/>
        </a:p>
      </dgm:t>
    </dgm:pt>
    <dgm:pt modelId="{E6B69082-45AD-4790-81D1-62DB5999D83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r" rtl="1"/>
          <a:r>
            <a:rPr lang="ar-EG" sz="3200" b="1" dirty="0" smtClean="0"/>
            <a:t>هو الأجزاء المنخفضة عن سطح الرض والتى تغمرها المياه </a:t>
          </a:r>
          <a:endParaRPr lang="en-US" sz="3200" b="1" dirty="0"/>
        </a:p>
      </dgm:t>
    </dgm:pt>
    <dgm:pt modelId="{2421669F-F7ED-4747-806E-37573730196D}" type="parTrans" cxnId="{9E8E466D-8EEC-4BDC-8D8C-CCE772712067}">
      <dgm:prSet/>
      <dgm:spPr/>
      <dgm:t>
        <a:bodyPr/>
        <a:lstStyle/>
        <a:p>
          <a:endParaRPr lang="en-US"/>
        </a:p>
      </dgm:t>
    </dgm:pt>
    <dgm:pt modelId="{5AB31095-57D3-42CA-8342-BECED6DC5D9E}" type="sibTrans" cxnId="{9E8E466D-8EEC-4BDC-8D8C-CCE772712067}">
      <dgm:prSet/>
      <dgm:spPr/>
      <dgm:t>
        <a:bodyPr/>
        <a:lstStyle/>
        <a:p>
          <a:endParaRPr lang="en-US"/>
        </a:p>
      </dgm:t>
    </dgm:pt>
    <dgm:pt modelId="{7536DB42-D78C-419D-8B0A-94DB83F7632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r" rtl="1"/>
          <a:r>
            <a:rPr lang="ar-EG" sz="2800" b="1" dirty="0" smtClean="0"/>
            <a:t>المحيطات – البحار – البحيرات - الأنهار</a:t>
          </a:r>
          <a:endParaRPr lang="en-US" sz="2800" b="1" dirty="0"/>
        </a:p>
      </dgm:t>
    </dgm:pt>
    <dgm:pt modelId="{AC6A342B-DEF0-4163-88AE-1173E56E775F}" type="parTrans" cxnId="{8DBAFC17-0E43-443C-B8CB-420EE0B9F563}">
      <dgm:prSet/>
      <dgm:spPr/>
      <dgm:t>
        <a:bodyPr/>
        <a:lstStyle/>
        <a:p>
          <a:endParaRPr lang="en-US"/>
        </a:p>
      </dgm:t>
    </dgm:pt>
    <dgm:pt modelId="{CD19697D-F543-4112-9F95-B52CEB1E4E4A}" type="sibTrans" cxnId="{8DBAFC17-0E43-443C-B8CB-420EE0B9F563}">
      <dgm:prSet/>
      <dgm:spPr/>
      <dgm:t>
        <a:bodyPr/>
        <a:lstStyle/>
        <a:p>
          <a:endParaRPr lang="en-US"/>
        </a:p>
      </dgm:t>
    </dgm:pt>
    <dgm:pt modelId="{47A88ED9-3BF2-4A61-A9F4-B4C57FA58E31}" type="pres">
      <dgm:prSet presAssocID="{2027B36D-4E04-4214-9E45-FB2356C99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B6C7A-7437-4F08-9ED9-9E92EEA8A609}" type="pres">
      <dgm:prSet presAssocID="{D4752039-703A-4F5D-8320-AF1D70418663}" presName="parentLin" presStyleCnt="0"/>
      <dgm:spPr/>
    </dgm:pt>
    <dgm:pt modelId="{BE8C9DD1-6D5C-415B-9C41-D563F686EE3A}" type="pres">
      <dgm:prSet presAssocID="{D4752039-703A-4F5D-8320-AF1D7041866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86426D9-AA20-4180-BCB0-68655DA374BE}" type="pres">
      <dgm:prSet presAssocID="{D4752039-703A-4F5D-8320-AF1D7041866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3333C-B96F-42C5-8AFE-431FA41E29FE}" type="pres">
      <dgm:prSet presAssocID="{D4752039-703A-4F5D-8320-AF1D70418663}" presName="negativeSpace" presStyleCnt="0"/>
      <dgm:spPr/>
    </dgm:pt>
    <dgm:pt modelId="{A98BB92B-A59D-4655-9F4C-D00B3AC6617E}" type="pres">
      <dgm:prSet presAssocID="{D4752039-703A-4F5D-8320-AF1D7041866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D2B11-FDEA-4E5F-9A31-8F7759639E77}" type="pres">
      <dgm:prSet presAssocID="{FE89CD03-D34E-4E49-9195-ABB66FE0D57A}" presName="spaceBetweenRectangles" presStyleCnt="0"/>
      <dgm:spPr/>
    </dgm:pt>
    <dgm:pt modelId="{0BE490F0-68DC-4C81-BE26-7A6CFDCC9597}" type="pres">
      <dgm:prSet presAssocID="{2B994F39-2068-4A08-B3AB-2E5E68D1CDFB}" presName="parentLin" presStyleCnt="0"/>
      <dgm:spPr/>
    </dgm:pt>
    <dgm:pt modelId="{450DB249-655F-4AFD-8DA8-CB1BB39E333F}" type="pres">
      <dgm:prSet presAssocID="{2B994F39-2068-4A08-B3AB-2E5E68D1CDF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2445AD4-EE6E-4556-B616-0EB76CF78828}" type="pres">
      <dgm:prSet presAssocID="{2B994F39-2068-4A08-B3AB-2E5E68D1CDF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8560E-47DF-4FDD-9B70-2AEE1B929DA7}" type="pres">
      <dgm:prSet presAssocID="{2B994F39-2068-4A08-B3AB-2E5E68D1CDFB}" presName="negativeSpace" presStyleCnt="0"/>
      <dgm:spPr/>
    </dgm:pt>
    <dgm:pt modelId="{6BF24ED9-F6C0-4185-8DB8-8CF6EF086806}" type="pres">
      <dgm:prSet presAssocID="{2B994F39-2068-4A08-B3AB-2E5E68D1CDF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8E466D-8EEC-4BDC-8D8C-CCE772712067}" srcId="{D4752039-703A-4F5D-8320-AF1D70418663}" destId="{E6B69082-45AD-4790-81D1-62DB5999D832}" srcOrd="0" destOrd="0" parTransId="{2421669F-F7ED-4747-806E-37573730196D}" sibTransId="{5AB31095-57D3-42CA-8342-BECED6DC5D9E}"/>
    <dgm:cxn modelId="{AA7745FE-01EF-4738-89F9-E9AB88257395}" type="presOf" srcId="{2B994F39-2068-4A08-B3AB-2E5E68D1CDFB}" destId="{450DB249-655F-4AFD-8DA8-CB1BB39E333F}" srcOrd="0" destOrd="0" presId="urn:microsoft.com/office/officeart/2005/8/layout/list1"/>
    <dgm:cxn modelId="{1A57BDCB-2884-4FA5-BC08-B3BB2DFF3C89}" type="presOf" srcId="{E6B69082-45AD-4790-81D1-62DB5999D832}" destId="{A98BB92B-A59D-4655-9F4C-D00B3AC6617E}" srcOrd="0" destOrd="0" presId="urn:microsoft.com/office/officeart/2005/8/layout/list1"/>
    <dgm:cxn modelId="{A14FDFE4-BD3E-433D-9947-BD0CD7EAFDB4}" type="presOf" srcId="{2027B36D-4E04-4214-9E45-FB2356C9999F}" destId="{47A88ED9-3BF2-4A61-A9F4-B4C57FA58E31}" srcOrd="0" destOrd="0" presId="urn:microsoft.com/office/officeart/2005/8/layout/list1"/>
    <dgm:cxn modelId="{2FD0243C-F6FA-4A17-8777-2F3AF4E53997}" srcId="{2027B36D-4E04-4214-9E45-FB2356C9999F}" destId="{D4752039-703A-4F5D-8320-AF1D70418663}" srcOrd="0" destOrd="0" parTransId="{B28C7A74-2173-4D80-B682-689489425842}" sibTransId="{FE89CD03-D34E-4E49-9195-ABB66FE0D57A}"/>
    <dgm:cxn modelId="{184E4171-9736-439E-BF81-990AAB961820}" type="presOf" srcId="{7536DB42-D78C-419D-8B0A-94DB83F76328}" destId="{6BF24ED9-F6C0-4185-8DB8-8CF6EF086806}" srcOrd="0" destOrd="0" presId="urn:microsoft.com/office/officeart/2005/8/layout/list1"/>
    <dgm:cxn modelId="{0AA2ACE3-F423-45A3-AFCC-2D53161AB074}" srcId="{2027B36D-4E04-4214-9E45-FB2356C9999F}" destId="{2B994F39-2068-4A08-B3AB-2E5E68D1CDFB}" srcOrd="1" destOrd="0" parTransId="{FBD6FD17-42A8-464D-A06E-CA8E42AAEEDD}" sibTransId="{9E852ACB-079A-4379-AEDE-ACC3069751D0}"/>
    <dgm:cxn modelId="{C8D76970-6791-4ACF-8BB5-F754B24365FD}" type="presOf" srcId="{2B994F39-2068-4A08-B3AB-2E5E68D1CDFB}" destId="{F2445AD4-EE6E-4556-B616-0EB76CF78828}" srcOrd="1" destOrd="0" presId="urn:microsoft.com/office/officeart/2005/8/layout/list1"/>
    <dgm:cxn modelId="{59A341D6-40C2-48F1-84F0-D1FE26A8B637}" type="presOf" srcId="{D4752039-703A-4F5D-8320-AF1D70418663}" destId="{486426D9-AA20-4180-BCB0-68655DA374BE}" srcOrd="1" destOrd="0" presId="urn:microsoft.com/office/officeart/2005/8/layout/list1"/>
    <dgm:cxn modelId="{A8A86178-B61C-4D1A-9D30-CB104EF4D121}" type="presOf" srcId="{D4752039-703A-4F5D-8320-AF1D70418663}" destId="{BE8C9DD1-6D5C-415B-9C41-D563F686EE3A}" srcOrd="0" destOrd="0" presId="urn:microsoft.com/office/officeart/2005/8/layout/list1"/>
    <dgm:cxn modelId="{8DBAFC17-0E43-443C-B8CB-420EE0B9F563}" srcId="{2B994F39-2068-4A08-B3AB-2E5E68D1CDFB}" destId="{7536DB42-D78C-419D-8B0A-94DB83F76328}" srcOrd="0" destOrd="0" parTransId="{AC6A342B-DEF0-4163-88AE-1173E56E775F}" sibTransId="{CD19697D-F543-4112-9F95-B52CEB1E4E4A}"/>
    <dgm:cxn modelId="{4EC1E784-7AD8-4607-8BFC-4EB4757D3E06}" type="presParOf" srcId="{47A88ED9-3BF2-4A61-A9F4-B4C57FA58E31}" destId="{3C2B6C7A-7437-4F08-9ED9-9E92EEA8A609}" srcOrd="0" destOrd="0" presId="urn:microsoft.com/office/officeart/2005/8/layout/list1"/>
    <dgm:cxn modelId="{267A5BC4-B3B8-4ADC-998C-D6BF826A2FD2}" type="presParOf" srcId="{3C2B6C7A-7437-4F08-9ED9-9E92EEA8A609}" destId="{BE8C9DD1-6D5C-415B-9C41-D563F686EE3A}" srcOrd="0" destOrd="0" presId="urn:microsoft.com/office/officeart/2005/8/layout/list1"/>
    <dgm:cxn modelId="{5E3C4258-5520-4DEF-AD2F-F85A1B0916E4}" type="presParOf" srcId="{3C2B6C7A-7437-4F08-9ED9-9E92EEA8A609}" destId="{486426D9-AA20-4180-BCB0-68655DA374BE}" srcOrd="1" destOrd="0" presId="urn:microsoft.com/office/officeart/2005/8/layout/list1"/>
    <dgm:cxn modelId="{591D8FCD-C028-4751-B230-1125998A5825}" type="presParOf" srcId="{47A88ED9-3BF2-4A61-A9F4-B4C57FA58E31}" destId="{CD23333C-B96F-42C5-8AFE-431FA41E29FE}" srcOrd="1" destOrd="0" presId="urn:microsoft.com/office/officeart/2005/8/layout/list1"/>
    <dgm:cxn modelId="{54189CB7-5D6A-4E74-846A-096A5046DBFC}" type="presParOf" srcId="{47A88ED9-3BF2-4A61-A9F4-B4C57FA58E31}" destId="{A98BB92B-A59D-4655-9F4C-D00B3AC6617E}" srcOrd="2" destOrd="0" presId="urn:microsoft.com/office/officeart/2005/8/layout/list1"/>
    <dgm:cxn modelId="{0FD2BBC1-7A81-4C21-A29E-B074307828FE}" type="presParOf" srcId="{47A88ED9-3BF2-4A61-A9F4-B4C57FA58E31}" destId="{AD6D2B11-FDEA-4E5F-9A31-8F7759639E77}" srcOrd="3" destOrd="0" presId="urn:microsoft.com/office/officeart/2005/8/layout/list1"/>
    <dgm:cxn modelId="{A04A3632-B65C-4628-BA90-870D207347DD}" type="presParOf" srcId="{47A88ED9-3BF2-4A61-A9F4-B4C57FA58E31}" destId="{0BE490F0-68DC-4C81-BE26-7A6CFDCC9597}" srcOrd="4" destOrd="0" presId="urn:microsoft.com/office/officeart/2005/8/layout/list1"/>
    <dgm:cxn modelId="{ADCF7BB6-E554-4A0B-A3E4-A5A159F426F4}" type="presParOf" srcId="{0BE490F0-68DC-4C81-BE26-7A6CFDCC9597}" destId="{450DB249-655F-4AFD-8DA8-CB1BB39E333F}" srcOrd="0" destOrd="0" presId="urn:microsoft.com/office/officeart/2005/8/layout/list1"/>
    <dgm:cxn modelId="{F98151F4-1CC7-4151-9139-CD55648B2638}" type="presParOf" srcId="{0BE490F0-68DC-4C81-BE26-7A6CFDCC9597}" destId="{F2445AD4-EE6E-4556-B616-0EB76CF78828}" srcOrd="1" destOrd="0" presId="urn:microsoft.com/office/officeart/2005/8/layout/list1"/>
    <dgm:cxn modelId="{8F9FF498-D810-4949-B2A1-232B4908B07F}" type="presParOf" srcId="{47A88ED9-3BF2-4A61-A9F4-B4C57FA58E31}" destId="{A2D8560E-47DF-4FDD-9B70-2AEE1B929DA7}" srcOrd="5" destOrd="0" presId="urn:microsoft.com/office/officeart/2005/8/layout/list1"/>
    <dgm:cxn modelId="{5F89798F-D3F8-4706-AF21-B73F114598DB}" type="presParOf" srcId="{47A88ED9-3BF2-4A61-A9F4-B4C57FA58E31}" destId="{6BF24ED9-F6C0-4185-8DB8-8CF6EF0868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DAA8A8-29D9-4182-B75B-C6A22CF833D5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06AF99-B0B9-4B05-97F9-4DDA7819439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أهمية اليابس </a:t>
          </a:r>
          <a:endParaRPr lang="en-US" sz="3600" b="1" dirty="0">
            <a:solidFill>
              <a:schemeClr val="tx1"/>
            </a:solidFill>
          </a:endParaRPr>
        </a:p>
      </dgm:t>
    </dgm:pt>
    <dgm:pt modelId="{E66C10F7-D19C-4A87-A613-21D4C5CA47D7}" type="parTrans" cxnId="{33A242A0-9B76-4A13-B7FE-22EDBC097792}">
      <dgm:prSet/>
      <dgm:spPr/>
      <dgm:t>
        <a:bodyPr/>
        <a:lstStyle/>
        <a:p>
          <a:endParaRPr lang="en-US"/>
        </a:p>
      </dgm:t>
    </dgm:pt>
    <dgm:pt modelId="{71E23237-D0B4-44E9-B858-B759291E0A94}" type="sibTrans" cxnId="{33A242A0-9B76-4A13-B7FE-22EDBC097792}">
      <dgm:prSet/>
      <dgm:spPr/>
      <dgm:t>
        <a:bodyPr/>
        <a:lstStyle/>
        <a:p>
          <a:endParaRPr lang="en-US"/>
        </a:p>
      </dgm:t>
    </dgm:pt>
    <dgm:pt modelId="{0F1FCAF1-66F8-4828-8B95-E4633CD5A43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يعد الميدان الرئيسى لنشاط الإنسان </a:t>
          </a:r>
          <a:endParaRPr lang="en-US" sz="3200" b="1" dirty="0">
            <a:solidFill>
              <a:schemeClr val="tx1"/>
            </a:solidFill>
          </a:endParaRPr>
        </a:p>
      </dgm:t>
    </dgm:pt>
    <dgm:pt modelId="{0FE8F9D4-C798-4034-B9BC-92628A928849}" type="parTrans" cxnId="{417FF5D2-C04D-4FA8-B805-A9231ABC20E3}">
      <dgm:prSet/>
      <dgm:spPr/>
      <dgm:t>
        <a:bodyPr/>
        <a:lstStyle/>
        <a:p>
          <a:endParaRPr lang="en-US"/>
        </a:p>
      </dgm:t>
    </dgm:pt>
    <dgm:pt modelId="{7D1D9EA5-C6D9-4381-AF3E-8102F8864FBE}" type="sibTrans" cxnId="{417FF5D2-C04D-4FA8-B805-A9231ABC20E3}">
      <dgm:prSet/>
      <dgm:spPr/>
      <dgm:t>
        <a:bodyPr/>
        <a:lstStyle/>
        <a:p>
          <a:endParaRPr lang="en-US"/>
        </a:p>
      </dgm:t>
    </dgm:pt>
    <dgm:pt modelId="{F9F1D057-5DB9-4023-914B-B408E60D08E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مصدر للمنتجات الحيوانية والزراعية والمعدنية لللإنسان </a:t>
          </a:r>
          <a:endParaRPr lang="en-US" sz="3200" b="1" dirty="0">
            <a:solidFill>
              <a:schemeClr val="tx1"/>
            </a:solidFill>
          </a:endParaRPr>
        </a:p>
      </dgm:t>
    </dgm:pt>
    <dgm:pt modelId="{BDC8DA72-CE1F-4BE4-A744-952DC30A4615}" type="parTrans" cxnId="{382A17F2-A3B2-4469-B469-EF64F4774423}">
      <dgm:prSet/>
      <dgm:spPr/>
      <dgm:t>
        <a:bodyPr/>
        <a:lstStyle/>
        <a:p>
          <a:endParaRPr lang="en-US"/>
        </a:p>
      </dgm:t>
    </dgm:pt>
    <dgm:pt modelId="{E7F49F9E-0DA9-4E54-8B44-1D6009AA9EB0}" type="sibTrans" cxnId="{382A17F2-A3B2-4469-B469-EF64F4774423}">
      <dgm:prSet/>
      <dgm:spPr/>
      <dgm:t>
        <a:bodyPr/>
        <a:lstStyle/>
        <a:p>
          <a:endParaRPr lang="en-US"/>
        </a:p>
      </dgm:t>
    </dgm:pt>
    <dgm:pt modelId="{F02A832A-13A7-470E-B267-83FA750B4E45}" type="pres">
      <dgm:prSet presAssocID="{4CDAA8A8-29D9-4182-B75B-C6A22CF833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BCDE90-FD01-4077-840C-716FA25062F7}" type="pres">
      <dgm:prSet presAssocID="{F9F1D057-5DB9-4023-914B-B408E60D08EA}" presName="boxAndChildren" presStyleCnt="0"/>
      <dgm:spPr/>
    </dgm:pt>
    <dgm:pt modelId="{C262DABE-C45C-42ED-88C0-871E2405FA11}" type="pres">
      <dgm:prSet presAssocID="{F9F1D057-5DB9-4023-914B-B408E60D08EA}" presName="parentTextBox" presStyleLbl="node1" presStyleIdx="0" presStyleCnt="3"/>
      <dgm:spPr/>
      <dgm:t>
        <a:bodyPr/>
        <a:lstStyle/>
        <a:p>
          <a:endParaRPr lang="en-US"/>
        </a:p>
      </dgm:t>
    </dgm:pt>
    <dgm:pt modelId="{69BF43CC-2776-4559-9537-6BB3DA84C817}" type="pres">
      <dgm:prSet presAssocID="{7D1D9EA5-C6D9-4381-AF3E-8102F8864FBE}" presName="sp" presStyleCnt="0"/>
      <dgm:spPr/>
    </dgm:pt>
    <dgm:pt modelId="{14E45C27-E286-47B8-A33B-8C5849F33DBB}" type="pres">
      <dgm:prSet presAssocID="{0F1FCAF1-66F8-4828-8B95-E4633CD5A43A}" presName="arrowAndChildren" presStyleCnt="0"/>
      <dgm:spPr/>
    </dgm:pt>
    <dgm:pt modelId="{B7876B38-0C7B-4BF1-BCFB-7CDA11C75A10}" type="pres">
      <dgm:prSet presAssocID="{0F1FCAF1-66F8-4828-8B95-E4633CD5A43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EC67C42-C540-4C30-9473-81C3AB49AE8B}" type="pres">
      <dgm:prSet presAssocID="{71E23237-D0B4-44E9-B858-B759291E0A94}" presName="sp" presStyleCnt="0"/>
      <dgm:spPr/>
    </dgm:pt>
    <dgm:pt modelId="{D0C85721-2B1A-4F81-B81A-55C956284805}" type="pres">
      <dgm:prSet presAssocID="{6706AF99-B0B9-4B05-97F9-4DDA78194393}" presName="arrowAndChildren" presStyleCnt="0"/>
      <dgm:spPr/>
    </dgm:pt>
    <dgm:pt modelId="{EBD7F18D-FDFF-4CCD-AC20-9C7D8672F996}" type="pres">
      <dgm:prSet presAssocID="{6706AF99-B0B9-4B05-97F9-4DDA7819439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82A17F2-A3B2-4469-B469-EF64F4774423}" srcId="{4CDAA8A8-29D9-4182-B75B-C6A22CF833D5}" destId="{F9F1D057-5DB9-4023-914B-B408E60D08EA}" srcOrd="2" destOrd="0" parTransId="{BDC8DA72-CE1F-4BE4-A744-952DC30A4615}" sibTransId="{E7F49F9E-0DA9-4E54-8B44-1D6009AA9EB0}"/>
    <dgm:cxn modelId="{417FF5D2-C04D-4FA8-B805-A9231ABC20E3}" srcId="{4CDAA8A8-29D9-4182-B75B-C6A22CF833D5}" destId="{0F1FCAF1-66F8-4828-8B95-E4633CD5A43A}" srcOrd="1" destOrd="0" parTransId="{0FE8F9D4-C798-4034-B9BC-92628A928849}" sibTransId="{7D1D9EA5-C6D9-4381-AF3E-8102F8864FBE}"/>
    <dgm:cxn modelId="{5DB10FD2-7666-441C-A3BC-DA8D07342713}" type="presOf" srcId="{0F1FCAF1-66F8-4828-8B95-E4633CD5A43A}" destId="{B7876B38-0C7B-4BF1-BCFB-7CDA11C75A10}" srcOrd="0" destOrd="0" presId="urn:microsoft.com/office/officeart/2005/8/layout/process4"/>
    <dgm:cxn modelId="{1BD50005-B18E-4BA5-9B51-E2DB646A57C1}" type="presOf" srcId="{F9F1D057-5DB9-4023-914B-B408E60D08EA}" destId="{C262DABE-C45C-42ED-88C0-871E2405FA11}" srcOrd="0" destOrd="0" presId="urn:microsoft.com/office/officeart/2005/8/layout/process4"/>
    <dgm:cxn modelId="{ACD94DCC-3386-4ABC-92CE-B0D5D066158F}" type="presOf" srcId="{6706AF99-B0B9-4B05-97F9-4DDA78194393}" destId="{EBD7F18D-FDFF-4CCD-AC20-9C7D8672F996}" srcOrd="0" destOrd="0" presId="urn:microsoft.com/office/officeart/2005/8/layout/process4"/>
    <dgm:cxn modelId="{1B7A9F45-A873-48C3-90F9-8EB1AC3AF885}" type="presOf" srcId="{4CDAA8A8-29D9-4182-B75B-C6A22CF833D5}" destId="{F02A832A-13A7-470E-B267-83FA750B4E45}" srcOrd="0" destOrd="0" presId="urn:microsoft.com/office/officeart/2005/8/layout/process4"/>
    <dgm:cxn modelId="{33A242A0-9B76-4A13-B7FE-22EDBC097792}" srcId="{4CDAA8A8-29D9-4182-B75B-C6A22CF833D5}" destId="{6706AF99-B0B9-4B05-97F9-4DDA78194393}" srcOrd="0" destOrd="0" parTransId="{E66C10F7-D19C-4A87-A613-21D4C5CA47D7}" sibTransId="{71E23237-D0B4-44E9-B858-B759291E0A94}"/>
    <dgm:cxn modelId="{539EBE89-FBCC-4D98-8218-FA6DC0CD77C7}" type="presParOf" srcId="{F02A832A-13A7-470E-B267-83FA750B4E45}" destId="{5EBCDE90-FD01-4077-840C-716FA25062F7}" srcOrd="0" destOrd="0" presId="urn:microsoft.com/office/officeart/2005/8/layout/process4"/>
    <dgm:cxn modelId="{54D26524-9D35-4B99-AE83-F362C583A015}" type="presParOf" srcId="{5EBCDE90-FD01-4077-840C-716FA25062F7}" destId="{C262DABE-C45C-42ED-88C0-871E2405FA11}" srcOrd="0" destOrd="0" presId="urn:microsoft.com/office/officeart/2005/8/layout/process4"/>
    <dgm:cxn modelId="{BF2839E2-2A39-4418-8838-998AE6BA33B9}" type="presParOf" srcId="{F02A832A-13A7-470E-B267-83FA750B4E45}" destId="{69BF43CC-2776-4559-9537-6BB3DA84C817}" srcOrd="1" destOrd="0" presId="urn:microsoft.com/office/officeart/2005/8/layout/process4"/>
    <dgm:cxn modelId="{0296A9DB-8BA1-4486-ADE8-6B6F484A0981}" type="presParOf" srcId="{F02A832A-13A7-470E-B267-83FA750B4E45}" destId="{14E45C27-E286-47B8-A33B-8C5849F33DBB}" srcOrd="2" destOrd="0" presId="urn:microsoft.com/office/officeart/2005/8/layout/process4"/>
    <dgm:cxn modelId="{430F9C7F-CE8E-4072-A79A-AD67E37CAADB}" type="presParOf" srcId="{14E45C27-E286-47B8-A33B-8C5849F33DBB}" destId="{B7876B38-0C7B-4BF1-BCFB-7CDA11C75A10}" srcOrd="0" destOrd="0" presId="urn:microsoft.com/office/officeart/2005/8/layout/process4"/>
    <dgm:cxn modelId="{31B6CB2D-44D4-4C87-A1F0-E8DC372030A2}" type="presParOf" srcId="{F02A832A-13A7-470E-B267-83FA750B4E45}" destId="{2EC67C42-C540-4C30-9473-81C3AB49AE8B}" srcOrd="3" destOrd="0" presId="urn:microsoft.com/office/officeart/2005/8/layout/process4"/>
    <dgm:cxn modelId="{807814E6-9D9F-4A7A-8E3B-02B4DF1FBDFC}" type="presParOf" srcId="{F02A832A-13A7-470E-B267-83FA750B4E45}" destId="{D0C85721-2B1A-4F81-B81A-55C956284805}" srcOrd="4" destOrd="0" presId="urn:microsoft.com/office/officeart/2005/8/layout/process4"/>
    <dgm:cxn modelId="{E86D23D8-9916-47D0-BE17-A6AD976FEBB6}" type="presParOf" srcId="{D0C85721-2B1A-4F81-B81A-55C956284805}" destId="{EBD7F18D-FDFF-4CCD-AC20-9C7D8672F9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DAA8A8-29D9-4182-B75B-C6A22CF833D5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06AF99-B0B9-4B05-97F9-4DDA7819439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أهمية الماء </a:t>
          </a:r>
          <a:endParaRPr lang="en-US" sz="3600" b="1" dirty="0">
            <a:solidFill>
              <a:schemeClr val="tx1"/>
            </a:solidFill>
          </a:endParaRPr>
        </a:p>
      </dgm:t>
    </dgm:pt>
    <dgm:pt modelId="{E66C10F7-D19C-4A87-A613-21D4C5CA47D7}" type="parTrans" cxnId="{33A242A0-9B76-4A13-B7FE-22EDBC097792}">
      <dgm:prSet/>
      <dgm:spPr/>
      <dgm:t>
        <a:bodyPr/>
        <a:lstStyle/>
        <a:p>
          <a:endParaRPr lang="en-US"/>
        </a:p>
      </dgm:t>
    </dgm:pt>
    <dgm:pt modelId="{71E23237-D0B4-44E9-B858-B759291E0A94}" type="sibTrans" cxnId="{33A242A0-9B76-4A13-B7FE-22EDBC097792}">
      <dgm:prSet/>
      <dgm:spPr/>
      <dgm:t>
        <a:bodyPr/>
        <a:lstStyle/>
        <a:p>
          <a:endParaRPr lang="en-US"/>
        </a:p>
      </dgm:t>
    </dgm:pt>
    <dgm:pt modelId="{0F1FCAF1-66F8-4828-8B95-E4633CD5A43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يعد الماء سر الحياة </a:t>
          </a:r>
          <a:endParaRPr lang="en-US" sz="3200" b="1" dirty="0">
            <a:solidFill>
              <a:schemeClr val="tx1"/>
            </a:solidFill>
          </a:endParaRPr>
        </a:p>
      </dgm:t>
    </dgm:pt>
    <dgm:pt modelId="{0FE8F9D4-C798-4034-B9BC-92628A928849}" type="parTrans" cxnId="{417FF5D2-C04D-4FA8-B805-A9231ABC20E3}">
      <dgm:prSet/>
      <dgm:spPr/>
      <dgm:t>
        <a:bodyPr/>
        <a:lstStyle/>
        <a:p>
          <a:endParaRPr lang="en-US"/>
        </a:p>
      </dgm:t>
    </dgm:pt>
    <dgm:pt modelId="{7D1D9EA5-C6D9-4381-AF3E-8102F8864FBE}" type="sibTrans" cxnId="{417FF5D2-C04D-4FA8-B805-A9231ABC20E3}">
      <dgm:prSet/>
      <dgm:spPr/>
      <dgm:t>
        <a:bodyPr/>
        <a:lstStyle/>
        <a:p>
          <a:endParaRPr lang="en-US"/>
        </a:p>
      </dgm:t>
    </dgm:pt>
    <dgm:pt modelId="{F9F1D057-5DB9-4023-914B-B408E60D08EA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يحتوى على الكثير من اثروات والخيرات مثل الأسماك – الإسفنج – اللؤلؤ – الأصداف – الأملاح وغيرها </a:t>
          </a:r>
          <a:endParaRPr lang="en-US" sz="2800" b="1" dirty="0">
            <a:solidFill>
              <a:schemeClr val="tx1"/>
            </a:solidFill>
          </a:endParaRPr>
        </a:p>
      </dgm:t>
    </dgm:pt>
    <dgm:pt modelId="{BDC8DA72-CE1F-4BE4-A744-952DC30A4615}" type="parTrans" cxnId="{382A17F2-A3B2-4469-B469-EF64F4774423}">
      <dgm:prSet/>
      <dgm:spPr/>
      <dgm:t>
        <a:bodyPr/>
        <a:lstStyle/>
        <a:p>
          <a:endParaRPr lang="en-US"/>
        </a:p>
      </dgm:t>
    </dgm:pt>
    <dgm:pt modelId="{E7F49F9E-0DA9-4E54-8B44-1D6009AA9EB0}" type="sibTrans" cxnId="{382A17F2-A3B2-4469-B469-EF64F4774423}">
      <dgm:prSet/>
      <dgm:spPr/>
      <dgm:t>
        <a:bodyPr/>
        <a:lstStyle/>
        <a:p>
          <a:endParaRPr lang="en-US"/>
        </a:p>
      </dgm:t>
    </dgm:pt>
    <dgm:pt modelId="{F02A832A-13A7-470E-B267-83FA750B4E45}" type="pres">
      <dgm:prSet presAssocID="{4CDAA8A8-29D9-4182-B75B-C6A22CF833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BCDE90-FD01-4077-840C-716FA25062F7}" type="pres">
      <dgm:prSet presAssocID="{F9F1D057-5DB9-4023-914B-B408E60D08EA}" presName="boxAndChildren" presStyleCnt="0"/>
      <dgm:spPr/>
    </dgm:pt>
    <dgm:pt modelId="{C262DABE-C45C-42ED-88C0-871E2405FA11}" type="pres">
      <dgm:prSet presAssocID="{F9F1D057-5DB9-4023-914B-B408E60D08EA}" presName="parentTextBox" presStyleLbl="node1" presStyleIdx="0" presStyleCnt="3"/>
      <dgm:spPr/>
      <dgm:t>
        <a:bodyPr/>
        <a:lstStyle/>
        <a:p>
          <a:endParaRPr lang="en-US"/>
        </a:p>
      </dgm:t>
    </dgm:pt>
    <dgm:pt modelId="{69BF43CC-2776-4559-9537-6BB3DA84C817}" type="pres">
      <dgm:prSet presAssocID="{7D1D9EA5-C6D9-4381-AF3E-8102F8864FBE}" presName="sp" presStyleCnt="0"/>
      <dgm:spPr/>
    </dgm:pt>
    <dgm:pt modelId="{14E45C27-E286-47B8-A33B-8C5849F33DBB}" type="pres">
      <dgm:prSet presAssocID="{0F1FCAF1-66F8-4828-8B95-E4633CD5A43A}" presName="arrowAndChildren" presStyleCnt="0"/>
      <dgm:spPr/>
    </dgm:pt>
    <dgm:pt modelId="{B7876B38-0C7B-4BF1-BCFB-7CDA11C75A10}" type="pres">
      <dgm:prSet presAssocID="{0F1FCAF1-66F8-4828-8B95-E4633CD5A43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EC67C42-C540-4C30-9473-81C3AB49AE8B}" type="pres">
      <dgm:prSet presAssocID="{71E23237-D0B4-44E9-B858-B759291E0A94}" presName="sp" presStyleCnt="0"/>
      <dgm:spPr/>
    </dgm:pt>
    <dgm:pt modelId="{D0C85721-2B1A-4F81-B81A-55C956284805}" type="pres">
      <dgm:prSet presAssocID="{6706AF99-B0B9-4B05-97F9-4DDA78194393}" presName="arrowAndChildren" presStyleCnt="0"/>
      <dgm:spPr/>
    </dgm:pt>
    <dgm:pt modelId="{EBD7F18D-FDFF-4CCD-AC20-9C7D8672F996}" type="pres">
      <dgm:prSet presAssocID="{6706AF99-B0B9-4B05-97F9-4DDA7819439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82A17F2-A3B2-4469-B469-EF64F4774423}" srcId="{4CDAA8A8-29D9-4182-B75B-C6A22CF833D5}" destId="{F9F1D057-5DB9-4023-914B-B408E60D08EA}" srcOrd="2" destOrd="0" parTransId="{BDC8DA72-CE1F-4BE4-A744-952DC30A4615}" sibTransId="{E7F49F9E-0DA9-4E54-8B44-1D6009AA9EB0}"/>
    <dgm:cxn modelId="{417FF5D2-C04D-4FA8-B805-A9231ABC20E3}" srcId="{4CDAA8A8-29D9-4182-B75B-C6A22CF833D5}" destId="{0F1FCAF1-66F8-4828-8B95-E4633CD5A43A}" srcOrd="1" destOrd="0" parTransId="{0FE8F9D4-C798-4034-B9BC-92628A928849}" sibTransId="{7D1D9EA5-C6D9-4381-AF3E-8102F8864FBE}"/>
    <dgm:cxn modelId="{5DB10FD2-7666-441C-A3BC-DA8D07342713}" type="presOf" srcId="{0F1FCAF1-66F8-4828-8B95-E4633CD5A43A}" destId="{B7876B38-0C7B-4BF1-BCFB-7CDA11C75A10}" srcOrd="0" destOrd="0" presId="urn:microsoft.com/office/officeart/2005/8/layout/process4"/>
    <dgm:cxn modelId="{1BD50005-B18E-4BA5-9B51-E2DB646A57C1}" type="presOf" srcId="{F9F1D057-5DB9-4023-914B-B408E60D08EA}" destId="{C262DABE-C45C-42ED-88C0-871E2405FA11}" srcOrd="0" destOrd="0" presId="urn:microsoft.com/office/officeart/2005/8/layout/process4"/>
    <dgm:cxn modelId="{ACD94DCC-3386-4ABC-92CE-B0D5D066158F}" type="presOf" srcId="{6706AF99-B0B9-4B05-97F9-4DDA78194393}" destId="{EBD7F18D-FDFF-4CCD-AC20-9C7D8672F996}" srcOrd="0" destOrd="0" presId="urn:microsoft.com/office/officeart/2005/8/layout/process4"/>
    <dgm:cxn modelId="{1B7A9F45-A873-48C3-90F9-8EB1AC3AF885}" type="presOf" srcId="{4CDAA8A8-29D9-4182-B75B-C6A22CF833D5}" destId="{F02A832A-13A7-470E-B267-83FA750B4E45}" srcOrd="0" destOrd="0" presId="urn:microsoft.com/office/officeart/2005/8/layout/process4"/>
    <dgm:cxn modelId="{33A242A0-9B76-4A13-B7FE-22EDBC097792}" srcId="{4CDAA8A8-29D9-4182-B75B-C6A22CF833D5}" destId="{6706AF99-B0B9-4B05-97F9-4DDA78194393}" srcOrd="0" destOrd="0" parTransId="{E66C10F7-D19C-4A87-A613-21D4C5CA47D7}" sibTransId="{71E23237-D0B4-44E9-B858-B759291E0A94}"/>
    <dgm:cxn modelId="{539EBE89-FBCC-4D98-8218-FA6DC0CD77C7}" type="presParOf" srcId="{F02A832A-13A7-470E-B267-83FA750B4E45}" destId="{5EBCDE90-FD01-4077-840C-716FA25062F7}" srcOrd="0" destOrd="0" presId="urn:microsoft.com/office/officeart/2005/8/layout/process4"/>
    <dgm:cxn modelId="{54D26524-9D35-4B99-AE83-F362C583A015}" type="presParOf" srcId="{5EBCDE90-FD01-4077-840C-716FA25062F7}" destId="{C262DABE-C45C-42ED-88C0-871E2405FA11}" srcOrd="0" destOrd="0" presId="urn:microsoft.com/office/officeart/2005/8/layout/process4"/>
    <dgm:cxn modelId="{BF2839E2-2A39-4418-8838-998AE6BA33B9}" type="presParOf" srcId="{F02A832A-13A7-470E-B267-83FA750B4E45}" destId="{69BF43CC-2776-4559-9537-6BB3DA84C817}" srcOrd="1" destOrd="0" presId="urn:microsoft.com/office/officeart/2005/8/layout/process4"/>
    <dgm:cxn modelId="{0296A9DB-8BA1-4486-ADE8-6B6F484A0981}" type="presParOf" srcId="{F02A832A-13A7-470E-B267-83FA750B4E45}" destId="{14E45C27-E286-47B8-A33B-8C5849F33DBB}" srcOrd="2" destOrd="0" presId="urn:microsoft.com/office/officeart/2005/8/layout/process4"/>
    <dgm:cxn modelId="{430F9C7F-CE8E-4072-A79A-AD67E37CAADB}" type="presParOf" srcId="{14E45C27-E286-47B8-A33B-8C5849F33DBB}" destId="{B7876B38-0C7B-4BF1-BCFB-7CDA11C75A10}" srcOrd="0" destOrd="0" presId="urn:microsoft.com/office/officeart/2005/8/layout/process4"/>
    <dgm:cxn modelId="{31B6CB2D-44D4-4C87-A1F0-E8DC372030A2}" type="presParOf" srcId="{F02A832A-13A7-470E-B267-83FA750B4E45}" destId="{2EC67C42-C540-4C30-9473-81C3AB49AE8B}" srcOrd="3" destOrd="0" presId="urn:microsoft.com/office/officeart/2005/8/layout/process4"/>
    <dgm:cxn modelId="{807814E6-9D9F-4A7A-8E3B-02B4DF1FBDFC}" type="presParOf" srcId="{F02A832A-13A7-470E-B267-83FA750B4E45}" destId="{D0C85721-2B1A-4F81-B81A-55C956284805}" srcOrd="4" destOrd="0" presId="urn:microsoft.com/office/officeart/2005/8/layout/process4"/>
    <dgm:cxn modelId="{E86D23D8-9916-47D0-BE17-A6AD976FEBB6}" type="presParOf" srcId="{D0C85721-2B1A-4F81-B81A-55C956284805}" destId="{EBD7F18D-FDFF-4CCD-AC20-9C7D8672F9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554E35-991F-4F3B-B65F-873D7898C698}" type="doc">
      <dgm:prSet loTypeId="urn:microsoft.com/office/officeart/2005/8/layout/architecture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701FA3-608B-456D-8F7C-2BBB154AFA8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هناك عدة تفسيرات لنشأة اليابس والماء من أشهرها نظرية </a:t>
          </a:r>
        </a:p>
        <a:p>
          <a:r>
            <a:rPr lang="ar-EG" b="1" dirty="0" smtClean="0">
              <a:solidFill>
                <a:schemeClr val="tx1"/>
              </a:solidFill>
            </a:rPr>
            <a:t>( زحزحة القارات ) للعالم الألمانى فيجنر </a:t>
          </a:r>
          <a:endParaRPr lang="en-US" b="1" dirty="0">
            <a:solidFill>
              <a:schemeClr val="tx1"/>
            </a:solidFill>
          </a:endParaRPr>
        </a:p>
      </dgm:t>
    </dgm:pt>
    <dgm:pt modelId="{76BD2E94-9041-4785-B960-E0009CC0A4F7}" type="parTrans" cxnId="{9792FC7B-0846-4F77-B9CF-36F2E6889505}">
      <dgm:prSet/>
      <dgm:spPr/>
      <dgm:t>
        <a:bodyPr/>
        <a:lstStyle/>
        <a:p>
          <a:endParaRPr lang="en-US"/>
        </a:p>
      </dgm:t>
    </dgm:pt>
    <dgm:pt modelId="{CAAFDE8F-DF66-4CE3-82B6-7B6CA86B14B1}" type="sibTrans" cxnId="{9792FC7B-0846-4F77-B9CF-36F2E6889505}">
      <dgm:prSet/>
      <dgm:spPr/>
      <dgm:t>
        <a:bodyPr/>
        <a:lstStyle/>
        <a:p>
          <a:endParaRPr lang="en-US"/>
        </a:p>
      </dgm:t>
    </dgm:pt>
    <dgm:pt modelId="{6A3AE726-BAA0-4FED-9A44-CD448BD7D29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قارات العالم اليوم كانت كتلة واحدة متماسكة .</a:t>
          </a:r>
          <a:endParaRPr lang="en-US" sz="3200" b="1" dirty="0">
            <a:solidFill>
              <a:schemeClr val="tx1"/>
            </a:solidFill>
          </a:endParaRPr>
        </a:p>
      </dgm:t>
    </dgm:pt>
    <dgm:pt modelId="{3371CFE3-E0F3-4224-86D2-1145C2FA864D}" type="parTrans" cxnId="{F410F913-A15F-4BD5-AA08-B25EF3D7B361}">
      <dgm:prSet/>
      <dgm:spPr/>
      <dgm:t>
        <a:bodyPr/>
        <a:lstStyle/>
        <a:p>
          <a:endParaRPr lang="en-US"/>
        </a:p>
      </dgm:t>
    </dgm:pt>
    <dgm:pt modelId="{0246C694-A57F-41E1-8FC9-2025A5686F9C}" type="sibTrans" cxnId="{F410F913-A15F-4BD5-AA08-B25EF3D7B361}">
      <dgm:prSet/>
      <dgm:spPr/>
      <dgm:t>
        <a:bodyPr/>
        <a:lstStyle/>
        <a:p>
          <a:endParaRPr lang="en-US"/>
        </a:p>
      </dgm:t>
    </dgm:pt>
    <dgm:pt modelId="{6705659C-B550-4E27-91EB-838B133655E5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ثم تعرضت للتصدع والإنكسار ثم انقسمت إلى أجزاء أخذت تتباعد تدريجيا حتى استقرت فى مواضعها الحالية مكونة القارات .</a:t>
          </a:r>
          <a:endParaRPr lang="en-US" b="1" dirty="0">
            <a:solidFill>
              <a:schemeClr val="tx1"/>
            </a:solidFill>
          </a:endParaRPr>
        </a:p>
      </dgm:t>
    </dgm:pt>
    <dgm:pt modelId="{B2379BED-227D-4D23-B4D8-0EC1A7ACC04F}" type="parTrans" cxnId="{E3BA8C7F-D853-465D-A625-D0182B3C2FB1}">
      <dgm:prSet/>
      <dgm:spPr/>
      <dgm:t>
        <a:bodyPr/>
        <a:lstStyle/>
        <a:p>
          <a:endParaRPr lang="en-US"/>
        </a:p>
      </dgm:t>
    </dgm:pt>
    <dgm:pt modelId="{B3E93BC6-10E8-48C6-8163-4FDD019BE927}" type="sibTrans" cxnId="{E3BA8C7F-D853-465D-A625-D0182B3C2FB1}">
      <dgm:prSet/>
      <dgm:spPr/>
      <dgm:t>
        <a:bodyPr/>
        <a:lstStyle/>
        <a:p>
          <a:endParaRPr lang="en-US"/>
        </a:p>
      </dgm:t>
    </dgm:pt>
    <dgm:pt modelId="{21CD771A-3667-4ABD-98BE-0507BCBC8798}" type="pres">
      <dgm:prSet presAssocID="{64554E35-991F-4F3B-B65F-873D7898C69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6306D0-F6AE-4D10-A269-227FF7F99034}" type="pres">
      <dgm:prSet presAssocID="{F1701FA3-608B-456D-8F7C-2BBB154AFA81}" presName="vertOne" presStyleCnt="0"/>
      <dgm:spPr/>
    </dgm:pt>
    <dgm:pt modelId="{6B9C912F-54A2-4AAE-9BB5-13EDB77C94B7}" type="pres">
      <dgm:prSet presAssocID="{F1701FA3-608B-456D-8F7C-2BBB154AFA81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C3560-C03A-4C23-8748-2F3408931F0E}" type="pres">
      <dgm:prSet presAssocID="{F1701FA3-608B-456D-8F7C-2BBB154AFA81}" presName="horzOne" presStyleCnt="0"/>
      <dgm:spPr/>
    </dgm:pt>
    <dgm:pt modelId="{B4E70B11-78EB-4142-B2F9-86F2933F6F4A}" type="pres">
      <dgm:prSet presAssocID="{CAAFDE8F-DF66-4CE3-82B6-7B6CA86B14B1}" presName="sibSpaceOne" presStyleCnt="0"/>
      <dgm:spPr/>
    </dgm:pt>
    <dgm:pt modelId="{92ADFB6B-9B95-42A7-B3BF-3793BE4002AC}" type="pres">
      <dgm:prSet presAssocID="{6A3AE726-BAA0-4FED-9A44-CD448BD7D297}" presName="vertOne" presStyleCnt="0"/>
      <dgm:spPr/>
    </dgm:pt>
    <dgm:pt modelId="{9F439268-4D85-48AA-BF70-67739F581488}" type="pres">
      <dgm:prSet presAssocID="{6A3AE726-BAA0-4FED-9A44-CD448BD7D29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D5EB49-D5A8-4EE8-AA81-EECCA2C30F62}" type="pres">
      <dgm:prSet presAssocID="{6A3AE726-BAA0-4FED-9A44-CD448BD7D297}" presName="horzOne" presStyleCnt="0"/>
      <dgm:spPr/>
    </dgm:pt>
    <dgm:pt modelId="{B51C48BC-3048-4113-AED1-825366B757FB}" type="pres">
      <dgm:prSet presAssocID="{0246C694-A57F-41E1-8FC9-2025A5686F9C}" presName="sibSpaceOne" presStyleCnt="0"/>
      <dgm:spPr/>
    </dgm:pt>
    <dgm:pt modelId="{AB28F7F1-2E5D-4FAD-A625-B3AAB1913E86}" type="pres">
      <dgm:prSet presAssocID="{6705659C-B550-4E27-91EB-838B133655E5}" presName="vertOne" presStyleCnt="0"/>
      <dgm:spPr/>
    </dgm:pt>
    <dgm:pt modelId="{12DA6D72-5254-456E-83E2-822FFDB34506}" type="pres">
      <dgm:prSet presAssocID="{6705659C-B550-4E27-91EB-838B133655E5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748FFD-9027-4441-83F1-9D5C000DB58F}" type="pres">
      <dgm:prSet presAssocID="{6705659C-B550-4E27-91EB-838B133655E5}" presName="horzOne" presStyleCnt="0"/>
      <dgm:spPr/>
    </dgm:pt>
  </dgm:ptLst>
  <dgm:cxnLst>
    <dgm:cxn modelId="{E3BA8C7F-D853-465D-A625-D0182B3C2FB1}" srcId="{64554E35-991F-4F3B-B65F-873D7898C698}" destId="{6705659C-B550-4E27-91EB-838B133655E5}" srcOrd="2" destOrd="0" parTransId="{B2379BED-227D-4D23-B4D8-0EC1A7ACC04F}" sibTransId="{B3E93BC6-10E8-48C6-8163-4FDD019BE927}"/>
    <dgm:cxn modelId="{68809639-3CB0-4B25-8405-B25FD3C68D61}" type="presOf" srcId="{6705659C-B550-4E27-91EB-838B133655E5}" destId="{12DA6D72-5254-456E-83E2-822FFDB34506}" srcOrd="0" destOrd="0" presId="urn:microsoft.com/office/officeart/2005/8/layout/architecture"/>
    <dgm:cxn modelId="{D5D0731D-1A53-4AD7-A1C5-B1D46F2B53D4}" type="presOf" srcId="{64554E35-991F-4F3B-B65F-873D7898C698}" destId="{21CD771A-3667-4ABD-98BE-0507BCBC8798}" srcOrd="0" destOrd="0" presId="urn:microsoft.com/office/officeart/2005/8/layout/architecture"/>
    <dgm:cxn modelId="{17941552-ECCE-4E66-94EB-B24E868802CC}" type="presOf" srcId="{F1701FA3-608B-456D-8F7C-2BBB154AFA81}" destId="{6B9C912F-54A2-4AAE-9BB5-13EDB77C94B7}" srcOrd="0" destOrd="0" presId="urn:microsoft.com/office/officeart/2005/8/layout/architecture"/>
    <dgm:cxn modelId="{F410F913-A15F-4BD5-AA08-B25EF3D7B361}" srcId="{64554E35-991F-4F3B-B65F-873D7898C698}" destId="{6A3AE726-BAA0-4FED-9A44-CD448BD7D297}" srcOrd="1" destOrd="0" parTransId="{3371CFE3-E0F3-4224-86D2-1145C2FA864D}" sibTransId="{0246C694-A57F-41E1-8FC9-2025A5686F9C}"/>
    <dgm:cxn modelId="{9792FC7B-0846-4F77-B9CF-36F2E6889505}" srcId="{64554E35-991F-4F3B-B65F-873D7898C698}" destId="{F1701FA3-608B-456D-8F7C-2BBB154AFA81}" srcOrd="0" destOrd="0" parTransId="{76BD2E94-9041-4785-B960-E0009CC0A4F7}" sibTransId="{CAAFDE8F-DF66-4CE3-82B6-7B6CA86B14B1}"/>
    <dgm:cxn modelId="{608BD04F-F25F-458E-97B2-3D74C9F9691E}" type="presOf" srcId="{6A3AE726-BAA0-4FED-9A44-CD448BD7D297}" destId="{9F439268-4D85-48AA-BF70-67739F581488}" srcOrd="0" destOrd="0" presId="urn:microsoft.com/office/officeart/2005/8/layout/architecture"/>
    <dgm:cxn modelId="{461451A9-6027-4905-AAB3-F125C0C388E6}" type="presParOf" srcId="{21CD771A-3667-4ABD-98BE-0507BCBC8798}" destId="{2C6306D0-F6AE-4D10-A269-227FF7F99034}" srcOrd="0" destOrd="0" presId="urn:microsoft.com/office/officeart/2005/8/layout/architecture"/>
    <dgm:cxn modelId="{CD9D9B53-BB2E-4742-8A19-281483693B40}" type="presParOf" srcId="{2C6306D0-F6AE-4D10-A269-227FF7F99034}" destId="{6B9C912F-54A2-4AAE-9BB5-13EDB77C94B7}" srcOrd="0" destOrd="0" presId="urn:microsoft.com/office/officeart/2005/8/layout/architecture"/>
    <dgm:cxn modelId="{80249BB4-612B-4FF3-9AA5-D78112E4DA55}" type="presParOf" srcId="{2C6306D0-F6AE-4D10-A269-227FF7F99034}" destId="{CEBC3560-C03A-4C23-8748-2F3408931F0E}" srcOrd="1" destOrd="0" presId="urn:microsoft.com/office/officeart/2005/8/layout/architecture"/>
    <dgm:cxn modelId="{DB688641-1619-4FE3-A798-FCE336059713}" type="presParOf" srcId="{21CD771A-3667-4ABD-98BE-0507BCBC8798}" destId="{B4E70B11-78EB-4142-B2F9-86F2933F6F4A}" srcOrd="1" destOrd="0" presId="urn:microsoft.com/office/officeart/2005/8/layout/architecture"/>
    <dgm:cxn modelId="{E05151C6-797D-4B7B-B4F3-C046BE08A632}" type="presParOf" srcId="{21CD771A-3667-4ABD-98BE-0507BCBC8798}" destId="{92ADFB6B-9B95-42A7-B3BF-3793BE4002AC}" srcOrd="2" destOrd="0" presId="urn:microsoft.com/office/officeart/2005/8/layout/architecture"/>
    <dgm:cxn modelId="{B6C45E84-A757-4B2F-8998-3DE9860281F7}" type="presParOf" srcId="{92ADFB6B-9B95-42A7-B3BF-3793BE4002AC}" destId="{9F439268-4D85-48AA-BF70-67739F581488}" srcOrd="0" destOrd="0" presId="urn:microsoft.com/office/officeart/2005/8/layout/architecture"/>
    <dgm:cxn modelId="{33A8B954-651A-4462-85AE-F5EF2C9276B8}" type="presParOf" srcId="{92ADFB6B-9B95-42A7-B3BF-3793BE4002AC}" destId="{F5D5EB49-D5A8-4EE8-AA81-EECCA2C30F62}" srcOrd="1" destOrd="0" presId="urn:microsoft.com/office/officeart/2005/8/layout/architecture"/>
    <dgm:cxn modelId="{74CC3166-80C7-405B-817A-E23E22982B2E}" type="presParOf" srcId="{21CD771A-3667-4ABD-98BE-0507BCBC8798}" destId="{B51C48BC-3048-4113-AED1-825366B757FB}" srcOrd="3" destOrd="0" presId="urn:microsoft.com/office/officeart/2005/8/layout/architecture"/>
    <dgm:cxn modelId="{7377544F-7355-44D9-8B60-F88D394FD2D9}" type="presParOf" srcId="{21CD771A-3667-4ABD-98BE-0507BCBC8798}" destId="{AB28F7F1-2E5D-4FAD-A625-B3AAB1913E86}" srcOrd="4" destOrd="0" presId="urn:microsoft.com/office/officeart/2005/8/layout/architecture"/>
    <dgm:cxn modelId="{E5847A51-4E93-4F86-B545-942182AB2BEA}" type="presParOf" srcId="{AB28F7F1-2E5D-4FAD-A625-B3AAB1913E86}" destId="{12DA6D72-5254-456E-83E2-822FFDB34506}" srcOrd="0" destOrd="0" presId="urn:microsoft.com/office/officeart/2005/8/layout/architecture"/>
    <dgm:cxn modelId="{FE375128-3087-43A7-B73B-15070DA0D88D}" type="presParOf" srcId="{AB28F7F1-2E5D-4FAD-A625-B3AAB1913E86}" destId="{FD748FFD-9027-4441-83F1-9D5C000DB58F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66C909-45FC-47AC-B7F1-2ADD18DB64A2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1E558C-63B4-4983-8870-3A61770DC7FE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المرحلة الأولى </a:t>
          </a:r>
          <a:endParaRPr lang="en-US" sz="3600" b="1" dirty="0">
            <a:solidFill>
              <a:schemeClr val="tx1"/>
            </a:solidFill>
          </a:endParaRPr>
        </a:p>
      </dgm:t>
    </dgm:pt>
    <dgm:pt modelId="{34D7F560-2F32-4FFF-A246-CC8E3D3AE61C}" type="parTrans" cxnId="{ADC8DC9D-0777-44C4-B16D-D1FF129A815D}">
      <dgm:prSet/>
      <dgm:spPr/>
      <dgm:t>
        <a:bodyPr/>
        <a:lstStyle/>
        <a:p>
          <a:endParaRPr lang="en-US"/>
        </a:p>
      </dgm:t>
    </dgm:pt>
    <dgm:pt modelId="{FCC28447-2B2A-40FF-AE70-5C2CC9A0BD93}" type="sibTrans" cxnId="{ADC8DC9D-0777-44C4-B16D-D1FF129A815D}">
      <dgm:prSet/>
      <dgm:spPr/>
      <dgm:t>
        <a:bodyPr/>
        <a:lstStyle/>
        <a:p>
          <a:endParaRPr lang="en-US"/>
        </a:p>
      </dgm:t>
    </dgm:pt>
    <dgm:pt modelId="{B9CCEC93-2C39-4D0F-B43C-A633A77B873E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كان اليابس كتلة واحدة يطلق عليها بنجايا </a:t>
          </a:r>
          <a:endParaRPr lang="en-US" b="1" dirty="0">
            <a:solidFill>
              <a:schemeClr val="tx1"/>
            </a:solidFill>
          </a:endParaRPr>
        </a:p>
      </dgm:t>
    </dgm:pt>
    <dgm:pt modelId="{55433511-90D6-477D-B837-E8D261064F13}" type="parTrans" cxnId="{18E8899A-5B48-4FAF-86FD-50BC01277303}">
      <dgm:prSet/>
      <dgm:spPr/>
      <dgm:t>
        <a:bodyPr/>
        <a:lstStyle/>
        <a:p>
          <a:endParaRPr lang="en-US"/>
        </a:p>
      </dgm:t>
    </dgm:pt>
    <dgm:pt modelId="{16AFC17D-6666-4BF6-A95D-0933A1DBAFEE}" type="sibTrans" cxnId="{18E8899A-5B48-4FAF-86FD-50BC01277303}">
      <dgm:prSet/>
      <dgm:spPr/>
      <dgm:t>
        <a:bodyPr/>
        <a:lstStyle/>
        <a:p>
          <a:endParaRPr lang="en-US"/>
        </a:p>
      </dgm:t>
    </dgm:pt>
    <dgm:pt modelId="{5DCDF559-07E2-4FFB-AB05-36CD29CF460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وكان يحيط بها الماء من جميع الجهات</a:t>
          </a:r>
          <a:endParaRPr lang="en-US" b="1" dirty="0">
            <a:solidFill>
              <a:schemeClr val="tx1"/>
            </a:solidFill>
          </a:endParaRPr>
        </a:p>
      </dgm:t>
    </dgm:pt>
    <dgm:pt modelId="{CDB9276E-84A6-452B-BD8B-22540CF45821}" type="parTrans" cxnId="{82D7DC89-B30E-4A35-92AF-EC8B33D253EF}">
      <dgm:prSet/>
      <dgm:spPr/>
      <dgm:t>
        <a:bodyPr/>
        <a:lstStyle/>
        <a:p>
          <a:endParaRPr lang="en-US"/>
        </a:p>
      </dgm:t>
    </dgm:pt>
    <dgm:pt modelId="{5F45845D-76F2-4CC4-97DD-4AE147EB4CAE}" type="sibTrans" cxnId="{82D7DC89-B30E-4A35-92AF-EC8B33D253EF}">
      <dgm:prSet/>
      <dgm:spPr/>
      <dgm:t>
        <a:bodyPr/>
        <a:lstStyle/>
        <a:p>
          <a:endParaRPr lang="en-US"/>
        </a:p>
      </dgm:t>
    </dgm:pt>
    <dgm:pt modelId="{6AB86A8B-6C2D-4EB4-853B-A86F474EF81B}" type="pres">
      <dgm:prSet presAssocID="{0266C909-45FC-47AC-B7F1-2ADD18DB64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CE5D1B-DFF8-4493-851B-5887B75A28FC}" type="pres">
      <dgm:prSet presAssocID="{9A1E558C-63B4-4983-8870-3A61770DC7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6B2D0-EBB5-4DD8-BF89-66B0743D4CB1}" type="pres">
      <dgm:prSet presAssocID="{FCC28447-2B2A-40FF-AE70-5C2CC9A0BD93}" presName="sibTrans" presStyleCnt="0"/>
      <dgm:spPr/>
    </dgm:pt>
    <dgm:pt modelId="{C9D05178-BA6E-4367-97D7-A22B02336022}" type="pres">
      <dgm:prSet presAssocID="{B9CCEC93-2C39-4D0F-B43C-A633A77B87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48D43-6FF3-4286-B323-89E00FA3BA9C}" type="pres">
      <dgm:prSet presAssocID="{16AFC17D-6666-4BF6-A95D-0933A1DBAFEE}" presName="sibTrans" presStyleCnt="0"/>
      <dgm:spPr/>
    </dgm:pt>
    <dgm:pt modelId="{9A7D3DDA-88C3-453D-B8BF-24C25477D745}" type="pres">
      <dgm:prSet presAssocID="{5DCDF559-07E2-4FFB-AB05-36CD29CF46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8DC9D-0777-44C4-B16D-D1FF129A815D}" srcId="{0266C909-45FC-47AC-B7F1-2ADD18DB64A2}" destId="{9A1E558C-63B4-4983-8870-3A61770DC7FE}" srcOrd="0" destOrd="0" parTransId="{34D7F560-2F32-4FFF-A246-CC8E3D3AE61C}" sibTransId="{FCC28447-2B2A-40FF-AE70-5C2CC9A0BD93}"/>
    <dgm:cxn modelId="{18E8899A-5B48-4FAF-86FD-50BC01277303}" srcId="{0266C909-45FC-47AC-B7F1-2ADD18DB64A2}" destId="{B9CCEC93-2C39-4D0F-B43C-A633A77B873E}" srcOrd="1" destOrd="0" parTransId="{55433511-90D6-477D-B837-E8D261064F13}" sibTransId="{16AFC17D-6666-4BF6-A95D-0933A1DBAFEE}"/>
    <dgm:cxn modelId="{C0AC986E-D4A3-4EC7-A5D0-56420EF7D167}" type="presOf" srcId="{0266C909-45FC-47AC-B7F1-2ADD18DB64A2}" destId="{6AB86A8B-6C2D-4EB4-853B-A86F474EF81B}" srcOrd="0" destOrd="0" presId="urn:microsoft.com/office/officeart/2005/8/layout/hList6"/>
    <dgm:cxn modelId="{0BC99166-CF9B-42B2-999B-44E1B1782A89}" type="presOf" srcId="{5DCDF559-07E2-4FFB-AB05-36CD29CF4600}" destId="{9A7D3DDA-88C3-453D-B8BF-24C25477D745}" srcOrd="0" destOrd="0" presId="urn:microsoft.com/office/officeart/2005/8/layout/hList6"/>
    <dgm:cxn modelId="{C40342B0-8417-43E1-AA35-FF1B2EBEDE55}" type="presOf" srcId="{B9CCEC93-2C39-4D0F-B43C-A633A77B873E}" destId="{C9D05178-BA6E-4367-97D7-A22B02336022}" srcOrd="0" destOrd="0" presId="urn:microsoft.com/office/officeart/2005/8/layout/hList6"/>
    <dgm:cxn modelId="{82D7DC89-B30E-4A35-92AF-EC8B33D253EF}" srcId="{0266C909-45FC-47AC-B7F1-2ADD18DB64A2}" destId="{5DCDF559-07E2-4FFB-AB05-36CD29CF4600}" srcOrd="2" destOrd="0" parTransId="{CDB9276E-84A6-452B-BD8B-22540CF45821}" sibTransId="{5F45845D-76F2-4CC4-97DD-4AE147EB4CAE}"/>
    <dgm:cxn modelId="{047018A5-DF75-44B2-BE3C-E646383C02FC}" type="presOf" srcId="{9A1E558C-63B4-4983-8870-3A61770DC7FE}" destId="{C0CE5D1B-DFF8-4493-851B-5887B75A28FC}" srcOrd="0" destOrd="0" presId="urn:microsoft.com/office/officeart/2005/8/layout/hList6"/>
    <dgm:cxn modelId="{1BB8927F-7DBF-4932-839C-02E79AF18D51}" type="presParOf" srcId="{6AB86A8B-6C2D-4EB4-853B-A86F474EF81B}" destId="{C0CE5D1B-DFF8-4493-851B-5887B75A28FC}" srcOrd="0" destOrd="0" presId="urn:microsoft.com/office/officeart/2005/8/layout/hList6"/>
    <dgm:cxn modelId="{6FA3ADDA-12E1-4818-A6A6-299CA6A3179B}" type="presParOf" srcId="{6AB86A8B-6C2D-4EB4-853B-A86F474EF81B}" destId="{6C46B2D0-EBB5-4DD8-BF89-66B0743D4CB1}" srcOrd="1" destOrd="0" presId="urn:microsoft.com/office/officeart/2005/8/layout/hList6"/>
    <dgm:cxn modelId="{373552FB-0DD4-40C1-B0FC-699DCCFDBE2E}" type="presParOf" srcId="{6AB86A8B-6C2D-4EB4-853B-A86F474EF81B}" destId="{C9D05178-BA6E-4367-97D7-A22B02336022}" srcOrd="2" destOrd="0" presId="urn:microsoft.com/office/officeart/2005/8/layout/hList6"/>
    <dgm:cxn modelId="{59B02560-BADF-4B25-90E2-EE1AE3B78107}" type="presParOf" srcId="{6AB86A8B-6C2D-4EB4-853B-A86F474EF81B}" destId="{64348D43-6FF3-4286-B323-89E00FA3BA9C}" srcOrd="3" destOrd="0" presId="urn:microsoft.com/office/officeart/2005/8/layout/hList6"/>
    <dgm:cxn modelId="{D9DAE386-5F39-4BE6-82AF-1B02FF15CC5C}" type="presParOf" srcId="{6AB86A8B-6C2D-4EB4-853B-A86F474EF81B}" destId="{9A7D3DDA-88C3-453D-B8BF-24C25477D74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DC2977-DACA-4AD0-A27E-0AD0DA8AC0F0}" type="doc">
      <dgm:prSet loTypeId="urn:microsoft.com/office/officeart/2005/8/layout/hierarchy1" loCatId="hierarchy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B7ACC8E-FD3A-4F2D-9FEB-3D4927DF6D5B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EG" b="1" dirty="0" smtClean="0"/>
            <a:t>انقسمت بنجايا إلى كتلتين</a:t>
          </a:r>
          <a:endParaRPr lang="en-US" b="1" dirty="0"/>
        </a:p>
      </dgm:t>
    </dgm:pt>
    <dgm:pt modelId="{114AC04A-99AB-4DB5-99CC-CF9468A519D4}" type="parTrans" cxnId="{6E401B0B-7B4B-4F9A-8518-980292E6F406}">
      <dgm:prSet/>
      <dgm:spPr/>
      <dgm:t>
        <a:bodyPr/>
        <a:lstStyle/>
        <a:p>
          <a:endParaRPr lang="en-US"/>
        </a:p>
      </dgm:t>
    </dgm:pt>
    <dgm:pt modelId="{D4C220EB-B669-4DAC-92A8-F7A4E9948365}" type="sibTrans" cxnId="{6E401B0B-7B4B-4F9A-8518-980292E6F406}">
      <dgm:prSet/>
      <dgm:spPr/>
      <dgm:t>
        <a:bodyPr/>
        <a:lstStyle/>
        <a:p>
          <a:endParaRPr lang="en-US"/>
        </a:p>
      </dgm:t>
    </dgm:pt>
    <dgm:pt modelId="{9CFFE79E-DC78-46E2-8709-3B8493AF6103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ar-EG" sz="3200" b="1" dirty="0" smtClean="0"/>
            <a:t>الثانية </a:t>
          </a:r>
          <a:endParaRPr lang="en-US" sz="3200" b="1" dirty="0"/>
        </a:p>
      </dgm:t>
    </dgm:pt>
    <dgm:pt modelId="{D51F3717-3CC5-40F0-BBD1-D5F5082E794D}" type="parTrans" cxnId="{49B36C59-E6BF-4C84-837A-EAA3C89D70F9}">
      <dgm:prSet/>
      <dgm:spPr/>
      <dgm:t>
        <a:bodyPr/>
        <a:lstStyle/>
        <a:p>
          <a:endParaRPr lang="en-US"/>
        </a:p>
      </dgm:t>
    </dgm:pt>
    <dgm:pt modelId="{DE5E69B9-8CE1-45EC-9C7B-EE3435D12678}" type="sibTrans" cxnId="{49B36C59-E6BF-4C84-837A-EAA3C89D70F9}">
      <dgm:prSet/>
      <dgm:spPr/>
      <dgm:t>
        <a:bodyPr/>
        <a:lstStyle/>
        <a:p>
          <a:endParaRPr lang="en-US"/>
        </a:p>
      </dgm:t>
    </dgm:pt>
    <dgm:pt modelId="{8AC4AE66-C89E-4E49-B2C6-FFC1E14BBE15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فى الجنوب تسمى جندوانا </a:t>
          </a:r>
          <a:endParaRPr lang="en-US" sz="2800" b="1" dirty="0">
            <a:solidFill>
              <a:schemeClr val="tx1"/>
            </a:solidFill>
          </a:endParaRPr>
        </a:p>
      </dgm:t>
    </dgm:pt>
    <dgm:pt modelId="{ECC90174-B64E-4303-8F09-991EF615CC68}" type="parTrans" cxnId="{485129FA-ED68-473E-AC35-FDADA9D0E3B6}">
      <dgm:prSet/>
      <dgm:spPr/>
      <dgm:t>
        <a:bodyPr/>
        <a:lstStyle/>
        <a:p>
          <a:endParaRPr lang="en-US"/>
        </a:p>
      </dgm:t>
    </dgm:pt>
    <dgm:pt modelId="{967AFAE1-D637-4BAF-9B11-8FEFEC52236A}" type="sibTrans" cxnId="{485129FA-ED68-473E-AC35-FDADA9D0E3B6}">
      <dgm:prSet/>
      <dgm:spPr/>
      <dgm:t>
        <a:bodyPr/>
        <a:lstStyle/>
        <a:p>
          <a:endParaRPr lang="en-US"/>
        </a:p>
      </dgm:t>
    </dgm:pt>
    <dgm:pt modelId="{C5A22172-FD3B-4A6A-938E-D132C93C63F6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ar-EG" sz="3600" b="1" dirty="0" smtClean="0"/>
            <a:t>الأولى </a:t>
          </a:r>
          <a:endParaRPr lang="en-US" sz="3600" b="1" dirty="0"/>
        </a:p>
      </dgm:t>
    </dgm:pt>
    <dgm:pt modelId="{3667ABA2-EBF6-465B-BFDA-95780E360F04}" type="parTrans" cxnId="{8686A237-BF68-409C-A39C-23810F818EB8}">
      <dgm:prSet/>
      <dgm:spPr/>
      <dgm:t>
        <a:bodyPr/>
        <a:lstStyle/>
        <a:p>
          <a:endParaRPr lang="en-US"/>
        </a:p>
      </dgm:t>
    </dgm:pt>
    <dgm:pt modelId="{86DA4F7D-2B72-4468-8E59-F7472975896A}" type="sibTrans" cxnId="{8686A237-BF68-409C-A39C-23810F818EB8}">
      <dgm:prSet/>
      <dgm:spPr/>
      <dgm:t>
        <a:bodyPr/>
        <a:lstStyle/>
        <a:p>
          <a:endParaRPr lang="en-US"/>
        </a:p>
      </dgm:t>
    </dgm:pt>
    <dgm:pt modelId="{B5C5A688-85D4-4D03-A384-2716C8736B10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EG" b="1" dirty="0" smtClean="0"/>
            <a:t>فى الشمال تسمى لوراسيا </a:t>
          </a:r>
          <a:endParaRPr lang="en-US" b="1" dirty="0"/>
        </a:p>
      </dgm:t>
    </dgm:pt>
    <dgm:pt modelId="{FC5E0E2B-9272-419D-A430-49D3032A9690}" type="parTrans" cxnId="{EA2A9358-623B-480C-AA28-6E4314932E1D}">
      <dgm:prSet/>
      <dgm:spPr/>
      <dgm:t>
        <a:bodyPr/>
        <a:lstStyle/>
        <a:p>
          <a:endParaRPr lang="en-US"/>
        </a:p>
      </dgm:t>
    </dgm:pt>
    <dgm:pt modelId="{05A4B58B-940C-4435-A1DB-2883017475B6}" type="sibTrans" cxnId="{EA2A9358-623B-480C-AA28-6E4314932E1D}">
      <dgm:prSet/>
      <dgm:spPr/>
      <dgm:t>
        <a:bodyPr/>
        <a:lstStyle/>
        <a:p>
          <a:endParaRPr lang="en-US"/>
        </a:p>
      </dgm:t>
    </dgm:pt>
    <dgm:pt modelId="{EF8D2295-D2D9-4F79-A713-E993DD5F2983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ar-EG" b="1" dirty="0" smtClean="0"/>
            <a:t>المرحلة الثانية </a:t>
          </a:r>
          <a:endParaRPr lang="en-US" b="1" dirty="0"/>
        </a:p>
      </dgm:t>
    </dgm:pt>
    <dgm:pt modelId="{E93F81EC-899B-4D20-A484-99D7D56F9C81}" type="parTrans" cxnId="{E03C3F4E-DF68-4F56-999C-EF117DCE1499}">
      <dgm:prSet/>
      <dgm:spPr/>
      <dgm:t>
        <a:bodyPr/>
        <a:lstStyle/>
        <a:p>
          <a:endParaRPr lang="en-US"/>
        </a:p>
      </dgm:t>
    </dgm:pt>
    <dgm:pt modelId="{7BBCD8B3-A573-462F-BB1F-33254EC1614B}" type="sibTrans" cxnId="{E03C3F4E-DF68-4F56-999C-EF117DCE1499}">
      <dgm:prSet/>
      <dgm:spPr/>
      <dgm:t>
        <a:bodyPr/>
        <a:lstStyle/>
        <a:p>
          <a:endParaRPr lang="en-US"/>
        </a:p>
      </dgm:t>
    </dgm:pt>
    <dgm:pt modelId="{7691E82C-5C85-4E1E-9FCF-8735AA21F781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EG" sz="2800" b="1" dirty="0" smtClean="0"/>
            <a:t>يفصل بينهما بحر تثس</a:t>
          </a:r>
          <a:endParaRPr lang="en-US" sz="2800" b="1" dirty="0"/>
        </a:p>
      </dgm:t>
    </dgm:pt>
    <dgm:pt modelId="{BD96A71D-19D3-4918-B1C4-892B8A725DE8}" type="parTrans" cxnId="{B6F80918-AAEB-46A9-99FE-E9042D1A3169}">
      <dgm:prSet/>
      <dgm:spPr/>
      <dgm:t>
        <a:bodyPr/>
        <a:lstStyle/>
        <a:p>
          <a:endParaRPr lang="en-US"/>
        </a:p>
      </dgm:t>
    </dgm:pt>
    <dgm:pt modelId="{9E25E39E-EDB1-4B1F-B0B0-382C5457A5D9}" type="sibTrans" cxnId="{B6F80918-AAEB-46A9-99FE-E9042D1A3169}">
      <dgm:prSet/>
      <dgm:spPr/>
      <dgm:t>
        <a:bodyPr/>
        <a:lstStyle/>
        <a:p>
          <a:endParaRPr lang="en-US"/>
        </a:p>
      </dgm:t>
    </dgm:pt>
    <dgm:pt modelId="{DEF0BE4D-7F10-4A03-A81E-58C7D99621DC}" type="pres">
      <dgm:prSet presAssocID="{83DC2977-DACA-4AD0-A27E-0AD0DA8AC0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D03D39-4891-48B1-95AE-F22BAC6D98EA}" type="pres">
      <dgm:prSet presAssocID="{EF8D2295-D2D9-4F79-A713-E993DD5F2983}" presName="hierRoot1" presStyleCnt="0"/>
      <dgm:spPr/>
    </dgm:pt>
    <dgm:pt modelId="{9B6C51B9-0864-4234-8A67-93E39802C545}" type="pres">
      <dgm:prSet presAssocID="{EF8D2295-D2D9-4F79-A713-E993DD5F2983}" presName="composite" presStyleCnt="0"/>
      <dgm:spPr/>
    </dgm:pt>
    <dgm:pt modelId="{A92F6AC9-7A8C-4617-8CA5-AE9BFAE92D85}" type="pres">
      <dgm:prSet presAssocID="{EF8D2295-D2D9-4F79-A713-E993DD5F2983}" presName="background" presStyleLbl="node0" presStyleIdx="0" presStyleCnt="1"/>
      <dgm:spPr/>
    </dgm:pt>
    <dgm:pt modelId="{52DABCCB-DFA0-445F-AA5A-8DEC6EC1C200}" type="pres">
      <dgm:prSet presAssocID="{EF8D2295-D2D9-4F79-A713-E993DD5F298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334351-1AB2-4F79-BAA2-DDB7333B99F5}" type="pres">
      <dgm:prSet presAssocID="{EF8D2295-D2D9-4F79-A713-E993DD5F2983}" presName="hierChild2" presStyleCnt="0"/>
      <dgm:spPr/>
    </dgm:pt>
    <dgm:pt modelId="{96576809-A46A-433C-A893-90C0A67F1DD6}" type="pres">
      <dgm:prSet presAssocID="{114AC04A-99AB-4DB5-99CC-CF9468A519D4}" presName="Name10" presStyleLbl="parChTrans1D2" presStyleIdx="0" presStyleCnt="1"/>
      <dgm:spPr/>
      <dgm:t>
        <a:bodyPr/>
        <a:lstStyle/>
        <a:p>
          <a:endParaRPr lang="en-US"/>
        </a:p>
      </dgm:t>
    </dgm:pt>
    <dgm:pt modelId="{E90756B8-B2E5-4EB8-ABDE-1C016BA3ACE4}" type="pres">
      <dgm:prSet presAssocID="{0B7ACC8E-FD3A-4F2D-9FEB-3D4927DF6D5B}" presName="hierRoot2" presStyleCnt="0"/>
      <dgm:spPr/>
    </dgm:pt>
    <dgm:pt modelId="{1796B6F2-996C-4BA4-BFF9-37EE23958FD7}" type="pres">
      <dgm:prSet presAssocID="{0B7ACC8E-FD3A-4F2D-9FEB-3D4927DF6D5B}" presName="composite2" presStyleCnt="0"/>
      <dgm:spPr/>
    </dgm:pt>
    <dgm:pt modelId="{70EBD3B1-0EEF-4720-8BAF-03BA6AB16E25}" type="pres">
      <dgm:prSet presAssocID="{0B7ACC8E-FD3A-4F2D-9FEB-3D4927DF6D5B}" presName="background2" presStyleLbl="node2" presStyleIdx="0" presStyleCnt="1"/>
      <dgm:spPr/>
    </dgm:pt>
    <dgm:pt modelId="{2A6500E2-FFD8-4218-9675-C902499DC726}" type="pres">
      <dgm:prSet presAssocID="{0B7ACC8E-FD3A-4F2D-9FEB-3D4927DF6D5B}" presName="text2" presStyleLbl="fgAcc2" presStyleIdx="0" presStyleCnt="1" custLinFactNeighborX="5547" custLinFactNeighborY="18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CA1092-7950-4642-A99E-9F1017BF7BEC}" type="pres">
      <dgm:prSet presAssocID="{0B7ACC8E-FD3A-4F2D-9FEB-3D4927DF6D5B}" presName="hierChild3" presStyleCnt="0"/>
      <dgm:spPr/>
    </dgm:pt>
    <dgm:pt modelId="{9BA5B0EF-1646-4969-8E8C-1973E93E6E26}" type="pres">
      <dgm:prSet presAssocID="{D51F3717-3CC5-40F0-BBD1-D5F5082E794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1E0A1E1-0E27-4301-860C-120149E3840E}" type="pres">
      <dgm:prSet presAssocID="{9CFFE79E-DC78-46E2-8709-3B8493AF6103}" presName="hierRoot3" presStyleCnt="0"/>
      <dgm:spPr/>
    </dgm:pt>
    <dgm:pt modelId="{B7B94834-8066-4801-BC4B-0CE7D3821DE6}" type="pres">
      <dgm:prSet presAssocID="{9CFFE79E-DC78-46E2-8709-3B8493AF6103}" presName="composite3" presStyleCnt="0"/>
      <dgm:spPr/>
    </dgm:pt>
    <dgm:pt modelId="{401C3FF2-5FAE-4310-87E6-5F7376BF39A6}" type="pres">
      <dgm:prSet presAssocID="{9CFFE79E-DC78-46E2-8709-3B8493AF6103}" presName="background3" presStyleLbl="node3" presStyleIdx="0" presStyleCnt="3"/>
      <dgm:spPr/>
    </dgm:pt>
    <dgm:pt modelId="{D9585641-8442-4772-AD35-0DA8F18BAB3E}" type="pres">
      <dgm:prSet presAssocID="{9CFFE79E-DC78-46E2-8709-3B8493AF610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3DE313-D1B4-4F7C-9D9C-E1E4325F5123}" type="pres">
      <dgm:prSet presAssocID="{9CFFE79E-DC78-46E2-8709-3B8493AF6103}" presName="hierChild4" presStyleCnt="0"/>
      <dgm:spPr/>
    </dgm:pt>
    <dgm:pt modelId="{24E932A6-0CDA-4C56-ADB5-D8F38407A920}" type="pres">
      <dgm:prSet presAssocID="{ECC90174-B64E-4303-8F09-991EF615CC68}" presName="Name23" presStyleLbl="parChTrans1D4" presStyleIdx="0" presStyleCnt="2"/>
      <dgm:spPr/>
      <dgm:t>
        <a:bodyPr/>
        <a:lstStyle/>
        <a:p>
          <a:endParaRPr lang="en-US"/>
        </a:p>
      </dgm:t>
    </dgm:pt>
    <dgm:pt modelId="{49FD816A-9BA9-460A-962E-28BB8BF19492}" type="pres">
      <dgm:prSet presAssocID="{8AC4AE66-C89E-4E49-B2C6-FFC1E14BBE15}" presName="hierRoot4" presStyleCnt="0"/>
      <dgm:spPr/>
    </dgm:pt>
    <dgm:pt modelId="{0ECA9E6A-87FF-4823-9593-73466FE315C9}" type="pres">
      <dgm:prSet presAssocID="{8AC4AE66-C89E-4E49-B2C6-FFC1E14BBE15}" presName="composite4" presStyleCnt="0"/>
      <dgm:spPr/>
    </dgm:pt>
    <dgm:pt modelId="{6EC38A67-2FFD-4297-B0EC-1B05821D5163}" type="pres">
      <dgm:prSet presAssocID="{8AC4AE66-C89E-4E49-B2C6-FFC1E14BBE15}" presName="background4" presStyleLbl="node4" presStyleIdx="0" presStyleCnt="2"/>
      <dgm:spPr/>
    </dgm:pt>
    <dgm:pt modelId="{B4EDB4CF-FCA5-46E5-9EBD-B5A188C552BB}" type="pres">
      <dgm:prSet presAssocID="{8AC4AE66-C89E-4E49-B2C6-FFC1E14BBE15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32EB3B-6B99-428F-86A6-4B6AE651432E}" type="pres">
      <dgm:prSet presAssocID="{8AC4AE66-C89E-4E49-B2C6-FFC1E14BBE15}" presName="hierChild5" presStyleCnt="0"/>
      <dgm:spPr/>
    </dgm:pt>
    <dgm:pt modelId="{DBD21FBC-6F84-4C64-AC21-555260D23D4D}" type="pres">
      <dgm:prSet presAssocID="{BD96A71D-19D3-4918-B1C4-892B8A725DE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084A8FDE-3217-4F7A-BE18-85EE683A4BF7}" type="pres">
      <dgm:prSet presAssocID="{7691E82C-5C85-4E1E-9FCF-8735AA21F781}" presName="hierRoot3" presStyleCnt="0"/>
      <dgm:spPr/>
    </dgm:pt>
    <dgm:pt modelId="{726141E6-AD36-462C-9E50-60D9B960A538}" type="pres">
      <dgm:prSet presAssocID="{7691E82C-5C85-4E1E-9FCF-8735AA21F781}" presName="composite3" presStyleCnt="0"/>
      <dgm:spPr/>
    </dgm:pt>
    <dgm:pt modelId="{8513F59B-875D-45EA-A311-254D88F9F3B9}" type="pres">
      <dgm:prSet presAssocID="{7691E82C-5C85-4E1E-9FCF-8735AA21F781}" presName="background3" presStyleLbl="node3" presStyleIdx="1" presStyleCnt="3"/>
      <dgm:spPr/>
    </dgm:pt>
    <dgm:pt modelId="{55DBA725-69B8-42EE-8C4B-9F6D48603E77}" type="pres">
      <dgm:prSet presAssocID="{7691E82C-5C85-4E1E-9FCF-8735AA21F78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3A37C-FAF3-4805-955E-6D33197D3655}" type="pres">
      <dgm:prSet presAssocID="{7691E82C-5C85-4E1E-9FCF-8735AA21F781}" presName="hierChild4" presStyleCnt="0"/>
      <dgm:spPr/>
    </dgm:pt>
    <dgm:pt modelId="{0089BA05-B39A-4A20-9294-E09F5BCC2680}" type="pres">
      <dgm:prSet presAssocID="{3667ABA2-EBF6-465B-BFDA-95780E360F04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1ADEBFF-1DB4-4EAF-95F1-C34E74F2297D}" type="pres">
      <dgm:prSet presAssocID="{C5A22172-FD3B-4A6A-938E-D132C93C63F6}" presName="hierRoot3" presStyleCnt="0"/>
      <dgm:spPr/>
    </dgm:pt>
    <dgm:pt modelId="{1C2408B8-9507-4298-996D-4CEB429070A6}" type="pres">
      <dgm:prSet presAssocID="{C5A22172-FD3B-4A6A-938E-D132C93C63F6}" presName="composite3" presStyleCnt="0"/>
      <dgm:spPr/>
    </dgm:pt>
    <dgm:pt modelId="{A5E6875F-420C-4FBD-867F-A5577CA718FE}" type="pres">
      <dgm:prSet presAssocID="{C5A22172-FD3B-4A6A-938E-D132C93C63F6}" presName="background3" presStyleLbl="node3" presStyleIdx="2" presStyleCnt="3"/>
      <dgm:spPr/>
    </dgm:pt>
    <dgm:pt modelId="{CD408293-B1FD-4983-BB61-5A6E8680B0F1}" type="pres">
      <dgm:prSet presAssocID="{C5A22172-FD3B-4A6A-938E-D132C93C63F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E438A7-4083-4890-8649-C4E06F8A38DD}" type="pres">
      <dgm:prSet presAssocID="{C5A22172-FD3B-4A6A-938E-D132C93C63F6}" presName="hierChild4" presStyleCnt="0"/>
      <dgm:spPr/>
    </dgm:pt>
    <dgm:pt modelId="{DECEF3B8-699B-4C73-82CC-22C0BBF6A5C6}" type="pres">
      <dgm:prSet presAssocID="{FC5E0E2B-9272-419D-A430-49D3032A9690}" presName="Name23" presStyleLbl="parChTrans1D4" presStyleIdx="1" presStyleCnt="2"/>
      <dgm:spPr/>
      <dgm:t>
        <a:bodyPr/>
        <a:lstStyle/>
        <a:p>
          <a:endParaRPr lang="en-US"/>
        </a:p>
      </dgm:t>
    </dgm:pt>
    <dgm:pt modelId="{5055CCE7-75AF-4AF9-B30E-4DC969B8935F}" type="pres">
      <dgm:prSet presAssocID="{B5C5A688-85D4-4D03-A384-2716C8736B10}" presName="hierRoot4" presStyleCnt="0"/>
      <dgm:spPr/>
    </dgm:pt>
    <dgm:pt modelId="{7AA752E4-3AEE-4679-9E02-F111CD12ADFB}" type="pres">
      <dgm:prSet presAssocID="{B5C5A688-85D4-4D03-A384-2716C8736B10}" presName="composite4" presStyleCnt="0"/>
      <dgm:spPr/>
    </dgm:pt>
    <dgm:pt modelId="{EF222A6E-2E93-4BE4-850C-CE47657CF32E}" type="pres">
      <dgm:prSet presAssocID="{B5C5A688-85D4-4D03-A384-2716C8736B10}" presName="background4" presStyleLbl="node4" presStyleIdx="1" presStyleCnt="2"/>
      <dgm:spPr/>
    </dgm:pt>
    <dgm:pt modelId="{C5DAA47F-452D-4FC1-BC7B-9BE04A86D049}" type="pres">
      <dgm:prSet presAssocID="{B5C5A688-85D4-4D03-A384-2716C8736B10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F23957-E417-4822-90E3-1CBD575BD7BC}" type="pres">
      <dgm:prSet presAssocID="{B5C5A688-85D4-4D03-A384-2716C8736B10}" presName="hierChild5" presStyleCnt="0"/>
      <dgm:spPr/>
    </dgm:pt>
  </dgm:ptLst>
  <dgm:cxnLst>
    <dgm:cxn modelId="{8686A237-BF68-409C-A39C-23810F818EB8}" srcId="{0B7ACC8E-FD3A-4F2D-9FEB-3D4927DF6D5B}" destId="{C5A22172-FD3B-4A6A-938E-D132C93C63F6}" srcOrd="2" destOrd="0" parTransId="{3667ABA2-EBF6-465B-BFDA-95780E360F04}" sibTransId="{86DA4F7D-2B72-4468-8E59-F7472975896A}"/>
    <dgm:cxn modelId="{43748085-4132-4FE4-99DF-C7431E670232}" type="presOf" srcId="{B5C5A688-85D4-4D03-A384-2716C8736B10}" destId="{C5DAA47F-452D-4FC1-BC7B-9BE04A86D049}" srcOrd="0" destOrd="0" presId="urn:microsoft.com/office/officeart/2005/8/layout/hierarchy1"/>
    <dgm:cxn modelId="{6E401B0B-7B4B-4F9A-8518-980292E6F406}" srcId="{EF8D2295-D2D9-4F79-A713-E993DD5F2983}" destId="{0B7ACC8E-FD3A-4F2D-9FEB-3D4927DF6D5B}" srcOrd="0" destOrd="0" parTransId="{114AC04A-99AB-4DB5-99CC-CF9468A519D4}" sibTransId="{D4C220EB-B669-4DAC-92A8-F7A4E9948365}"/>
    <dgm:cxn modelId="{EA2A9358-623B-480C-AA28-6E4314932E1D}" srcId="{C5A22172-FD3B-4A6A-938E-D132C93C63F6}" destId="{B5C5A688-85D4-4D03-A384-2716C8736B10}" srcOrd="0" destOrd="0" parTransId="{FC5E0E2B-9272-419D-A430-49D3032A9690}" sibTransId="{05A4B58B-940C-4435-A1DB-2883017475B6}"/>
    <dgm:cxn modelId="{E54BDC7B-BF7A-4C7A-B20F-19AFDBB1E001}" type="presOf" srcId="{0B7ACC8E-FD3A-4F2D-9FEB-3D4927DF6D5B}" destId="{2A6500E2-FFD8-4218-9675-C902499DC726}" srcOrd="0" destOrd="0" presId="urn:microsoft.com/office/officeart/2005/8/layout/hierarchy1"/>
    <dgm:cxn modelId="{7EBB7AF9-6D8E-49F9-9FE1-55B9726F3273}" type="presOf" srcId="{3667ABA2-EBF6-465B-BFDA-95780E360F04}" destId="{0089BA05-B39A-4A20-9294-E09F5BCC2680}" srcOrd="0" destOrd="0" presId="urn:microsoft.com/office/officeart/2005/8/layout/hierarchy1"/>
    <dgm:cxn modelId="{FD525E11-B244-4973-88C3-988A5BA47771}" type="presOf" srcId="{FC5E0E2B-9272-419D-A430-49D3032A9690}" destId="{DECEF3B8-699B-4C73-82CC-22C0BBF6A5C6}" srcOrd="0" destOrd="0" presId="urn:microsoft.com/office/officeart/2005/8/layout/hierarchy1"/>
    <dgm:cxn modelId="{47B322EA-533F-4FEC-A62E-35D5C1B0A7C9}" type="presOf" srcId="{BD96A71D-19D3-4918-B1C4-892B8A725DE8}" destId="{DBD21FBC-6F84-4C64-AC21-555260D23D4D}" srcOrd="0" destOrd="0" presId="urn:microsoft.com/office/officeart/2005/8/layout/hierarchy1"/>
    <dgm:cxn modelId="{4BBEA7DA-E7E6-4F4D-A110-4662AB86026A}" type="presOf" srcId="{9CFFE79E-DC78-46E2-8709-3B8493AF6103}" destId="{D9585641-8442-4772-AD35-0DA8F18BAB3E}" srcOrd="0" destOrd="0" presId="urn:microsoft.com/office/officeart/2005/8/layout/hierarchy1"/>
    <dgm:cxn modelId="{DB501B89-AEB4-474B-9EFD-C509732D3680}" type="presOf" srcId="{D51F3717-3CC5-40F0-BBD1-D5F5082E794D}" destId="{9BA5B0EF-1646-4969-8E8C-1973E93E6E26}" srcOrd="0" destOrd="0" presId="urn:microsoft.com/office/officeart/2005/8/layout/hierarchy1"/>
    <dgm:cxn modelId="{17BB58B8-558A-4082-936B-B0643F9318E0}" type="presOf" srcId="{8AC4AE66-C89E-4E49-B2C6-FFC1E14BBE15}" destId="{B4EDB4CF-FCA5-46E5-9EBD-B5A188C552BB}" srcOrd="0" destOrd="0" presId="urn:microsoft.com/office/officeart/2005/8/layout/hierarchy1"/>
    <dgm:cxn modelId="{485129FA-ED68-473E-AC35-FDADA9D0E3B6}" srcId="{9CFFE79E-DC78-46E2-8709-3B8493AF6103}" destId="{8AC4AE66-C89E-4E49-B2C6-FFC1E14BBE15}" srcOrd="0" destOrd="0" parTransId="{ECC90174-B64E-4303-8F09-991EF615CC68}" sibTransId="{967AFAE1-D637-4BAF-9B11-8FEFEC52236A}"/>
    <dgm:cxn modelId="{12CC5808-8EB3-40F3-8FDB-0E2133EFDF6E}" type="presOf" srcId="{EF8D2295-D2D9-4F79-A713-E993DD5F2983}" destId="{52DABCCB-DFA0-445F-AA5A-8DEC6EC1C200}" srcOrd="0" destOrd="0" presId="urn:microsoft.com/office/officeart/2005/8/layout/hierarchy1"/>
    <dgm:cxn modelId="{E7B0679D-4096-4917-8445-98AA8449CDCC}" type="presOf" srcId="{7691E82C-5C85-4E1E-9FCF-8735AA21F781}" destId="{55DBA725-69B8-42EE-8C4B-9F6D48603E77}" srcOrd="0" destOrd="0" presId="urn:microsoft.com/office/officeart/2005/8/layout/hierarchy1"/>
    <dgm:cxn modelId="{E03C3F4E-DF68-4F56-999C-EF117DCE1499}" srcId="{83DC2977-DACA-4AD0-A27E-0AD0DA8AC0F0}" destId="{EF8D2295-D2D9-4F79-A713-E993DD5F2983}" srcOrd="0" destOrd="0" parTransId="{E93F81EC-899B-4D20-A484-99D7D56F9C81}" sibTransId="{7BBCD8B3-A573-462F-BB1F-33254EC1614B}"/>
    <dgm:cxn modelId="{3E59E5C0-6DF9-4637-B460-EC4AC088B1CD}" type="presOf" srcId="{83DC2977-DACA-4AD0-A27E-0AD0DA8AC0F0}" destId="{DEF0BE4D-7F10-4A03-A81E-58C7D99621DC}" srcOrd="0" destOrd="0" presId="urn:microsoft.com/office/officeart/2005/8/layout/hierarchy1"/>
    <dgm:cxn modelId="{D1399DFF-3FFD-40AF-9328-FAB40257E113}" type="presOf" srcId="{C5A22172-FD3B-4A6A-938E-D132C93C63F6}" destId="{CD408293-B1FD-4983-BB61-5A6E8680B0F1}" srcOrd="0" destOrd="0" presId="urn:microsoft.com/office/officeart/2005/8/layout/hierarchy1"/>
    <dgm:cxn modelId="{49B36C59-E6BF-4C84-837A-EAA3C89D70F9}" srcId="{0B7ACC8E-FD3A-4F2D-9FEB-3D4927DF6D5B}" destId="{9CFFE79E-DC78-46E2-8709-3B8493AF6103}" srcOrd="0" destOrd="0" parTransId="{D51F3717-3CC5-40F0-BBD1-D5F5082E794D}" sibTransId="{DE5E69B9-8CE1-45EC-9C7B-EE3435D12678}"/>
    <dgm:cxn modelId="{3E6AABA0-49B1-4E2B-82A0-1B280EC93BFD}" type="presOf" srcId="{ECC90174-B64E-4303-8F09-991EF615CC68}" destId="{24E932A6-0CDA-4C56-ADB5-D8F38407A920}" srcOrd="0" destOrd="0" presId="urn:microsoft.com/office/officeart/2005/8/layout/hierarchy1"/>
    <dgm:cxn modelId="{B6F80918-AAEB-46A9-99FE-E9042D1A3169}" srcId="{0B7ACC8E-FD3A-4F2D-9FEB-3D4927DF6D5B}" destId="{7691E82C-5C85-4E1E-9FCF-8735AA21F781}" srcOrd="1" destOrd="0" parTransId="{BD96A71D-19D3-4918-B1C4-892B8A725DE8}" sibTransId="{9E25E39E-EDB1-4B1F-B0B0-382C5457A5D9}"/>
    <dgm:cxn modelId="{6FB96AA3-253D-4DCF-A3F1-60D72BF2E54F}" type="presOf" srcId="{114AC04A-99AB-4DB5-99CC-CF9468A519D4}" destId="{96576809-A46A-433C-A893-90C0A67F1DD6}" srcOrd="0" destOrd="0" presId="urn:microsoft.com/office/officeart/2005/8/layout/hierarchy1"/>
    <dgm:cxn modelId="{8D53973C-86BD-42DB-A364-E368754C6509}" type="presParOf" srcId="{DEF0BE4D-7F10-4A03-A81E-58C7D99621DC}" destId="{64D03D39-4891-48B1-95AE-F22BAC6D98EA}" srcOrd="0" destOrd="0" presId="urn:microsoft.com/office/officeart/2005/8/layout/hierarchy1"/>
    <dgm:cxn modelId="{9C99C0E5-398A-478A-A555-C3DA25E4A332}" type="presParOf" srcId="{64D03D39-4891-48B1-95AE-F22BAC6D98EA}" destId="{9B6C51B9-0864-4234-8A67-93E39802C545}" srcOrd="0" destOrd="0" presId="urn:microsoft.com/office/officeart/2005/8/layout/hierarchy1"/>
    <dgm:cxn modelId="{4AA5EA1E-29A9-4DFF-8D23-11CAAAE86238}" type="presParOf" srcId="{9B6C51B9-0864-4234-8A67-93E39802C545}" destId="{A92F6AC9-7A8C-4617-8CA5-AE9BFAE92D85}" srcOrd="0" destOrd="0" presId="urn:microsoft.com/office/officeart/2005/8/layout/hierarchy1"/>
    <dgm:cxn modelId="{8A554973-B02F-43D9-961F-A783404F4E43}" type="presParOf" srcId="{9B6C51B9-0864-4234-8A67-93E39802C545}" destId="{52DABCCB-DFA0-445F-AA5A-8DEC6EC1C200}" srcOrd="1" destOrd="0" presId="urn:microsoft.com/office/officeart/2005/8/layout/hierarchy1"/>
    <dgm:cxn modelId="{19021E93-A66F-41D4-81CE-C3AB060D7459}" type="presParOf" srcId="{64D03D39-4891-48B1-95AE-F22BAC6D98EA}" destId="{98334351-1AB2-4F79-BAA2-DDB7333B99F5}" srcOrd="1" destOrd="0" presId="urn:microsoft.com/office/officeart/2005/8/layout/hierarchy1"/>
    <dgm:cxn modelId="{82B28A1F-48D6-4AA0-BE7B-9BC5CA2A7514}" type="presParOf" srcId="{98334351-1AB2-4F79-BAA2-DDB7333B99F5}" destId="{96576809-A46A-433C-A893-90C0A67F1DD6}" srcOrd="0" destOrd="0" presId="urn:microsoft.com/office/officeart/2005/8/layout/hierarchy1"/>
    <dgm:cxn modelId="{CA590C7B-D595-40F5-BE6B-030B069E8003}" type="presParOf" srcId="{98334351-1AB2-4F79-BAA2-DDB7333B99F5}" destId="{E90756B8-B2E5-4EB8-ABDE-1C016BA3ACE4}" srcOrd="1" destOrd="0" presId="urn:microsoft.com/office/officeart/2005/8/layout/hierarchy1"/>
    <dgm:cxn modelId="{23BEA1F6-6D04-4DF9-A5DD-F096755BEA6D}" type="presParOf" srcId="{E90756B8-B2E5-4EB8-ABDE-1C016BA3ACE4}" destId="{1796B6F2-996C-4BA4-BFF9-37EE23958FD7}" srcOrd="0" destOrd="0" presId="urn:microsoft.com/office/officeart/2005/8/layout/hierarchy1"/>
    <dgm:cxn modelId="{5E512548-9344-458E-96E7-E98428ACDAD5}" type="presParOf" srcId="{1796B6F2-996C-4BA4-BFF9-37EE23958FD7}" destId="{70EBD3B1-0EEF-4720-8BAF-03BA6AB16E25}" srcOrd="0" destOrd="0" presId="urn:microsoft.com/office/officeart/2005/8/layout/hierarchy1"/>
    <dgm:cxn modelId="{31E4AED9-FBD7-4D55-A1F3-3AFEA90299FA}" type="presParOf" srcId="{1796B6F2-996C-4BA4-BFF9-37EE23958FD7}" destId="{2A6500E2-FFD8-4218-9675-C902499DC726}" srcOrd="1" destOrd="0" presId="urn:microsoft.com/office/officeart/2005/8/layout/hierarchy1"/>
    <dgm:cxn modelId="{2491CD90-D9F3-452C-8D4D-98D672E6BBA3}" type="presParOf" srcId="{E90756B8-B2E5-4EB8-ABDE-1C016BA3ACE4}" destId="{07CA1092-7950-4642-A99E-9F1017BF7BEC}" srcOrd="1" destOrd="0" presId="urn:microsoft.com/office/officeart/2005/8/layout/hierarchy1"/>
    <dgm:cxn modelId="{138DA353-D78D-4512-9A0A-7F8B568F6066}" type="presParOf" srcId="{07CA1092-7950-4642-A99E-9F1017BF7BEC}" destId="{9BA5B0EF-1646-4969-8E8C-1973E93E6E26}" srcOrd="0" destOrd="0" presId="urn:microsoft.com/office/officeart/2005/8/layout/hierarchy1"/>
    <dgm:cxn modelId="{523A14FD-7D59-40C6-831C-A31F59B3FE16}" type="presParOf" srcId="{07CA1092-7950-4642-A99E-9F1017BF7BEC}" destId="{A1E0A1E1-0E27-4301-860C-120149E3840E}" srcOrd="1" destOrd="0" presId="urn:microsoft.com/office/officeart/2005/8/layout/hierarchy1"/>
    <dgm:cxn modelId="{4F144C1C-111F-497C-9A07-9D9AB823E9B6}" type="presParOf" srcId="{A1E0A1E1-0E27-4301-860C-120149E3840E}" destId="{B7B94834-8066-4801-BC4B-0CE7D3821DE6}" srcOrd="0" destOrd="0" presId="urn:microsoft.com/office/officeart/2005/8/layout/hierarchy1"/>
    <dgm:cxn modelId="{6566BC8E-42BA-4286-A940-83C829A95FDC}" type="presParOf" srcId="{B7B94834-8066-4801-BC4B-0CE7D3821DE6}" destId="{401C3FF2-5FAE-4310-87E6-5F7376BF39A6}" srcOrd="0" destOrd="0" presId="urn:microsoft.com/office/officeart/2005/8/layout/hierarchy1"/>
    <dgm:cxn modelId="{93FA2027-6BED-4CC3-A451-4B5BC0F4C508}" type="presParOf" srcId="{B7B94834-8066-4801-BC4B-0CE7D3821DE6}" destId="{D9585641-8442-4772-AD35-0DA8F18BAB3E}" srcOrd="1" destOrd="0" presId="urn:microsoft.com/office/officeart/2005/8/layout/hierarchy1"/>
    <dgm:cxn modelId="{ED3FAB93-B198-4A2B-AEFC-8171A29BF77F}" type="presParOf" srcId="{A1E0A1E1-0E27-4301-860C-120149E3840E}" destId="{673DE313-D1B4-4F7C-9D9C-E1E4325F5123}" srcOrd="1" destOrd="0" presId="urn:microsoft.com/office/officeart/2005/8/layout/hierarchy1"/>
    <dgm:cxn modelId="{FD3FCB6E-DA34-4AC8-BCCA-F92DF2BE7346}" type="presParOf" srcId="{673DE313-D1B4-4F7C-9D9C-E1E4325F5123}" destId="{24E932A6-0CDA-4C56-ADB5-D8F38407A920}" srcOrd="0" destOrd="0" presId="urn:microsoft.com/office/officeart/2005/8/layout/hierarchy1"/>
    <dgm:cxn modelId="{BB384D0E-1C86-44F0-A1D9-D3EA03C69955}" type="presParOf" srcId="{673DE313-D1B4-4F7C-9D9C-E1E4325F5123}" destId="{49FD816A-9BA9-460A-962E-28BB8BF19492}" srcOrd="1" destOrd="0" presId="urn:microsoft.com/office/officeart/2005/8/layout/hierarchy1"/>
    <dgm:cxn modelId="{4C177847-B3AC-410C-A628-69CBF6E1F697}" type="presParOf" srcId="{49FD816A-9BA9-460A-962E-28BB8BF19492}" destId="{0ECA9E6A-87FF-4823-9593-73466FE315C9}" srcOrd="0" destOrd="0" presId="urn:microsoft.com/office/officeart/2005/8/layout/hierarchy1"/>
    <dgm:cxn modelId="{7B44B923-F162-4C38-855E-286774478E34}" type="presParOf" srcId="{0ECA9E6A-87FF-4823-9593-73466FE315C9}" destId="{6EC38A67-2FFD-4297-B0EC-1B05821D5163}" srcOrd="0" destOrd="0" presId="urn:microsoft.com/office/officeart/2005/8/layout/hierarchy1"/>
    <dgm:cxn modelId="{874B7718-C31B-4B45-9441-E74B448C5974}" type="presParOf" srcId="{0ECA9E6A-87FF-4823-9593-73466FE315C9}" destId="{B4EDB4CF-FCA5-46E5-9EBD-B5A188C552BB}" srcOrd="1" destOrd="0" presId="urn:microsoft.com/office/officeart/2005/8/layout/hierarchy1"/>
    <dgm:cxn modelId="{E020E7A7-5BD0-4429-8FE0-27502AB6490D}" type="presParOf" srcId="{49FD816A-9BA9-460A-962E-28BB8BF19492}" destId="{1832EB3B-6B99-428F-86A6-4B6AE651432E}" srcOrd="1" destOrd="0" presId="urn:microsoft.com/office/officeart/2005/8/layout/hierarchy1"/>
    <dgm:cxn modelId="{6B897DE4-7304-49B1-962C-564F5A0723F8}" type="presParOf" srcId="{07CA1092-7950-4642-A99E-9F1017BF7BEC}" destId="{DBD21FBC-6F84-4C64-AC21-555260D23D4D}" srcOrd="2" destOrd="0" presId="urn:microsoft.com/office/officeart/2005/8/layout/hierarchy1"/>
    <dgm:cxn modelId="{E648C218-C65A-440E-9B8B-301921013844}" type="presParOf" srcId="{07CA1092-7950-4642-A99E-9F1017BF7BEC}" destId="{084A8FDE-3217-4F7A-BE18-85EE683A4BF7}" srcOrd="3" destOrd="0" presId="urn:microsoft.com/office/officeart/2005/8/layout/hierarchy1"/>
    <dgm:cxn modelId="{356E23F3-8E37-4991-9A15-C91C22EC83B5}" type="presParOf" srcId="{084A8FDE-3217-4F7A-BE18-85EE683A4BF7}" destId="{726141E6-AD36-462C-9E50-60D9B960A538}" srcOrd="0" destOrd="0" presId="urn:microsoft.com/office/officeart/2005/8/layout/hierarchy1"/>
    <dgm:cxn modelId="{FA4C00CF-65AE-44A1-8B30-B56243AEA164}" type="presParOf" srcId="{726141E6-AD36-462C-9E50-60D9B960A538}" destId="{8513F59B-875D-45EA-A311-254D88F9F3B9}" srcOrd="0" destOrd="0" presId="urn:microsoft.com/office/officeart/2005/8/layout/hierarchy1"/>
    <dgm:cxn modelId="{BA856883-5FD5-4FB7-A3AC-03FEF33EB81D}" type="presParOf" srcId="{726141E6-AD36-462C-9E50-60D9B960A538}" destId="{55DBA725-69B8-42EE-8C4B-9F6D48603E77}" srcOrd="1" destOrd="0" presId="urn:microsoft.com/office/officeart/2005/8/layout/hierarchy1"/>
    <dgm:cxn modelId="{74278414-FF5C-4D0E-84CD-DAAC97F9F848}" type="presParOf" srcId="{084A8FDE-3217-4F7A-BE18-85EE683A4BF7}" destId="{6DE3A37C-FAF3-4805-955E-6D33197D3655}" srcOrd="1" destOrd="0" presId="urn:microsoft.com/office/officeart/2005/8/layout/hierarchy1"/>
    <dgm:cxn modelId="{DCFE881F-2625-4780-B3F4-C5E4F621D03B}" type="presParOf" srcId="{07CA1092-7950-4642-A99E-9F1017BF7BEC}" destId="{0089BA05-B39A-4A20-9294-E09F5BCC2680}" srcOrd="4" destOrd="0" presId="urn:microsoft.com/office/officeart/2005/8/layout/hierarchy1"/>
    <dgm:cxn modelId="{23B79E9B-C61C-436E-B41F-369EFA6DCFB8}" type="presParOf" srcId="{07CA1092-7950-4642-A99E-9F1017BF7BEC}" destId="{01ADEBFF-1DB4-4EAF-95F1-C34E74F2297D}" srcOrd="5" destOrd="0" presId="urn:microsoft.com/office/officeart/2005/8/layout/hierarchy1"/>
    <dgm:cxn modelId="{A8771011-AB91-4751-9880-C5BDB7F13A80}" type="presParOf" srcId="{01ADEBFF-1DB4-4EAF-95F1-C34E74F2297D}" destId="{1C2408B8-9507-4298-996D-4CEB429070A6}" srcOrd="0" destOrd="0" presId="urn:microsoft.com/office/officeart/2005/8/layout/hierarchy1"/>
    <dgm:cxn modelId="{05749702-ABD3-4BA3-9BDE-B6628B169C7C}" type="presParOf" srcId="{1C2408B8-9507-4298-996D-4CEB429070A6}" destId="{A5E6875F-420C-4FBD-867F-A5577CA718FE}" srcOrd="0" destOrd="0" presId="urn:microsoft.com/office/officeart/2005/8/layout/hierarchy1"/>
    <dgm:cxn modelId="{59F4072F-1BFB-4BA9-AA07-4930956FA3F8}" type="presParOf" srcId="{1C2408B8-9507-4298-996D-4CEB429070A6}" destId="{CD408293-B1FD-4983-BB61-5A6E8680B0F1}" srcOrd="1" destOrd="0" presId="urn:microsoft.com/office/officeart/2005/8/layout/hierarchy1"/>
    <dgm:cxn modelId="{E6E72D1B-FE0A-48A0-BD4D-9224881C216C}" type="presParOf" srcId="{01ADEBFF-1DB4-4EAF-95F1-C34E74F2297D}" destId="{E4E438A7-4083-4890-8649-C4E06F8A38DD}" srcOrd="1" destOrd="0" presId="urn:microsoft.com/office/officeart/2005/8/layout/hierarchy1"/>
    <dgm:cxn modelId="{BC63723D-D863-474E-B861-E0C70C670A9D}" type="presParOf" srcId="{E4E438A7-4083-4890-8649-C4E06F8A38DD}" destId="{DECEF3B8-699B-4C73-82CC-22C0BBF6A5C6}" srcOrd="0" destOrd="0" presId="urn:microsoft.com/office/officeart/2005/8/layout/hierarchy1"/>
    <dgm:cxn modelId="{5D567B5C-D7B8-4267-955C-22A391ACC167}" type="presParOf" srcId="{E4E438A7-4083-4890-8649-C4E06F8A38DD}" destId="{5055CCE7-75AF-4AF9-B30E-4DC969B8935F}" srcOrd="1" destOrd="0" presId="urn:microsoft.com/office/officeart/2005/8/layout/hierarchy1"/>
    <dgm:cxn modelId="{67D2A79B-92E8-4F06-8EC7-1D32FD5D2BF1}" type="presParOf" srcId="{5055CCE7-75AF-4AF9-B30E-4DC969B8935F}" destId="{7AA752E4-3AEE-4679-9E02-F111CD12ADFB}" srcOrd="0" destOrd="0" presId="urn:microsoft.com/office/officeart/2005/8/layout/hierarchy1"/>
    <dgm:cxn modelId="{662C8FBD-CFC9-4FB7-9E60-41DA6ED8E332}" type="presParOf" srcId="{7AA752E4-3AEE-4679-9E02-F111CD12ADFB}" destId="{EF222A6E-2E93-4BE4-850C-CE47657CF32E}" srcOrd="0" destOrd="0" presId="urn:microsoft.com/office/officeart/2005/8/layout/hierarchy1"/>
    <dgm:cxn modelId="{527941EC-677B-46DF-BD66-A347D2C21691}" type="presParOf" srcId="{7AA752E4-3AEE-4679-9E02-F111CD12ADFB}" destId="{C5DAA47F-452D-4FC1-BC7B-9BE04A86D049}" srcOrd="1" destOrd="0" presId="urn:microsoft.com/office/officeart/2005/8/layout/hierarchy1"/>
    <dgm:cxn modelId="{0F626803-D807-42D9-8043-AC365CF8DB41}" type="presParOf" srcId="{5055CCE7-75AF-4AF9-B30E-4DC969B8935F}" destId="{BAF23957-E417-4822-90E3-1CBD575BD7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B6077-AE34-4BCB-8B99-A183CBCEBB44}">
      <dsp:nvSpPr>
        <dsp:cNvPr id="0" name=""/>
        <dsp:cNvSpPr/>
      </dsp:nvSpPr>
      <dsp:spPr>
        <a:xfrm>
          <a:off x="0" y="3448474"/>
          <a:ext cx="8535010" cy="11318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2- مظاهر سطح الأرض وعوامل تشكسلها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0" y="3448474"/>
        <a:ext cx="8535010" cy="1131866"/>
      </dsp:txXfrm>
    </dsp:sp>
    <dsp:sp modelId="{F630BC0E-97A3-41E3-9D87-D87711C14EF0}">
      <dsp:nvSpPr>
        <dsp:cNvPr id="0" name=""/>
        <dsp:cNvSpPr/>
      </dsp:nvSpPr>
      <dsp:spPr>
        <a:xfrm rot="10800000">
          <a:off x="0" y="1724641"/>
          <a:ext cx="8535010" cy="1740810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1- نشأة اليابس والماء </a:t>
          </a:r>
          <a:endParaRPr lang="en-US" sz="4000" b="1" kern="1200" dirty="0">
            <a:solidFill>
              <a:schemeClr val="tx1"/>
            </a:solidFill>
          </a:endParaRPr>
        </a:p>
      </dsp:txBody>
      <dsp:txXfrm rot="10800000">
        <a:off x="0" y="1724641"/>
        <a:ext cx="8535010" cy="1131126"/>
      </dsp:txXfrm>
    </dsp:sp>
    <dsp:sp modelId="{C2EB0C1C-2172-4D86-B8A0-0B431FB747B8}">
      <dsp:nvSpPr>
        <dsp:cNvPr id="0" name=""/>
        <dsp:cNvSpPr/>
      </dsp:nvSpPr>
      <dsp:spPr>
        <a:xfrm rot="10800000">
          <a:off x="0" y="809"/>
          <a:ext cx="8535010" cy="1740810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اليابس والماء </a:t>
          </a:r>
          <a:endParaRPr lang="en-US" sz="4400" b="1" kern="1200" dirty="0">
            <a:solidFill>
              <a:schemeClr val="tx1"/>
            </a:solidFill>
          </a:endParaRPr>
        </a:p>
      </dsp:txBody>
      <dsp:txXfrm rot="10800000">
        <a:off x="0" y="809"/>
        <a:ext cx="8535010" cy="11311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C912F-54A2-4AAE-9BB5-13EDB77C94B7}">
      <dsp:nvSpPr>
        <dsp:cNvPr id="0" name=""/>
        <dsp:cNvSpPr/>
      </dsp:nvSpPr>
      <dsp:spPr>
        <a:xfrm>
          <a:off x="1856" y="0"/>
          <a:ext cx="2489761" cy="51087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المرحلة الثالثة </a:t>
          </a:r>
        </a:p>
      </dsp:txBody>
      <dsp:txXfrm>
        <a:off x="74779" y="72923"/>
        <a:ext cx="2343915" cy="4962908"/>
      </dsp:txXfrm>
    </dsp:sp>
    <dsp:sp modelId="{9F439268-4D85-48AA-BF70-67739F581488}">
      <dsp:nvSpPr>
        <dsp:cNvPr id="0" name=""/>
        <dsp:cNvSpPr/>
      </dsp:nvSpPr>
      <dsp:spPr>
        <a:xfrm>
          <a:off x="2909897" y="0"/>
          <a:ext cx="2489761" cy="51087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انقسمت جندوانا ولوراسيا إلى عدة كتل أخذت تتباعد تدريجيا عن بعضها حتى وصلت إلى ماهى عليه الأن من قارات ومحيطات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982820" y="72923"/>
        <a:ext cx="2343915" cy="49629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AF29F-79B6-418F-B36A-F3555D7D6B78}">
      <dsp:nvSpPr>
        <dsp:cNvPr id="0" name=""/>
        <dsp:cNvSpPr/>
      </dsp:nvSpPr>
      <dsp:spPr>
        <a:xfrm>
          <a:off x="0" y="4634293"/>
          <a:ext cx="5640935" cy="10138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مساحة اليابس فى نصف الكرة الشرقى أكبر منها فى نصف الكرة الغربى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4634293"/>
        <a:ext cx="5640935" cy="1013870"/>
      </dsp:txXfrm>
    </dsp:sp>
    <dsp:sp modelId="{3709D240-B395-4647-B5C6-A5BB180907DB}">
      <dsp:nvSpPr>
        <dsp:cNvPr id="0" name=""/>
        <dsp:cNvSpPr/>
      </dsp:nvSpPr>
      <dsp:spPr>
        <a:xfrm rot="10800000">
          <a:off x="0" y="3090169"/>
          <a:ext cx="5640935" cy="1559332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معظم الماء يقع فى نصف الكرة الجنوبى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3090169"/>
        <a:ext cx="5640935" cy="1013207"/>
      </dsp:txXfrm>
    </dsp:sp>
    <dsp:sp modelId="{10F9F692-9A8A-43BF-92A9-FA9A1A9A4473}">
      <dsp:nvSpPr>
        <dsp:cNvPr id="0" name=""/>
        <dsp:cNvSpPr/>
      </dsp:nvSpPr>
      <dsp:spPr>
        <a:xfrm rot="10800000">
          <a:off x="0" y="1546044"/>
          <a:ext cx="5640935" cy="1559332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1- معظم اليابس يقع فى نصف الكرة الشمالى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546044"/>
        <a:ext cx="5640935" cy="1013207"/>
      </dsp:txXfrm>
    </dsp:sp>
    <dsp:sp modelId="{7E878527-9F79-42D5-8CB1-206CD1B68600}">
      <dsp:nvSpPr>
        <dsp:cNvPr id="0" name=""/>
        <dsp:cNvSpPr/>
      </dsp:nvSpPr>
      <dsp:spPr>
        <a:xfrm rot="10800000">
          <a:off x="0" y="1920"/>
          <a:ext cx="5640935" cy="1559332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توزيع الماء واليابس غير متعادل فى نصفى الكرة الأرضية :حيث :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920"/>
        <a:ext cx="5640935" cy="10132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67E5F-84E5-43BF-BD4B-2E90FB48CB34}">
      <dsp:nvSpPr>
        <dsp:cNvPr id="0" name=""/>
        <dsp:cNvSpPr/>
      </dsp:nvSpPr>
      <dsp:spPr>
        <a:xfrm>
          <a:off x="0" y="3615732"/>
          <a:ext cx="4581150" cy="11867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ومعظم قارة أسيا , شمال افريقيا , أقصى شمال قارة أمريكا الجنوبية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3615732"/>
        <a:ext cx="4581150" cy="1186763"/>
      </dsp:txXfrm>
    </dsp:sp>
    <dsp:sp modelId="{F952313E-C665-4A30-95D1-9791A36F4CC1}">
      <dsp:nvSpPr>
        <dsp:cNvPr id="0" name=""/>
        <dsp:cNvSpPr/>
      </dsp:nvSpPr>
      <dsp:spPr>
        <a:xfrm rot="10800000">
          <a:off x="0" y="1808290"/>
          <a:ext cx="4581150" cy="1825242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قارتى أوربا وأمريكا الشمالية بالكامل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808290"/>
        <a:ext cx="4581150" cy="1185987"/>
      </dsp:txXfrm>
    </dsp:sp>
    <dsp:sp modelId="{7F61F9B3-18C4-4A0A-BCD9-01342CA44D54}">
      <dsp:nvSpPr>
        <dsp:cNvPr id="0" name=""/>
        <dsp:cNvSpPr/>
      </dsp:nvSpPr>
      <dsp:spPr>
        <a:xfrm rot="10800000">
          <a:off x="0" y="849"/>
          <a:ext cx="4581150" cy="1825242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نصف الكرة الشمالى يضم :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849"/>
        <a:ext cx="4581150" cy="11859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67E5F-84E5-43BF-BD4B-2E90FB48CB34}">
      <dsp:nvSpPr>
        <dsp:cNvPr id="0" name=""/>
        <dsp:cNvSpPr/>
      </dsp:nvSpPr>
      <dsp:spPr>
        <a:xfrm>
          <a:off x="0" y="3615732"/>
          <a:ext cx="4581150" cy="11867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جزءا صغيرا من قارة أسيا , جنوب افريقيا ومعظم قارة أمريكا الجنوبية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3615732"/>
        <a:ext cx="4581150" cy="1186763"/>
      </dsp:txXfrm>
    </dsp:sp>
    <dsp:sp modelId="{F952313E-C665-4A30-95D1-9791A36F4CC1}">
      <dsp:nvSpPr>
        <dsp:cNvPr id="0" name=""/>
        <dsp:cNvSpPr/>
      </dsp:nvSpPr>
      <dsp:spPr>
        <a:xfrm rot="10800000">
          <a:off x="0" y="1808290"/>
          <a:ext cx="4581150" cy="1825242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قارة استراليا بالكامل والقارة القطبية الجنوبية حول القطب الجنوبى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808290"/>
        <a:ext cx="4581150" cy="1185987"/>
      </dsp:txXfrm>
    </dsp:sp>
    <dsp:sp modelId="{7F61F9B3-18C4-4A0A-BCD9-01342CA44D54}">
      <dsp:nvSpPr>
        <dsp:cNvPr id="0" name=""/>
        <dsp:cNvSpPr/>
      </dsp:nvSpPr>
      <dsp:spPr>
        <a:xfrm rot="10800000">
          <a:off x="0" y="849"/>
          <a:ext cx="4581150" cy="1825242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نصف الكرة الجنوبى يضم :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849"/>
        <a:ext cx="4581150" cy="11859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E7268-EEF0-4C6B-8F92-D4E67B2962B1}">
      <dsp:nvSpPr>
        <dsp:cNvPr id="0" name=""/>
        <dsp:cNvSpPr/>
      </dsp:nvSpPr>
      <dsp:spPr>
        <a:xfrm>
          <a:off x="0" y="2161748"/>
          <a:ext cx="4581150" cy="14183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يضم قارتى أسيا واستراليا ومعظم قارتى افريقيا واوربا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161748"/>
        <a:ext cx="4581150" cy="1418341"/>
      </dsp:txXfrm>
    </dsp:sp>
    <dsp:sp modelId="{7F61F9B3-18C4-4A0A-BCD9-01342CA44D54}">
      <dsp:nvSpPr>
        <dsp:cNvPr id="0" name=""/>
        <dsp:cNvSpPr/>
      </dsp:nvSpPr>
      <dsp:spPr>
        <a:xfrm rot="10800000">
          <a:off x="0" y="1615"/>
          <a:ext cx="4581150" cy="2181408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نصف الكرة الشرقى يضم :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615"/>
        <a:ext cx="4581150" cy="14174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E7268-EEF0-4C6B-8F92-D4E67B2962B1}">
      <dsp:nvSpPr>
        <dsp:cNvPr id="0" name=""/>
        <dsp:cNvSpPr/>
      </dsp:nvSpPr>
      <dsp:spPr>
        <a:xfrm>
          <a:off x="0" y="2488468"/>
          <a:ext cx="4581150" cy="16327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قارتى أمريكا الشمالية وأمريكا الجنوبية بالكامل وجزءا صغيرا من قارتى أوربا وافريقيا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488468"/>
        <a:ext cx="4581150" cy="1632704"/>
      </dsp:txXfrm>
    </dsp:sp>
    <dsp:sp modelId="{7F61F9B3-18C4-4A0A-BCD9-01342CA44D54}">
      <dsp:nvSpPr>
        <dsp:cNvPr id="0" name=""/>
        <dsp:cNvSpPr/>
      </dsp:nvSpPr>
      <dsp:spPr>
        <a:xfrm rot="10800000">
          <a:off x="0" y="1859"/>
          <a:ext cx="4581150" cy="2511100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نصف الكرة الغربى يضم :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859"/>
        <a:ext cx="4581150" cy="16316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87870-BB1E-4B8D-986C-FA66FB6015D4}">
      <dsp:nvSpPr>
        <dsp:cNvPr id="0" name=""/>
        <dsp:cNvSpPr/>
      </dsp:nvSpPr>
      <dsp:spPr>
        <a:xfrm>
          <a:off x="0" y="4255526"/>
          <a:ext cx="9026160" cy="6981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4- نشاط السكان ومظاهر حياتهم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4255526"/>
        <a:ext cx="9026160" cy="698154"/>
      </dsp:txXfrm>
    </dsp:sp>
    <dsp:sp modelId="{807DFC92-4F25-4B0F-BBCF-C465217C824A}">
      <dsp:nvSpPr>
        <dsp:cNvPr id="0" name=""/>
        <dsp:cNvSpPr/>
      </dsp:nvSpPr>
      <dsp:spPr>
        <a:xfrm rot="10800000">
          <a:off x="0" y="3192237"/>
          <a:ext cx="9026160" cy="1073761"/>
        </a:xfrm>
        <a:prstGeom prst="upArrowCallou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خصائص النبات والحيوان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3192237"/>
        <a:ext cx="9026160" cy="697698"/>
      </dsp:txXfrm>
    </dsp:sp>
    <dsp:sp modelId="{9DDB67AA-E3C2-4E0A-9216-35A3B2E03ACF}">
      <dsp:nvSpPr>
        <dsp:cNvPr id="0" name=""/>
        <dsp:cNvSpPr/>
      </dsp:nvSpPr>
      <dsp:spPr>
        <a:xfrm rot="10800000">
          <a:off x="0" y="2128947"/>
          <a:ext cx="9026160" cy="1073761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توزيع السكان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128947"/>
        <a:ext cx="9026160" cy="697698"/>
      </dsp:txXfrm>
    </dsp:sp>
    <dsp:sp modelId="{F952313E-C665-4A30-95D1-9791A36F4CC1}">
      <dsp:nvSpPr>
        <dsp:cNvPr id="0" name=""/>
        <dsp:cNvSpPr/>
      </dsp:nvSpPr>
      <dsp:spPr>
        <a:xfrm rot="10800000">
          <a:off x="0" y="1065658"/>
          <a:ext cx="9026160" cy="1073761"/>
        </a:xfrm>
        <a:prstGeom prst="upArrowCallou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الأقاليم المناخية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065658"/>
        <a:ext cx="9026160" cy="697698"/>
      </dsp:txXfrm>
    </dsp:sp>
    <dsp:sp modelId="{7F61F9B3-18C4-4A0A-BCD9-01342CA44D54}">
      <dsp:nvSpPr>
        <dsp:cNvPr id="0" name=""/>
        <dsp:cNvSpPr/>
      </dsp:nvSpPr>
      <dsp:spPr>
        <a:xfrm rot="10800000">
          <a:off x="0" y="2369"/>
          <a:ext cx="9026160" cy="107376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اختلاف التضاريس والمناخ على سطح الأرض مما أدى إلى اختلاف :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2369"/>
        <a:ext cx="9026160" cy="6976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87870-BB1E-4B8D-986C-FA66FB6015D4}">
      <dsp:nvSpPr>
        <dsp:cNvPr id="0" name=""/>
        <dsp:cNvSpPr/>
      </dsp:nvSpPr>
      <dsp:spPr>
        <a:xfrm>
          <a:off x="0" y="4255526"/>
          <a:ext cx="9026160" cy="6981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5- السهول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4255526"/>
        <a:ext cx="9026160" cy="698154"/>
      </dsp:txXfrm>
    </dsp:sp>
    <dsp:sp modelId="{807DFC92-4F25-4B0F-BBCF-C465217C824A}">
      <dsp:nvSpPr>
        <dsp:cNvPr id="0" name=""/>
        <dsp:cNvSpPr/>
      </dsp:nvSpPr>
      <dsp:spPr>
        <a:xfrm rot="10800000">
          <a:off x="0" y="3192237"/>
          <a:ext cx="9026160" cy="1073761"/>
        </a:xfrm>
        <a:prstGeom prst="upArrowCallou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4- الأودية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3192237"/>
        <a:ext cx="9026160" cy="697698"/>
      </dsp:txXfrm>
    </dsp:sp>
    <dsp:sp modelId="{9DDB67AA-E3C2-4E0A-9216-35A3B2E03ACF}">
      <dsp:nvSpPr>
        <dsp:cNvPr id="0" name=""/>
        <dsp:cNvSpPr/>
      </dsp:nvSpPr>
      <dsp:spPr>
        <a:xfrm rot="10800000">
          <a:off x="0" y="2128947"/>
          <a:ext cx="9026160" cy="1073761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3-التلال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128947"/>
        <a:ext cx="9026160" cy="697698"/>
      </dsp:txXfrm>
    </dsp:sp>
    <dsp:sp modelId="{F952313E-C665-4A30-95D1-9791A36F4CC1}">
      <dsp:nvSpPr>
        <dsp:cNvPr id="0" name=""/>
        <dsp:cNvSpPr/>
      </dsp:nvSpPr>
      <dsp:spPr>
        <a:xfrm rot="10800000">
          <a:off x="0" y="1065658"/>
          <a:ext cx="9026160" cy="1073761"/>
        </a:xfrm>
        <a:prstGeom prst="upArrowCallou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الهضاب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065658"/>
        <a:ext cx="9026160" cy="697698"/>
      </dsp:txXfrm>
    </dsp:sp>
    <dsp:sp modelId="{7F61F9B3-18C4-4A0A-BCD9-01342CA44D54}">
      <dsp:nvSpPr>
        <dsp:cNvPr id="0" name=""/>
        <dsp:cNvSpPr/>
      </dsp:nvSpPr>
      <dsp:spPr>
        <a:xfrm rot="10800000">
          <a:off x="0" y="2369"/>
          <a:ext cx="9026160" cy="107376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1- الجبال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2369"/>
        <a:ext cx="9026160" cy="6976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5934A-EBE5-4382-83BF-66C52E6F22AF}">
      <dsp:nvSpPr>
        <dsp:cNvPr id="0" name=""/>
        <dsp:cNvSpPr/>
      </dsp:nvSpPr>
      <dsp:spPr>
        <a:xfrm>
          <a:off x="3677371" y="4116541"/>
          <a:ext cx="399779" cy="114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889" y="0"/>
              </a:lnTo>
              <a:lnTo>
                <a:pt x="199889" y="1142662"/>
              </a:lnTo>
              <a:lnTo>
                <a:pt x="399779" y="11426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46997" y="4657608"/>
        <a:ext cx="60528" cy="60528"/>
      </dsp:txXfrm>
    </dsp:sp>
    <dsp:sp modelId="{CB6F0B2A-2B5C-48EB-B266-FF6EF5DC50D0}">
      <dsp:nvSpPr>
        <dsp:cNvPr id="0" name=""/>
        <dsp:cNvSpPr/>
      </dsp:nvSpPr>
      <dsp:spPr>
        <a:xfrm>
          <a:off x="3677371" y="4116541"/>
          <a:ext cx="399779" cy="380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889" y="0"/>
              </a:lnTo>
              <a:lnTo>
                <a:pt x="199889" y="380887"/>
              </a:lnTo>
              <a:lnTo>
                <a:pt x="399779" y="3808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3457" y="4293180"/>
        <a:ext cx="27608" cy="27608"/>
      </dsp:txXfrm>
    </dsp:sp>
    <dsp:sp modelId="{6414AFC8-6937-4CD5-AB30-78B5094E4BBA}">
      <dsp:nvSpPr>
        <dsp:cNvPr id="0" name=""/>
        <dsp:cNvSpPr/>
      </dsp:nvSpPr>
      <dsp:spPr>
        <a:xfrm>
          <a:off x="3677371" y="3735653"/>
          <a:ext cx="399779" cy="380887"/>
        </a:xfrm>
        <a:custGeom>
          <a:avLst/>
          <a:gdLst/>
          <a:ahLst/>
          <a:cxnLst/>
          <a:rect l="0" t="0" r="0" b="0"/>
          <a:pathLst>
            <a:path>
              <a:moveTo>
                <a:pt x="0" y="380887"/>
              </a:moveTo>
              <a:lnTo>
                <a:pt x="199889" y="380887"/>
              </a:lnTo>
              <a:lnTo>
                <a:pt x="199889" y="0"/>
              </a:lnTo>
              <a:lnTo>
                <a:pt x="39977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3457" y="3912293"/>
        <a:ext cx="27608" cy="27608"/>
      </dsp:txXfrm>
    </dsp:sp>
    <dsp:sp modelId="{BC107EB4-DA07-4AD9-BFAB-FAA7E17AFD44}">
      <dsp:nvSpPr>
        <dsp:cNvPr id="0" name=""/>
        <dsp:cNvSpPr/>
      </dsp:nvSpPr>
      <dsp:spPr>
        <a:xfrm>
          <a:off x="3677371" y="2973878"/>
          <a:ext cx="399779" cy="1142662"/>
        </a:xfrm>
        <a:custGeom>
          <a:avLst/>
          <a:gdLst/>
          <a:ahLst/>
          <a:cxnLst/>
          <a:rect l="0" t="0" r="0" b="0"/>
          <a:pathLst>
            <a:path>
              <a:moveTo>
                <a:pt x="0" y="1142662"/>
              </a:moveTo>
              <a:lnTo>
                <a:pt x="199889" y="1142662"/>
              </a:lnTo>
              <a:lnTo>
                <a:pt x="199889" y="0"/>
              </a:lnTo>
              <a:lnTo>
                <a:pt x="39977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46997" y="3514945"/>
        <a:ext cx="60528" cy="60528"/>
      </dsp:txXfrm>
    </dsp:sp>
    <dsp:sp modelId="{BC4C4DFC-C3E0-4FD2-99FE-D0814F5C818C}">
      <dsp:nvSpPr>
        <dsp:cNvPr id="0" name=""/>
        <dsp:cNvSpPr/>
      </dsp:nvSpPr>
      <dsp:spPr>
        <a:xfrm>
          <a:off x="1278694" y="2783434"/>
          <a:ext cx="399779" cy="133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889" y="0"/>
              </a:lnTo>
              <a:lnTo>
                <a:pt x="199889" y="1333106"/>
              </a:lnTo>
              <a:lnTo>
                <a:pt x="399779" y="13331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43790" y="3415194"/>
        <a:ext cx="69588" cy="69588"/>
      </dsp:txXfrm>
    </dsp:sp>
    <dsp:sp modelId="{86CE1676-C69A-4970-89EC-572DFCE6698B}">
      <dsp:nvSpPr>
        <dsp:cNvPr id="0" name=""/>
        <dsp:cNvSpPr/>
      </dsp:nvSpPr>
      <dsp:spPr>
        <a:xfrm>
          <a:off x="3677371" y="1450328"/>
          <a:ext cx="399779" cy="761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889" y="0"/>
              </a:lnTo>
              <a:lnTo>
                <a:pt x="199889" y="761775"/>
              </a:lnTo>
              <a:lnTo>
                <a:pt x="399779" y="7617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5754" y="1809708"/>
        <a:ext cx="43015" cy="43015"/>
      </dsp:txXfrm>
    </dsp:sp>
    <dsp:sp modelId="{AE3411EA-8230-459F-9E8F-095CBFF857F5}">
      <dsp:nvSpPr>
        <dsp:cNvPr id="0" name=""/>
        <dsp:cNvSpPr/>
      </dsp:nvSpPr>
      <dsp:spPr>
        <a:xfrm>
          <a:off x="3677371" y="1404608"/>
          <a:ext cx="399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779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7267" y="1440334"/>
        <a:ext cx="19988" cy="19988"/>
      </dsp:txXfrm>
    </dsp:sp>
    <dsp:sp modelId="{3108F555-B901-4908-BFEF-9945A5C102D4}">
      <dsp:nvSpPr>
        <dsp:cNvPr id="0" name=""/>
        <dsp:cNvSpPr/>
      </dsp:nvSpPr>
      <dsp:spPr>
        <a:xfrm>
          <a:off x="6076049" y="688553"/>
          <a:ext cx="399779" cy="380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889" y="0"/>
              </a:lnTo>
              <a:lnTo>
                <a:pt x="199889" y="380887"/>
              </a:lnTo>
              <a:lnTo>
                <a:pt x="399779" y="3808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62134" y="865192"/>
        <a:ext cx="27608" cy="27608"/>
      </dsp:txXfrm>
    </dsp:sp>
    <dsp:sp modelId="{0DDF345D-E412-4F9C-900C-77004F73C224}">
      <dsp:nvSpPr>
        <dsp:cNvPr id="0" name=""/>
        <dsp:cNvSpPr/>
      </dsp:nvSpPr>
      <dsp:spPr>
        <a:xfrm>
          <a:off x="6076049" y="307666"/>
          <a:ext cx="399779" cy="380887"/>
        </a:xfrm>
        <a:custGeom>
          <a:avLst/>
          <a:gdLst/>
          <a:ahLst/>
          <a:cxnLst/>
          <a:rect l="0" t="0" r="0" b="0"/>
          <a:pathLst>
            <a:path>
              <a:moveTo>
                <a:pt x="0" y="380887"/>
              </a:moveTo>
              <a:lnTo>
                <a:pt x="199889" y="380887"/>
              </a:lnTo>
              <a:lnTo>
                <a:pt x="199889" y="0"/>
              </a:lnTo>
              <a:lnTo>
                <a:pt x="39977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62134" y="484305"/>
        <a:ext cx="27608" cy="27608"/>
      </dsp:txXfrm>
    </dsp:sp>
    <dsp:sp modelId="{FE191E20-8725-4ECF-8DD9-70F9CAFB4A39}">
      <dsp:nvSpPr>
        <dsp:cNvPr id="0" name=""/>
        <dsp:cNvSpPr/>
      </dsp:nvSpPr>
      <dsp:spPr>
        <a:xfrm>
          <a:off x="3677371" y="688553"/>
          <a:ext cx="399779" cy="761775"/>
        </a:xfrm>
        <a:custGeom>
          <a:avLst/>
          <a:gdLst/>
          <a:ahLst/>
          <a:cxnLst/>
          <a:rect l="0" t="0" r="0" b="0"/>
          <a:pathLst>
            <a:path>
              <a:moveTo>
                <a:pt x="0" y="761775"/>
              </a:moveTo>
              <a:lnTo>
                <a:pt x="199889" y="761775"/>
              </a:lnTo>
              <a:lnTo>
                <a:pt x="199889" y="0"/>
              </a:lnTo>
              <a:lnTo>
                <a:pt x="39977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5754" y="1047933"/>
        <a:ext cx="43015" cy="43015"/>
      </dsp:txXfrm>
    </dsp:sp>
    <dsp:sp modelId="{0F868036-9BD4-4481-AF98-98F0DBB731EF}">
      <dsp:nvSpPr>
        <dsp:cNvPr id="0" name=""/>
        <dsp:cNvSpPr/>
      </dsp:nvSpPr>
      <dsp:spPr>
        <a:xfrm>
          <a:off x="1278694" y="1450328"/>
          <a:ext cx="399779" cy="1333106"/>
        </a:xfrm>
        <a:custGeom>
          <a:avLst/>
          <a:gdLst/>
          <a:ahLst/>
          <a:cxnLst/>
          <a:rect l="0" t="0" r="0" b="0"/>
          <a:pathLst>
            <a:path>
              <a:moveTo>
                <a:pt x="0" y="1333106"/>
              </a:moveTo>
              <a:lnTo>
                <a:pt x="199889" y="1333106"/>
              </a:lnTo>
              <a:lnTo>
                <a:pt x="199889" y="0"/>
              </a:lnTo>
              <a:lnTo>
                <a:pt x="39977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43790" y="2082087"/>
        <a:ext cx="69588" cy="69588"/>
      </dsp:txXfrm>
    </dsp:sp>
    <dsp:sp modelId="{A471D9E4-34E4-49A2-BFF1-9E36F17603B8}">
      <dsp:nvSpPr>
        <dsp:cNvPr id="0" name=""/>
        <dsp:cNvSpPr/>
      </dsp:nvSpPr>
      <dsp:spPr>
        <a:xfrm rot="16200000">
          <a:off x="-629752" y="2478724"/>
          <a:ext cx="3207473" cy="609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solidFill>
                <a:schemeClr val="tx1"/>
              </a:solidFill>
            </a:rPr>
            <a:t>أنواع المياه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-629752" y="2478724"/>
        <a:ext cx="3207473" cy="609420"/>
      </dsp:txXfrm>
    </dsp:sp>
    <dsp:sp modelId="{60CC0BCF-F10F-4916-B123-00D3BFAAF554}">
      <dsp:nvSpPr>
        <dsp:cNvPr id="0" name=""/>
        <dsp:cNvSpPr/>
      </dsp:nvSpPr>
      <dsp:spPr>
        <a:xfrm>
          <a:off x="1678474" y="1145618"/>
          <a:ext cx="1998897" cy="609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0" kern="1200" dirty="0" smtClean="0">
              <a:solidFill>
                <a:schemeClr val="tx1"/>
              </a:solidFill>
            </a:rPr>
            <a:t>مياه عذبة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1678474" y="1145618"/>
        <a:ext cx="1998897" cy="609420"/>
      </dsp:txXfrm>
    </dsp:sp>
    <dsp:sp modelId="{B7E30922-449E-44A7-AAD5-605BD0A64923}">
      <dsp:nvSpPr>
        <dsp:cNvPr id="0" name=""/>
        <dsp:cNvSpPr/>
      </dsp:nvSpPr>
      <dsp:spPr>
        <a:xfrm>
          <a:off x="4077151" y="383843"/>
          <a:ext cx="1998897" cy="609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chemeClr val="tx1"/>
              </a:solidFill>
            </a:rPr>
            <a:t>المياه الجوفية العذبة 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077151" y="383843"/>
        <a:ext cx="1998897" cy="609420"/>
      </dsp:txXfrm>
    </dsp:sp>
    <dsp:sp modelId="{60B93867-F48A-4745-B1AA-4CD80493E74F}">
      <dsp:nvSpPr>
        <dsp:cNvPr id="0" name=""/>
        <dsp:cNvSpPr/>
      </dsp:nvSpPr>
      <dsp:spPr>
        <a:xfrm>
          <a:off x="6475828" y="2956"/>
          <a:ext cx="1998897" cy="6094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العيون</a:t>
          </a:r>
          <a:r>
            <a:rPr lang="ar-EG" sz="2800" b="1" kern="1200" dirty="0" smtClean="0"/>
            <a:t> </a:t>
          </a:r>
          <a:endParaRPr lang="en-US" sz="2800" b="1" kern="1200" dirty="0"/>
        </a:p>
      </dsp:txBody>
      <dsp:txXfrm>
        <a:off x="6475828" y="2956"/>
        <a:ext cx="1998897" cy="609420"/>
      </dsp:txXfrm>
    </dsp:sp>
    <dsp:sp modelId="{7D4E574B-3772-4EE1-AEE7-A196349C169F}">
      <dsp:nvSpPr>
        <dsp:cNvPr id="0" name=""/>
        <dsp:cNvSpPr/>
      </dsp:nvSpPr>
      <dsp:spPr>
        <a:xfrm>
          <a:off x="6475828" y="764731"/>
          <a:ext cx="1998897" cy="6094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الأبار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475828" y="764731"/>
        <a:ext cx="1998897" cy="609420"/>
      </dsp:txXfrm>
    </dsp:sp>
    <dsp:sp modelId="{DB16EE18-C075-4C3E-ABA6-4AD794BD6E91}">
      <dsp:nvSpPr>
        <dsp:cNvPr id="0" name=""/>
        <dsp:cNvSpPr/>
      </dsp:nvSpPr>
      <dsp:spPr>
        <a:xfrm>
          <a:off x="4077151" y="1145618"/>
          <a:ext cx="1998897" cy="609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البحيرات العذبة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077151" y="1145618"/>
        <a:ext cx="1998897" cy="609420"/>
      </dsp:txXfrm>
    </dsp:sp>
    <dsp:sp modelId="{11B53491-B580-45B6-B071-EC516CD1648C}">
      <dsp:nvSpPr>
        <dsp:cNvPr id="0" name=""/>
        <dsp:cNvSpPr/>
      </dsp:nvSpPr>
      <dsp:spPr>
        <a:xfrm>
          <a:off x="4077151" y="1907393"/>
          <a:ext cx="1998897" cy="609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الأنهار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077151" y="1907393"/>
        <a:ext cx="1998897" cy="609420"/>
      </dsp:txXfrm>
    </dsp:sp>
    <dsp:sp modelId="{3DB2C19E-DC07-45FC-93A3-C082CFF91659}">
      <dsp:nvSpPr>
        <dsp:cNvPr id="0" name=""/>
        <dsp:cNvSpPr/>
      </dsp:nvSpPr>
      <dsp:spPr>
        <a:xfrm>
          <a:off x="1678474" y="3811831"/>
          <a:ext cx="1998897" cy="609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مياه مالحة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678474" y="3811831"/>
        <a:ext cx="1998897" cy="609420"/>
      </dsp:txXfrm>
    </dsp:sp>
    <dsp:sp modelId="{A31C2172-31F8-4FAD-8A5F-EBAD1612376E}">
      <dsp:nvSpPr>
        <dsp:cNvPr id="0" name=""/>
        <dsp:cNvSpPr/>
      </dsp:nvSpPr>
      <dsp:spPr>
        <a:xfrm>
          <a:off x="4077151" y="2669168"/>
          <a:ext cx="1998897" cy="609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solidFill>
                <a:schemeClr val="tx1"/>
              </a:solidFill>
            </a:rPr>
            <a:t>المياه الجوفية المالحة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077151" y="2669168"/>
        <a:ext cx="1998897" cy="609420"/>
      </dsp:txXfrm>
    </dsp:sp>
    <dsp:sp modelId="{36344E06-E961-4809-BC21-0DEA3AD47949}">
      <dsp:nvSpPr>
        <dsp:cNvPr id="0" name=""/>
        <dsp:cNvSpPr/>
      </dsp:nvSpPr>
      <dsp:spPr>
        <a:xfrm>
          <a:off x="4077151" y="3430943"/>
          <a:ext cx="1998897" cy="609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البحيرات المالحة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077151" y="3430943"/>
        <a:ext cx="1998897" cy="609420"/>
      </dsp:txXfrm>
    </dsp:sp>
    <dsp:sp modelId="{E4CC0218-3EDE-4CA9-8B85-9C1A7EF458D0}">
      <dsp:nvSpPr>
        <dsp:cNvPr id="0" name=""/>
        <dsp:cNvSpPr/>
      </dsp:nvSpPr>
      <dsp:spPr>
        <a:xfrm>
          <a:off x="4077151" y="4192718"/>
          <a:ext cx="1998897" cy="609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البحار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077151" y="4192718"/>
        <a:ext cx="1998897" cy="609420"/>
      </dsp:txXfrm>
    </dsp:sp>
    <dsp:sp modelId="{62153636-991E-4FCC-A5BD-3EC2CB03825C}">
      <dsp:nvSpPr>
        <dsp:cNvPr id="0" name=""/>
        <dsp:cNvSpPr/>
      </dsp:nvSpPr>
      <dsp:spPr>
        <a:xfrm>
          <a:off x="4077151" y="4954493"/>
          <a:ext cx="1998897" cy="609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المحيطات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077151" y="4954493"/>
        <a:ext cx="1998897" cy="6094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D55E0-0C0F-4428-9F6E-63B299205C07}">
      <dsp:nvSpPr>
        <dsp:cNvPr id="0" name=""/>
        <dsp:cNvSpPr/>
      </dsp:nvSpPr>
      <dsp:spPr>
        <a:xfrm>
          <a:off x="0" y="1015437"/>
          <a:ext cx="7787955" cy="2764125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432" tIns="1353820" rIns="604432" bIns="284480" numCol="1" spcCol="1270" anchor="t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4000" b="1" kern="1200" dirty="0" smtClean="0"/>
            <a:t>هى مجار مائية عذبة تكونت نتيجة سقوط الأمطار .</a:t>
          </a:r>
          <a:endParaRPr lang="en-US" sz="4000" b="1" kern="1200" dirty="0"/>
        </a:p>
      </dsp:txBody>
      <dsp:txXfrm>
        <a:off x="0" y="1015437"/>
        <a:ext cx="7787955" cy="2764125"/>
      </dsp:txXfrm>
    </dsp:sp>
    <dsp:sp modelId="{3EE46CA5-AD4D-47F0-919D-63F3630A97AF}">
      <dsp:nvSpPr>
        <dsp:cNvPr id="0" name=""/>
        <dsp:cNvSpPr/>
      </dsp:nvSpPr>
      <dsp:spPr>
        <a:xfrm>
          <a:off x="389397" y="56037"/>
          <a:ext cx="5451568" cy="191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56" tIns="0" rIns="206056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وتشمل الأنهار: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483065" y="149705"/>
        <a:ext cx="5264232" cy="173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19D44-A078-45D2-928D-4F253417FA4C}">
      <dsp:nvSpPr>
        <dsp:cNvPr id="0" name=""/>
        <dsp:cNvSpPr/>
      </dsp:nvSpPr>
      <dsp:spPr>
        <a:xfrm>
          <a:off x="-2054930" y="-346848"/>
          <a:ext cx="2678861" cy="2678861"/>
        </a:xfrm>
        <a:prstGeom prst="blockArc">
          <a:avLst>
            <a:gd name="adj1" fmla="val 18900000"/>
            <a:gd name="adj2" fmla="val 2700000"/>
            <a:gd name="adj3" fmla="val 80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BFC14D-EA78-4EF2-8422-668AD0634945}">
      <dsp:nvSpPr>
        <dsp:cNvPr id="0" name=""/>
        <dsp:cNvSpPr/>
      </dsp:nvSpPr>
      <dsp:spPr>
        <a:xfrm>
          <a:off x="608838" y="505512"/>
          <a:ext cx="8535161" cy="974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862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1- نشأة اليابس والماء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608838" y="505512"/>
        <a:ext cx="8535161" cy="974140"/>
      </dsp:txXfrm>
    </dsp:sp>
    <dsp:sp modelId="{D4471948-76F7-4970-BDE5-23FD3F5CEFFA}">
      <dsp:nvSpPr>
        <dsp:cNvPr id="0" name=""/>
        <dsp:cNvSpPr/>
      </dsp:nvSpPr>
      <dsp:spPr>
        <a:xfrm>
          <a:off x="0" y="383744"/>
          <a:ext cx="1217676" cy="1217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AA7B1-699E-4ECF-BD25-53E47480133B}">
      <dsp:nvSpPr>
        <dsp:cNvPr id="0" name=""/>
        <dsp:cNvSpPr/>
      </dsp:nvSpPr>
      <dsp:spPr>
        <a:xfrm>
          <a:off x="0" y="3448474"/>
          <a:ext cx="5039265" cy="11318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نهر دجلة والفرات ( بالعراق )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3448474"/>
        <a:ext cx="5039265" cy="1131866"/>
      </dsp:txXfrm>
    </dsp:sp>
    <dsp:sp modelId="{2335F4A3-302C-44E3-9597-C0D734B3A181}">
      <dsp:nvSpPr>
        <dsp:cNvPr id="0" name=""/>
        <dsp:cNvSpPr/>
      </dsp:nvSpPr>
      <dsp:spPr>
        <a:xfrm rot="10800000">
          <a:off x="0" y="1724641"/>
          <a:ext cx="5039265" cy="1740810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1- نهر النيل ( بمصر والسودان )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724641"/>
        <a:ext cx="5039265" cy="1131126"/>
      </dsp:txXfrm>
    </dsp:sp>
    <dsp:sp modelId="{E117FD9A-F9C9-4300-875D-6C867F3E7CD3}">
      <dsp:nvSpPr>
        <dsp:cNvPr id="0" name=""/>
        <dsp:cNvSpPr/>
      </dsp:nvSpPr>
      <dsp:spPr>
        <a:xfrm rot="10800000">
          <a:off x="0" y="0"/>
          <a:ext cx="5039265" cy="1740810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ومنها :</a:t>
          </a:r>
          <a:endParaRPr lang="en-US" sz="4000" b="1" kern="1200" dirty="0">
            <a:solidFill>
              <a:schemeClr val="tx1"/>
            </a:solidFill>
          </a:endParaRPr>
        </a:p>
      </dsp:txBody>
      <dsp:txXfrm rot="10800000">
        <a:off x="0" y="0"/>
        <a:ext cx="5039265" cy="11311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D55E0-0C0F-4428-9F6E-63B299205C07}">
      <dsp:nvSpPr>
        <dsp:cNvPr id="0" name=""/>
        <dsp:cNvSpPr/>
      </dsp:nvSpPr>
      <dsp:spPr>
        <a:xfrm>
          <a:off x="0" y="854270"/>
          <a:ext cx="7787955" cy="2702700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432" tIns="812292" rIns="604432" bIns="277368" numCol="1" spcCol="1270" anchor="t" anchorCtr="0">
          <a:noAutofit/>
        </a:bodyPr>
        <a:lstStyle/>
        <a:p>
          <a:pPr marL="285750" lvl="1" indent="-285750" algn="r" defTabSz="1733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3900" b="1" kern="1200" dirty="0" smtClean="0"/>
            <a:t>مساحة صغيرة من الماء العذب يحيط بها اليابس من كل الجهات مثل البحيرات العظمى بقارة أمريكا الشمالية </a:t>
          </a:r>
          <a:endParaRPr lang="en-US" sz="3900" b="1" kern="1200" dirty="0"/>
        </a:p>
      </dsp:txBody>
      <dsp:txXfrm>
        <a:off x="0" y="854270"/>
        <a:ext cx="7787955" cy="2702700"/>
      </dsp:txXfrm>
    </dsp:sp>
    <dsp:sp modelId="{3EE46CA5-AD4D-47F0-919D-63F3630A97AF}">
      <dsp:nvSpPr>
        <dsp:cNvPr id="0" name=""/>
        <dsp:cNvSpPr/>
      </dsp:nvSpPr>
      <dsp:spPr>
        <a:xfrm>
          <a:off x="389397" y="278630"/>
          <a:ext cx="5451568" cy="1151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56" tIns="0" rIns="206056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900" b="1" kern="1200" dirty="0" smtClean="0">
              <a:solidFill>
                <a:schemeClr val="tx1"/>
              </a:solidFill>
            </a:rPr>
            <a:t>البحيرات العذبة :</a:t>
          </a:r>
          <a:endParaRPr lang="en-US" sz="3900" b="1" kern="1200" dirty="0">
            <a:solidFill>
              <a:schemeClr val="tx1"/>
            </a:solidFill>
          </a:endParaRPr>
        </a:p>
      </dsp:txBody>
      <dsp:txXfrm>
        <a:off x="445598" y="334831"/>
        <a:ext cx="5339166" cy="103887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7C69B-F2E9-4DD1-97FD-0DE37AA9F915}">
      <dsp:nvSpPr>
        <dsp:cNvPr id="0" name=""/>
        <dsp:cNvSpPr/>
      </dsp:nvSpPr>
      <dsp:spPr>
        <a:xfrm>
          <a:off x="0" y="2488470"/>
          <a:ext cx="4886560" cy="1632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العيون والأبار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488470"/>
        <a:ext cx="4886560" cy="1632705"/>
      </dsp:txXfrm>
    </dsp:sp>
    <dsp:sp modelId="{E117FD9A-F9C9-4300-875D-6C867F3E7CD3}">
      <dsp:nvSpPr>
        <dsp:cNvPr id="0" name=""/>
        <dsp:cNvSpPr/>
      </dsp:nvSpPr>
      <dsp:spPr>
        <a:xfrm rot="10800000">
          <a:off x="0" y="0"/>
          <a:ext cx="4886560" cy="251110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المياه الجوفية العذبة </a:t>
          </a:r>
          <a:endParaRPr lang="en-US" sz="4000" b="1" kern="1200" dirty="0">
            <a:solidFill>
              <a:schemeClr val="tx1"/>
            </a:solidFill>
          </a:endParaRPr>
        </a:p>
      </dsp:txBody>
      <dsp:txXfrm rot="10800000">
        <a:off x="0" y="0"/>
        <a:ext cx="4886560" cy="1631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BB92B-A59D-4655-9F4C-D00B3AC6617E}">
      <dsp:nvSpPr>
        <dsp:cNvPr id="0" name=""/>
        <dsp:cNvSpPr/>
      </dsp:nvSpPr>
      <dsp:spPr>
        <a:xfrm>
          <a:off x="0" y="390608"/>
          <a:ext cx="5182820" cy="1625400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244" tIns="499872" rIns="402244" bIns="227584" numCol="1" spcCol="1270" anchor="t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3200" b="1" kern="1200" dirty="0" smtClean="0"/>
            <a:t>هو الأجزاء المرتفعة عن سطح البحر التى لم تغمرها المياه </a:t>
          </a:r>
          <a:endParaRPr lang="en-US" sz="3200" b="1" kern="1200" dirty="0"/>
        </a:p>
      </dsp:txBody>
      <dsp:txXfrm>
        <a:off x="0" y="390608"/>
        <a:ext cx="5182820" cy="1625400"/>
      </dsp:txXfrm>
    </dsp:sp>
    <dsp:sp modelId="{486426D9-AA20-4180-BCB0-68655DA374BE}">
      <dsp:nvSpPr>
        <dsp:cNvPr id="0" name=""/>
        <dsp:cNvSpPr/>
      </dsp:nvSpPr>
      <dsp:spPr>
        <a:xfrm>
          <a:off x="259141" y="36368"/>
          <a:ext cx="3627974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29" tIns="0" rIns="137129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تعريف اليابس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93726" y="70953"/>
        <a:ext cx="3558804" cy="639310"/>
      </dsp:txXfrm>
    </dsp:sp>
    <dsp:sp modelId="{6BF24ED9-F6C0-4185-8DB8-8CF6EF086806}">
      <dsp:nvSpPr>
        <dsp:cNvPr id="0" name=""/>
        <dsp:cNvSpPr/>
      </dsp:nvSpPr>
      <dsp:spPr>
        <a:xfrm>
          <a:off x="0" y="2499848"/>
          <a:ext cx="5182820" cy="1852200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244" tIns="499872" rIns="402244" bIns="199136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800" b="1" kern="1200" dirty="0" smtClean="0"/>
            <a:t>القارات وما عليها من أشكال سطح الأرض مثل الجبال – الهضاب – التلال – السهول وغيرها </a:t>
          </a:r>
          <a:endParaRPr lang="en-US" sz="2800" b="1" kern="1200" dirty="0"/>
        </a:p>
      </dsp:txBody>
      <dsp:txXfrm>
        <a:off x="0" y="2499848"/>
        <a:ext cx="5182820" cy="1852200"/>
      </dsp:txXfrm>
    </dsp:sp>
    <dsp:sp modelId="{F2445AD4-EE6E-4556-B616-0EB76CF78828}">
      <dsp:nvSpPr>
        <dsp:cNvPr id="0" name=""/>
        <dsp:cNvSpPr/>
      </dsp:nvSpPr>
      <dsp:spPr>
        <a:xfrm>
          <a:off x="259141" y="2145609"/>
          <a:ext cx="3627974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29" tIns="0" rIns="137129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وتشمل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93726" y="2180194"/>
        <a:ext cx="3558804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BB92B-A59D-4655-9F4C-D00B3AC6617E}">
      <dsp:nvSpPr>
        <dsp:cNvPr id="0" name=""/>
        <dsp:cNvSpPr/>
      </dsp:nvSpPr>
      <dsp:spPr>
        <a:xfrm>
          <a:off x="0" y="411498"/>
          <a:ext cx="4874359" cy="2047500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304" tIns="520700" rIns="378304" bIns="227584" numCol="1" spcCol="1270" anchor="t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3200" b="1" kern="1200" dirty="0" smtClean="0"/>
            <a:t>هو الأجزاء المنخفضة عن سطح الرض والتى تغمرها المياه </a:t>
          </a:r>
          <a:endParaRPr lang="en-US" sz="3200" b="1" kern="1200" dirty="0"/>
        </a:p>
      </dsp:txBody>
      <dsp:txXfrm>
        <a:off x="0" y="411498"/>
        <a:ext cx="4874359" cy="2047500"/>
      </dsp:txXfrm>
    </dsp:sp>
    <dsp:sp modelId="{486426D9-AA20-4180-BCB0-68655DA374BE}">
      <dsp:nvSpPr>
        <dsp:cNvPr id="0" name=""/>
        <dsp:cNvSpPr/>
      </dsp:nvSpPr>
      <dsp:spPr>
        <a:xfrm>
          <a:off x="243718" y="42498"/>
          <a:ext cx="3412052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967" tIns="0" rIns="128967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تعريف الماء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79744" y="78524"/>
        <a:ext cx="3340000" cy="665948"/>
      </dsp:txXfrm>
    </dsp:sp>
    <dsp:sp modelId="{6BF24ED9-F6C0-4185-8DB8-8CF6EF086806}">
      <dsp:nvSpPr>
        <dsp:cNvPr id="0" name=""/>
        <dsp:cNvSpPr/>
      </dsp:nvSpPr>
      <dsp:spPr>
        <a:xfrm>
          <a:off x="0" y="2962998"/>
          <a:ext cx="4874359" cy="1535625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304" tIns="520700" rIns="378304" bIns="199136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800" b="1" kern="1200" dirty="0" smtClean="0"/>
            <a:t>المحيطات – البحار – البحيرات - الأنهار</a:t>
          </a:r>
          <a:endParaRPr lang="en-US" sz="2800" b="1" kern="1200" dirty="0"/>
        </a:p>
      </dsp:txBody>
      <dsp:txXfrm>
        <a:off x="0" y="2962998"/>
        <a:ext cx="4874359" cy="1535625"/>
      </dsp:txXfrm>
    </dsp:sp>
    <dsp:sp modelId="{F2445AD4-EE6E-4556-B616-0EB76CF78828}">
      <dsp:nvSpPr>
        <dsp:cNvPr id="0" name=""/>
        <dsp:cNvSpPr/>
      </dsp:nvSpPr>
      <dsp:spPr>
        <a:xfrm>
          <a:off x="243718" y="2593998"/>
          <a:ext cx="3412052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967" tIns="0" rIns="128967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وتشمل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79744" y="2630024"/>
        <a:ext cx="3340000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2DABE-C45C-42ED-88C0-871E2405FA11}">
      <dsp:nvSpPr>
        <dsp:cNvPr id="0" name=""/>
        <dsp:cNvSpPr/>
      </dsp:nvSpPr>
      <dsp:spPr>
        <a:xfrm>
          <a:off x="0" y="4139736"/>
          <a:ext cx="4548865" cy="13587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مصدر للمنتجات الحيوانية والزراعية والمعدنية لللإنسان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139736"/>
        <a:ext cx="4548865" cy="1358754"/>
      </dsp:txXfrm>
    </dsp:sp>
    <dsp:sp modelId="{B7876B38-0C7B-4BF1-BCFB-7CDA11C75A10}">
      <dsp:nvSpPr>
        <dsp:cNvPr id="0" name=""/>
        <dsp:cNvSpPr/>
      </dsp:nvSpPr>
      <dsp:spPr>
        <a:xfrm rot="10800000">
          <a:off x="0" y="2070354"/>
          <a:ext cx="4548865" cy="2089763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يعد الميدان الرئيسى لنشاط الإنسان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070354"/>
        <a:ext cx="4548865" cy="1357865"/>
      </dsp:txXfrm>
    </dsp:sp>
    <dsp:sp modelId="{EBD7F18D-FDFF-4CCD-AC20-9C7D8672F996}">
      <dsp:nvSpPr>
        <dsp:cNvPr id="0" name=""/>
        <dsp:cNvSpPr/>
      </dsp:nvSpPr>
      <dsp:spPr>
        <a:xfrm rot="10800000">
          <a:off x="0" y="972"/>
          <a:ext cx="4548865" cy="2089763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أهمية اليابس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972"/>
        <a:ext cx="4548865" cy="13578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2DABE-C45C-42ED-88C0-871E2405FA11}">
      <dsp:nvSpPr>
        <dsp:cNvPr id="0" name=""/>
        <dsp:cNvSpPr/>
      </dsp:nvSpPr>
      <dsp:spPr>
        <a:xfrm>
          <a:off x="0" y="4253118"/>
          <a:ext cx="5773156" cy="13959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يحتوى على الكثير من اثروات والخيرات مثل الأسماك – الإسفنج – اللؤلؤ – الأصداف – الأملاح وغيرها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4253118"/>
        <a:ext cx="5773156" cy="1395968"/>
      </dsp:txXfrm>
    </dsp:sp>
    <dsp:sp modelId="{B7876B38-0C7B-4BF1-BCFB-7CDA11C75A10}">
      <dsp:nvSpPr>
        <dsp:cNvPr id="0" name=""/>
        <dsp:cNvSpPr/>
      </dsp:nvSpPr>
      <dsp:spPr>
        <a:xfrm rot="10800000">
          <a:off x="0" y="2127058"/>
          <a:ext cx="5773156" cy="2146999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يعد الماء سر الحياة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127058"/>
        <a:ext cx="5773156" cy="1395056"/>
      </dsp:txXfrm>
    </dsp:sp>
    <dsp:sp modelId="{EBD7F18D-FDFF-4CCD-AC20-9C7D8672F996}">
      <dsp:nvSpPr>
        <dsp:cNvPr id="0" name=""/>
        <dsp:cNvSpPr/>
      </dsp:nvSpPr>
      <dsp:spPr>
        <a:xfrm rot="10800000">
          <a:off x="0" y="998"/>
          <a:ext cx="5773156" cy="214699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أهمية الماء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998"/>
        <a:ext cx="5773156" cy="13950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C912F-54A2-4AAE-9BB5-13EDB77C94B7}">
      <dsp:nvSpPr>
        <dsp:cNvPr id="0" name=""/>
        <dsp:cNvSpPr/>
      </dsp:nvSpPr>
      <dsp:spPr>
        <a:xfrm>
          <a:off x="6880" y="0"/>
          <a:ext cx="2781983" cy="42493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هناك عدة تفسيرات لنشأة اليابس والماء من أشهرها نظرية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( زحزحة القارات ) للعالم الألمانى فيجنر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8362" y="81482"/>
        <a:ext cx="2619019" cy="4086409"/>
      </dsp:txXfrm>
    </dsp:sp>
    <dsp:sp modelId="{9F439268-4D85-48AA-BF70-67739F581488}">
      <dsp:nvSpPr>
        <dsp:cNvPr id="0" name=""/>
        <dsp:cNvSpPr/>
      </dsp:nvSpPr>
      <dsp:spPr>
        <a:xfrm>
          <a:off x="3256236" y="0"/>
          <a:ext cx="2781983" cy="42493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قارات العالم اليوم كانت كتلة واحدة متماسكة .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337718" y="81482"/>
        <a:ext cx="2619019" cy="4086409"/>
      </dsp:txXfrm>
    </dsp:sp>
    <dsp:sp modelId="{12DA6D72-5254-456E-83E2-822FFDB34506}">
      <dsp:nvSpPr>
        <dsp:cNvPr id="0" name=""/>
        <dsp:cNvSpPr/>
      </dsp:nvSpPr>
      <dsp:spPr>
        <a:xfrm>
          <a:off x="6505592" y="0"/>
          <a:ext cx="2781983" cy="42493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ثم تعرضت للتصدع والإنكسار ثم انقسمت إلى أجزاء أخذت تتباعد تدريجيا حتى استقرت فى مواضعها الحالية مكونة القارات .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587074" y="81482"/>
        <a:ext cx="2619019" cy="40864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D1B-DFF8-4493-851B-5887B75A28FC}">
      <dsp:nvSpPr>
        <dsp:cNvPr id="0" name=""/>
        <dsp:cNvSpPr/>
      </dsp:nvSpPr>
      <dsp:spPr>
        <a:xfrm rot="16200000">
          <a:off x="-1151720" y="1152455"/>
          <a:ext cx="4217443" cy="191253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المرحلة الأولى 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736" y="843488"/>
        <a:ext cx="1912531" cy="2530465"/>
      </dsp:txXfrm>
    </dsp:sp>
    <dsp:sp modelId="{C9D05178-BA6E-4367-97D7-A22B02336022}">
      <dsp:nvSpPr>
        <dsp:cNvPr id="0" name=""/>
        <dsp:cNvSpPr/>
      </dsp:nvSpPr>
      <dsp:spPr>
        <a:xfrm rot="16200000">
          <a:off x="904251" y="1152455"/>
          <a:ext cx="4217443" cy="1912531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7646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كان اليابس كتلة واحدة يطلق عليها بنجايا </a:t>
          </a:r>
          <a:endParaRPr lang="en-US" sz="3300" b="1" kern="1200" dirty="0">
            <a:solidFill>
              <a:schemeClr val="tx1"/>
            </a:solidFill>
          </a:endParaRPr>
        </a:p>
      </dsp:txBody>
      <dsp:txXfrm rot="5400000">
        <a:off x="2056707" y="843488"/>
        <a:ext cx="1912531" cy="2530465"/>
      </dsp:txXfrm>
    </dsp:sp>
    <dsp:sp modelId="{9A7D3DDA-88C3-453D-B8BF-24C25477D745}">
      <dsp:nvSpPr>
        <dsp:cNvPr id="0" name=""/>
        <dsp:cNvSpPr/>
      </dsp:nvSpPr>
      <dsp:spPr>
        <a:xfrm rot="16200000">
          <a:off x="2960223" y="1152455"/>
          <a:ext cx="4217443" cy="1912531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7646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وكان يحيط بها الماء من جميع الجهات</a:t>
          </a:r>
          <a:endParaRPr lang="en-US" sz="3300" b="1" kern="1200" dirty="0">
            <a:solidFill>
              <a:schemeClr val="tx1"/>
            </a:solidFill>
          </a:endParaRPr>
        </a:p>
      </dsp:txBody>
      <dsp:txXfrm rot="5400000">
        <a:off x="4112679" y="843488"/>
        <a:ext cx="1912531" cy="25304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EF3B8-699B-4C73-82CC-22C0BBF6A5C6}">
      <dsp:nvSpPr>
        <dsp:cNvPr id="0" name=""/>
        <dsp:cNvSpPr/>
      </dsp:nvSpPr>
      <dsp:spPr>
        <a:xfrm>
          <a:off x="5535316" y="4582327"/>
          <a:ext cx="91440" cy="5359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0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9BA05-B39A-4A20-9294-E09F5BCC2680}">
      <dsp:nvSpPr>
        <dsp:cNvPr id="0" name=""/>
        <dsp:cNvSpPr/>
      </dsp:nvSpPr>
      <dsp:spPr>
        <a:xfrm>
          <a:off x="3431130" y="2897901"/>
          <a:ext cx="2149906" cy="51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48"/>
              </a:lnTo>
              <a:lnTo>
                <a:pt x="2149906" y="343648"/>
              </a:lnTo>
              <a:lnTo>
                <a:pt x="2149906" y="5143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21FBC-6F84-4C64-AC21-555260D23D4D}">
      <dsp:nvSpPr>
        <dsp:cNvPr id="0" name=""/>
        <dsp:cNvSpPr/>
      </dsp:nvSpPr>
      <dsp:spPr>
        <a:xfrm>
          <a:off x="3328919" y="2897901"/>
          <a:ext cx="102211" cy="514348"/>
        </a:xfrm>
        <a:custGeom>
          <a:avLst/>
          <a:gdLst/>
          <a:ahLst/>
          <a:cxnLst/>
          <a:rect l="0" t="0" r="0" b="0"/>
          <a:pathLst>
            <a:path>
              <a:moveTo>
                <a:pt x="102211" y="0"/>
              </a:moveTo>
              <a:lnTo>
                <a:pt x="102211" y="343648"/>
              </a:lnTo>
              <a:lnTo>
                <a:pt x="0" y="343648"/>
              </a:lnTo>
              <a:lnTo>
                <a:pt x="0" y="5143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932A6-0CDA-4C56-ADB5-D8F38407A920}">
      <dsp:nvSpPr>
        <dsp:cNvPr id="0" name=""/>
        <dsp:cNvSpPr/>
      </dsp:nvSpPr>
      <dsp:spPr>
        <a:xfrm>
          <a:off x="1031081" y="4582327"/>
          <a:ext cx="91440" cy="5359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0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5B0EF-1646-4969-8E8C-1973E93E6E26}">
      <dsp:nvSpPr>
        <dsp:cNvPr id="0" name=""/>
        <dsp:cNvSpPr/>
      </dsp:nvSpPr>
      <dsp:spPr>
        <a:xfrm>
          <a:off x="1076801" y="2897901"/>
          <a:ext cx="2354329" cy="514348"/>
        </a:xfrm>
        <a:custGeom>
          <a:avLst/>
          <a:gdLst/>
          <a:ahLst/>
          <a:cxnLst/>
          <a:rect l="0" t="0" r="0" b="0"/>
          <a:pathLst>
            <a:path>
              <a:moveTo>
                <a:pt x="2354329" y="0"/>
              </a:moveTo>
              <a:lnTo>
                <a:pt x="2354329" y="343648"/>
              </a:lnTo>
              <a:lnTo>
                <a:pt x="0" y="343648"/>
              </a:lnTo>
              <a:lnTo>
                <a:pt x="0" y="5143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76809-A46A-433C-A893-90C0A67F1DD6}">
      <dsp:nvSpPr>
        <dsp:cNvPr id="0" name=""/>
        <dsp:cNvSpPr/>
      </dsp:nvSpPr>
      <dsp:spPr>
        <a:xfrm>
          <a:off x="3328919" y="1170369"/>
          <a:ext cx="102211" cy="55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754"/>
              </a:lnTo>
              <a:lnTo>
                <a:pt x="102211" y="386754"/>
              </a:lnTo>
              <a:lnTo>
                <a:pt x="102211" y="5574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F6AC9-7A8C-4617-8CA5-AE9BFAE92D85}">
      <dsp:nvSpPr>
        <dsp:cNvPr id="0" name=""/>
        <dsp:cNvSpPr/>
      </dsp:nvSpPr>
      <dsp:spPr>
        <a:xfrm>
          <a:off x="2407598" y="291"/>
          <a:ext cx="1842641" cy="11700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ABCCB-DFA0-445F-AA5A-8DEC6EC1C200}">
      <dsp:nvSpPr>
        <dsp:cNvPr id="0" name=""/>
        <dsp:cNvSpPr/>
      </dsp:nvSpPr>
      <dsp:spPr>
        <a:xfrm>
          <a:off x="2612336" y="194792"/>
          <a:ext cx="1842641" cy="117007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b="1" kern="1200" dirty="0" smtClean="0"/>
            <a:t>المرحلة الثانية </a:t>
          </a:r>
          <a:endParaRPr lang="en-US" sz="2500" b="1" kern="1200" dirty="0"/>
        </a:p>
      </dsp:txBody>
      <dsp:txXfrm>
        <a:off x="2646606" y="229062"/>
        <a:ext cx="1774101" cy="1101537"/>
      </dsp:txXfrm>
    </dsp:sp>
    <dsp:sp modelId="{70EBD3B1-0EEF-4720-8BAF-03BA6AB16E25}">
      <dsp:nvSpPr>
        <dsp:cNvPr id="0" name=""/>
        <dsp:cNvSpPr/>
      </dsp:nvSpPr>
      <dsp:spPr>
        <a:xfrm>
          <a:off x="2509809" y="1727823"/>
          <a:ext cx="1842641" cy="11700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500E2-FFD8-4218-9675-C902499DC726}">
      <dsp:nvSpPr>
        <dsp:cNvPr id="0" name=""/>
        <dsp:cNvSpPr/>
      </dsp:nvSpPr>
      <dsp:spPr>
        <a:xfrm>
          <a:off x="2714547" y="1922324"/>
          <a:ext cx="1842641" cy="117007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b="1" kern="1200" dirty="0" smtClean="0"/>
            <a:t>انقسمت بنجايا إلى كتلتين</a:t>
          </a:r>
          <a:endParaRPr lang="en-US" sz="2500" b="1" kern="1200" dirty="0"/>
        </a:p>
      </dsp:txBody>
      <dsp:txXfrm>
        <a:off x="2748817" y="1956594"/>
        <a:ext cx="1774101" cy="1101537"/>
      </dsp:txXfrm>
    </dsp:sp>
    <dsp:sp modelId="{401C3FF2-5FAE-4310-87E6-5F7376BF39A6}">
      <dsp:nvSpPr>
        <dsp:cNvPr id="0" name=""/>
        <dsp:cNvSpPr/>
      </dsp:nvSpPr>
      <dsp:spPr>
        <a:xfrm>
          <a:off x="155480" y="3412250"/>
          <a:ext cx="1842641" cy="11700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85641-8442-4772-AD35-0DA8F18BAB3E}">
      <dsp:nvSpPr>
        <dsp:cNvPr id="0" name=""/>
        <dsp:cNvSpPr/>
      </dsp:nvSpPr>
      <dsp:spPr>
        <a:xfrm>
          <a:off x="360218" y="3606751"/>
          <a:ext cx="1842641" cy="117007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/>
            <a:t>الثانية </a:t>
          </a:r>
          <a:endParaRPr lang="en-US" sz="3200" b="1" kern="1200" dirty="0"/>
        </a:p>
      </dsp:txBody>
      <dsp:txXfrm>
        <a:off x="394488" y="3641021"/>
        <a:ext cx="1774101" cy="1101537"/>
      </dsp:txXfrm>
    </dsp:sp>
    <dsp:sp modelId="{6EC38A67-2FFD-4297-B0EC-1B05821D5163}">
      <dsp:nvSpPr>
        <dsp:cNvPr id="0" name=""/>
        <dsp:cNvSpPr/>
      </dsp:nvSpPr>
      <dsp:spPr>
        <a:xfrm>
          <a:off x="155480" y="5118229"/>
          <a:ext cx="1842641" cy="1170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DB4CF-FCA5-46E5-9EBD-B5A188C552BB}">
      <dsp:nvSpPr>
        <dsp:cNvPr id="0" name=""/>
        <dsp:cNvSpPr/>
      </dsp:nvSpPr>
      <dsp:spPr>
        <a:xfrm>
          <a:off x="360218" y="5312730"/>
          <a:ext cx="1842641" cy="11700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فى الجنوب تسمى جندوانا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94488" y="5347000"/>
        <a:ext cx="1774101" cy="1101537"/>
      </dsp:txXfrm>
    </dsp:sp>
    <dsp:sp modelId="{8513F59B-875D-45EA-A311-254D88F9F3B9}">
      <dsp:nvSpPr>
        <dsp:cNvPr id="0" name=""/>
        <dsp:cNvSpPr/>
      </dsp:nvSpPr>
      <dsp:spPr>
        <a:xfrm>
          <a:off x="2407598" y="3412250"/>
          <a:ext cx="1842641" cy="11700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BA725-69B8-42EE-8C4B-9F6D48603E77}">
      <dsp:nvSpPr>
        <dsp:cNvPr id="0" name=""/>
        <dsp:cNvSpPr/>
      </dsp:nvSpPr>
      <dsp:spPr>
        <a:xfrm>
          <a:off x="2612336" y="3606751"/>
          <a:ext cx="1842641" cy="117007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/>
            <a:t>يفصل بينهما بحر تثس</a:t>
          </a:r>
          <a:endParaRPr lang="en-US" sz="2800" b="1" kern="1200" dirty="0"/>
        </a:p>
      </dsp:txBody>
      <dsp:txXfrm>
        <a:off x="2646606" y="3641021"/>
        <a:ext cx="1774101" cy="1101537"/>
      </dsp:txXfrm>
    </dsp:sp>
    <dsp:sp modelId="{A5E6875F-420C-4FBD-867F-A5577CA718FE}">
      <dsp:nvSpPr>
        <dsp:cNvPr id="0" name=""/>
        <dsp:cNvSpPr/>
      </dsp:nvSpPr>
      <dsp:spPr>
        <a:xfrm>
          <a:off x="4659715" y="3412250"/>
          <a:ext cx="1842641" cy="11700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08293-B1FD-4983-BB61-5A6E8680B0F1}">
      <dsp:nvSpPr>
        <dsp:cNvPr id="0" name=""/>
        <dsp:cNvSpPr/>
      </dsp:nvSpPr>
      <dsp:spPr>
        <a:xfrm>
          <a:off x="4864453" y="3606751"/>
          <a:ext cx="1842641" cy="117007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/>
            <a:t>الأولى </a:t>
          </a:r>
          <a:endParaRPr lang="en-US" sz="3600" b="1" kern="1200" dirty="0"/>
        </a:p>
      </dsp:txBody>
      <dsp:txXfrm>
        <a:off x="4898723" y="3641021"/>
        <a:ext cx="1774101" cy="1101537"/>
      </dsp:txXfrm>
    </dsp:sp>
    <dsp:sp modelId="{EF222A6E-2E93-4BE4-850C-CE47657CF32E}">
      <dsp:nvSpPr>
        <dsp:cNvPr id="0" name=""/>
        <dsp:cNvSpPr/>
      </dsp:nvSpPr>
      <dsp:spPr>
        <a:xfrm>
          <a:off x="4659715" y="5118229"/>
          <a:ext cx="1842641" cy="1170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AA47F-452D-4FC1-BC7B-9BE04A86D049}">
      <dsp:nvSpPr>
        <dsp:cNvPr id="0" name=""/>
        <dsp:cNvSpPr/>
      </dsp:nvSpPr>
      <dsp:spPr>
        <a:xfrm>
          <a:off x="4864453" y="5312730"/>
          <a:ext cx="1842641" cy="11700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b="1" kern="1200" dirty="0" smtClean="0"/>
            <a:t>فى الشمال تسمى لوراسيا </a:t>
          </a:r>
          <a:endParaRPr lang="en-US" sz="2500" b="1" kern="1200" dirty="0"/>
        </a:p>
      </dsp:txBody>
      <dsp:txXfrm>
        <a:off x="4898723" y="5347000"/>
        <a:ext cx="1774101" cy="1101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4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microsoft.com/office/2007/relationships/hdphoto" Target="../media/hdphoto5.wdp"/><Relationship Id="rId7" Type="http://schemas.openxmlformats.org/officeDocument/2006/relationships/diagramColors" Target="../diagrams/colors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microsoft.com/office/2007/relationships/hdphoto" Target="../media/hdphoto5.wdp"/><Relationship Id="rId7" Type="http://schemas.openxmlformats.org/officeDocument/2006/relationships/diagramColors" Target="../diagrams/colors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microsoft.com/office/2007/relationships/hdphoto" Target="../media/hdphoto5.wdp"/><Relationship Id="rId7" Type="http://schemas.openxmlformats.org/officeDocument/2006/relationships/diagramColors" Target="../diagrams/colors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5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microsoft.com/office/2007/relationships/hdphoto" Target="../media/hdphoto2.wdp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3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5261460"/>
            <a:ext cx="6400800" cy="1068935"/>
          </a:xfrm>
        </p:spPr>
        <p:txBody>
          <a:bodyPr>
            <a:norm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الصف الأول الإعدادى 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665475"/>
            <a:ext cx="3664920" cy="3206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8071771"/>
              </p:ext>
            </p:extLst>
          </p:nvPr>
        </p:nvGraphicFramePr>
        <p:xfrm>
          <a:off x="3716102" y="1596540"/>
          <a:ext cx="5401516" cy="510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0" y="1541125"/>
            <a:ext cx="1375228" cy="1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41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3" y="2207360"/>
            <a:ext cx="7263384" cy="4123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437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970885"/>
            <a:ext cx="3645782" cy="274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5" y="2054655"/>
            <a:ext cx="4886560" cy="4275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14400" y="113842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نسبة اليابس والماء على سطح الأرض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1058915"/>
            <a:ext cx="1375228" cy="1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1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368" y="52760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ترتيب القارات تنازليا على حسب المساحة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360065"/>
            <a:ext cx="4275740" cy="4123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8230" y="1749245"/>
            <a:ext cx="3495745" cy="47338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460734"/>
            <a:ext cx="441929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1- أسيا :</a:t>
            </a:r>
          </a:p>
          <a:p>
            <a:pPr algn="r" rtl="1"/>
            <a:r>
              <a:rPr lang="ar-EG" sz="2400" b="1" dirty="0" smtClean="0"/>
              <a:t>44,2 مليون كم2 .</a:t>
            </a:r>
          </a:p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2- افريقيا :</a:t>
            </a:r>
          </a:p>
          <a:p>
            <a:pPr algn="r" rtl="1"/>
            <a:r>
              <a:rPr lang="ar-EG" sz="2400" b="1" dirty="0" smtClean="0"/>
              <a:t> 30,3 مليون كم2 .</a:t>
            </a:r>
          </a:p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3- أمريكا الشمالية : </a:t>
            </a:r>
          </a:p>
          <a:p>
            <a:pPr algn="r" rtl="1"/>
            <a:r>
              <a:rPr lang="ar-EG" sz="2400" b="1" dirty="0" smtClean="0"/>
              <a:t>24,2 مليون كم2 .</a:t>
            </a:r>
          </a:p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4- أمريكا الجنوبية : </a:t>
            </a:r>
          </a:p>
          <a:p>
            <a:pPr algn="r" rtl="1"/>
            <a:r>
              <a:rPr lang="ar-EG" sz="2000" b="1" dirty="0" smtClean="0"/>
              <a:t>17,8 مليون كم2 .</a:t>
            </a:r>
          </a:p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5- القطبية الجنوبية :</a:t>
            </a:r>
          </a:p>
          <a:p>
            <a:pPr algn="r" rtl="1"/>
            <a:r>
              <a:rPr lang="ar-EG" sz="2400" b="1" dirty="0" smtClean="0"/>
              <a:t> 12,3 مليون كم2.</a:t>
            </a:r>
          </a:p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6- أوربا :</a:t>
            </a:r>
          </a:p>
          <a:p>
            <a:pPr algn="r" rtl="1"/>
            <a:r>
              <a:rPr lang="ar-EG" sz="2400" b="1" dirty="0" smtClean="0"/>
              <a:t> 10,5 مليون كم2 .</a:t>
            </a:r>
          </a:p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7- استراليا :</a:t>
            </a:r>
          </a:p>
          <a:p>
            <a:pPr algn="r" rtl="1"/>
            <a:r>
              <a:rPr lang="ar-EG" sz="2400" b="1" dirty="0" smtClean="0"/>
              <a:t> 7,8 مليون كم2.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97" y="1021264"/>
            <a:ext cx="1375228" cy="1075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1766" y="4700946"/>
            <a:ext cx="76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7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5020" y="2724345"/>
            <a:ext cx="76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6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0605" y="5748540"/>
            <a:ext cx="76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5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1242" y="4559644"/>
            <a:ext cx="76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4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58325" y="3276295"/>
            <a:ext cx="76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3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04767" y="4116171"/>
            <a:ext cx="76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2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16838" y="2786325"/>
            <a:ext cx="76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35571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3015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ترتيب المحيطات تنازليا حسب المساحة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360065"/>
            <a:ext cx="4275740" cy="4123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19295" y="2354241"/>
            <a:ext cx="441929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1-المحيط الهادى:</a:t>
            </a:r>
          </a:p>
          <a:p>
            <a:pPr algn="r" rtl="1"/>
            <a:r>
              <a:rPr lang="ar-EG" sz="2400" b="1" dirty="0" smtClean="0"/>
              <a:t>166 مليون كم2 .</a:t>
            </a:r>
          </a:p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2- المحيط الأطلنطى  :</a:t>
            </a:r>
          </a:p>
          <a:p>
            <a:pPr algn="r" rtl="1"/>
            <a:r>
              <a:rPr lang="ar-EG" sz="2400" b="1" dirty="0" smtClean="0"/>
              <a:t> 86,5 مليون كم2 .</a:t>
            </a:r>
          </a:p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3- المحيط الهندى: </a:t>
            </a:r>
          </a:p>
          <a:p>
            <a:pPr algn="r" rtl="1"/>
            <a:r>
              <a:rPr lang="ar-EG" sz="2400" b="1" dirty="0" smtClean="0"/>
              <a:t>73,5مليون كم2 .</a:t>
            </a:r>
          </a:p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4- القطب الجنوبى: </a:t>
            </a:r>
          </a:p>
          <a:p>
            <a:pPr algn="r" rtl="1"/>
            <a:r>
              <a:rPr lang="ar-EG" sz="2400" b="1" dirty="0" smtClean="0"/>
              <a:t>19,5 مليون كم2 .</a:t>
            </a:r>
          </a:p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5- القطبى الشمالى:</a:t>
            </a:r>
          </a:p>
          <a:p>
            <a:pPr algn="r" rtl="1"/>
            <a:r>
              <a:rPr lang="ar-EG" sz="2400" b="1" dirty="0" smtClean="0"/>
              <a:t> 14 مليون كم2.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58" y="1213245"/>
            <a:ext cx="1375228" cy="1075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4439" y="2288494"/>
            <a:ext cx="6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5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0605" y="5678228"/>
            <a:ext cx="6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4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9583" y="4650640"/>
            <a:ext cx="6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3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46958" y="2970885"/>
            <a:ext cx="6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35910" y="3828460"/>
            <a:ext cx="6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4362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4417401"/>
              </p:ext>
            </p:extLst>
          </p:nvPr>
        </p:nvGraphicFramePr>
        <p:xfrm>
          <a:off x="3581401" y="1138425"/>
          <a:ext cx="5640935" cy="565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665475"/>
            <a:ext cx="3512214" cy="374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8" y="2054655"/>
            <a:ext cx="1375228" cy="1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0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78527-9F79-42D5-8CB1-206CD1B68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78527-9F79-42D5-8CB1-206CD1B68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78527-9F79-42D5-8CB1-206CD1B68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78527-9F79-42D5-8CB1-206CD1B68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7E878527-9F79-42D5-8CB1-206CD1B68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78527-9F79-42D5-8CB1-206CD1B68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78527-9F79-42D5-8CB1-206CD1B68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78527-9F79-42D5-8CB1-206CD1B68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78527-9F79-42D5-8CB1-206CD1B68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9F692-9A8A-43BF-92A9-FA9A1A9A4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9F692-9A8A-43BF-92A9-FA9A1A9A4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9F692-9A8A-43BF-92A9-FA9A1A9A4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9F692-9A8A-43BF-92A9-FA9A1A9A4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10F9F692-9A8A-43BF-92A9-FA9A1A9A4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9F692-9A8A-43BF-92A9-FA9A1A9A4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9F692-9A8A-43BF-92A9-FA9A1A9A4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9F692-9A8A-43BF-92A9-FA9A1A9A4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9F692-9A8A-43BF-92A9-FA9A1A9A4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9D240-B395-4647-B5C6-A5BB1809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9D240-B395-4647-B5C6-A5BB1809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9D240-B395-4647-B5C6-A5BB1809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9D240-B395-4647-B5C6-A5BB1809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3709D240-B395-4647-B5C6-A5BB1809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9D240-B395-4647-B5C6-A5BB1809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9D240-B395-4647-B5C6-A5BB1809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9D240-B395-4647-B5C6-A5BB1809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9D240-B395-4647-B5C6-A5BB18090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AF29F-79B6-418F-B36A-F3555D7D6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AF29F-79B6-418F-B36A-F3555D7D6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AF29F-79B6-418F-B36A-F3555D7D6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AF29F-79B6-418F-B36A-F3555D7D6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4BCAF29F-79B6-418F-B36A-F3555D7D6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AF29F-79B6-418F-B36A-F3555D7D6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AF29F-79B6-418F-B36A-F3555D7D6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AF29F-79B6-418F-B36A-F3555D7D6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AF29F-79B6-418F-B36A-F3555D7D6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أولا : اليابس: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360065"/>
            <a:ext cx="3817625" cy="4123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6142693"/>
              </p:ext>
            </p:extLst>
          </p:nvPr>
        </p:nvGraphicFramePr>
        <p:xfrm>
          <a:off x="4419296" y="2054655"/>
          <a:ext cx="4581150" cy="480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16" y="2970885"/>
            <a:ext cx="1375228" cy="1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34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360065"/>
            <a:ext cx="3817625" cy="4123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37591277"/>
              </p:ext>
            </p:extLst>
          </p:nvPr>
        </p:nvGraphicFramePr>
        <p:xfrm>
          <a:off x="4419296" y="2054655"/>
          <a:ext cx="4581150" cy="480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34" y="2970885"/>
            <a:ext cx="1375228" cy="1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0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15967E5F-84E5-43BF-BD4B-2E90FB48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360065"/>
            <a:ext cx="3817625" cy="4123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43845372"/>
              </p:ext>
            </p:extLst>
          </p:nvPr>
        </p:nvGraphicFramePr>
        <p:xfrm>
          <a:off x="4419295" y="2901393"/>
          <a:ext cx="4581150" cy="3581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17" y="4154620"/>
            <a:ext cx="1375228" cy="1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44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360065"/>
            <a:ext cx="3817625" cy="4123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2145347"/>
              </p:ext>
            </p:extLst>
          </p:nvPr>
        </p:nvGraphicFramePr>
        <p:xfrm>
          <a:off x="4419295" y="2360065"/>
          <a:ext cx="4581150" cy="412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17" y="3883956"/>
            <a:ext cx="1375228" cy="1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0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704E7268-EEF0-4C6B-8F92-D4E67B296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الوحدة الثالثة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1344183"/>
              </p:ext>
            </p:extLst>
          </p:nvPr>
        </p:nvGraphicFramePr>
        <p:xfrm>
          <a:off x="448965" y="1901950"/>
          <a:ext cx="8535010" cy="4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741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EB0C1C-2172-4D86-B8A0-0B431FB7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EB0C1C-2172-4D86-B8A0-0B431FB747B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EB0C1C-2172-4D86-B8A0-0B431FB7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C2EB0C1C-2172-4D86-B8A0-0B431FB7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30BC0E-97A3-41E3-9D87-D87711C14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30BC0E-97A3-41E3-9D87-D87711C14EF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30BC0E-97A3-41E3-9D87-D87711C14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F630BC0E-97A3-41E3-9D87-D87711C14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FB6077-AE34-4BCB-8B99-A183CBCEB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FB6077-AE34-4BCB-8B99-A183CBCEBB4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FB6077-AE34-4BCB-8B99-A183CBCEB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C4FB6077-AE34-4BCB-8B99-A183CBCEB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760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دوائر العرض الرئيسية التى تمر بقارات العالم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07919"/>
              </p:ext>
            </p:extLst>
          </p:nvPr>
        </p:nvGraphicFramePr>
        <p:xfrm>
          <a:off x="0" y="1212699"/>
          <a:ext cx="9144000" cy="5600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87708112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079207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3642218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68716936"/>
                    </a:ext>
                  </a:extLst>
                </a:gridCol>
              </a:tblGrid>
              <a:tr h="734212"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>
                          <a:solidFill>
                            <a:srgbClr val="FF0000"/>
                          </a:solidFill>
                        </a:rPr>
                        <a:t>أسيا وأوربا وأمريكا الشمالية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>
                          <a:solidFill>
                            <a:srgbClr val="FF0000"/>
                          </a:solidFill>
                        </a:rPr>
                        <a:t>بقارات</a:t>
                      </a:r>
                      <a:r>
                        <a:rPr lang="ar-EG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>
                          <a:solidFill>
                            <a:srgbClr val="FF0000"/>
                          </a:solidFill>
                        </a:rPr>
                        <a:t>تمر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>
                          <a:solidFill>
                            <a:srgbClr val="FF0000"/>
                          </a:solidFill>
                        </a:rPr>
                        <a:t>الدائرة القطبية الشمالية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040653"/>
                  </a:ext>
                </a:extLst>
              </a:tr>
              <a:tr h="734212"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أسيا افريقيا</a:t>
                      </a:r>
                      <a:r>
                        <a:rPr lang="ar-EG" sz="2400" b="1" baseline="0" dirty="0" smtClean="0"/>
                        <a:t> وأمريكا الشمالية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بقارات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يمر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مدار السرطان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29899"/>
                  </a:ext>
                </a:extLst>
              </a:tr>
              <a:tr h="1060529"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أسيا وافريقيا وأمريكا الجنوبية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بقارات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تمر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الدائرة الاستوائية (</a:t>
                      </a:r>
                      <a:r>
                        <a:rPr lang="ar-EG" sz="2400" b="1" baseline="0" dirty="0" smtClean="0"/>
                        <a:t> دائرة العرض الرئيسية 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070969"/>
                  </a:ext>
                </a:extLst>
              </a:tr>
              <a:tr h="734212"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استراليا وافريقيا وأمريكا الجنوبية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بقارات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يمر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مدار الجدى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365115"/>
                  </a:ext>
                </a:extLst>
              </a:tr>
              <a:tr h="734212"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شمال القارة</a:t>
                      </a:r>
                      <a:r>
                        <a:rPr lang="ar-EG" sz="2400" b="1" baseline="0" dirty="0" smtClean="0"/>
                        <a:t> القطبية الجنوبية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بقارات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تمر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الدائرة القطبية الجنوبية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96129"/>
                  </a:ext>
                </a:extLst>
              </a:tr>
              <a:tr h="560160">
                <a:tc gridSpan="4"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قارتا أسيا وافريقيا هما القارتان اللتان يمر بهما ثلاث دوائر</a:t>
                      </a:r>
                      <a:r>
                        <a:rPr lang="ar-EG" sz="2400" b="1" baseline="0" dirty="0" smtClean="0"/>
                        <a:t> عرض رئيسية 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306338"/>
                  </a:ext>
                </a:extLst>
              </a:tr>
              <a:tr h="560160">
                <a:tc gridSpan="4"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القارة القطبية الجنوبية تقع حول القطب الجنوبى 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51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278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15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ماالنتائج المترتبة على اختلاف توزيع اليابس والماء 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72" y="1145831"/>
            <a:ext cx="1375228" cy="107524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9535484"/>
              </p:ext>
            </p:extLst>
          </p:nvPr>
        </p:nvGraphicFramePr>
        <p:xfrm>
          <a:off x="143556" y="1901950"/>
          <a:ext cx="9026160" cy="4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8072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أشكال اليابس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4775773"/>
              </p:ext>
            </p:extLst>
          </p:nvPr>
        </p:nvGraphicFramePr>
        <p:xfrm>
          <a:off x="143556" y="1901950"/>
          <a:ext cx="9026160" cy="4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72" y="1291130"/>
            <a:ext cx="1375228" cy="1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29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1F9B3-18C4-4A0A-BCD9-01342CA44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2313E-C665-4A30-95D1-9791A36F4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B67AA-E3C2-4E0A-9216-35A3B2E03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DFC92-4F25-4B0F-BBCF-C465217C8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87870-BB1E-4B8D-986C-FA66FB601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3957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أنواع المياه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56" y="1138425"/>
            <a:ext cx="1122245" cy="87744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9506761"/>
              </p:ext>
            </p:extLst>
          </p:nvPr>
        </p:nvGraphicFramePr>
        <p:xfrm>
          <a:off x="0" y="1291130"/>
          <a:ext cx="9144001" cy="55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0409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71D9E4-34E4-49A2-BFF1-9E36F176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71D9E4-34E4-49A2-BFF1-9E36F17603B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71D9E4-34E4-49A2-BFF1-9E36F176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A471D9E4-34E4-49A2-BFF1-9E36F1760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868036-9BD4-4481-AF98-98F0DBB73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868036-9BD4-4481-AF98-98F0DBB731E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868036-9BD4-4481-AF98-98F0DBB73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0F868036-9BD4-4481-AF98-98F0DBB73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0BCF-F10F-4916-B123-00D3BFAAF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0BCF-F10F-4916-B123-00D3BFAAF55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0BCF-F10F-4916-B123-00D3BFAAF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60CC0BCF-F10F-4916-B123-00D3BFAAF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4C4DFC-C3E0-4FD2-99FE-D0814F5C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4C4DFC-C3E0-4FD2-99FE-D0814F5C818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4C4DFC-C3E0-4FD2-99FE-D0814F5C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BC4C4DFC-C3E0-4FD2-99FE-D0814F5C8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B2C19E-DC07-45FC-93A3-C082CFF91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B2C19E-DC07-45FC-93A3-C082CFF9165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B2C19E-DC07-45FC-93A3-C082CFF91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3DB2C19E-DC07-45FC-93A3-C082CFF91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191E20-8725-4ECF-8DD9-70F9CAFB4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191E20-8725-4ECF-8DD9-70F9CAFB4A3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191E20-8725-4ECF-8DD9-70F9CAFB4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graphicEl>
                                              <a:dgm id="{FE191E20-8725-4ECF-8DD9-70F9CAFB4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E30922-449E-44A7-AAD5-605BD0A64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E30922-449E-44A7-AAD5-605BD0A6492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E30922-449E-44A7-AAD5-605BD0A64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B7E30922-449E-44A7-AAD5-605BD0A64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3411EA-8230-459F-9E8F-095CBFF85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3411EA-8230-459F-9E8F-095CBFF857F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3411EA-8230-459F-9E8F-095CBFF85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AE3411EA-8230-459F-9E8F-095CBFF85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16EE18-C075-4C3E-ABA6-4AD794BD6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16EE18-C075-4C3E-ABA6-4AD794BD6E9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16EE18-C075-4C3E-ABA6-4AD794BD6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DB16EE18-C075-4C3E-ABA6-4AD794BD6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E1676-C69A-4970-89EC-572DFCE66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E1676-C69A-4970-89EC-572DFCE6698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E1676-C69A-4970-89EC-572DFCE66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graphicEl>
                                              <a:dgm id="{86CE1676-C69A-4970-89EC-572DFCE66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B53491-B580-45B6-B071-EC516CD16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B53491-B580-45B6-B071-EC516CD1648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B53491-B580-45B6-B071-EC516CD16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graphicEl>
                                              <a:dgm id="{11B53491-B580-45B6-B071-EC516CD16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07EB4-DA07-4AD9-BFAB-FAA7E17AF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07EB4-DA07-4AD9-BFAB-FAA7E17AFD4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07EB4-DA07-4AD9-BFAB-FAA7E17AF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graphicEl>
                                              <a:dgm id="{BC107EB4-DA07-4AD9-BFAB-FAA7E17AF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1C2172-31F8-4FAD-8A5F-EBAD16123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1C2172-31F8-4FAD-8A5F-EBAD1612376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1C2172-31F8-4FAD-8A5F-EBAD16123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graphicEl>
                                              <a:dgm id="{A31C2172-31F8-4FAD-8A5F-EBAD16123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4AFC8-6937-4CD5-AB30-78B5094E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4AFC8-6937-4CD5-AB30-78B5094E4BB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4AFC8-6937-4CD5-AB30-78B5094E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graphicEl>
                                              <a:dgm id="{6414AFC8-6937-4CD5-AB30-78B5094E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344E06-E961-4809-BC21-0DEA3AD4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344E06-E961-4809-BC21-0DEA3AD4794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344E06-E961-4809-BC21-0DEA3AD4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graphicEl>
                                              <a:dgm id="{36344E06-E961-4809-BC21-0DEA3AD47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6F0B2A-2B5C-48EB-B266-FF6EF5DC5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6F0B2A-2B5C-48EB-B266-FF6EF5DC50D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6F0B2A-2B5C-48EB-B266-FF6EF5DC5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graphicEl>
                                              <a:dgm id="{CB6F0B2A-2B5C-48EB-B266-FF6EF5DC5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C0218-3EDE-4CA9-8B85-9C1A7EF45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C0218-3EDE-4CA9-8B85-9C1A7EF458D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C0218-3EDE-4CA9-8B85-9C1A7EF45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graphicEl>
                                              <a:dgm id="{E4CC0218-3EDE-4CA9-8B85-9C1A7EF45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C5934A-EBE5-4382-83BF-66C52E6F2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C5934A-EBE5-4382-83BF-66C52E6F22A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C5934A-EBE5-4382-83BF-66C52E6F2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>
                                            <p:graphicEl>
                                              <a:dgm id="{78C5934A-EBE5-4382-83BF-66C52E6F2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153636-991E-4FCC-A5BD-3EC2CB038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153636-991E-4FCC-A5BD-3EC2CB03825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153636-991E-4FCC-A5BD-3EC2CB038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>
                                            <p:graphicEl>
                                              <a:dgm id="{62153636-991E-4FCC-A5BD-3EC2CB038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DF345D-E412-4F9C-900C-77004F73C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DF345D-E412-4F9C-900C-77004F73C22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DF345D-E412-4F9C-900C-77004F73C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">
                                            <p:graphicEl>
                                              <a:dgm id="{0DDF345D-E412-4F9C-900C-77004F73C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B93867-F48A-4745-B1AA-4CD80493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B93867-F48A-4745-B1AA-4CD80493E74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B93867-F48A-4745-B1AA-4CD80493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">
                                            <p:graphicEl>
                                              <a:dgm id="{60B93867-F48A-4745-B1AA-4CD80493E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08F555-B901-4908-BFEF-9945A5C10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08F555-B901-4908-BFEF-9945A5C102D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08F555-B901-4908-BFEF-9945A5C10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">
                                            <p:graphicEl>
                                              <a:dgm id="{3108F555-B901-4908-BFEF-9945A5C10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E574B-3772-4EE1-AEE7-A196349C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E574B-3772-4EE1-AEE7-A196349C169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E574B-3772-4EE1-AEE7-A196349C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">
                                            <p:graphicEl>
                                              <a:dgm id="{7D4E574B-3772-4EE1-AEE7-A196349C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9" y="2105598"/>
            <a:ext cx="8704185" cy="463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603957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1- المياه المالحة 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7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38425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2- المياه العذبة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7" y="1749245"/>
            <a:ext cx="1122245" cy="87744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8985175"/>
              </p:ext>
            </p:extLst>
          </p:nvPr>
        </p:nvGraphicFramePr>
        <p:xfrm>
          <a:off x="754375" y="2494793"/>
          <a:ext cx="7787955" cy="383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1156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46CA5-AD4D-47F0-919D-63F3630A9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3EE46CA5-AD4D-47F0-919D-63F3630A9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EE46CA5-AD4D-47F0-919D-63F3630A9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graphicEl>
                                              <a:dgm id="{3EE46CA5-AD4D-47F0-919D-63F3630A9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46CA5-AD4D-47F0-919D-63F3630A9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D55E0-0C0F-4428-9F6E-63B29920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CD5D55E0-0C0F-4428-9F6E-63B299205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D5D55E0-0C0F-4428-9F6E-63B29920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graphicEl>
                                              <a:dgm id="{CD5D55E0-0C0F-4428-9F6E-63B29920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D55E0-0C0F-4428-9F6E-63B29920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205057"/>
              </p:ext>
            </p:extLst>
          </p:nvPr>
        </p:nvGraphicFramePr>
        <p:xfrm>
          <a:off x="4419295" y="2080332"/>
          <a:ext cx="5039265" cy="4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نهر النيل .. القاهرة - HUAWEI Communi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257"/>
            <a:ext cx="2892245" cy="24432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حقائق رائعة عن دجلة و الفرات - أنا أصدق العل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94" y="4242374"/>
            <a:ext cx="3205471" cy="2210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554" y="3707448"/>
            <a:ext cx="198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نهر النيل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14669" y="6403130"/>
            <a:ext cx="290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نهر دجله والفرات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3502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7FD9A-F9C9-4300-875D-6C867F3E7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E117FD9A-F9C9-4300-875D-6C867F3E7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117FD9A-F9C9-4300-875D-6C867F3E7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117FD9A-F9C9-4300-875D-6C867F3E7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E117FD9A-F9C9-4300-875D-6C867F3E7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35F4A3-302C-44E3-9597-C0D734B3A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335F4A3-302C-44E3-9597-C0D734B3A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335F4A3-302C-44E3-9597-C0D734B3A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2335F4A3-302C-44E3-9597-C0D734B3A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2335F4A3-302C-44E3-9597-C0D734B3A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AA7B1-699E-4ECF-BD25-53E474801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E7AA7B1-699E-4ECF-BD25-53E474801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DE7AA7B1-699E-4ECF-BD25-53E474801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DE7AA7B1-699E-4ECF-BD25-53E474801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E7AA7B1-699E-4ECF-BD25-53E474801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7230715"/>
              </p:ext>
            </p:extLst>
          </p:nvPr>
        </p:nvGraphicFramePr>
        <p:xfrm>
          <a:off x="754375" y="2494793"/>
          <a:ext cx="7787955" cy="383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3057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46CA5-AD4D-47F0-919D-63F3630A9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EE46CA5-AD4D-47F0-919D-63F3630A9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EE46CA5-AD4D-47F0-919D-63F3630A9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EE46CA5-AD4D-47F0-919D-63F3630A9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D55E0-0C0F-4428-9F6E-63B29920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D5D55E0-0C0F-4428-9F6E-63B299205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D5D55E0-0C0F-4428-9F6E-63B29920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D5D55E0-0C0F-4428-9F6E-63B299205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1758685"/>
              </p:ext>
            </p:extLst>
          </p:nvPr>
        </p:nvGraphicFramePr>
        <p:xfrm>
          <a:off x="3961180" y="2360065"/>
          <a:ext cx="4886560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العيون والآبار الكبريتية بالوادي الجديد «كنز يبحث عن مكتشف».. ومنسق رحلات  سفاري يكشف سر تراجع الإقبال على مراكز الاستشفاء بالمحافظة.. «صور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665475"/>
            <a:ext cx="3688413" cy="33595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28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7FD9A-F9C9-4300-875D-6C867F3E7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117FD9A-F9C9-4300-875D-6C867F3E7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117FD9A-F9C9-4300-875D-6C867F3E7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E117FD9A-F9C9-4300-875D-6C867F3E7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117FD9A-F9C9-4300-875D-6C867F3E7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C7C69B-F2E9-4DD1-97FD-0DE37AA9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FBC7C69B-F2E9-4DD1-97FD-0DE37AA9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FBC7C69B-F2E9-4DD1-97FD-0DE37AA9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BC7C69B-F2E9-4DD1-97FD-0DE37AA9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BC7C69B-F2E9-4DD1-97FD-0DE37AA9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96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الدرس الأول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581114"/>
              </p:ext>
            </p:extLst>
          </p:nvPr>
        </p:nvGraphicFramePr>
        <p:xfrm>
          <a:off x="143555" y="1749245"/>
          <a:ext cx="9144000" cy="19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دراسات اجتماعية - اليابس والماء - نشأة اليابس والماء -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86" y="3734410"/>
            <a:ext cx="5051937" cy="25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09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24" y="1749245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أهداف الدرس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818180"/>
            <a:ext cx="8677059" cy="3054099"/>
          </a:xfrm>
        </p:spPr>
        <p:txBody>
          <a:bodyPr/>
          <a:lstStyle/>
          <a:p>
            <a:pPr algn="r" rtl="1"/>
            <a:r>
              <a:rPr lang="ar-EG" sz="3600" b="1" dirty="0" smtClean="0">
                <a:solidFill>
                  <a:schemeClr val="tx1"/>
                </a:solidFill>
              </a:rPr>
              <a:t>يحدد المقصود باليابس والماء .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600" b="1" dirty="0" smtClean="0">
                <a:solidFill>
                  <a:schemeClr val="tx1"/>
                </a:solidFill>
              </a:rPr>
              <a:t>يفسر كيفية تكوين اليابس والماء .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600" b="1" dirty="0" smtClean="0">
                <a:solidFill>
                  <a:schemeClr val="tx1"/>
                </a:solidFill>
              </a:rPr>
              <a:t>يقارن بين قارات العالم .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600" b="1" dirty="0" smtClean="0">
                <a:solidFill>
                  <a:schemeClr val="tx1"/>
                </a:solidFill>
              </a:rPr>
              <a:t>يقدر عظمة الخالق فى خلق اليابس والماء .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r" rtl="1"/>
            <a:endParaRPr lang="en-US" sz="3600" b="1" dirty="0" smtClean="0">
              <a:solidFill>
                <a:schemeClr val="tx1"/>
              </a:solidFill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الأرض, الرخام الأزرق, الكوكب صورة بابوا نيو غيني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344616"/>
            <a:ext cx="2117385" cy="17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4022041"/>
              </p:ext>
            </p:extLst>
          </p:nvPr>
        </p:nvGraphicFramePr>
        <p:xfrm>
          <a:off x="4534218" y="2293411"/>
          <a:ext cx="5182820" cy="438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40989385"/>
              </p:ext>
            </p:extLst>
          </p:nvPr>
        </p:nvGraphicFramePr>
        <p:xfrm>
          <a:off x="-275979" y="2140706"/>
          <a:ext cx="4874360" cy="454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65" y="1654429"/>
            <a:ext cx="1375228" cy="1075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29" y="2033561"/>
            <a:ext cx="1375228" cy="1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00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8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6426D9-AA20-4180-BCB0-68655DA37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8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445AD4-EE6E-4556-B616-0EB76CF78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8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8BB92B-A59D-4655-9F4C-D00B3AC6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8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8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8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F24ED9-F6C0-4185-8DB8-8CF6EF08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Graphic spid="8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الأرض, الرخام الأزرق, الكوكب صورة بابوا نيو غيني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0" y="374900"/>
            <a:ext cx="1985165" cy="15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51442577"/>
              </p:ext>
            </p:extLst>
          </p:nvPr>
        </p:nvGraphicFramePr>
        <p:xfrm>
          <a:off x="5062400" y="1899867"/>
          <a:ext cx="4548865" cy="549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6128085"/>
              </p:ext>
            </p:extLst>
          </p:nvPr>
        </p:nvGraphicFramePr>
        <p:xfrm>
          <a:off x="-437631" y="1596540"/>
          <a:ext cx="5773156" cy="565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50" y="2665475"/>
            <a:ext cx="1375228" cy="1075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72" y="2818180"/>
            <a:ext cx="1375228" cy="1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7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6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D7F18D-FDFF-4CCD-AC20-9C7D8672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6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876B38-0C7B-4BF1-BCFB-7CDA11C7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6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6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62DABE-C45C-42ED-88C0-871E2405F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6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636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نظرية فيجنر ( نظرية زحزحة القارات )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75" y="1596540"/>
            <a:ext cx="1375228" cy="107524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1988823"/>
              </p:ext>
            </p:extLst>
          </p:nvPr>
        </p:nvGraphicFramePr>
        <p:xfrm>
          <a:off x="-84464" y="2608627"/>
          <a:ext cx="9294456" cy="424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5301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9C912F-54A2-4AAE-9BB5-13EDB77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439268-4D85-48AA-BF70-67739F581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DA6D72-5254-456E-83E2-822FFDB34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>
                                            <p:graphicEl>
                                              <a:dgm id="{12DA6D72-5254-456E-83E2-822FFDB34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graphicEl>
                                              <a:dgm id="{12DA6D72-5254-456E-83E2-822FFDB34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graphicEl>
                                              <a:dgm id="{12DA6D72-5254-456E-83E2-822FFDB34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graphicEl>
                                              <a:dgm id="{12DA6D72-5254-456E-83E2-822FFDB34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DA6D72-5254-456E-83E2-822FFDB34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DA6D72-5254-456E-83E2-822FFDB34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مراحل نشأة اليابس والماء ( نظرية فيجنر )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75" y="1596540"/>
            <a:ext cx="1375228" cy="1075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4" y="2671789"/>
            <a:ext cx="3054101" cy="3751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8556251"/>
              </p:ext>
            </p:extLst>
          </p:nvPr>
        </p:nvGraphicFramePr>
        <p:xfrm>
          <a:off x="3197655" y="2786537"/>
          <a:ext cx="6025946" cy="4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3715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CE5D1B-DFF8-4493-851B-5887B75A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CE5D1B-DFF8-4493-851B-5887B75A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CE5D1B-DFF8-4493-851B-5887B75A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CE5D1B-DFF8-4493-851B-5887B75A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C0CE5D1B-DFF8-4493-851B-5887B75A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CE5D1B-DFF8-4493-851B-5887B75A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CE5D1B-DFF8-4493-851B-5887B75A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CE5D1B-DFF8-4493-851B-5887B75A2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CE5D1B-DFF8-4493-851B-5887B75A2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05178-BA6E-4367-97D7-A22B02336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05178-BA6E-4367-97D7-A22B02336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05178-BA6E-4367-97D7-A22B02336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05178-BA6E-4367-97D7-A22B02336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C9D05178-BA6E-4367-97D7-A22B02336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05178-BA6E-4367-97D7-A22B02336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05178-BA6E-4367-97D7-A22B02336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05178-BA6E-4367-97D7-A22B02336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05178-BA6E-4367-97D7-A22B02336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D3DDA-88C3-453D-B8BF-24C25477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D3DDA-88C3-453D-B8BF-24C25477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D3DDA-88C3-453D-B8BF-24C25477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D3DDA-88C3-453D-B8BF-24C25477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9A7D3DDA-88C3-453D-B8BF-24C25477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D3DDA-88C3-453D-B8BF-24C25477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D3DDA-88C3-453D-B8BF-24C25477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D3DDA-88C3-453D-B8BF-24C25477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D3DDA-88C3-453D-B8BF-24C25477D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" y="2818180"/>
            <a:ext cx="2883172" cy="2901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4501118"/>
              </p:ext>
            </p:extLst>
          </p:nvPr>
        </p:nvGraphicFramePr>
        <p:xfrm>
          <a:off x="2586835" y="374900"/>
          <a:ext cx="6862576" cy="6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65" y="1291130"/>
            <a:ext cx="1375228" cy="1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75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F6AC9-7A8C-4617-8CA5-AE9BFAE92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F6AC9-7A8C-4617-8CA5-AE9BFAE92D8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F6AC9-7A8C-4617-8CA5-AE9BFAE92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A92F6AC9-7A8C-4617-8CA5-AE9BFAE92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DABCCB-DFA0-445F-AA5A-8DEC6EC1C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DABCCB-DFA0-445F-AA5A-8DEC6EC1C20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DABCCB-DFA0-445F-AA5A-8DEC6EC1C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52DABCCB-DFA0-445F-AA5A-8DEC6EC1C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576809-A46A-433C-A893-90C0A67F1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576809-A46A-433C-A893-90C0A67F1DD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576809-A46A-433C-A893-90C0A67F1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96576809-A46A-433C-A893-90C0A67F1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EBD3B1-0EEF-4720-8BAF-03BA6AB16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EBD3B1-0EEF-4720-8BAF-03BA6AB16E2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EBD3B1-0EEF-4720-8BAF-03BA6AB16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0EBD3B1-0EEF-4720-8BAF-03BA6AB16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500E2-FFD8-4218-9675-C902499DC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500E2-FFD8-4218-9675-C902499DC72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500E2-FFD8-4218-9675-C902499DC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2A6500E2-FFD8-4218-9675-C902499DC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A5B0EF-1646-4969-8E8C-1973E93E6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A5B0EF-1646-4969-8E8C-1973E93E6E2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A5B0EF-1646-4969-8E8C-1973E93E6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9BA5B0EF-1646-4969-8E8C-1973E93E6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1C3FF2-5FAE-4310-87E6-5F7376BF3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1C3FF2-5FAE-4310-87E6-5F7376BF39A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1C3FF2-5FAE-4310-87E6-5F7376BF3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401C3FF2-5FAE-4310-87E6-5F7376BF3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585641-8442-4772-AD35-0DA8F18BA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585641-8442-4772-AD35-0DA8F18BAB3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585641-8442-4772-AD35-0DA8F18BA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D9585641-8442-4772-AD35-0DA8F18BA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D21FBC-6F84-4C64-AC21-555260D23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D21FBC-6F84-4C64-AC21-555260D23D4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D21FBC-6F84-4C64-AC21-555260D23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DBD21FBC-6F84-4C64-AC21-555260D23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13F59B-875D-45EA-A311-254D88F9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13F59B-875D-45EA-A311-254D88F9F3B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13F59B-875D-45EA-A311-254D88F9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8513F59B-875D-45EA-A311-254D88F9F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DBA725-69B8-42EE-8C4B-9F6D48603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DBA725-69B8-42EE-8C4B-9F6D48603E7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DBA725-69B8-42EE-8C4B-9F6D48603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55DBA725-69B8-42EE-8C4B-9F6D48603E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89BA05-B39A-4A20-9294-E09F5BCC2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89BA05-B39A-4A20-9294-E09F5BCC268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89BA05-B39A-4A20-9294-E09F5BCC2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graphicEl>
                                              <a:dgm id="{0089BA05-B39A-4A20-9294-E09F5BCC2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E6875F-420C-4FBD-867F-A5577CA7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E6875F-420C-4FBD-867F-A5577CA718F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E6875F-420C-4FBD-867F-A5577CA7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A5E6875F-420C-4FBD-867F-A5577CA71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08293-B1FD-4983-BB61-5A6E8680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08293-B1FD-4983-BB61-5A6E8680B0F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08293-B1FD-4983-BB61-5A6E8680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CD408293-B1FD-4983-BB61-5A6E8680B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E932A6-0CDA-4C56-ADB5-D8F38407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E932A6-0CDA-4C56-ADB5-D8F38407A92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E932A6-0CDA-4C56-ADB5-D8F38407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24E932A6-0CDA-4C56-ADB5-D8F38407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C38A67-2FFD-4297-B0EC-1B05821D5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C38A67-2FFD-4297-B0EC-1B05821D516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C38A67-2FFD-4297-B0EC-1B05821D5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6EC38A67-2FFD-4297-B0EC-1B05821D5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DB4CF-FCA5-46E5-9EBD-B5A188C55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DB4CF-FCA5-46E5-9EBD-B5A188C552B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DB4CF-FCA5-46E5-9EBD-B5A188C55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B4EDB4CF-FCA5-46E5-9EBD-B5A188C55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CEF3B8-699B-4C73-82CC-22C0BBF6A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CEF3B8-699B-4C73-82CC-22C0BBF6A5C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CEF3B8-699B-4C73-82CC-22C0BBF6A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DECEF3B8-699B-4C73-82CC-22C0BBF6A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222A6E-2E93-4BE4-850C-CE47657CF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222A6E-2E93-4BE4-850C-CE47657CF32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222A6E-2E93-4BE4-850C-CE47657CF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EF222A6E-2E93-4BE4-850C-CE47657CF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DAA47F-452D-4FC1-BC7B-9BE04A86D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DAA47F-452D-4FC1-BC7B-9BE04A86D04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DAA47F-452D-4FC1-BC7B-9BE04A86D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">
                                            <p:graphicEl>
                                              <a:dgm id="{C5DAA47F-452D-4FC1-BC7B-9BE04A86D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716</Words>
  <Application>Microsoft Office PowerPoint</Application>
  <PresentationFormat>On-screen Show (4:3)</PresentationFormat>
  <Paragraphs>159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الوحدة الثالثة </vt:lpstr>
      <vt:lpstr>الدرس الأول </vt:lpstr>
      <vt:lpstr>أهداف الدرس </vt:lpstr>
      <vt:lpstr>PowerPoint Presentation</vt:lpstr>
      <vt:lpstr>PowerPoint Presentation</vt:lpstr>
      <vt:lpstr>نظرية فيجنر ( نظرية زحزحة القارات ) </vt:lpstr>
      <vt:lpstr>مراحل نشأة اليابس والماء ( نظرية فيجنر ) :</vt:lpstr>
      <vt:lpstr>PowerPoint Presentation</vt:lpstr>
      <vt:lpstr>PowerPoint Presentation</vt:lpstr>
      <vt:lpstr>PowerPoint Presentation</vt:lpstr>
      <vt:lpstr>نسبة اليابس والماء على سطح الأرض :</vt:lpstr>
      <vt:lpstr>ترتيب القارات تنازليا على حسب المساحة :</vt:lpstr>
      <vt:lpstr>ترتيب المحيطات تنازليا حسب المساحة :</vt:lpstr>
      <vt:lpstr>PowerPoint Presentation</vt:lpstr>
      <vt:lpstr>أولا : اليابس:</vt:lpstr>
      <vt:lpstr>PowerPoint Presentation</vt:lpstr>
      <vt:lpstr>PowerPoint Presentation</vt:lpstr>
      <vt:lpstr>PowerPoint Presentation</vt:lpstr>
      <vt:lpstr>دوائر العرض الرئيسية التى تمر بقارات العالم :</vt:lpstr>
      <vt:lpstr>ماالنتائج المترتبة على اختلاف توزيع اليابس والماء ؟</vt:lpstr>
      <vt:lpstr>أشكال اليابس :</vt:lpstr>
      <vt:lpstr>أنواع المياه :</vt:lpstr>
      <vt:lpstr>1- المياه المالحة :</vt:lpstr>
      <vt:lpstr>2- المياه العذبة :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nour soft</cp:lastModifiedBy>
  <cp:revision>187</cp:revision>
  <dcterms:created xsi:type="dcterms:W3CDTF">2013-08-21T19:17:07Z</dcterms:created>
  <dcterms:modified xsi:type="dcterms:W3CDTF">2022-08-12T14:16:04Z</dcterms:modified>
</cp:coreProperties>
</file>