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3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6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2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4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1/21/2024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xtxKJQs18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Writing adventure stories</a:t>
            </a:r>
          </a:p>
        </p:txBody>
      </p:sp>
      <p:pic>
        <p:nvPicPr>
          <p:cNvPr id="7" name="Picture 6" descr="Man looking at landscape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243840"/>
            <a:ext cx="7433495" cy="1356360"/>
          </a:xfrm>
        </p:spPr>
        <p:txBody>
          <a:bodyPr>
            <a:normAutofit/>
          </a:bodyPr>
          <a:lstStyle/>
          <a:p>
            <a:r>
              <a:rPr lang="en-US" dirty="0"/>
              <a:t>Key Features of Adventure Writing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534848" y="1493520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plot - Action and Excitement: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Adventure novels typically have fast-paced, action-packed plot lines. Stories about epic journeys or epic tales - often involving a mixture of adventure and fantasy - culminate with a thrilling climax or a series of climactic events.</a:t>
            </a:r>
          </a:p>
        </p:txBody>
      </p:sp>
      <p:pic>
        <p:nvPicPr>
          <p:cNvPr id="7174" name="Picture 6" descr="Best Adventure Games On PS5">
            <a:extLst>
              <a:ext uri="{FF2B5EF4-FFF2-40B4-BE49-F238E27FC236}">
                <a16:creationId xmlns:a16="http://schemas.microsoft.com/office/drawing/2014/main" id="{40E752DE-D7AD-BB5E-2E47-6D648B592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69158"/>
          <a:stretch/>
        </p:blipFill>
        <p:spPr bwMode="auto">
          <a:xfrm>
            <a:off x="8266921" y="381000"/>
            <a:ext cx="349898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1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383799"/>
            <a:ext cx="7470818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435429" y="2334636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Create an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adventure fact-file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outlining how and why your chosen book / film is a good exemplar of this genre.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Include: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plot summary - main characters - key features and characteristics of the adventure genre - reviews from readers and commentaries from experts - your personal opinion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9513F-DFB3-2C7A-D67F-A5DBE815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556">
            <a:off x="5828545" y="1824980"/>
            <a:ext cx="6085179" cy="16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243840"/>
            <a:ext cx="7433495" cy="13563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Homework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534848" y="1493520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the beginning of an adventure story with a character who has a special gift or a special power 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should consider: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setting (e.g. in a city, a village, a desert, somewhere else)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special gift or power your character has (e.g. the ability to fly, the ability to see into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future, invisibility)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the character uses the power.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Acheter Shazam! + Bonus - Microsoft Store fr-CA">
            <a:extLst>
              <a:ext uri="{FF2B5EF4-FFF2-40B4-BE49-F238E27FC236}">
                <a16:creationId xmlns:a16="http://schemas.microsoft.com/office/drawing/2014/main" id="{DD3D47D4-5090-08AB-E64D-628FFC6E0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/>
          <a:stretch/>
        </p:blipFill>
        <p:spPr bwMode="auto">
          <a:xfrm>
            <a:off x="7604449" y="243840"/>
            <a:ext cx="4473768" cy="63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9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24384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pic>
        <p:nvPicPr>
          <p:cNvPr id="7" name="Picture 6" descr="Woman on top of a hill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0" r="1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520861" y="1501139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61950">
              <a:spcBef>
                <a:spcPts val="0"/>
              </a:spcBef>
              <a:buSzPts val="2100"/>
              <a:buFont typeface="Pangolin"/>
              <a:buChar char="●"/>
            </a:pPr>
            <a:r>
              <a:rPr lang="en-US" sz="3600">
                <a:latin typeface="Pangolin"/>
                <a:ea typeface="Pangolin"/>
                <a:cs typeface="Pangolin"/>
                <a:sym typeface="Pangolin"/>
              </a:rPr>
              <a:t>understand what an adventure story is.</a:t>
            </a:r>
          </a:p>
          <a:p>
            <a:pPr marL="95250" indent="0">
              <a:spcBef>
                <a:spcPts val="0"/>
              </a:spcBef>
              <a:buSzPts val="2100"/>
              <a:buFont typeface="Wingdings 2" pitchFamily="18" charset="2"/>
              <a:buNone/>
            </a:pPr>
            <a:endParaRPr lang="en-US" sz="3600">
              <a:latin typeface="Pangolin"/>
              <a:ea typeface="Pangolin"/>
              <a:cs typeface="Pangolin"/>
              <a:sym typeface="Pangolin"/>
            </a:endParaRPr>
          </a:p>
          <a:p>
            <a:pPr marL="457200" indent="-361950">
              <a:spcBef>
                <a:spcPts val="0"/>
              </a:spcBef>
              <a:buSzPts val="2100"/>
              <a:buFont typeface="Pangolin"/>
              <a:buChar char="●"/>
            </a:pPr>
            <a:r>
              <a:rPr lang="en-US" sz="3600">
                <a:latin typeface="Pangolin"/>
                <a:ea typeface="Pangolin"/>
                <a:cs typeface="Pangolin"/>
                <a:sym typeface="Pangolin"/>
              </a:rPr>
              <a:t>recognize the characteristics of an adventure text</a:t>
            </a:r>
          </a:p>
          <a:p>
            <a:pPr marL="457200" indent="0">
              <a:spcBef>
                <a:spcPts val="0"/>
              </a:spcBef>
              <a:buFont typeface="Wingdings 2" pitchFamily="18" charset="2"/>
              <a:buNone/>
            </a:pPr>
            <a:endParaRPr lang="en-US" sz="3600">
              <a:latin typeface="Pangolin"/>
              <a:ea typeface="Pangolin"/>
              <a:cs typeface="Pangolin"/>
              <a:sym typeface="Pangolin"/>
            </a:endParaRPr>
          </a:p>
          <a:p>
            <a:pPr marL="457200" indent="-361950">
              <a:spcBef>
                <a:spcPts val="0"/>
              </a:spcBef>
              <a:buSzPts val="2100"/>
              <a:buFont typeface="Pangolin"/>
              <a:buChar char="●"/>
            </a:pPr>
            <a:r>
              <a:rPr lang="en-US" sz="3600">
                <a:latin typeface="Pangolin"/>
                <a:ea typeface="Pangolin"/>
                <a:cs typeface="Pangolin"/>
                <a:sym typeface="Pangolin"/>
              </a:rPr>
              <a:t>identify the structure and traits of good writing</a:t>
            </a:r>
          </a:p>
          <a:p>
            <a:pPr marL="457200" indent="0">
              <a:spcBef>
                <a:spcPts val="0"/>
              </a:spcBef>
              <a:buFont typeface="Wingdings 2" pitchFamily="18" charset="2"/>
              <a:buNone/>
            </a:pPr>
            <a:endParaRPr lang="en-US" sz="3600">
              <a:latin typeface="Pangolin"/>
              <a:ea typeface="Pangolin"/>
              <a:cs typeface="Pangolin"/>
              <a:sym typeface="Pangolin"/>
            </a:endParaRPr>
          </a:p>
          <a:p>
            <a:pPr marL="457200" indent="-361950">
              <a:spcBef>
                <a:spcPts val="0"/>
              </a:spcBef>
              <a:buSzPts val="2100"/>
              <a:buFont typeface="Pangolin"/>
              <a:buChar char="●"/>
            </a:pPr>
            <a:r>
              <a:rPr lang="en-US" sz="3600">
                <a:latin typeface="Pangolin"/>
                <a:ea typeface="Pangolin"/>
                <a:cs typeface="Pangolin"/>
                <a:sym typeface="Pangolin"/>
              </a:rPr>
              <a:t>write an adventure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17" y="777551"/>
            <a:ext cx="7335522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meant by ‘adventure writing’?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 descr="Airport">
            <a:extLst>
              <a:ext uri="{FF2B5EF4-FFF2-40B4-BE49-F238E27FC236}">
                <a16:creationId xmlns:a16="http://schemas.microsoft.com/office/drawing/2014/main" id="{E4D3CE1D-3DAE-4798-AD0B-2A9034A1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1388" y="256364"/>
            <a:ext cx="4200395" cy="63521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8CFAA9-7248-4E3C-4875-C93DAC69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17" y="887145"/>
            <a:ext cx="733552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 story in which the characters go somewhere exciting and dangerous. An adventure story can be an exciting, danger, risk, magical, spooky, supernatural, disaster/emergency, quest or mission. </a:t>
            </a:r>
            <a:endParaRPr lang="en-US" sz="3600" dirty="0"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649" y="544286"/>
            <a:ext cx="6484775" cy="2646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Can you think of any books, films or TV shows that are based on an adventure?</a:t>
            </a:r>
          </a:p>
        </p:txBody>
      </p:sp>
      <p:pic>
        <p:nvPicPr>
          <p:cNvPr id="4" name="Picture 3" descr="Two people climbing a mountain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9AAC25E7-E334-E858-8FEE-F697709A9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259720"/>
              </p:ext>
            </p:extLst>
          </p:nvPr>
        </p:nvGraphicFramePr>
        <p:xfrm>
          <a:off x="5773109" y="3125053"/>
          <a:ext cx="3580650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80650">
                  <a:extLst>
                    <a:ext uri="{9D8B030D-6E8A-4147-A177-3AD203B41FA5}">
                      <a16:colId xmlns:a16="http://schemas.microsoft.com/office/drawing/2014/main" val="3616316976"/>
                    </a:ext>
                  </a:extLst>
                </a:gridCol>
              </a:tblGrid>
              <a:tr h="4863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Books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49207"/>
                  </a:ext>
                </a:extLst>
              </a:tr>
              <a:tr h="48639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</a:rPr>
                        <a:t>Lord of the Flies</a:t>
                      </a:r>
                      <a:endParaRPr lang="en-US" sz="32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009031"/>
                  </a:ext>
                </a:extLst>
              </a:tr>
              <a:tr h="48639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</a:rPr>
                        <a:t>Treasure Island</a:t>
                      </a:r>
                      <a:endParaRPr lang="en-US" sz="32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5443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C64C0B-78DA-F037-0BFF-8EBB1D52D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74323"/>
              </p:ext>
            </p:extLst>
          </p:nvPr>
        </p:nvGraphicFramePr>
        <p:xfrm>
          <a:off x="8116480" y="4862413"/>
          <a:ext cx="3725218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5218">
                  <a:extLst>
                    <a:ext uri="{9D8B030D-6E8A-4147-A177-3AD203B41FA5}">
                      <a16:colId xmlns:a16="http://schemas.microsoft.com/office/drawing/2014/main" val="960476787"/>
                    </a:ext>
                  </a:extLst>
                </a:gridCol>
              </a:tblGrid>
              <a:tr h="4863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Movies/ TV. shows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56808"/>
                  </a:ext>
                </a:extLst>
              </a:tr>
              <a:tr h="48639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</a:rPr>
                        <a:t>Jumanji</a:t>
                      </a:r>
                      <a:endParaRPr lang="en-US" sz="32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635968"/>
                  </a:ext>
                </a:extLst>
              </a:tr>
              <a:tr h="48639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</a:rPr>
                        <a:t>Avengers</a:t>
                      </a:r>
                      <a:endParaRPr lang="en-US" sz="320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30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17" y="263157"/>
            <a:ext cx="7568787" cy="1356360"/>
          </a:xfrm>
        </p:spPr>
        <p:txBody>
          <a:bodyPr>
            <a:normAutofit fontScale="90000"/>
          </a:bodyPr>
          <a:lstStyle/>
          <a:p>
            <a:r>
              <a:rPr lang="en-US" dirty="0"/>
              <a:t>Key Features of Adventure Writing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8CFAA9-7248-4E3C-4875-C93DAC69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649" y="1278293"/>
            <a:ext cx="7335522" cy="5234473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Watch this short video called ‘Adventure Novel Genre Introduction’ and make notes.</a:t>
            </a:r>
          </a:p>
          <a:p>
            <a:pPr marL="457200" indent="-457200"/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indent="-457200"/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indent="-457200"/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indent="-457200"/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457200" indent="-457200"/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what are the key features of adventure writing?</a:t>
            </a:r>
          </a:p>
          <a:p>
            <a:pPr marL="457200" indent="-457200"/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what type of characters are typically included in an adventure story?</a:t>
            </a:r>
          </a:p>
          <a:p>
            <a:pPr marL="457200" indent="-457200"/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can you think of any settings where adventure stories might be set?</a:t>
            </a:r>
          </a:p>
          <a:p>
            <a:pPr marL="457200" indent="-457200"/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do you </a:t>
            </a:r>
            <a:r>
              <a:rPr lang="en-US" sz="2800" dirty="0" err="1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recognise</a:t>
            </a:r>
            <a:r>
              <a:rPr lang="en-US" sz="2800" dirty="0">
                <a:solidFill>
                  <a:srgbClr val="202124"/>
                </a:solidFill>
                <a:latin typeface="Pangolin"/>
                <a:ea typeface="Pangolin"/>
                <a:cs typeface="Pangolin"/>
                <a:sym typeface="Pangolin"/>
              </a:rPr>
              <a:t> any of the adventure stories in the video?</a:t>
            </a:r>
          </a:p>
        </p:txBody>
      </p:sp>
      <p:pic>
        <p:nvPicPr>
          <p:cNvPr id="1026" name="Picture 2" descr="Graduate Certificate in Adventure Tourism first of its kind in the US -  Warner College of Natural Resources">
            <a:extLst>
              <a:ext uri="{FF2B5EF4-FFF2-40B4-BE49-F238E27FC236}">
                <a16:creationId xmlns:a16="http://schemas.microsoft.com/office/drawing/2014/main" id="{1C95B233-2F14-8FB7-4DA0-2DA421BF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r="24705"/>
          <a:stretch/>
        </p:blipFill>
        <p:spPr bwMode="auto">
          <a:xfrm>
            <a:off x="323461" y="902469"/>
            <a:ext cx="4180593" cy="50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title="Adventure Novel Genre Introduction">
            <a:hlinkClick r:id="" action="ppaction://media"/>
            <a:extLst>
              <a:ext uri="{FF2B5EF4-FFF2-40B4-BE49-F238E27FC236}">
                <a16:creationId xmlns:a16="http://schemas.microsoft.com/office/drawing/2014/main" id="{BA13A990-CCEF-8F0A-E162-78244F054A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018694" y="199390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24384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Tasks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534848" y="1323857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Think of an adventure novel or film that you know of. Which key features / characteristics of adventure writing do they show? If you don’t know any adventure novels or films, try researching them online or look at the pictures below to give you inspiration.</a:t>
            </a:r>
          </a:p>
          <a:p>
            <a:pPr marL="0" indent="0">
              <a:buNone/>
            </a:pP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Novel or film name:</a:t>
            </a:r>
          </a:p>
          <a:p>
            <a:pPr marL="0" indent="0">
              <a:buNone/>
            </a:pP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key features of the adventure genre does it show?</a:t>
            </a:r>
            <a:endParaRPr lang="en-US" sz="3000" dirty="0"/>
          </a:p>
        </p:txBody>
      </p:sp>
      <p:pic>
        <p:nvPicPr>
          <p:cNvPr id="3074" name="Picture 2" descr="Courses Archives - Adventure Base">
            <a:extLst>
              <a:ext uri="{FF2B5EF4-FFF2-40B4-BE49-F238E27FC236}">
                <a16:creationId xmlns:a16="http://schemas.microsoft.com/office/drawing/2014/main" id="{30896D73-E991-4194-157B-20098C30B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63"/>
          <a:stretch/>
        </p:blipFill>
        <p:spPr bwMode="auto">
          <a:xfrm>
            <a:off x="8240272" y="243840"/>
            <a:ext cx="3710390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48" y="421122"/>
            <a:ext cx="7470818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 of Adventure Writing: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370650-1883-00BE-42A5-A5D9D3EC62C1}"/>
              </a:ext>
            </a:extLst>
          </p:cNvPr>
          <p:cNvSpPr txBox="1">
            <a:spLocks/>
          </p:cNvSpPr>
          <p:nvPr/>
        </p:nvSpPr>
        <p:spPr>
          <a:xfrm>
            <a:off x="528735" y="204231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character’s  journey will take them from their familiar, everyday surroundings to a new,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unfamiliar environment.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setting/place will create problem that increase tension to main character.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102" name="Picture 6" descr="cdn.pixabay.com/photo/2017/08/06/12/06/people-2591...">
            <a:extLst>
              <a:ext uri="{FF2B5EF4-FFF2-40B4-BE49-F238E27FC236}">
                <a16:creationId xmlns:a16="http://schemas.microsoft.com/office/drawing/2014/main" id="{4D2588AB-90F7-D7CF-18F6-2FD6FA105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5" r="18744"/>
          <a:stretch/>
        </p:blipFill>
        <p:spPr bwMode="auto">
          <a:xfrm>
            <a:off x="8005666" y="243840"/>
            <a:ext cx="3943531" cy="63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7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17" y="777551"/>
            <a:ext cx="7335522" cy="1356360"/>
          </a:xfrm>
        </p:spPr>
        <p:txBody>
          <a:bodyPr>
            <a:normAutofit/>
          </a:bodyPr>
          <a:lstStyle/>
          <a:p>
            <a:r>
              <a:rPr lang="en-US" dirty="0"/>
              <a:t>Key Features of Adventure Writing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8CFAA9-7248-4E3C-4875-C93DAC69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17" y="1729111"/>
            <a:ext cx="733552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The MC - A hero</a:t>
            </a:r>
          </a:p>
          <a:p>
            <a:pPr marL="0" indent="0">
              <a:buNone/>
            </a:pPr>
            <a:endParaRPr lang="en-US" sz="3600" dirty="0">
              <a:solidFill>
                <a:srgbClr val="202124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The main character of an action-adventure story will most often start out as an ordinary person before they embark on their adventure.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Firefighter fatalities: an increase in firefighter fatalities over the last  two years identified by NFPA and a perspective from around the globe –  International Fire Fighter">
            <a:extLst>
              <a:ext uri="{FF2B5EF4-FFF2-40B4-BE49-F238E27FC236}">
                <a16:creationId xmlns:a16="http://schemas.microsoft.com/office/drawing/2014/main" id="{C4BF024F-2269-1CE7-9D3C-217F138CF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6395" r="19433"/>
          <a:stretch/>
        </p:blipFill>
        <p:spPr bwMode="auto">
          <a:xfrm>
            <a:off x="205274" y="219269"/>
            <a:ext cx="4012164" cy="64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1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17" y="777551"/>
            <a:ext cx="7335522" cy="1356360"/>
          </a:xfrm>
        </p:spPr>
        <p:txBody>
          <a:bodyPr>
            <a:normAutofit/>
          </a:bodyPr>
          <a:lstStyle/>
          <a:p>
            <a:r>
              <a:rPr lang="en-US" dirty="0"/>
              <a:t>Key Features of Adventure Writing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8CFAA9-7248-4E3C-4875-C93DAC69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17" y="1729111"/>
            <a:ext cx="733552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endParaRPr lang="en-US" sz="2800" dirty="0">
              <a:solidFill>
                <a:srgbClr val="202124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 Main theme: A quest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The protagonist will be presented with a problem they need to solve. This quest will ignite the plot with a series of events that create the storyline.</a:t>
            </a:r>
          </a:p>
          <a:p>
            <a:pPr marL="0" indent="0">
              <a:buNone/>
            </a:pPr>
            <a:endParaRPr lang="en-US" sz="3600" dirty="0">
              <a:solidFill>
                <a:srgbClr val="202124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Remember: the problem that faces the main character can be another person (the antagonist or the villain)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Magician or villian character stock photo (270283) - YouWorkForThem">
            <a:extLst>
              <a:ext uri="{FF2B5EF4-FFF2-40B4-BE49-F238E27FC236}">
                <a16:creationId xmlns:a16="http://schemas.microsoft.com/office/drawing/2014/main" id="{AC4608C4-EA1A-8838-A49E-3710BBBCA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4813"/>
          <a:stretch/>
        </p:blipFill>
        <p:spPr bwMode="auto">
          <a:xfrm>
            <a:off x="223935" y="225902"/>
            <a:ext cx="3228392" cy="64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0601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40</TotalTime>
  <Words>580</Words>
  <Application>Microsoft Office PowerPoint</Application>
  <PresentationFormat>Widescreen</PresentationFormat>
  <Paragraphs>82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Andalus</vt:lpstr>
      <vt:lpstr>Arial</vt:lpstr>
      <vt:lpstr>Calibri</vt:lpstr>
      <vt:lpstr>Corbel</vt:lpstr>
      <vt:lpstr>Pangolin</vt:lpstr>
      <vt:lpstr>Times New Roman</vt:lpstr>
      <vt:lpstr>Wingdings 2</vt:lpstr>
      <vt:lpstr>Basis</vt:lpstr>
      <vt:lpstr>Writing adventure stories</vt:lpstr>
      <vt:lpstr>Objectives</vt:lpstr>
      <vt:lpstr>What is meant by ‘adventure writing’?   </vt:lpstr>
      <vt:lpstr>Can you think of any books, films or TV shows that are based on an adventure?</vt:lpstr>
      <vt:lpstr>Key Features of Adventure Writing  </vt:lpstr>
      <vt:lpstr>Tasks</vt:lpstr>
      <vt:lpstr>Key Features of Adventure Writing:</vt:lpstr>
      <vt:lpstr>Key Features of Adventure Writing</vt:lpstr>
      <vt:lpstr>Key Features of Adventure Writing</vt:lpstr>
      <vt:lpstr>Key Features of Adventure Writing</vt:lpstr>
      <vt:lpstr>Task 2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adventure stories</dc:title>
  <dc:creator>Shahinaz Helmy Kameel Matta</dc:creator>
  <cp:lastModifiedBy>Shahinaz Helmy Kameel Matta</cp:lastModifiedBy>
  <cp:revision>4</cp:revision>
  <dcterms:created xsi:type="dcterms:W3CDTF">2024-01-21T18:55:31Z</dcterms:created>
  <dcterms:modified xsi:type="dcterms:W3CDTF">2024-01-21T19:35:46Z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