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70" r:id="rId2"/>
    <p:sldId id="271" r:id="rId3"/>
    <p:sldId id="273" r:id="rId4"/>
    <p:sldId id="272" r:id="rId5"/>
    <p:sldId id="274" r:id="rId6"/>
    <p:sldId id="276" r:id="rId7"/>
    <p:sldId id="275" r:id="rId8"/>
    <p:sldId id="277" r:id="rId9"/>
    <p:sldId id="279" r:id="rId10"/>
    <p:sldId id="278" r:id="rId11"/>
    <p:sldId id="280" r:id="rId12"/>
    <p:sldId id="282" r:id="rId13"/>
    <p:sldId id="281" r:id="rId14"/>
    <p:sldId id="283" r:id="rId15"/>
    <p:sldId id="285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67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winkl" panose="020B060402020202020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67AB"/>
    <a:srgbClr val="BC0105"/>
    <a:srgbClr val="18A0DB"/>
    <a:srgbClr val="DE1E5A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16" y="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junior-senior-infants-maths/reading-comprehension-worksheets-roi-resources-junior-senior-infants-maths-measures/reading-comprehension-worksheets-roi-resources-junior-senior-infants-maths-measures-measuring-size-and-weight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reading-comprehension-worksheets-roi-resources-junior-senior-infants-maths/reading-comprehension-worksheets-roi-resources-junior-senior-infants-maths-measures/reading-comprehension-worksheets-roi-resources-junior-senior-infants-maths-measures-measuring-size-and-weigh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7" Type="http://schemas.openxmlformats.org/officeDocument/2006/relationships/slide" Target="slide13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8.png"/><Relationship Id="rId5" Type="http://schemas.openxmlformats.org/officeDocument/2006/relationships/slide" Target="slide12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1.png"/><Relationship Id="rId5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2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8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8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slide" Target="slide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8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F51DD61-8A48-B949-ABD8-B3BF519F8A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pic>
        <p:nvPicPr>
          <p:cNvPr id="2" name="9 Slide 9 Length" descr="9 Slide 9 Length">
            <a:hlinkClick r:id="" action="ppaction://media"/>
            <a:extLst>
              <a:ext uri="{FF2B5EF4-FFF2-40B4-BE49-F238E27FC236}">
                <a16:creationId xmlns:a16="http://schemas.microsoft.com/office/drawing/2014/main" id="{002EC816-9EE3-004D-BAD1-B81A388F10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54100" y="1698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 Which is the longest?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A862D2EB-6875-3346-976C-A89A2F3D87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3419">
            <a:off x="2633026" y="2515920"/>
            <a:ext cx="3877949" cy="1312453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C17B28F3-91C3-B347-8A71-D45E07BCF0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8100" y="1400995"/>
            <a:ext cx="407800" cy="6858000"/>
          </a:xfrm>
          <a:prstGeom prst="rect">
            <a:avLst/>
          </a:prstGeom>
        </p:spPr>
      </p:pic>
      <p:pic>
        <p:nvPicPr>
          <p:cNvPr id="3" name="11 Slide 11 Length " descr="11 Slide 11 Length ">
            <a:hlinkClick r:id="" action="ppaction://media"/>
            <a:extLst>
              <a:ext uri="{FF2B5EF4-FFF2-40B4-BE49-F238E27FC236}">
                <a16:creationId xmlns:a16="http://schemas.microsoft.com/office/drawing/2014/main" id="{A2BF7D03-3A06-764B-9492-6400F4128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77900" y="518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678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ront, food, light, clock&#10;&#10;Description automatically generated">
            <a:extLst>
              <a:ext uri="{FF2B5EF4-FFF2-40B4-BE49-F238E27FC236}">
                <a16:creationId xmlns:a16="http://schemas.microsoft.com/office/drawing/2014/main" id="{1AF5AD09-A445-5149-BFF2-7DFC9C0CF0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820" y="1062268"/>
            <a:ext cx="1794037" cy="5152516"/>
          </a:xfrm>
          <a:prstGeom prst="rect">
            <a:avLst/>
          </a:prstGeom>
        </p:spPr>
      </p:pic>
      <p:pic>
        <p:nvPicPr>
          <p:cNvPr id="3" name="13 Slide 13 Length " descr="13 Slide 13 Length ">
            <a:hlinkClick r:id="" action="ppaction://media"/>
            <a:extLst>
              <a:ext uri="{FF2B5EF4-FFF2-40B4-BE49-F238E27FC236}">
                <a16:creationId xmlns:a16="http://schemas.microsoft.com/office/drawing/2014/main" id="{653DCF80-750E-FA46-BD70-B77A0E615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63612" y="498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75A5405-75F4-8343-B637-D235FDCCB5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pic>
        <p:nvPicPr>
          <p:cNvPr id="2" name="12 Slide 12 Length" descr="12 Slide 12 Length">
            <a:hlinkClick r:id="" action="ppaction://media"/>
            <a:extLst>
              <a:ext uri="{FF2B5EF4-FFF2-40B4-BE49-F238E27FC236}">
                <a16:creationId xmlns:a16="http://schemas.microsoft.com/office/drawing/2014/main" id="{82489248-7C7C-1A48-A106-FBB76D41D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1936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Who is the shortest?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A picture containing shirt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6A32BA7A-6312-7E48-A04E-A633EB1A981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477" y="2666545"/>
            <a:ext cx="1618041" cy="3519237"/>
          </a:xfrm>
          <a:prstGeom prst="rect">
            <a:avLst/>
          </a:prstGeom>
        </p:spPr>
      </p:pic>
      <p:pic>
        <p:nvPicPr>
          <p:cNvPr id="3" name="14 Slide 14 Length" descr="14 Slide 14 Length">
            <a:hlinkClick r:id="" action="ppaction://media"/>
            <a:extLst>
              <a:ext uri="{FF2B5EF4-FFF2-40B4-BE49-F238E27FC236}">
                <a16:creationId xmlns:a16="http://schemas.microsoft.com/office/drawing/2014/main" id="{0B413A13-63B2-064F-A467-F10B9E1EE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36387" y="518278"/>
            <a:ext cx="812800" cy="812800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25317543-DAA5-034B-8776-41D53242D6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01" y="3650054"/>
            <a:ext cx="1447285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611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itting, front, food, table&#10;&#10;Description automatically generated">
            <a:extLst>
              <a:ext uri="{FF2B5EF4-FFF2-40B4-BE49-F238E27FC236}">
                <a16:creationId xmlns:a16="http://schemas.microsoft.com/office/drawing/2014/main" id="{E227C2B9-6724-634D-A3CE-0CBBE44BF6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820" y="1062268"/>
            <a:ext cx="1794657" cy="5152516"/>
          </a:xfrm>
          <a:prstGeom prst="rect">
            <a:avLst/>
          </a:prstGeom>
        </p:spPr>
      </p:pic>
      <p:pic>
        <p:nvPicPr>
          <p:cNvPr id="3" name="16 Slide 16 Length " descr="16 Slide 16 Length ">
            <a:hlinkClick r:id="" action="ppaction://media"/>
            <a:extLst>
              <a:ext uri="{FF2B5EF4-FFF2-40B4-BE49-F238E27FC236}">
                <a16:creationId xmlns:a16="http://schemas.microsoft.com/office/drawing/2014/main" id="{EC37FD61-27F8-D549-8F17-6CA5139BF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1700" y="2494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77357C5-BAA4-A649-9D48-179FDDCF20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2" name="15 Slide 15 Length" descr="15 Slide 15 Length">
            <a:hlinkClick r:id="" action="ppaction://media"/>
            <a:extLst>
              <a:ext uri="{FF2B5EF4-FFF2-40B4-BE49-F238E27FC236}">
                <a16:creationId xmlns:a16="http://schemas.microsoft.com/office/drawing/2014/main" id="{6B10667F-5C44-9847-AE4F-490573C5CE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4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17251"/>
            <a:ext cx="8250147" cy="1216340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    Measure and compare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     the length of the objects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95C924E-44C3-5B43-9382-B256C8610E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2882">
            <a:off x="1922970" y="3090191"/>
            <a:ext cx="4703878" cy="2650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FBB1D-1FC8-CD4B-B4D3-4D67EBF210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148" y="2045476"/>
            <a:ext cx="5677705" cy="681559"/>
          </a:xfrm>
          <a:prstGeom prst="rect">
            <a:avLst/>
          </a:prstGeom>
        </p:spPr>
      </p:pic>
      <p:pic>
        <p:nvPicPr>
          <p:cNvPr id="3" name="17 Slide 17 Length" descr="17 Slide 17 Length">
            <a:hlinkClick r:id="" action="ppaction://media"/>
            <a:extLst>
              <a:ext uri="{FF2B5EF4-FFF2-40B4-BE49-F238E27FC236}">
                <a16:creationId xmlns:a16="http://schemas.microsoft.com/office/drawing/2014/main" id="{22FB98E1-E59C-AE47-93E3-D003FEB88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12800" y="10851"/>
            <a:ext cx="812800" cy="812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B669F1F-C18E-4740-9729-7D8AADAA8DF9}"/>
              </a:ext>
            </a:extLst>
          </p:cNvPr>
          <p:cNvGrpSpPr/>
          <p:nvPr/>
        </p:nvGrpSpPr>
        <p:grpSpPr>
          <a:xfrm>
            <a:off x="1708779" y="2895495"/>
            <a:ext cx="5702073" cy="279427"/>
            <a:chOff x="1708779" y="2694457"/>
            <a:chExt cx="4820909" cy="236246"/>
          </a:xfrm>
        </p:grpSpPr>
        <p:pic>
          <p:nvPicPr>
            <p:cNvPr id="9" name="Picture 8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2D96695E-1DDA-7749-9601-2AF356FFB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1708779" y="2694459"/>
              <a:ext cx="697484" cy="236244"/>
            </a:xfrm>
            <a:prstGeom prst="rect">
              <a:avLst/>
            </a:prstGeom>
          </p:spPr>
        </p:pic>
        <p:pic>
          <p:nvPicPr>
            <p:cNvPr id="31" name="Picture 30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D259ACEC-EE4C-41F0-A9E8-1F9E9BA49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2396016" y="2694459"/>
              <a:ext cx="697484" cy="236244"/>
            </a:xfrm>
            <a:prstGeom prst="rect">
              <a:avLst/>
            </a:prstGeom>
          </p:spPr>
        </p:pic>
        <p:pic>
          <p:nvPicPr>
            <p:cNvPr id="32" name="Picture 31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3D0B0421-E720-42F1-8F52-F581400A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3083254" y="2694458"/>
              <a:ext cx="697484" cy="236244"/>
            </a:xfrm>
            <a:prstGeom prst="rect">
              <a:avLst/>
            </a:prstGeom>
          </p:spPr>
        </p:pic>
        <p:pic>
          <p:nvPicPr>
            <p:cNvPr id="33" name="Picture 32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0CC37AB6-2C7F-4DDA-B5D5-862C12936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3770492" y="2694458"/>
              <a:ext cx="697484" cy="236244"/>
            </a:xfrm>
            <a:prstGeom prst="rect">
              <a:avLst/>
            </a:prstGeom>
          </p:spPr>
        </p:pic>
        <p:pic>
          <p:nvPicPr>
            <p:cNvPr id="34" name="Picture 33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07E59580-FDB3-46BB-9737-E2941408C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4457729" y="2694458"/>
              <a:ext cx="697484" cy="236244"/>
            </a:xfrm>
            <a:prstGeom prst="rect">
              <a:avLst/>
            </a:prstGeom>
          </p:spPr>
        </p:pic>
        <p:pic>
          <p:nvPicPr>
            <p:cNvPr id="35" name="Picture 34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C54A430B-0786-43B9-B86E-54B56D6C1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5144967" y="2694457"/>
              <a:ext cx="697484" cy="236244"/>
            </a:xfrm>
            <a:prstGeom prst="rect">
              <a:avLst/>
            </a:prstGeom>
          </p:spPr>
        </p:pic>
        <p:pic>
          <p:nvPicPr>
            <p:cNvPr id="36" name="Picture 35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665C99A3-A8FE-497B-9BA2-A1E6EF078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53486">
              <a:off x="5832204" y="2694457"/>
              <a:ext cx="697484" cy="2362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650A49-1F96-4EC8-8A23-C774AF5AAFAB}"/>
              </a:ext>
            </a:extLst>
          </p:cNvPr>
          <p:cNvGrpSpPr/>
          <p:nvPr/>
        </p:nvGrpSpPr>
        <p:grpSpPr>
          <a:xfrm>
            <a:off x="2548371" y="5731093"/>
            <a:ext cx="4249564" cy="161400"/>
            <a:chOff x="2548051" y="5525035"/>
            <a:chExt cx="4673334" cy="177495"/>
          </a:xfrm>
        </p:grpSpPr>
        <p:pic>
          <p:nvPicPr>
            <p:cNvPr id="22" name="Picture 21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5AE6B009-A275-A946-A384-470A51D8D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2548051" y="5525036"/>
              <a:ext cx="524030" cy="177494"/>
            </a:xfrm>
            <a:prstGeom prst="rect">
              <a:avLst/>
            </a:prstGeom>
          </p:spPr>
        </p:pic>
        <p:pic>
          <p:nvPicPr>
            <p:cNvPr id="37" name="Picture 36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B57160D0-E5D1-44E7-AF10-90BAC70C2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3065636" y="5525035"/>
              <a:ext cx="524030" cy="177494"/>
            </a:xfrm>
            <a:prstGeom prst="rect">
              <a:avLst/>
            </a:prstGeom>
          </p:spPr>
        </p:pic>
        <p:pic>
          <p:nvPicPr>
            <p:cNvPr id="38" name="Picture 37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92CCF176-B46E-436A-89FC-848592E70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3591847" y="5525036"/>
              <a:ext cx="524030" cy="177494"/>
            </a:xfrm>
            <a:prstGeom prst="rect">
              <a:avLst/>
            </a:prstGeom>
          </p:spPr>
        </p:pic>
        <p:pic>
          <p:nvPicPr>
            <p:cNvPr id="39" name="Picture 38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0A764721-B1B8-4B2A-8DBB-FEE3F5493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4109432" y="5525035"/>
              <a:ext cx="524030" cy="177494"/>
            </a:xfrm>
            <a:prstGeom prst="rect">
              <a:avLst/>
            </a:prstGeom>
          </p:spPr>
        </p:pic>
        <p:pic>
          <p:nvPicPr>
            <p:cNvPr id="40" name="Picture 39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069118B5-552D-4192-AF5A-4C75E60F3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4627016" y="5525036"/>
              <a:ext cx="524030" cy="177494"/>
            </a:xfrm>
            <a:prstGeom prst="rect">
              <a:avLst/>
            </a:prstGeom>
          </p:spPr>
        </p:pic>
        <p:pic>
          <p:nvPicPr>
            <p:cNvPr id="41" name="Picture 40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D7458371-80F7-43E9-91C2-648090D6C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5144601" y="5525035"/>
              <a:ext cx="524030" cy="177494"/>
            </a:xfrm>
            <a:prstGeom prst="rect">
              <a:avLst/>
            </a:prstGeom>
          </p:spPr>
        </p:pic>
        <p:pic>
          <p:nvPicPr>
            <p:cNvPr id="42" name="Picture 41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ECA8C663-05ED-4B71-935F-76E65B3C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5662186" y="5525035"/>
              <a:ext cx="524030" cy="177494"/>
            </a:xfrm>
            <a:prstGeom prst="rect">
              <a:avLst/>
            </a:prstGeom>
          </p:spPr>
        </p:pic>
        <p:pic>
          <p:nvPicPr>
            <p:cNvPr id="43" name="Picture 42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E6D35F24-14C0-44EE-B9A7-CD1F06672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6179770" y="5525036"/>
              <a:ext cx="524030" cy="177494"/>
            </a:xfrm>
            <a:prstGeom prst="rect">
              <a:avLst/>
            </a:prstGeom>
          </p:spPr>
        </p:pic>
        <p:pic>
          <p:nvPicPr>
            <p:cNvPr id="44" name="Picture 43" descr="A picture containing sitting, oven, computer&#10;&#10;Description automatically generated">
              <a:extLst>
                <a:ext uri="{FF2B5EF4-FFF2-40B4-BE49-F238E27FC236}">
                  <a16:creationId xmlns:a16="http://schemas.microsoft.com/office/drawing/2014/main" id="{B2F052FC-1A2E-4D95-A0B9-F09DB7C83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28813">
              <a:off x="6697355" y="5525035"/>
              <a:ext cx="524030" cy="1774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2610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Playdough Creations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F25B0E-707A-044D-878A-DAA4BC56499C}"/>
              </a:ext>
            </a:extLst>
          </p:cNvPr>
          <p:cNvSpPr txBox="1"/>
          <p:nvPr/>
        </p:nvSpPr>
        <p:spPr>
          <a:xfrm>
            <a:off x="1160980" y="2465798"/>
            <a:ext cx="7109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make a long snake?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make a shorter snake?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you make 2 snakes that are the same length?</a:t>
            </a:r>
          </a:p>
        </p:txBody>
      </p:sp>
      <p:pic>
        <p:nvPicPr>
          <p:cNvPr id="4" name="18 Slide 18 Length" descr="18 Slide 18 Length">
            <a:hlinkClick r:id="" action="ppaction://media"/>
            <a:extLst>
              <a:ext uri="{FF2B5EF4-FFF2-40B4-BE49-F238E27FC236}">
                <a16:creationId xmlns:a16="http://schemas.microsoft.com/office/drawing/2014/main" id="{ABE0BED7-8925-E34E-BD1F-198AE23F1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28700" y="518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778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406977"/>
            <a:ext cx="8250147" cy="132935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5" name="triggert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4FDF1-FA13-7849-B071-BF02F7AE61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235" y="2048224"/>
            <a:ext cx="230193" cy="3871161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A963FF31-9B25-524D-A973-79A3D8C4C4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214" y="2710866"/>
            <a:ext cx="1716707" cy="1641750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200BE3B1-0106-424B-8E68-A2822E7ADB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392" y="4352616"/>
            <a:ext cx="1172534" cy="1121337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5344405A-9E80-1544-AA0B-ED0406652A1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756" y="2270080"/>
            <a:ext cx="1888378" cy="1805925"/>
          </a:xfrm>
          <a:prstGeom prst="rect">
            <a:avLst/>
          </a:prstGeom>
        </p:spPr>
      </p:pic>
      <p:pic>
        <p:nvPicPr>
          <p:cNvPr id="3" name="19 Slide 19 Length" descr="19 Slide 19 Length">
            <a:hlinkClick r:id="" action="ppaction://media"/>
            <a:extLst>
              <a:ext uri="{FF2B5EF4-FFF2-40B4-BE49-F238E27FC236}">
                <a16:creationId xmlns:a16="http://schemas.microsoft.com/office/drawing/2014/main" id="{F5CEE099-330B-CD49-B46A-05C8D66C0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04900" y="4202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680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is shorter?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47966"/>
            <a:ext cx="3204694" cy="2262137"/>
          </a:xfrm>
          <a:prstGeom prst="rect">
            <a:avLst/>
          </a:prstGeom>
        </p:spPr>
      </p:pic>
      <p:pic>
        <p:nvPicPr>
          <p:cNvPr id="7" name="Picture 6" descr="A close up of a giraffe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B9EA6054-9C54-6A4B-A47B-937D457230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057" y="1976126"/>
            <a:ext cx="2339755" cy="3871161"/>
          </a:xfrm>
          <a:prstGeom prst="rect">
            <a:avLst/>
          </a:prstGeom>
        </p:spPr>
      </p:pic>
      <p:pic>
        <p:nvPicPr>
          <p:cNvPr id="9" name="Picture 8" descr="A close up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C6439F9B-0AF7-EE4C-9B22-417589108ED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947" y="3648724"/>
            <a:ext cx="2407901" cy="1726775"/>
          </a:xfrm>
          <a:prstGeom prst="rect">
            <a:avLst/>
          </a:prstGeom>
        </p:spPr>
      </p:pic>
      <p:pic>
        <p:nvPicPr>
          <p:cNvPr id="3" name="2 Slide 2 Length" descr="2 Slide 2 Length">
            <a:hlinkClick r:id="" action="ppaction://media"/>
            <a:extLst>
              <a:ext uri="{FF2B5EF4-FFF2-40B4-BE49-F238E27FC236}">
                <a16:creationId xmlns:a16="http://schemas.microsoft.com/office/drawing/2014/main" id="{885CF0D0-073F-2E43-A061-08B2D941C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52207" y="2703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844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406977"/>
            <a:ext cx="8250147" cy="132935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Measurement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A963FF31-9B25-524D-A973-79A3D8C4C4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254" y="2270080"/>
            <a:ext cx="1716707" cy="1641750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200BE3B1-0106-424B-8E68-A2822E7ADB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88" y="4699800"/>
            <a:ext cx="1418766" cy="1356818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5344405A-9E80-1544-AA0B-ED0406652A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17" y="2135367"/>
            <a:ext cx="1560643" cy="14925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C31DE88-0B69-5141-B301-B86F34D58CB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079" y="2227157"/>
            <a:ext cx="2751840" cy="2403686"/>
          </a:xfrm>
          <a:prstGeom prst="rect">
            <a:avLst/>
          </a:prstGeom>
        </p:spPr>
      </p:pic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D247A0D2-A40E-4949-9923-89E73E538D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91" y="4823147"/>
            <a:ext cx="1289787" cy="1233471"/>
          </a:xfrm>
          <a:prstGeom prst="rect">
            <a:avLst/>
          </a:prstGeom>
        </p:spPr>
      </p:pic>
      <p:pic>
        <p:nvPicPr>
          <p:cNvPr id="3" name="20 Slide 20 Length " descr="20 Slide 20 Length ">
            <a:hlinkClick r:id="" action="ppaction://media"/>
            <a:extLst>
              <a:ext uri="{FF2B5EF4-FFF2-40B4-BE49-F238E27FC236}">
                <a16:creationId xmlns:a16="http://schemas.microsoft.com/office/drawing/2014/main" id="{B9ECD83F-FF38-F340-948C-985D055FB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65200" y="2588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854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Cube Challenges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E2AB57-1990-DE46-B04B-C745082E20F5}"/>
              </a:ext>
            </a:extLst>
          </p:cNvPr>
          <p:cNvSpPr/>
          <p:nvPr/>
        </p:nvSpPr>
        <p:spPr>
          <a:xfrm>
            <a:off x="1826368" y="2689662"/>
            <a:ext cx="548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you help me build some towers?</a:t>
            </a:r>
          </a:p>
        </p:txBody>
      </p:sp>
      <p:pic>
        <p:nvPicPr>
          <p:cNvPr id="4" name="21 Slide 21 Length" descr="21 Slide 21 Length">
            <a:hlinkClick r:id="" action="ppaction://media"/>
            <a:extLst>
              <a:ext uri="{FF2B5EF4-FFF2-40B4-BE49-F238E27FC236}">
                <a16:creationId xmlns:a16="http://schemas.microsoft.com/office/drawing/2014/main" id="{4B8BFC37-A8BF-C347-8253-B125C105B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7100" y="518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11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Cube Challenges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19E089-1B96-8349-A80E-DC33464A2CBA}"/>
              </a:ext>
            </a:extLst>
          </p:cNvPr>
          <p:cNvSpPr/>
          <p:nvPr/>
        </p:nvSpPr>
        <p:spPr>
          <a:xfrm>
            <a:off x="970364" y="3028890"/>
            <a:ext cx="7192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you make a tower that is taller than your pencil case?</a:t>
            </a:r>
          </a:p>
        </p:txBody>
      </p:sp>
      <p:pic>
        <p:nvPicPr>
          <p:cNvPr id="3" name="22 Slide 22 Length " descr="22 Slide 22 Length ">
            <a:hlinkClick r:id="" action="ppaction://media"/>
            <a:extLst>
              <a:ext uri="{FF2B5EF4-FFF2-40B4-BE49-F238E27FC236}">
                <a16:creationId xmlns:a16="http://schemas.microsoft.com/office/drawing/2014/main" id="{86B743CD-A270-CA4B-9FD8-A9CE985106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39800" y="4275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62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Measuring Length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and Height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19E089-1B96-8349-A80E-DC33464A2CBA}"/>
              </a:ext>
            </a:extLst>
          </p:cNvPr>
          <p:cNvSpPr/>
          <p:nvPr/>
        </p:nvSpPr>
        <p:spPr>
          <a:xfrm>
            <a:off x="970364" y="2135367"/>
            <a:ext cx="404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squares tall is the tree?</a:t>
            </a:r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E3B6E522-1E64-AE4C-B669-83502B6902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601" y="2761733"/>
            <a:ext cx="1606446" cy="356033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2B9BA-44F5-4E90-A980-7A2265512374}"/>
              </a:ext>
            </a:extLst>
          </p:cNvPr>
          <p:cNvGrpSpPr/>
          <p:nvPr/>
        </p:nvGrpSpPr>
        <p:grpSpPr>
          <a:xfrm>
            <a:off x="4654193" y="2761733"/>
            <a:ext cx="454496" cy="3529511"/>
            <a:chOff x="4654193" y="3513725"/>
            <a:chExt cx="357662" cy="27775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EA6C63-F279-6E47-8405-92682F595F50}"/>
                </a:ext>
              </a:extLst>
            </p:cNvPr>
            <p:cNvSpPr/>
            <p:nvPr/>
          </p:nvSpPr>
          <p:spPr>
            <a:xfrm>
              <a:off x="4654193" y="3513725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EDB97F-2355-8A44-B943-ECBE8896A1E9}"/>
                </a:ext>
              </a:extLst>
            </p:cNvPr>
            <p:cNvSpPr/>
            <p:nvPr/>
          </p:nvSpPr>
          <p:spPr>
            <a:xfrm>
              <a:off x="4654193" y="3859419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54BEB1-B064-6446-B4A1-972FB2369F3E}"/>
                </a:ext>
              </a:extLst>
            </p:cNvPr>
            <p:cNvSpPr/>
            <p:nvPr/>
          </p:nvSpPr>
          <p:spPr>
            <a:xfrm>
              <a:off x="4654193" y="4205113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412381-A0F3-B04D-9F64-915512EA5459}"/>
                </a:ext>
              </a:extLst>
            </p:cNvPr>
            <p:cNvSpPr/>
            <p:nvPr/>
          </p:nvSpPr>
          <p:spPr>
            <a:xfrm>
              <a:off x="4654193" y="4550807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92BF55-5FD9-2048-B85F-1CDDE3708364}"/>
                </a:ext>
              </a:extLst>
            </p:cNvPr>
            <p:cNvSpPr/>
            <p:nvPr/>
          </p:nvSpPr>
          <p:spPr>
            <a:xfrm>
              <a:off x="4654193" y="4896501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D672D3-FE3A-4B4C-966E-E46D8B67BDF9}"/>
                </a:ext>
              </a:extLst>
            </p:cNvPr>
            <p:cNvSpPr/>
            <p:nvPr/>
          </p:nvSpPr>
          <p:spPr>
            <a:xfrm>
              <a:off x="4654193" y="5242195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F1D5B4-5874-894F-8B78-289F48222294}"/>
                </a:ext>
              </a:extLst>
            </p:cNvPr>
            <p:cNvSpPr/>
            <p:nvPr/>
          </p:nvSpPr>
          <p:spPr>
            <a:xfrm>
              <a:off x="4654193" y="5587889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C8A176-BEFF-434A-A35A-E44ABA4EA7A2}"/>
                </a:ext>
              </a:extLst>
            </p:cNvPr>
            <p:cNvSpPr/>
            <p:nvPr/>
          </p:nvSpPr>
          <p:spPr>
            <a:xfrm>
              <a:off x="4654193" y="5933582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23 Slide 23 Length" descr="23 Slide 23 Length">
            <a:hlinkClick r:id="" action="ppaction://media"/>
            <a:extLst>
              <a:ext uri="{FF2B5EF4-FFF2-40B4-BE49-F238E27FC236}">
                <a16:creationId xmlns:a16="http://schemas.microsoft.com/office/drawing/2014/main" id="{3634A022-A978-2C41-B6F0-7D4E0C1D5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37493" y="2485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769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Measuring Length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and Height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19E089-1B96-8349-A80E-DC33464A2CBA}"/>
              </a:ext>
            </a:extLst>
          </p:cNvPr>
          <p:cNvSpPr/>
          <p:nvPr/>
        </p:nvSpPr>
        <p:spPr>
          <a:xfrm>
            <a:off x="970364" y="2135367"/>
            <a:ext cx="4328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squares long is the snake?</a:t>
            </a:r>
          </a:p>
        </p:txBody>
      </p:sp>
      <p:pic>
        <p:nvPicPr>
          <p:cNvPr id="6" name="Picture 5" descr="A picture containing table, cup, coffee, cake&#10;&#10;Description automatically generated">
            <a:extLst>
              <a:ext uri="{FF2B5EF4-FFF2-40B4-BE49-F238E27FC236}">
                <a16:creationId xmlns:a16="http://schemas.microsoft.com/office/drawing/2014/main" id="{567EF8AF-53D4-A349-A704-9AABEDD017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010" y="2819429"/>
            <a:ext cx="5677705" cy="251470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8162E68-95D1-4DBD-A7DE-6DC6F041DC8A}"/>
              </a:ext>
            </a:extLst>
          </p:cNvPr>
          <p:cNvGrpSpPr/>
          <p:nvPr/>
        </p:nvGrpSpPr>
        <p:grpSpPr>
          <a:xfrm>
            <a:off x="1661505" y="5648861"/>
            <a:ext cx="5744210" cy="482576"/>
            <a:chOff x="1592494" y="5613645"/>
            <a:chExt cx="5466855" cy="4592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1ACA5E-F9EA-1442-9F3D-423118F198AB}"/>
                </a:ext>
              </a:extLst>
            </p:cNvPr>
            <p:cNvSpPr/>
            <p:nvPr/>
          </p:nvSpPr>
          <p:spPr>
            <a:xfrm>
              <a:off x="204772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35F0DE-32DA-2046-8527-A42FA288862D}"/>
                </a:ext>
              </a:extLst>
            </p:cNvPr>
            <p:cNvSpPr/>
            <p:nvPr/>
          </p:nvSpPr>
          <p:spPr>
            <a:xfrm>
              <a:off x="250296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1887ED-171E-0049-8EF7-29EC758A6ACF}"/>
                </a:ext>
              </a:extLst>
            </p:cNvPr>
            <p:cNvSpPr/>
            <p:nvPr/>
          </p:nvSpPr>
          <p:spPr>
            <a:xfrm>
              <a:off x="295819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879919-F45C-4241-BF7E-3C1CAD8C006C}"/>
                </a:ext>
              </a:extLst>
            </p:cNvPr>
            <p:cNvSpPr/>
            <p:nvPr/>
          </p:nvSpPr>
          <p:spPr>
            <a:xfrm>
              <a:off x="341343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229D97-4C32-5C45-BB4A-89E67F492D3A}"/>
                </a:ext>
              </a:extLst>
            </p:cNvPr>
            <p:cNvSpPr/>
            <p:nvPr/>
          </p:nvSpPr>
          <p:spPr>
            <a:xfrm>
              <a:off x="386866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536DC6-8D2A-7244-BACD-01E88EB254B8}"/>
                </a:ext>
              </a:extLst>
            </p:cNvPr>
            <p:cNvSpPr/>
            <p:nvPr/>
          </p:nvSpPr>
          <p:spPr>
            <a:xfrm>
              <a:off x="432390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DC37BC-D645-3149-B00D-4EDDC45BB713}"/>
                </a:ext>
              </a:extLst>
            </p:cNvPr>
            <p:cNvSpPr/>
            <p:nvPr/>
          </p:nvSpPr>
          <p:spPr>
            <a:xfrm>
              <a:off x="477913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47D8F3-0999-964A-A703-04EA8DB258C0}"/>
                </a:ext>
              </a:extLst>
            </p:cNvPr>
            <p:cNvSpPr/>
            <p:nvPr/>
          </p:nvSpPr>
          <p:spPr>
            <a:xfrm>
              <a:off x="5689609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462A4-F855-474A-97FD-873A6B1B3446}"/>
                </a:ext>
              </a:extLst>
            </p:cNvPr>
            <p:cNvSpPr/>
            <p:nvPr/>
          </p:nvSpPr>
          <p:spPr>
            <a:xfrm>
              <a:off x="614484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0F7B94-9936-3D46-A019-A36C022C6D48}"/>
                </a:ext>
              </a:extLst>
            </p:cNvPr>
            <p:cNvSpPr/>
            <p:nvPr/>
          </p:nvSpPr>
          <p:spPr>
            <a:xfrm>
              <a:off x="6600074" y="5613645"/>
              <a:ext cx="459275" cy="45927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E12732-C6F5-D143-BA60-D01E99460D84}"/>
                </a:ext>
              </a:extLst>
            </p:cNvPr>
            <p:cNvSpPr/>
            <p:nvPr/>
          </p:nvSpPr>
          <p:spPr>
            <a:xfrm>
              <a:off x="523437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B0F3AE-F5BD-CD45-960F-68E57D66FB22}"/>
                </a:ext>
              </a:extLst>
            </p:cNvPr>
            <p:cNvSpPr/>
            <p:nvPr/>
          </p:nvSpPr>
          <p:spPr>
            <a:xfrm>
              <a:off x="1592494" y="5613645"/>
              <a:ext cx="459275" cy="459275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24 Slide 24 Length" descr="24 Slide 24 Length">
            <a:hlinkClick r:id="" action="ppaction://media"/>
            <a:extLst>
              <a:ext uri="{FF2B5EF4-FFF2-40B4-BE49-F238E27FC236}">
                <a16:creationId xmlns:a16="http://schemas.microsoft.com/office/drawing/2014/main" id="{13904726-7826-4845-8540-4C6F9AD61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90600" y="4069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986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Measuring Length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and Height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19E089-1B96-8349-A80E-DC33464A2CBA}"/>
              </a:ext>
            </a:extLst>
          </p:cNvPr>
          <p:cNvSpPr/>
          <p:nvPr/>
        </p:nvSpPr>
        <p:spPr>
          <a:xfrm>
            <a:off x="514213" y="1971428"/>
            <a:ext cx="249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squares </a:t>
            </a:r>
            <a:br>
              <a:rPr lang="en-US" dirty="0"/>
            </a:br>
            <a:r>
              <a:rPr lang="en-US" dirty="0"/>
              <a:t>tall is the giraffe?</a:t>
            </a:r>
          </a:p>
        </p:txBody>
      </p:sp>
      <p:pic>
        <p:nvPicPr>
          <p:cNvPr id="15" name="Picture 14" descr="A close up of a giraffe&#10;&#10;Description automatically generated">
            <a:extLst>
              <a:ext uri="{FF2B5EF4-FFF2-40B4-BE49-F238E27FC236}">
                <a16:creationId xmlns:a16="http://schemas.microsoft.com/office/drawing/2014/main" id="{4FC945FC-16ED-CE41-A51F-60BE83A481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587" y="1915304"/>
            <a:ext cx="2573730" cy="42582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57523B-6C6B-4FCE-8CB7-1470DFAB394B}"/>
              </a:ext>
            </a:extLst>
          </p:cNvPr>
          <p:cNvGrpSpPr/>
          <p:nvPr/>
        </p:nvGrpSpPr>
        <p:grpSpPr>
          <a:xfrm>
            <a:off x="4654192" y="1915304"/>
            <a:ext cx="431224" cy="4258277"/>
            <a:chOff x="4654193" y="2520917"/>
            <a:chExt cx="357662" cy="3531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EA6C63-F279-6E47-8405-92682F595F50}"/>
                </a:ext>
              </a:extLst>
            </p:cNvPr>
            <p:cNvSpPr/>
            <p:nvPr/>
          </p:nvSpPr>
          <p:spPr>
            <a:xfrm>
              <a:off x="4654193" y="2520917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EDB97F-2355-8A44-B943-ECBE8896A1E9}"/>
                </a:ext>
              </a:extLst>
            </p:cNvPr>
            <p:cNvSpPr/>
            <p:nvPr/>
          </p:nvSpPr>
          <p:spPr>
            <a:xfrm>
              <a:off x="4654193" y="2873606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54BEB1-B064-6446-B4A1-972FB2369F3E}"/>
                </a:ext>
              </a:extLst>
            </p:cNvPr>
            <p:cNvSpPr/>
            <p:nvPr/>
          </p:nvSpPr>
          <p:spPr>
            <a:xfrm>
              <a:off x="4654193" y="3226295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412381-A0F3-B04D-9F64-915512EA5459}"/>
                </a:ext>
              </a:extLst>
            </p:cNvPr>
            <p:cNvSpPr/>
            <p:nvPr/>
          </p:nvSpPr>
          <p:spPr>
            <a:xfrm>
              <a:off x="4654193" y="3578984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92BF55-5FD9-2048-B85F-1CDDE3708364}"/>
                </a:ext>
              </a:extLst>
            </p:cNvPr>
            <p:cNvSpPr/>
            <p:nvPr/>
          </p:nvSpPr>
          <p:spPr>
            <a:xfrm>
              <a:off x="4654193" y="3931673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D672D3-FE3A-4B4C-966E-E46D8B67BDF9}"/>
                </a:ext>
              </a:extLst>
            </p:cNvPr>
            <p:cNvSpPr/>
            <p:nvPr/>
          </p:nvSpPr>
          <p:spPr>
            <a:xfrm>
              <a:off x="4654193" y="4284362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F1D5B4-5874-894F-8B78-289F48222294}"/>
                </a:ext>
              </a:extLst>
            </p:cNvPr>
            <p:cNvSpPr/>
            <p:nvPr/>
          </p:nvSpPr>
          <p:spPr>
            <a:xfrm>
              <a:off x="4654193" y="4637051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C8A176-BEFF-434A-A35A-E44ABA4EA7A2}"/>
                </a:ext>
              </a:extLst>
            </p:cNvPr>
            <p:cNvSpPr/>
            <p:nvPr/>
          </p:nvSpPr>
          <p:spPr>
            <a:xfrm>
              <a:off x="4654193" y="4989740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0D83BF-6AFA-BD43-AB7B-FE68BA25963C}"/>
                </a:ext>
              </a:extLst>
            </p:cNvPr>
            <p:cNvSpPr/>
            <p:nvPr/>
          </p:nvSpPr>
          <p:spPr>
            <a:xfrm>
              <a:off x="4654193" y="5342429"/>
              <a:ext cx="357662" cy="357662"/>
            </a:xfrm>
            <a:prstGeom prst="rect">
              <a:avLst/>
            </a:prstGeom>
            <a:solidFill>
              <a:srgbClr val="7667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CF4351-00D9-374A-8029-E9D8EDEC7471}"/>
                </a:ext>
              </a:extLst>
            </p:cNvPr>
            <p:cNvSpPr/>
            <p:nvPr/>
          </p:nvSpPr>
          <p:spPr>
            <a:xfrm>
              <a:off x="4654193" y="5695119"/>
              <a:ext cx="357662" cy="35766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25 Slide 25 Length " descr="25 Slide 25 Length ">
            <a:hlinkClick r:id="" action="ppaction://media"/>
            <a:extLst>
              <a:ext uri="{FF2B5EF4-FFF2-40B4-BE49-F238E27FC236}">
                <a16:creationId xmlns:a16="http://schemas.microsoft.com/office/drawing/2014/main" id="{08CAFBF5-017E-4B40-B670-93E2321F68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7507" y="4456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267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06976"/>
            <a:ext cx="8250147" cy="1308809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you help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Mr. Measure?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CECDE4-855E-0848-81A9-7839A5FACA3B}"/>
              </a:ext>
            </a:extLst>
          </p:cNvPr>
          <p:cNvSpPr/>
          <p:nvPr/>
        </p:nvSpPr>
        <p:spPr>
          <a:xfrm>
            <a:off x="512405" y="3028890"/>
            <a:ext cx="45223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we find out which is longer, is </a:t>
            </a:r>
            <a:br>
              <a:rPr lang="en-US" sz="2000" dirty="0"/>
            </a:br>
            <a:r>
              <a:rPr lang="en-US" sz="2000" dirty="0"/>
              <a:t>it the window or the table?</a:t>
            </a:r>
          </a:p>
        </p:txBody>
      </p:sp>
      <p:pic>
        <p:nvPicPr>
          <p:cNvPr id="3" name="26 Slide 26 Length " descr="26 Slide 26 Length ">
            <a:hlinkClick r:id="" action="ppaction://media"/>
            <a:extLst>
              <a:ext uri="{FF2B5EF4-FFF2-40B4-BE49-F238E27FC236}">
                <a16:creationId xmlns:a16="http://schemas.microsoft.com/office/drawing/2014/main" id="{242BC70B-F831-9A4C-9963-9A99F9D506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65212" y="781050"/>
            <a:ext cx="812800" cy="812800"/>
          </a:xfrm>
          <a:prstGeom prst="rect">
            <a:avLst/>
          </a:prstGeom>
        </p:spPr>
      </p:pic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id="{5736ABD3-5298-6A49-BEC3-7AE33321D4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059" y="1949991"/>
            <a:ext cx="2925227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2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Long or short steps?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19E089-1B96-8349-A80E-DC33464A2CBA}"/>
              </a:ext>
            </a:extLst>
          </p:cNvPr>
          <p:cNvSpPr/>
          <p:nvPr/>
        </p:nvSpPr>
        <p:spPr>
          <a:xfrm>
            <a:off x="970364" y="3028890"/>
            <a:ext cx="63866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many steps does it take you to reach the door?</a:t>
            </a:r>
          </a:p>
        </p:txBody>
      </p:sp>
      <p:pic>
        <p:nvPicPr>
          <p:cNvPr id="3" name="27 Slide 27 Length " descr="27 Slide 27 Length ">
            <a:hlinkClick r:id="" action="ppaction://media"/>
            <a:extLst>
              <a:ext uri="{FF2B5EF4-FFF2-40B4-BE49-F238E27FC236}">
                <a16:creationId xmlns:a16="http://schemas.microsoft.com/office/drawing/2014/main" id="{C9168189-032A-F545-A56C-A3910B40A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39800" y="322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068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BB3534D6-7F1D-5743-BAE6-9F44452F57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251" y="1021157"/>
            <a:ext cx="2179794" cy="5152516"/>
          </a:xfrm>
          <a:prstGeom prst="rect">
            <a:avLst/>
          </a:prstGeom>
        </p:spPr>
      </p:pic>
      <p:pic>
        <p:nvPicPr>
          <p:cNvPr id="5" name="4 Slide 4 Length " descr="4 Slide 4 Length ">
            <a:hlinkClick r:id="" action="ppaction://media"/>
            <a:extLst>
              <a:ext uri="{FF2B5EF4-FFF2-40B4-BE49-F238E27FC236}">
                <a16:creationId xmlns:a16="http://schemas.microsoft.com/office/drawing/2014/main" id="{D8525D66-111B-EF4F-9B85-0B6889498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104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77357C5-BAA4-A649-9D48-179FDDCF20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2" name="3 Slide 3 Length" descr="3 Slide 3 Length">
            <a:hlinkClick r:id="" action="ppaction://media"/>
            <a:extLst>
              <a:ext uri="{FF2B5EF4-FFF2-40B4-BE49-F238E27FC236}">
                <a16:creationId xmlns:a16="http://schemas.microsoft.com/office/drawing/2014/main" id="{5A952E1B-666F-3448-9087-1D778D23F9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790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0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is longer?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4" name="Picture 3" descr="A picture containing sitting, computer, table, computer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72174B92-E1FE-464D-AF7D-D5201874A6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03" y="3187863"/>
            <a:ext cx="3525408" cy="1688504"/>
          </a:xfrm>
          <a:prstGeom prst="rect">
            <a:avLst/>
          </a:prstGeom>
        </p:spPr>
      </p:pic>
      <p:pic>
        <p:nvPicPr>
          <p:cNvPr id="7" name="Picture 6" descr="A picture containing object, sitting, table, zebra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49649868-0BDC-8941-AAF0-20D31983D6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361" y="2119465"/>
            <a:ext cx="3423136" cy="3199307"/>
          </a:xfrm>
          <a:prstGeom prst="rect">
            <a:avLst/>
          </a:prstGeom>
        </p:spPr>
      </p:pic>
      <p:pic>
        <p:nvPicPr>
          <p:cNvPr id="3" name="5 Slide 5 Length" descr="5 Slide 5 Length">
            <a:hlinkClick r:id="" action="ppaction://media"/>
            <a:extLst>
              <a:ext uri="{FF2B5EF4-FFF2-40B4-BE49-F238E27FC236}">
                <a16:creationId xmlns:a16="http://schemas.microsoft.com/office/drawing/2014/main" id="{6A3768BA-0822-CE4F-B7BD-A7BEE97C1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52500" y="1914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4037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itting, front, food, table&#10;&#10;Description automatically generated">
            <a:extLst>
              <a:ext uri="{FF2B5EF4-FFF2-40B4-BE49-F238E27FC236}">
                <a16:creationId xmlns:a16="http://schemas.microsoft.com/office/drawing/2014/main" id="{7AD56561-2779-5848-ABC2-1553A9FFCF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820" y="1062268"/>
            <a:ext cx="1794657" cy="5152516"/>
          </a:xfrm>
          <a:prstGeom prst="rect">
            <a:avLst/>
          </a:prstGeom>
        </p:spPr>
      </p:pic>
      <p:pic>
        <p:nvPicPr>
          <p:cNvPr id="3" name="7 Slide 7 Length " descr="7 Slide 7 Length ">
            <a:hlinkClick r:id="" action="ppaction://media"/>
            <a:extLst>
              <a:ext uri="{FF2B5EF4-FFF2-40B4-BE49-F238E27FC236}">
                <a16:creationId xmlns:a16="http://schemas.microsoft.com/office/drawing/2014/main" id="{EFAD9814-19F3-5446-8488-0BFCDDEA2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409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797978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CDE3830-2A13-FA49-B1C8-F45DD72BED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321" y="852742"/>
            <a:ext cx="1962375" cy="5152516"/>
          </a:xfrm>
          <a:prstGeom prst="rect">
            <a:avLst/>
          </a:prstGeom>
        </p:spPr>
      </p:pic>
      <p:pic>
        <p:nvPicPr>
          <p:cNvPr id="2" name="6 Slide 6 Length" descr="6 Slide 6 Length">
            <a:hlinkClick r:id="" action="ppaction://media"/>
            <a:extLst>
              <a:ext uri="{FF2B5EF4-FFF2-40B4-BE49-F238E27FC236}">
                <a16:creationId xmlns:a16="http://schemas.microsoft.com/office/drawing/2014/main" id="{DBEA1424-5868-9249-906E-5B2016BE1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7900" y="4463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342-B774-A64D-A8EA-D83D8281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427525"/>
            <a:ext cx="8250147" cy="994306"/>
          </a:xfrm>
          <a:prstGeom prst="roundRect">
            <a:avLst>
              <a:gd name="adj" fmla="val 14808"/>
            </a:avLst>
          </a:prstGeom>
          <a:solidFill>
            <a:srgbClr val="7667A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is taller?</a:t>
            </a:r>
          </a:p>
        </p:txBody>
      </p:sp>
      <p:pic>
        <p:nvPicPr>
          <p:cNvPr id="5" name="Trigger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28881E-C716-0A47-BFA4-3EC57410E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1093" y="-126770"/>
            <a:ext cx="3204694" cy="2262137"/>
          </a:xfrm>
          <a:prstGeom prst="rect">
            <a:avLst/>
          </a:prstGeom>
        </p:spPr>
      </p:pic>
      <p:pic>
        <p:nvPicPr>
          <p:cNvPr id="7" name="Picture 6" descr="A picture containing building, window,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78ACD27C-42F4-8F43-8906-F1D50D3A3C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313" y="3429000"/>
            <a:ext cx="3877949" cy="2567977"/>
          </a:xfrm>
          <a:prstGeom prst="rect">
            <a:avLst/>
          </a:prstGeom>
        </p:spPr>
      </p:pic>
      <p:pic>
        <p:nvPicPr>
          <p:cNvPr id="3" name="8 Slide 8 Length" descr="8 Slide 8 Length">
            <a:hlinkClick r:id="" action="ppaction://media"/>
            <a:extLst>
              <a:ext uri="{FF2B5EF4-FFF2-40B4-BE49-F238E27FC236}">
                <a16:creationId xmlns:a16="http://schemas.microsoft.com/office/drawing/2014/main" id="{07554276-A4AD-864C-87B9-417B44848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37493" y="21125"/>
            <a:ext cx="812800" cy="812800"/>
          </a:xfrm>
          <a:prstGeom prst="rect">
            <a:avLst/>
          </a:prstGeom>
        </p:spPr>
      </p:pic>
      <p:pic>
        <p:nvPicPr>
          <p:cNvPr id="8" name="Picture 7" descr="A picture containing window, building, hanging, clock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9AE274AF-1F50-664D-B5B9-ADD6DF5E5E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62" y="2477740"/>
            <a:ext cx="1930155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75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80C9C3-1219-0D44-9F3F-3FBBF23C3737}"/>
              </a:ext>
            </a:extLst>
          </p:cNvPr>
          <p:cNvSpPr txBox="1"/>
          <p:nvPr/>
        </p:nvSpPr>
        <p:spPr>
          <a:xfrm>
            <a:off x="1125014" y="2228671"/>
            <a:ext cx="456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Try again!</a:t>
            </a:r>
          </a:p>
        </p:txBody>
      </p:sp>
      <p:sp>
        <p:nvSpPr>
          <p:cNvPr id="2" name="Right Arrow 1">
            <a:hlinkClick r:id="rId4" action="ppaction://hlinksldjump"/>
            <a:extLst>
              <a:ext uri="{FF2B5EF4-FFF2-40B4-BE49-F238E27FC236}">
                <a16:creationId xmlns:a16="http://schemas.microsoft.com/office/drawing/2014/main" id="{817F1CB5-D5CC-2F4C-950C-FFA946772D62}"/>
              </a:ext>
            </a:extLst>
          </p:cNvPr>
          <p:cNvSpPr/>
          <p:nvPr/>
        </p:nvSpPr>
        <p:spPr>
          <a:xfrm rot="10800000">
            <a:off x="857885" y="3638526"/>
            <a:ext cx="4561723" cy="860053"/>
          </a:xfrm>
          <a:prstGeom prst="rightArrow">
            <a:avLst>
              <a:gd name="adj1" fmla="val 47610"/>
              <a:gd name="adj2" fmla="val 50000"/>
            </a:avLst>
          </a:prstGeom>
          <a:solidFill>
            <a:srgbClr val="BC01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0FDF2D8E-DF24-6A42-8F55-17926B6CAF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251" y="1021157"/>
            <a:ext cx="2179794" cy="5152516"/>
          </a:xfrm>
          <a:prstGeom prst="rect">
            <a:avLst/>
          </a:prstGeom>
        </p:spPr>
      </p:pic>
      <p:pic>
        <p:nvPicPr>
          <p:cNvPr id="3" name="10 Slide 10 Length " descr="10 Slide 10 Length ">
            <a:hlinkClick r:id="" action="ppaction://media"/>
            <a:extLst>
              <a:ext uri="{FF2B5EF4-FFF2-40B4-BE49-F238E27FC236}">
                <a16:creationId xmlns:a16="http://schemas.microsoft.com/office/drawing/2014/main" id="{13615C61-DBB0-724E-915E-FF27EEBAB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52500" y="2083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9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205</Words>
  <Application>Microsoft Office PowerPoint</Application>
  <PresentationFormat>On-screen Show (4:3)</PresentationFormat>
  <Paragraphs>38</Paragraphs>
  <Slides>28</Slides>
  <Notes>0</Notes>
  <HiddenSlides>10</HiddenSlides>
  <MMClips>26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Twinkl</vt:lpstr>
      <vt:lpstr>Arial</vt:lpstr>
      <vt:lpstr>Office Theme</vt:lpstr>
      <vt:lpstr>PowerPoint Presentation</vt:lpstr>
      <vt:lpstr>Which is shorter?</vt:lpstr>
      <vt:lpstr>PowerPoint Presentation</vt:lpstr>
      <vt:lpstr>PowerPoint Presentation</vt:lpstr>
      <vt:lpstr>Which is longer?</vt:lpstr>
      <vt:lpstr>PowerPoint Presentation</vt:lpstr>
      <vt:lpstr>PowerPoint Presentation</vt:lpstr>
      <vt:lpstr>Which is taller?</vt:lpstr>
      <vt:lpstr>PowerPoint Presentation</vt:lpstr>
      <vt:lpstr>PowerPoint Presentation</vt:lpstr>
      <vt:lpstr>    Which is the longest?</vt:lpstr>
      <vt:lpstr>PowerPoint Presentation</vt:lpstr>
      <vt:lpstr>PowerPoint Presentation</vt:lpstr>
      <vt:lpstr>  Who is the shortest?</vt:lpstr>
      <vt:lpstr>PowerPoint Presentation</vt:lpstr>
      <vt:lpstr>PowerPoint Presentation</vt:lpstr>
      <vt:lpstr>        Measure and compare             the length of the objects</vt:lpstr>
      <vt:lpstr>  Playdough Creations</vt:lpstr>
      <vt:lpstr>Measurement  Challenges</vt:lpstr>
      <vt:lpstr>Measurement  Challenges</vt:lpstr>
      <vt:lpstr>Cube Challenges</vt:lpstr>
      <vt:lpstr>Cube Challenges</vt:lpstr>
      <vt:lpstr>Measuring Length  and Height</vt:lpstr>
      <vt:lpstr>Measuring Length  and Height</vt:lpstr>
      <vt:lpstr>Measuring Length  and Height</vt:lpstr>
      <vt:lpstr>Can you help Mr. Measure?</vt:lpstr>
      <vt:lpstr> Long or short steps?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twiknl</dc:creator>
  <cp:lastModifiedBy>Dell</cp:lastModifiedBy>
  <cp:revision>9</cp:revision>
  <dcterms:created xsi:type="dcterms:W3CDTF">2020-09-29T15:40:49Z</dcterms:created>
  <dcterms:modified xsi:type="dcterms:W3CDTF">2023-11-01T13:11:28Z</dcterms:modified>
</cp:coreProperties>
</file>