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5371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478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153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4658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171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8675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88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612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6023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7728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397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EA02A-5730-4ABD-9F5D-C17B6E601397}" type="datetimeFigureOut">
              <a:rPr lang="ar-EG" smtClean="0"/>
              <a:t>11/04/1445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5997-DD97-46B4-BC21-69B43944145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908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6982" t="6283" r="9632" b="45331"/>
          <a:stretch/>
        </p:blipFill>
        <p:spPr>
          <a:xfrm>
            <a:off x="123" y="0"/>
            <a:ext cx="9136257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43145" y="4102974"/>
            <a:ext cx="777766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00" b="1" dirty="0">
                <a:solidFill>
                  <a:srgbClr val="FF0000"/>
                </a:solidFill>
                <a:cs typeface="+mj-cs"/>
              </a:rPr>
              <a:t>فؤاد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9641" y="4102973"/>
            <a:ext cx="786863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b="1" dirty="0">
                <a:solidFill>
                  <a:srgbClr val="FF0000"/>
                </a:solidFill>
                <a:cs typeface="+mj-cs"/>
              </a:rPr>
              <a:t>الهجرة</a:t>
            </a:r>
            <a:r>
              <a:rPr lang="ar-EG" sz="1676" b="1" dirty="0">
                <a:solidFill>
                  <a:srgbClr val="FF0000"/>
                </a:solidFill>
                <a:cs typeface="+mj-cs"/>
              </a:rPr>
              <a:t>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377" y="4102973"/>
            <a:ext cx="1002795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اختراع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3669" y="4528642"/>
            <a:ext cx="1497070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b="1" dirty="0">
                <a:solidFill>
                  <a:srgbClr val="FF0000"/>
                </a:solidFill>
                <a:cs typeface="+mj-cs"/>
              </a:rPr>
              <a:t>الانتماء </a:t>
            </a:r>
            <a:r>
              <a:rPr lang="ar-EG" b="1" dirty="0">
                <a:solidFill>
                  <a:srgbClr val="FF0000"/>
                </a:solidFill>
                <a:cs typeface="+mj-cs"/>
              </a:rPr>
              <a:t>للوطن</a:t>
            </a:r>
            <a:endParaRPr lang="en-US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9186" y="4528642"/>
            <a:ext cx="1426216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طبيبة مصرية .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4906" y="4918839"/>
            <a:ext cx="2600992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نعم؛ وذلك يدل على حبها لوطنها .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9506" y="5309036"/>
            <a:ext cx="1954163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المروءة والسماحة .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9409" y="5657848"/>
            <a:ext cx="1945993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إن لبلادها عطرًا خاصًا .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4322" y="6503275"/>
            <a:ext cx="3808112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في مجال التعليم ، اهديها لوالدي ؛ لفضلهما عليّ.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201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6982" t="54936" r="9632" b="4564"/>
          <a:stretch/>
        </p:blipFill>
        <p:spPr>
          <a:xfrm>
            <a:off x="124" y="0"/>
            <a:ext cx="9143754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26484" y="1451742"/>
            <a:ext cx="1002795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خصبة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24809" y="2510002"/>
            <a:ext cx="828756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الأمان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80948" y="3677308"/>
            <a:ext cx="828756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مسافرًا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7647" y="4777280"/>
            <a:ext cx="911632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متواضعًا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0468" y="1934392"/>
            <a:ext cx="1002795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جزر بحرية 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2672" y="2998182"/>
            <a:ext cx="1002795" cy="283779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واحة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4069" y="3848994"/>
            <a:ext cx="1002795" cy="34337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يقرأ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7993" y="5267654"/>
            <a:ext cx="1002795" cy="34337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1676" b="1" dirty="0">
                <a:solidFill>
                  <a:srgbClr val="FF0000"/>
                </a:solidFill>
                <a:cs typeface="+mj-cs"/>
              </a:rPr>
              <a:t>بالسكينة</a:t>
            </a:r>
            <a:endParaRPr lang="en-US" sz="1676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76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43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</cp:revision>
  <dcterms:created xsi:type="dcterms:W3CDTF">2023-10-25T06:37:00Z</dcterms:created>
  <dcterms:modified xsi:type="dcterms:W3CDTF">2023-10-25T06:45:27Z</dcterms:modified>
</cp:coreProperties>
</file>