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رد الجميل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قصة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b="47116"/>
          <a:stretch/>
        </p:blipFill>
        <p:spPr>
          <a:xfrm>
            <a:off x="164" y="763"/>
            <a:ext cx="12191672" cy="685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18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52400"/>
          <a:stretch/>
        </p:blipFill>
        <p:spPr>
          <a:xfrm>
            <a:off x="14579" y="-5340"/>
            <a:ext cx="121024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82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1965" r="6253" b="48840"/>
          <a:stretch/>
        </p:blipFill>
        <p:spPr>
          <a:xfrm>
            <a:off x="164" y="6708"/>
            <a:ext cx="12191672" cy="685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8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52115" b="2079"/>
          <a:stretch/>
        </p:blipFill>
        <p:spPr>
          <a:xfrm>
            <a:off x="164" y="9917"/>
            <a:ext cx="12184727" cy="684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6317" r="6062" b="4529"/>
          <a:stretch/>
        </p:blipFill>
        <p:spPr>
          <a:xfrm>
            <a:off x="136635" y="0"/>
            <a:ext cx="12055201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40621" y="1437462"/>
            <a:ext cx="7115155" cy="1187497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الخطر الذي تتعرض  له هذه القرية هو هجوم قطيع من الكلاب المفترسة عليها وقد تغلبت القرية على هذه المشكلة بسماعدة الدولة وتم القبض على هذه الكلاب وتخليص القرية منها .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1641" y="3873040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ممتلئة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62844" y="4280338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تردد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62844" y="4598320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شوقٍ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62844" y="4920099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جرى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47289" y="5249473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ينتهي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28357" y="5562178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عبقريته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31735" y="5874883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مجهولًا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136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2099" t="7411" r="8541" b="41018"/>
          <a:stretch/>
        </p:blipFill>
        <p:spPr>
          <a:xfrm>
            <a:off x="165" y="3814"/>
            <a:ext cx="12274600" cy="678324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" y="449317"/>
            <a:ext cx="7115155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كان يشعر بالحيرة والقلق؛ بسبب المرض الغامض الذي أصاب أهل القرية .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21724" y="944341"/>
            <a:ext cx="4417952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ليرد الجميل لقريته ويسهم في إنقاذ أهلها .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0938" y="1511871"/>
            <a:ext cx="5345721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 تصرف صحيح ، التعاون أدى إلى تعافي كل المرضى .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05504" y="2530365"/>
            <a:ext cx="7826671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التوعية بأهمية النظافة المستمرة وتناول الأطعمة الصحية وممارسة الرياضة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02717" y="3395434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غامض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50069" y="3356061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قلق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77159" y="3395434"/>
            <a:ext cx="1279723" cy="312705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يفرغ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96485" y="5739496"/>
            <a:ext cx="4859747" cy="81107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غبت في الدراسة أسبوع ؛  بسبب مرضي ، فأحضر لي صديقة كل الدروس والواجبات .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29862" y="5723399"/>
            <a:ext cx="4016320" cy="73734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أساعده أيضًا إذا مرض وأشرح له ما فاته.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843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/>
          <p:nvPr/>
        </p:nvPicPr>
        <p:blipFill rotWithShape="1">
          <a:blip r:embed="rId2" cstate="print"/>
          <a:srcRect l="5320" t="58983" r="5320" b="2719"/>
          <a:stretch/>
        </p:blipFill>
        <p:spPr>
          <a:xfrm>
            <a:off x="165" y="0"/>
            <a:ext cx="12191672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879724" y="3570890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يـ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05983" y="3575620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فـ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32241" y="3547242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ـر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36524" y="3547242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غ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89981" y="2388476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د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75102" y="3050628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ا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40564" y="1820917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ن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36524" y="2388476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بـ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36524" y="2956035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و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36579" y="1820917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ل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66878" y="1820917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ـهـ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2014" y="1820917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ـف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03394" y="1820917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ـة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40620" y="2956035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غـ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65756" y="2956035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ـا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71729" y="2956035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مـ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97987" y="3008061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ـض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88207" y="3585079"/>
            <a:ext cx="656456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حـ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31160" y="3518864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يـ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69796" y="3566160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ـر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77135" y="3585079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ة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90635" y="1300655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م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71716" y="2345909"/>
            <a:ext cx="873742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83" b="1" dirty="0">
                <a:solidFill>
                  <a:srgbClr val="FF0000"/>
                </a:solidFill>
                <a:cs typeface="+mj-cs"/>
              </a:rPr>
              <a:t>ع</a:t>
            </a:r>
            <a:endParaRPr lang="en-US" sz="2483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37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137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20</cp:revision>
  <dcterms:created xsi:type="dcterms:W3CDTF">2023-09-27T06:33:31Z</dcterms:created>
  <dcterms:modified xsi:type="dcterms:W3CDTF">2023-10-18T09:28:45Z</dcterms:modified>
</cp:coreProperties>
</file>