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74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inkl" panose="02000000000000000000" pitchFamily="2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B0E3"/>
    <a:srgbClr val="80B943"/>
    <a:srgbClr val="A370A4"/>
    <a:srgbClr val="FADE2A"/>
    <a:srgbClr val="EA5B6A"/>
    <a:srgbClr val="F58529"/>
    <a:srgbClr val="39AC8C"/>
    <a:srgbClr val="B52D38"/>
    <a:srgbClr val="622D79"/>
    <a:srgbClr val="607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2" autoAdjust="0"/>
    <p:restoredTop sz="94660"/>
  </p:normalViewPr>
  <p:slideViewPr>
    <p:cSldViewPr snapToGrid="0" showGuides="1">
      <p:cViewPr>
        <p:scale>
          <a:sx n="88" d="100"/>
          <a:sy n="88" d="100"/>
        </p:scale>
        <p:origin x="600" y="130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5573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436057D-F662-4D5F-B75B-37EEE81EFCBB}"/>
              </a:ext>
            </a:extLst>
          </p:cNvPr>
          <p:cNvSpPr/>
          <p:nvPr/>
        </p:nvSpPr>
        <p:spPr>
          <a:xfrm>
            <a:off x="-123825" y="504825"/>
            <a:ext cx="9429750" cy="1428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574B5D-0CB7-4908-A9E9-81DFDA7E4DC0}"/>
              </a:ext>
            </a:extLst>
          </p:cNvPr>
          <p:cNvSpPr/>
          <p:nvPr/>
        </p:nvSpPr>
        <p:spPr>
          <a:xfrm>
            <a:off x="781050" y="314325"/>
            <a:ext cx="1362075" cy="514350"/>
          </a:xfrm>
          <a:prstGeom prst="rect">
            <a:avLst/>
          </a:prstGeom>
          <a:solidFill>
            <a:srgbClr val="80B94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9F02F9B9-57E4-40E7-A27A-A33D108A2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50" y="328179"/>
            <a:ext cx="13620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bg1"/>
                </a:solidFill>
              </a:rPr>
              <a:t>nine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A3E9BC0-8732-4360-8801-2F71B8CBD834}"/>
              </a:ext>
            </a:extLst>
          </p:cNvPr>
          <p:cNvSpPr/>
          <p:nvPr/>
        </p:nvSpPr>
        <p:spPr>
          <a:xfrm>
            <a:off x="-1610591" y="5247409"/>
            <a:ext cx="3221182" cy="3221182"/>
          </a:xfrm>
          <a:prstGeom prst="ellipse">
            <a:avLst/>
          </a:prstGeom>
          <a:solidFill>
            <a:srgbClr val="80B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AD0EA93-9FB7-4873-920B-1AB459AE39F4}"/>
              </a:ext>
            </a:extLst>
          </p:cNvPr>
          <p:cNvSpPr/>
          <p:nvPr/>
        </p:nvSpPr>
        <p:spPr>
          <a:xfrm>
            <a:off x="7367154" y="-1610591"/>
            <a:ext cx="3221182" cy="3221182"/>
          </a:xfrm>
          <a:prstGeom prst="ellipse">
            <a:avLst/>
          </a:prstGeom>
          <a:solidFill>
            <a:srgbClr val="80B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0D66A872-D34E-42FA-B333-F8D6CB2B9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3825" y="5462154"/>
            <a:ext cx="13620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6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B965586B-CFD8-416B-B43B-AB86CAB4C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3880" y="-54002"/>
            <a:ext cx="13620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600" dirty="0">
                <a:solidFill>
                  <a:schemeClr val="bg1"/>
                </a:solidFill>
              </a:rPr>
              <a:t>9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AFF180-F048-481B-BD36-3C924683E7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1050" y="1961677"/>
            <a:ext cx="7549219" cy="254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65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436057D-F662-4D5F-B75B-37EEE81EFCBB}"/>
              </a:ext>
            </a:extLst>
          </p:cNvPr>
          <p:cNvSpPr/>
          <p:nvPr/>
        </p:nvSpPr>
        <p:spPr>
          <a:xfrm>
            <a:off x="-123825" y="504825"/>
            <a:ext cx="9429750" cy="1428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574B5D-0CB7-4908-A9E9-81DFDA7E4DC0}"/>
              </a:ext>
            </a:extLst>
          </p:cNvPr>
          <p:cNvSpPr/>
          <p:nvPr/>
        </p:nvSpPr>
        <p:spPr>
          <a:xfrm>
            <a:off x="781050" y="314325"/>
            <a:ext cx="1362075" cy="514350"/>
          </a:xfrm>
          <a:prstGeom prst="rect">
            <a:avLst/>
          </a:prstGeom>
          <a:solidFill>
            <a:srgbClr val="4DB0E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9F02F9B9-57E4-40E7-A27A-A33D108A2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50" y="328179"/>
            <a:ext cx="13620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bg1"/>
                </a:solidFill>
              </a:rPr>
              <a:t>ten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A3E9BC0-8732-4360-8801-2F71B8CBD834}"/>
              </a:ext>
            </a:extLst>
          </p:cNvPr>
          <p:cNvSpPr/>
          <p:nvPr/>
        </p:nvSpPr>
        <p:spPr>
          <a:xfrm>
            <a:off x="-1610591" y="5247409"/>
            <a:ext cx="3221182" cy="3221182"/>
          </a:xfrm>
          <a:prstGeom prst="ellipse">
            <a:avLst/>
          </a:prstGeom>
          <a:solidFill>
            <a:srgbClr val="4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AD0EA93-9FB7-4873-920B-1AB459AE39F4}"/>
              </a:ext>
            </a:extLst>
          </p:cNvPr>
          <p:cNvSpPr/>
          <p:nvPr/>
        </p:nvSpPr>
        <p:spPr>
          <a:xfrm>
            <a:off x="7367154" y="-1610591"/>
            <a:ext cx="3221182" cy="3221182"/>
          </a:xfrm>
          <a:prstGeom prst="ellipse">
            <a:avLst/>
          </a:prstGeom>
          <a:solidFill>
            <a:srgbClr val="4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0D66A872-D34E-42FA-B333-F8D6CB2B9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3825" y="5601498"/>
            <a:ext cx="13620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B965586B-CFD8-416B-B43B-AB86CAB4C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8081" y="50506"/>
            <a:ext cx="13620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0" dirty="0">
                <a:solidFill>
                  <a:schemeClr val="bg1"/>
                </a:solidFill>
              </a:rPr>
              <a:t>10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FA42C0-468B-4EDE-8362-57574300C8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1050" y="1961331"/>
            <a:ext cx="7549219" cy="254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632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436057D-F662-4D5F-B75B-37EEE81EFCBB}"/>
              </a:ext>
            </a:extLst>
          </p:cNvPr>
          <p:cNvSpPr/>
          <p:nvPr/>
        </p:nvSpPr>
        <p:spPr>
          <a:xfrm>
            <a:off x="-123825" y="504825"/>
            <a:ext cx="9429750" cy="1428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574B5D-0CB7-4908-A9E9-81DFDA7E4DC0}"/>
              </a:ext>
            </a:extLst>
          </p:cNvPr>
          <p:cNvSpPr/>
          <p:nvPr/>
        </p:nvSpPr>
        <p:spPr>
          <a:xfrm>
            <a:off x="781050" y="314325"/>
            <a:ext cx="1362075" cy="514350"/>
          </a:xfrm>
          <a:prstGeom prst="rect">
            <a:avLst/>
          </a:prstGeom>
          <a:solidFill>
            <a:srgbClr val="622D7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9F02F9B9-57E4-40E7-A27A-A33D108A2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50" y="328179"/>
            <a:ext cx="13620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bg1"/>
                </a:solidFill>
              </a:rPr>
              <a:t>one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5E7D73-A53C-421F-A0AD-3EDE5C9AA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1961330"/>
            <a:ext cx="7549219" cy="254315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BA3E9BC0-8732-4360-8801-2F71B8CBD834}"/>
              </a:ext>
            </a:extLst>
          </p:cNvPr>
          <p:cNvSpPr/>
          <p:nvPr/>
        </p:nvSpPr>
        <p:spPr>
          <a:xfrm>
            <a:off x="-1610591" y="5247409"/>
            <a:ext cx="3221182" cy="3221182"/>
          </a:xfrm>
          <a:prstGeom prst="ellipse">
            <a:avLst/>
          </a:prstGeom>
          <a:solidFill>
            <a:srgbClr val="622D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AD0EA93-9FB7-4873-920B-1AB459AE39F4}"/>
              </a:ext>
            </a:extLst>
          </p:cNvPr>
          <p:cNvSpPr/>
          <p:nvPr/>
        </p:nvSpPr>
        <p:spPr>
          <a:xfrm>
            <a:off x="7367154" y="-1610591"/>
            <a:ext cx="3221182" cy="3221182"/>
          </a:xfrm>
          <a:prstGeom prst="ellipse">
            <a:avLst/>
          </a:prstGeom>
          <a:solidFill>
            <a:srgbClr val="622D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0D66A872-D34E-42FA-B333-F8D6CB2B9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3825" y="5462154"/>
            <a:ext cx="13620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6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B965586B-CFD8-416B-B43B-AB86CAB4C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3880" y="-54002"/>
            <a:ext cx="13620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600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436057D-F662-4D5F-B75B-37EEE81EFCBB}"/>
              </a:ext>
            </a:extLst>
          </p:cNvPr>
          <p:cNvSpPr/>
          <p:nvPr/>
        </p:nvSpPr>
        <p:spPr>
          <a:xfrm>
            <a:off x="-123825" y="504825"/>
            <a:ext cx="9429750" cy="1428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574B5D-0CB7-4908-A9E9-81DFDA7E4DC0}"/>
              </a:ext>
            </a:extLst>
          </p:cNvPr>
          <p:cNvSpPr/>
          <p:nvPr/>
        </p:nvSpPr>
        <p:spPr>
          <a:xfrm>
            <a:off x="781050" y="314325"/>
            <a:ext cx="1362075" cy="514350"/>
          </a:xfrm>
          <a:prstGeom prst="rect">
            <a:avLst/>
          </a:prstGeom>
          <a:solidFill>
            <a:srgbClr val="60778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9F02F9B9-57E4-40E7-A27A-A33D108A2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50" y="328179"/>
            <a:ext cx="13620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bg1"/>
                </a:solidFill>
              </a:rPr>
              <a:t>two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A3E9BC0-8732-4360-8801-2F71B8CBD834}"/>
              </a:ext>
            </a:extLst>
          </p:cNvPr>
          <p:cNvSpPr/>
          <p:nvPr/>
        </p:nvSpPr>
        <p:spPr>
          <a:xfrm>
            <a:off x="-1610591" y="5247409"/>
            <a:ext cx="3221182" cy="3221182"/>
          </a:xfrm>
          <a:prstGeom prst="ellipse">
            <a:avLst/>
          </a:prstGeom>
          <a:solidFill>
            <a:srgbClr val="6077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AD0EA93-9FB7-4873-920B-1AB459AE39F4}"/>
              </a:ext>
            </a:extLst>
          </p:cNvPr>
          <p:cNvSpPr/>
          <p:nvPr/>
        </p:nvSpPr>
        <p:spPr>
          <a:xfrm>
            <a:off x="7367154" y="-1610591"/>
            <a:ext cx="3221182" cy="3221182"/>
          </a:xfrm>
          <a:prstGeom prst="ellipse">
            <a:avLst/>
          </a:prstGeom>
          <a:solidFill>
            <a:srgbClr val="6077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0D66A872-D34E-42FA-B333-F8D6CB2B9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3825" y="5462154"/>
            <a:ext cx="13620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6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B965586B-CFD8-416B-B43B-AB86CAB4C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3880" y="-54002"/>
            <a:ext cx="13620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600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0E32F9-175D-4BD9-8628-692C0481A4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1050" y="1961331"/>
            <a:ext cx="7549219" cy="254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78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436057D-F662-4D5F-B75B-37EEE81EFCBB}"/>
              </a:ext>
            </a:extLst>
          </p:cNvPr>
          <p:cNvSpPr/>
          <p:nvPr/>
        </p:nvSpPr>
        <p:spPr>
          <a:xfrm>
            <a:off x="-123825" y="504825"/>
            <a:ext cx="9429750" cy="1428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574B5D-0CB7-4908-A9E9-81DFDA7E4DC0}"/>
              </a:ext>
            </a:extLst>
          </p:cNvPr>
          <p:cNvSpPr/>
          <p:nvPr/>
        </p:nvSpPr>
        <p:spPr>
          <a:xfrm>
            <a:off x="781050" y="314325"/>
            <a:ext cx="1362075" cy="514350"/>
          </a:xfrm>
          <a:prstGeom prst="rect">
            <a:avLst/>
          </a:prstGeom>
          <a:solidFill>
            <a:srgbClr val="B52D3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9F02F9B9-57E4-40E7-A27A-A33D108A2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50" y="328179"/>
            <a:ext cx="13620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bg1"/>
                </a:solidFill>
              </a:rPr>
              <a:t>three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A3E9BC0-8732-4360-8801-2F71B8CBD834}"/>
              </a:ext>
            </a:extLst>
          </p:cNvPr>
          <p:cNvSpPr/>
          <p:nvPr/>
        </p:nvSpPr>
        <p:spPr>
          <a:xfrm>
            <a:off x="-1610591" y="5247409"/>
            <a:ext cx="3221182" cy="3221182"/>
          </a:xfrm>
          <a:prstGeom prst="ellipse">
            <a:avLst/>
          </a:prstGeom>
          <a:solidFill>
            <a:srgbClr val="B52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AD0EA93-9FB7-4873-920B-1AB459AE39F4}"/>
              </a:ext>
            </a:extLst>
          </p:cNvPr>
          <p:cNvSpPr/>
          <p:nvPr/>
        </p:nvSpPr>
        <p:spPr>
          <a:xfrm>
            <a:off x="7367154" y="-1610591"/>
            <a:ext cx="3221182" cy="3221182"/>
          </a:xfrm>
          <a:prstGeom prst="ellipse">
            <a:avLst/>
          </a:prstGeom>
          <a:solidFill>
            <a:srgbClr val="B52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0D66A872-D34E-42FA-B333-F8D6CB2B9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3825" y="5462154"/>
            <a:ext cx="13620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6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B965586B-CFD8-416B-B43B-AB86CAB4C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3880" y="-54002"/>
            <a:ext cx="13620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600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8A96EA-E377-40A1-A5D0-1CBA1908DB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1050" y="1961331"/>
            <a:ext cx="7549219" cy="254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917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436057D-F662-4D5F-B75B-37EEE81EFCBB}"/>
              </a:ext>
            </a:extLst>
          </p:cNvPr>
          <p:cNvSpPr/>
          <p:nvPr/>
        </p:nvSpPr>
        <p:spPr>
          <a:xfrm>
            <a:off x="-123825" y="504825"/>
            <a:ext cx="9429750" cy="1428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574B5D-0CB7-4908-A9E9-81DFDA7E4DC0}"/>
              </a:ext>
            </a:extLst>
          </p:cNvPr>
          <p:cNvSpPr/>
          <p:nvPr/>
        </p:nvSpPr>
        <p:spPr>
          <a:xfrm>
            <a:off x="781050" y="314325"/>
            <a:ext cx="1362075" cy="514350"/>
          </a:xfrm>
          <a:prstGeom prst="rect">
            <a:avLst/>
          </a:prstGeom>
          <a:solidFill>
            <a:srgbClr val="39AC8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9F02F9B9-57E4-40E7-A27A-A33D108A2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50" y="328179"/>
            <a:ext cx="13620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bg1"/>
                </a:solidFill>
              </a:rPr>
              <a:t>four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A3E9BC0-8732-4360-8801-2F71B8CBD834}"/>
              </a:ext>
            </a:extLst>
          </p:cNvPr>
          <p:cNvSpPr/>
          <p:nvPr/>
        </p:nvSpPr>
        <p:spPr>
          <a:xfrm>
            <a:off x="-1610591" y="5247409"/>
            <a:ext cx="3221182" cy="3221182"/>
          </a:xfrm>
          <a:prstGeom prst="ellipse">
            <a:avLst/>
          </a:prstGeom>
          <a:solidFill>
            <a:srgbClr val="39A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AD0EA93-9FB7-4873-920B-1AB459AE39F4}"/>
              </a:ext>
            </a:extLst>
          </p:cNvPr>
          <p:cNvSpPr/>
          <p:nvPr/>
        </p:nvSpPr>
        <p:spPr>
          <a:xfrm>
            <a:off x="7367154" y="-1610591"/>
            <a:ext cx="3221182" cy="3221182"/>
          </a:xfrm>
          <a:prstGeom prst="ellipse">
            <a:avLst/>
          </a:prstGeom>
          <a:solidFill>
            <a:srgbClr val="39A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0D66A872-D34E-42FA-B333-F8D6CB2B9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3825" y="5462154"/>
            <a:ext cx="13620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6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B965586B-CFD8-416B-B43B-AB86CAB4C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3880" y="-54002"/>
            <a:ext cx="13620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600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E7CD17-5A54-4C60-A448-97949F8242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1050" y="1961677"/>
            <a:ext cx="7549219" cy="254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80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436057D-F662-4D5F-B75B-37EEE81EFCBB}"/>
              </a:ext>
            </a:extLst>
          </p:cNvPr>
          <p:cNvSpPr/>
          <p:nvPr/>
        </p:nvSpPr>
        <p:spPr>
          <a:xfrm>
            <a:off x="-123825" y="504825"/>
            <a:ext cx="9429750" cy="1428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574B5D-0CB7-4908-A9E9-81DFDA7E4DC0}"/>
              </a:ext>
            </a:extLst>
          </p:cNvPr>
          <p:cNvSpPr/>
          <p:nvPr/>
        </p:nvSpPr>
        <p:spPr>
          <a:xfrm>
            <a:off x="781050" y="314325"/>
            <a:ext cx="1362075" cy="514350"/>
          </a:xfrm>
          <a:prstGeom prst="rect">
            <a:avLst/>
          </a:prstGeom>
          <a:solidFill>
            <a:srgbClr val="F5852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9F02F9B9-57E4-40E7-A27A-A33D108A2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50" y="328179"/>
            <a:ext cx="13620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bg1"/>
                </a:solidFill>
              </a:rPr>
              <a:t>five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A3E9BC0-8732-4360-8801-2F71B8CBD834}"/>
              </a:ext>
            </a:extLst>
          </p:cNvPr>
          <p:cNvSpPr/>
          <p:nvPr/>
        </p:nvSpPr>
        <p:spPr>
          <a:xfrm>
            <a:off x="-1610591" y="5247409"/>
            <a:ext cx="3221182" cy="3221182"/>
          </a:xfrm>
          <a:prstGeom prst="ellipse">
            <a:avLst/>
          </a:prstGeom>
          <a:solidFill>
            <a:srgbClr val="F58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AD0EA93-9FB7-4873-920B-1AB459AE39F4}"/>
              </a:ext>
            </a:extLst>
          </p:cNvPr>
          <p:cNvSpPr/>
          <p:nvPr/>
        </p:nvSpPr>
        <p:spPr>
          <a:xfrm>
            <a:off x="7367154" y="-1610591"/>
            <a:ext cx="3221182" cy="3221182"/>
          </a:xfrm>
          <a:prstGeom prst="ellipse">
            <a:avLst/>
          </a:prstGeom>
          <a:solidFill>
            <a:srgbClr val="F58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0D66A872-D34E-42FA-B333-F8D6CB2B9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3825" y="5462154"/>
            <a:ext cx="13620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6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B965586B-CFD8-416B-B43B-AB86CAB4C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3880" y="-54002"/>
            <a:ext cx="13620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600" dirty="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5EA5EF-13CD-4352-A523-12A9A5C71F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1050" y="1961677"/>
            <a:ext cx="7549219" cy="254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52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436057D-F662-4D5F-B75B-37EEE81EFCBB}"/>
              </a:ext>
            </a:extLst>
          </p:cNvPr>
          <p:cNvSpPr/>
          <p:nvPr/>
        </p:nvSpPr>
        <p:spPr>
          <a:xfrm>
            <a:off x="-123825" y="504825"/>
            <a:ext cx="9429750" cy="1428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574B5D-0CB7-4908-A9E9-81DFDA7E4DC0}"/>
              </a:ext>
            </a:extLst>
          </p:cNvPr>
          <p:cNvSpPr/>
          <p:nvPr/>
        </p:nvSpPr>
        <p:spPr>
          <a:xfrm>
            <a:off x="781050" y="314325"/>
            <a:ext cx="1362075" cy="514350"/>
          </a:xfrm>
          <a:prstGeom prst="rect">
            <a:avLst/>
          </a:prstGeom>
          <a:solidFill>
            <a:srgbClr val="EA5B6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9F02F9B9-57E4-40E7-A27A-A33D108A2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50" y="328179"/>
            <a:ext cx="13620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bg1"/>
                </a:solidFill>
              </a:rPr>
              <a:t>six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A3E9BC0-8732-4360-8801-2F71B8CBD834}"/>
              </a:ext>
            </a:extLst>
          </p:cNvPr>
          <p:cNvSpPr/>
          <p:nvPr/>
        </p:nvSpPr>
        <p:spPr>
          <a:xfrm>
            <a:off x="-1610591" y="5247409"/>
            <a:ext cx="3221182" cy="3221182"/>
          </a:xfrm>
          <a:prstGeom prst="ellipse">
            <a:avLst/>
          </a:prstGeom>
          <a:solidFill>
            <a:srgbClr val="EA5B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AD0EA93-9FB7-4873-920B-1AB459AE39F4}"/>
              </a:ext>
            </a:extLst>
          </p:cNvPr>
          <p:cNvSpPr/>
          <p:nvPr/>
        </p:nvSpPr>
        <p:spPr>
          <a:xfrm>
            <a:off x="7367154" y="-1610591"/>
            <a:ext cx="3221182" cy="3221182"/>
          </a:xfrm>
          <a:prstGeom prst="ellipse">
            <a:avLst/>
          </a:prstGeom>
          <a:solidFill>
            <a:srgbClr val="EA5B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0D66A872-D34E-42FA-B333-F8D6CB2B9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3825" y="5462154"/>
            <a:ext cx="13620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6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B965586B-CFD8-416B-B43B-AB86CAB4C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3880" y="-54002"/>
            <a:ext cx="13620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600" dirty="0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CF4178-E2C5-4EF8-BFB3-3661C17046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1050" y="1961677"/>
            <a:ext cx="7549219" cy="254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38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436057D-F662-4D5F-B75B-37EEE81EFCBB}"/>
              </a:ext>
            </a:extLst>
          </p:cNvPr>
          <p:cNvSpPr/>
          <p:nvPr/>
        </p:nvSpPr>
        <p:spPr>
          <a:xfrm>
            <a:off x="-123825" y="504825"/>
            <a:ext cx="9429750" cy="1428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574B5D-0CB7-4908-A9E9-81DFDA7E4DC0}"/>
              </a:ext>
            </a:extLst>
          </p:cNvPr>
          <p:cNvSpPr/>
          <p:nvPr/>
        </p:nvSpPr>
        <p:spPr>
          <a:xfrm>
            <a:off x="781050" y="314325"/>
            <a:ext cx="1362075" cy="514350"/>
          </a:xfrm>
          <a:prstGeom prst="rect">
            <a:avLst/>
          </a:prstGeom>
          <a:solidFill>
            <a:srgbClr val="FADE2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9F02F9B9-57E4-40E7-A27A-A33D108A2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50" y="328179"/>
            <a:ext cx="13620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bg1"/>
                </a:solidFill>
              </a:rPr>
              <a:t>seven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A3E9BC0-8732-4360-8801-2F71B8CBD834}"/>
              </a:ext>
            </a:extLst>
          </p:cNvPr>
          <p:cNvSpPr/>
          <p:nvPr/>
        </p:nvSpPr>
        <p:spPr>
          <a:xfrm>
            <a:off x="-1610591" y="5247409"/>
            <a:ext cx="3221182" cy="3221182"/>
          </a:xfrm>
          <a:prstGeom prst="ellipse">
            <a:avLst/>
          </a:prstGeom>
          <a:solidFill>
            <a:srgbClr val="FAD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AD0EA93-9FB7-4873-920B-1AB459AE39F4}"/>
              </a:ext>
            </a:extLst>
          </p:cNvPr>
          <p:cNvSpPr/>
          <p:nvPr/>
        </p:nvSpPr>
        <p:spPr>
          <a:xfrm>
            <a:off x="7367154" y="-1610591"/>
            <a:ext cx="3221182" cy="3221182"/>
          </a:xfrm>
          <a:prstGeom prst="ellipse">
            <a:avLst/>
          </a:prstGeom>
          <a:solidFill>
            <a:srgbClr val="FAD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0D66A872-D34E-42FA-B333-F8D6CB2B9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3825" y="5462154"/>
            <a:ext cx="13620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6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B965586B-CFD8-416B-B43B-AB86CAB4C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3880" y="-54002"/>
            <a:ext cx="13620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600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307100-604C-4E7D-BA59-F10275D812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1050" y="1961677"/>
            <a:ext cx="7549219" cy="254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95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436057D-F662-4D5F-B75B-37EEE81EFCBB}"/>
              </a:ext>
            </a:extLst>
          </p:cNvPr>
          <p:cNvSpPr/>
          <p:nvPr/>
        </p:nvSpPr>
        <p:spPr>
          <a:xfrm>
            <a:off x="-123825" y="504825"/>
            <a:ext cx="9429750" cy="1428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574B5D-0CB7-4908-A9E9-81DFDA7E4DC0}"/>
              </a:ext>
            </a:extLst>
          </p:cNvPr>
          <p:cNvSpPr/>
          <p:nvPr/>
        </p:nvSpPr>
        <p:spPr>
          <a:xfrm>
            <a:off x="781050" y="314325"/>
            <a:ext cx="1362075" cy="514350"/>
          </a:xfrm>
          <a:prstGeom prst="rect">
            <a:avLst/>
          </a:prstGeom>
          <a:solidFill>
            <a:srgbClr val="A370A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9F02F9B9-57E4-40E7-A27A-A33D108A2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50" y="328179"/>
            <a:ext cx="13620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bg1"/>
                </a:solidFill>
              </a:rPr>
              <a:t>eight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A3E9BC0-8732-4360-8801-2F71B8CBD834}"/>
              </a:ext>
            </a:extLst>
          </p:cNvPr>
          <p:cNvSpPr/>
          <p:nvPr/>
        </p:nvSpPr>
        <p:spPr>
          <a:xfrm>
            <a:off x="-1610591" y="5247409"/>
            <a:ext cx="3221182" cy="3221182"/>
          </a:xfrm>
          <a:prstGeom prst="ellipse">
            <a:avLst/>
          </a:prstGeom>
          <a:solidFill>
            <a:srgbClr val="A37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AD0EA93-9FB7-4873-920B-1AB459AE39F4}"/>
              </a:ext>
            </a:extLst>
          </p:cNvPr>
          <p:cNvSpPr/>
          <p:nvPr/>
        </p:nvSpPr>
        <p:spPr>
          <a:xfrm>
            <a:off x="7367154" y="-1610591"/>
            <a:ext cx="3221182" cy="3221182"/>
          </a:xfrm>
          <a:prstGeom prst="ellipse">
            <a:avLst/>
          </a:prstGeom>
          <a:solidFill>
            <a:srgbClr val="A37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0D66A872-D34E-42FA-B333-F8D6CB2B9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3825" y="5462154"/>
            <a:ext cx="13620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6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B965586B-CFD8-416B-B43B-AB86CAB4C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3880" y="-54002"/>
            <a:ext cx="13620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600" dirty="0">
                <a:solidFill>
                  <a:schemeClr val="bg1"/>
                </a:solidFill>
              </a:rPr>
              <a:t>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9230C8-9948-4FF3-A598-34E929272D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1050" y="1961677"/>
            <a:ext cx="7549219" cy="254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276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8C058020-CE1A-4275-96FF-3E9B179AFEF1}" vid="{BE2BE99D-79A1-4F73-BB89-E052F53DA9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101</TotalTime>
  <Words>30</Words>
  <Application>Microsoft Office PowerPoint</Application>
  <PresentationFormat>On-screen Show (4:3)</PresentationFormat>
  <Paragraphs>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Twinkl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 Twinkl</dc:creator>
  <cp:lastModifiedBy>Twinkl Twinkl</cp:lastModifiedBy>
  <cp:revision>1</cp:revision>
  <dcterms:created xsi:type="dcterms:W3CDTF">2021-10-12T12:18:19Z</dcterms:created>
  <dcterms:modified xsi:type="dcterms:W3CDTF">2021-10-12T13:59:49Z</dcterms:modified>
</cp:coreProperties>
</file>