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1" r:id="rId8"/>
    <p:sldId id="259" r:id="rId9"/>
    <p:sldId id="260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082B3-C78D-071F-3F05-80D8D7B4F5E0}" v="177" dt="2023-09-27T13:36:14.324"/>
    <p1510:client id="{814BA918-CEE0-8A4F-0AE7-789BDACB20A6}" v="166" dt="2023-09-27T13:03:34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7" d="100"/>
          <a:sy n="87" d="100"/>
        </p:scale>
        <p:origin x="2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ya Yasser Elgohary" userId="S::somya.elgohary@aspireschool.org::026bb0db-f09f-477e-98e0-e90d75a83e94" providerId="AD" clId="Web-{2F6082B3-C78D-071F-3F05-80D8D7B4F5E0}"/>
    <pc:docChg chg="addSld delSld modSld">
      <pc:chgData name="Somya Yasser Elgohary" userId="S::somya.elgohary@aspireschool.org::026bb0db-f09f-477e-98e0-e90d75a83e94" providerId="AD" clId="Web-{2F6082B3-C78D-071F-3F05-80D8D7B4F5E0}" dt="2023-09-27T13:36:14.324" v="225"/>
      <pc:docMkLst>
        <pc:docMk/>
      </pc:docMkLst>
      <pc:sldChg chg="modTransition addAnim">
        <pc:chgData name="Somya Yasser Elgohary" userId="S::somya.elgohary@aspireschool.org::026bb0db-f09f-477e-98e0-e90d75a83e94" providerId="AD" clId="Web-{2F6082B3-C78D-071F-3F05-80D8D7B4F5E0}" dt="2023-09-27T13:35:34.665" v="216"/>
        <pc:sldMkLst>
          <pc:docMk/>
          <pc:sldMk cId="357588932" sldId="256"/>
        </pc:sldMkLst>
      </pc:sldChg>
      <pc:sldChg chg="addSp delSp modSp modTransition addAnim delAnim">
        <pc:chgData name="Somya Yasser Elgohary" userId="S::somya.elgohary@aspireschool.org::026bb0db-f09f-477e-98e0-e90d75a83e94" providerId="AD" clId="Web-{2F6082B3-C78D-071F-3F05-80D8D7B4F5E0}" dt="2023-09-27T13:35:47.463" v="217"/>
        <pc:sldMkLst>
          <pc:docMk/>
          <pc:sldMk cId="1929238908" sldId="257"/>
        </pc:sldMkLst>
        <pc:spChg chg="mod ord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2" creationId="{82472293-535A-8D41-2C31-B5ACD6FE1DB5}"/>
          </ac:spMkLst>
        </pc:spChg>
        <pc:spChg chg="mod ord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88" creationId="{C32FC2AA-6EBF-6677-8F00-D9383542081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04" creationId="{99F1FFA9-D672-408C-9220-ADEEC6ABDD0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06" creationId="{63F5877B-98C7-49DD-83AB-0F6F57CB6543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07" creationId="{4EA91930-66BC-4C41-B4F5-C31EB216F64B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08" creationId="{6313CF8F-B436-401E-9575-DE0F8E8B5B17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09" creationId="{231BF440-39FA-4087-84CC-2EEC0BBDAF2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10" creationId="{2A38CFE9-C30A-4551-ACCB-D5808FBC39C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1" creationId="{F04E4CBA-303B-48BD-8451-C2701CB0EEBF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06.329" v="135"/>
          <ac:spMkLst>
            <pc:docMk/>
            <pc:sldMk cId="1929238908" sldId="257"/>
            <ac:spMk id="112" creationId="{67EF550F-47CE-4FB2-9DAC-12AD835C833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3" creationId="{F6CA58B3-AFCC-4A40-9882-50D5080879B0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5" creationId="{75C56826-D4E5-42ED-8529-079651CB300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7" creationId="{82095FCE-EF05-4443-B97A-85DEE3A5CA17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5:43.875" v="133"/>
          <ac:spMkLst>
            <pc:docMk/>
            <pc:sldMk cId="1929238908" sldId="257"/>
            <ac:spMk id="119" creationId="{CA00AE6B-AA30-4CF8-BA6F-339B780AD76C}"/>
          </ac:spMkLst>
        </pc:spChg>
        <pc:picChg chg="mod">
          <ac:chgData name="Somya Yasser Elgohary" userId="S::somya.elgohary@aspireschool.org::026bb0db-f09f-477e-98e0-e90d75a83e94" providerId="AD" clId="Web-{2F6082B3-C78D-071F-3F05-80D8D7B4F5E0}" dt="2023-09-27T13:16:06.329" v="135"/>
          <ac:picMkLst>
            <pc:docMk/>
            <pc:sldMk cId="1929238908" sldId="257"/>
            <ac:picMk id="4" creationId="{8D09F16B-7A60-2F52-69B9-60E9C397FA9A}"/>
          </ac:picMkLst>
        </pc:picChg>
        <pc:picChg chg="mod">
          <ac:chgData name="Somya Yasser Elgohary" userId="S::somya.elgohary@aspireschool.org::026bb0db-f09f-477e-98e0-e90d75a83e94" providerId="AD" clId="Web-{2F6082B3-C78D-071F-3F05-80D8D7B4F5E0}" dt="2023-09-27T13:16:06.329" v="135"/>
          <ac:picMkLst>
            <pc:docMk/>
            <pc:sldMk cId="1929238908" sldId="257"/>
            <ac:picMk id="82" creationId="{1F565B63-3F58-F5DB-1EA8-473977B3AC0F}"/>
          </ac:picMkLst>
        </pc:picChg>
      </pc:sldChg>
      <pc:sldChg chg="addSp delSp modSp modTransition addAnim">
        <pc:chgData name="Somya Yasser Elgohary" userId="S::somya.elgohary@aspireschool.org::026bb0db-f09f-477e-98e0-e90d75a83e94" providerId="AD" clId="Web-{2F6082B3-C78D-071F-3F05-80D8D7B4F5E0}" dt="2023-09-27T13:36:03.198" v="218"/>
        <pc:sldMkLst>
          <pc:docMk/>
          <pc:sldMk cId="306396030" sldId="258"/>
        </pc:sldMkLst>
        <pc:spChg chg="mod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" creationId="{3683BFAE-4509-ED4F-05B9-F0EFAD75FA46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6:31.299" v="136"/>
          <ac:spMkLst>
            <pc:docMk/>
            <pc:sldMk cId="306396030" sldId="258"/>
            <ac:spMk id="9" creationId="{5A59F003-E00A-43F9-91DC-CC54E3B87466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6:31.299" v="136"/>
          <ac:spMkLst>
            <pc:docMk/>
            <pc:sldMk cId="306396030" sldId="258"/>
            <ac:spMk id="11" creationId="{D74A4382-E3AD-430A-9A1F-DFA3E0E77A7D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6:31.299" v="136"/>
          <ac:spMkLst>
            <pc:docMk/>
            <pc:sldMk cId="306396030" sldId="258"/>
            <ac:spMk id="13" creationId="{79F40191-0F44-4FD1-82CC-ACB507C14BE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18" creationId="{55666830-9A19-4E01-8505-D6C7F9AC566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0" creationId="{AE9FC877-7FB6-4D22-9988-35420644E20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2" creationId="{E41809D1-F12E-46BB-B804-5F209D325E8B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4" creationId="{AF2F604E-43BE-4DC3-B983-E071523364F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26" creationId="{08C9B587-E65E-4B52-B37C-ABEBB6E87928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6:53.410" v="137"/>
          <ac:spMkLst>
            <pc:docMk/>
            <pc:sldMk cId="306396030" sldId="258"/>
            <ac:spMk id="31" creationId="{D4771268-CB57-404A-9271-370EB28F6090}"/>
          </ac:spMkLst>
        </pc:spChg>
        <pc:picChg chg="mod ord">
          <ac:chgData name="Somya Yasser Elgohary" userId="S::somya.elgohary@aspireschool.org::026bb0db-f09f-477e-98e0-e90d75a83e94" providerId="AD" clId="Web-{2F6082B3-C78D-071F-3F05-80D8D7B4F5E0}" dt="2023-09-27T13:16:53.410" v="137"/>
          <ac:picMkLst>
            <pc:docMk/>
            <pc:sldMk cId="306396030" sldId="258"/>
            <ac:picMk id="5" creationId="{EE435275-FDF2-990D-24CB-CB06F0548D30}"/>
          </ac:picMkLst>
        </pc:picChg>
      </pc:sldChg>
      <pc:sldChg chg="addSp delSp modSp mod modTransition addAnim setClrOvrMap">
        <pc:chgData name="Somya Yasser Elgohary" userId="S::somya.elgohary@aspireschool.org::026bb0db-f09f-477e-98e0-e90d75a83e94" providerId="AD" clId="Web-{2F6082B3-C78D-071F-3F05-80D8D7B4F5E0}" dt="2023-09-27T13:36:12.058" v="220"/>
        <pc:sldMkLst>
          <pc:docMk/>
          <pc:sldMk cId="3491176327" sldId="259"/>
        </pc:sldMkLst>
        <pc:spChg chg="mod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2" creationId="{E59D45FB-D082-476C-DBB2-D16EDED29454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7:59.586" v="143"/>
          <ac:spMkLst>
            <pc:docMk/>
            <pc:sldMk cId="3491176327" sldId="259"/>
            <ac:spMk id="20" creationId="{80BDCBC4-0325-4BE2-9B06-317198E7A2DF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25" creationId="{C3896A03-3945-419A-B66B-4EE266EDD15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27" creationId="{B34F5AD2-EDBD-4BBD-A55C-EAFFD0C7097A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08.632" v="154"/>
          <ac:spMkLst>
            <pc:docMk/>
            <pc:sldMk cId="3491176327" sldId="259"/>
            <ac:spMk id="32" creationId="{6753252F-4873-4F63-801D-CC719279A7D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08.632" v="154"/>
          <ac:spMkLst>
            <pc:docMk/>
            <pc:sldMk cId="3491176327" sldId="259"/>
            <ac:spMk id="34" creationId="{047C8CCB-F95D-4249-92DD-651249D3535A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2:14.258" v="156"/>
          <ac:spMkLst>
            <pc:docMk/>
            <pc:sldMk cId="3491176327" sldId="259"/>
            <ac:spMk id="36" creationId="{D12DDE76-C203-4047-9998-63900085B5E8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38" creationId="{6753252F-4873-4F63-801D-CC719279A7D5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2:14.258" v="157"/>
          <ac:spMkLst>
            <pc:docMk/>
            <pc:sldMk cId="3491176327" sldId="259"/>
            <ac:spMk id="39" creationId="{047C8CCB-F95D-4249-92DD-651249D3535A}"/>
          </ac:spMkLst>
        </pc:spChg>
        <pc:picChg chg="mod ord">
          <ac:chgData name="Somya Yasser Elgohary" userId="S::somya.elgohary@aspireschool.org::026bb0db-f09f-477e-98e0-e90d75a83e94" providerId="AD" clId="Web-{2F6082B3-C78D-071F-3F05-80D8D7B4F5E0}" dt="2023-09-27T13:22:14.258" v="157"/>
          <ac:picMkLst>
            <pc:docMk/>
            <pc:sldMk cId="3491176327" sldId="259"/>
            <ac:picMk id="19" creationId="{FDFB6C04-2FDC-6785-2639-C2B6F90872A4}"/>
          </ac:picMkLst>
        </pc:picChg>
      </pc:sldChg>
      <pc:sldChg chg="addSp delSp modSp modTransition addAnim delAnim">
        <pc:chgData name="Somya Yasser Elgohary" userId="S::somya.elgohary@aspireschool.org::026bb0db-f09f-477e-98e0-e90d75a83e94" providerId="AD" clId="Web-{2F6082B3-C78D-071F-3F05-80D8D7B4F5E0}" dt="2023-09-27T13:36:12.714" v="221"/>
        <pc:sldMkLst>
          <pc:docMk/>
          <pc:sldMk cId="25009835" sldId="260"/>
        </pc:sldMkLst>
        <pc:spChg chg="mod ord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2" creationId="{83DC772E-600E-32D3-5B25-797CABEA65AA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8:26.259" v="144"/>
          <ac:spMkLst>
            <pc:docMk/>
            <pc:sldMk cId="25009835" sldId="260"/>
            <ac:spMk id="9" creationId="{5A59F003-E00A-43F9-91DC-CC54E3B87466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8:26.259" v="144"/>
          <ac:spMkLst>
            <pc:docMk/>
            <pc:sldMk cId="25009835" sldId="260"/>
            <ac:spMk id="11" creationId="{D74A4382-E3AD-430A-9A1F-DFA3E0E77A7D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18:26.259" v="144"/>
          <ac:spMkLst>
            <pc:docMk/>
            <pc:sldMk cId="25009835" sldId="260"/>
            <ac:spMk id="13" creationId="{79F40191-0F44-4FD1-82CC-ACB507C14BE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18" creationId="{51F77B6A-7F53-4B28-B73D-C8CC899AB221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24" creationId="{F6E412EF-CF39-4C25-85B0-DB30B1B0A8C4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26" creationId="{E8DA6235-17F2-4C9E-88C6-C5D38D8D3C03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28" creationId="{B55DEF71-1741-4489-8E77-46FC5BAA66E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0" creationId="{82347B6D-A7CC-48EB-861F-917D0D61E3EA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2" creationId="{A7A0A46D-CC9B-4E32-870A-7BC2DF940144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4" creationId="{9178722E-1BD0-427E-BAAE-4F206DAB581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6" creationId="{A753B935-E3DD-466D-BFAC-68E0BE02D09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50"/>
          <ac:spMkLst>
            <pc:docMk/>
            <pc:sldMk cId="25009835" sldId="260"/>
            <ac:spMk id="38" creationId="{FB034F26-4148-4B59-B493-14D7A9A8BAA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19.231" v="147"/>
          <ac:spMkLst>
            <pc:docMk/>
            <pc:sldMk cId="25009835" sldId="260"/>
            <ac:spMk id="50" creationId="{489B7BFD-8F45-4093-AD9C-91B15B0503D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19.231" v="147"/>
          <ac:spMkLst>
            <pc:docMk/>
            <pc:sldMk cId="25009835" sldId="260"/>
            <ac:spMk id="52" creationId="{4D4C00DC-4DC6-4CD2-9E31-F17E6CEBC5A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19.231" v="147"/>
          <ac:spMkLst>
            <pc:docMk/>
            <pc:sldMk cId="25009835" sldId="260"/>
            <ac:spMk id="54" creationId="{A499C65A-9B02-4D7F-BD68-CD38D880551F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49"/>
          <ac:spMkLst>
            <pc:docMk/>
            <pc:sldMk cId="25009835" sldId="260"/>
            <ac:spMk id="231" creationId="{B34F5AD2-EDBD-4BBD-A55C-EAFFD0C7097A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49"/>
          <ac:spMkLst>
            <pc:docMk/>
            <pc:sldMk cId="25009835" sldId="260"/>
            <ac:spMk id="232" creationId="{C3896A03-3945-419A-B66B-4EE266EDD15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31.857" v="149"/>
          <ac:spMkLst>
            <pc:docMk/>
            <pc:sldMk cId="25009835" sldId="260"/>
            <ac:spMk id="233" creationId="{6832F003-FCA6-4CFB-A2EA-308F3AA257D1}"/>
          </ac:spMkLst>
        </pc:spChg>
        <pc:grpChg chg="add del">
          <ac:chgData name="Somya Yasser Elgohary" userId="S::somya.elgohary@aspireschool.org::026bb0db-f09f-477e-98e0-e90d75a83e94" providerId="AD" clId="Web-{2F6082B3-C78D-071F-3F05-80D8D7B4F5E0}" dt="2023-09-27T13:19:31.857" v="150"/>
          <ac:grpSpMkLst>
            <pc:docMk/>
            <pc:sldMk cId="25009835" sldId="260"/>
            <ac:grpSpMk id="20" creationId="{2515629F-0D83-4A44-A125-CD50FC660AB4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9:31.857" v="150"/>
          <ac:grpSpMkLst>
            <pc:docMk/>
            <pc:sldMk cId="25009835" sldId="260"/>
            <ac:grpSpMk id="40" creationId="{5E6BB5FD-DB7B-4BE3-BA45-1EF042115ED5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9:19.231" v="147"/>
          <ac:grpSpMkLst>
            <pc:docMk/>
            <pc:sldMk cId="25009835" sldId="260"/>
            <ac:grpSpMk id="56" creationId="{66FB5A75-BDE2-4F12-A95B-C48788A7685C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9:19.231" v="147"/>
          <ac:grpSpMkLst>
            <pc:docMk/>
            <pc:sldMk cId="25009835" sldId="260"/>
            <ac:grpSpMk id="60" creationId="{1F4896D7-5AD0-4505-BCCD-82262CFEE2E1}"/>
          </ac:grpSpMkLst>
        </pc:grpChg>
        <pc:picChg chg="mod ord">
          <ac:chgData name="Somya Yasser Elgohary" userId="S::somya.elgohary@aspireschool.org::026bb0db-f09f-477e-98e0-e90d75a83e94" providerId="AD" clId="Web-{2F6082B3-C78D-071F-3F05-80D8D7B4F5E0}" dt="2023-09-27T13:19:31.857" v="150"/>
          <ac:picMkLst>
            <pc:docMk/>
            <pc:sldMk cId="25009835" sldId="260"/>
            <ac:picMk id="5" creationId="{C203D173-51F2-CC2B-66DF-DD64509BF1E2}"/>
          </ac:picMkLst>
        </pc:picChg>
      </pc:sldChg>
      <pc:sldChg chg="addSp delSp modSp modTransition addAnim delAnim">
        <pc:chgData name="Somya Yasser Elgohary" userId="S::somya.elgohary@aspireschool.org::026bb0db-f09f-477e-98e0-e90d75a83e94" providerId="AD" clId="Web-{2F6082B3-C78D-071F-3F05-80D8D7B4F5E0}" dt="2023-09-27T13:36:11.589" v="219"/>
        <pc:sldMkLst>
          <pc:docMk/>
          <pc:sldMk cId="1432449611" sldId="261"/>
        </pc:sldMkLst>
        <pc:spChg chg="mod ord">
          <ac:chgData name="Somya Yasser Elgohary" userId="S::somya.elgohary@aspireschool.org::026bb0db-f09f-477e-98e0-e90d75a83e94" providerId="AD" clId="Web-{2F6082B3-C78D-071F-3F05-80D8D7B4F5E0}" dt="2023-09-27T13:33:09.297" v="208"/>
          <ac:spMkLst>
            <pc:docMk/>
            <pc:sldMk cId="1432449611" sldId="261"/>
            <ac:spMk id="2" creationId="{D39F1AB0-3023-2426-7AE9-F703BED165C0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34" v="142"/>
          <ac:spMkLst>
            <pc:docMk/>
            <pc:sldMk cId="1432449611" sldId="261"/>
            <ac:spMk id="9" creationId="{5A59F003-E00A-43F9-91DC-CC54E3B8746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34" v="142"/>
          <ac:spMkLst>
            <pc:docMk/>
            <pc:sldMk cId="1432449611" sldId="261"/>
            <ac:spMk id="11" creationId="{D74A4382-E3AD-430A-9A1F-DFA3E0E77A7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34" v="142"/>
          <ac:spMkLst>
            <pc:docMk/>
            <pc:sldMk cId="1432449611" sldId="261"/>
            <ac:spMk id="13" creationId="{79F40191-0F44-4FD1-82CC-ACB507C14BE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18" creationId="{55666830-9A19-4E01-8505-D6C7F9AC566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20" creationId="{AE9FC877-7FB6-4D22-9988-35420644E20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22" creationId="{E41809D1-F12E-46BB-B804-5F209D325E8B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24" creationId="{AF2F604E-43BE-4DC3-B983-E071523364F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7:27.318" v="141"/>
          <ac:spMkLst>
            <pc:docMk/>
            <pc:sldMk cId="1432449611" sldId="261"/>
            <ac:spMk id="26" creationId="{08C9B587-E65E-4B52-B37C-ABEBB6E8792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33:09.297" v="208"/>
          <ac:spMkLst>
            <pc:docMk/>
            <pc:sldMk cId="1432449611" sldId="261"/>
            <ac:spMk id="28" creationId="{C3896A03-3945-419A-B66B-4EE266EDD152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33:09.297" v="208"/>
          <ac:spMkLst>
            <pc:docMk/>
            <pc:sldMk cId="1432449611" sldId="261"/>
            <ac:spMk id="29" creationId="{B34F5AD2-EDBD-4BBD-A55C-EAFFD0C7097A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33:09.297" v="208"/>
          <ac:spMkLst>
            <pc:docMk/>
            <pc:sldMk cId="1432449611" sldId="261"/>
            <ac:spMk id="34" creationId="{37C89E4B-3C9F-44B9-8B86-D9E3D112D8EC}"/>
          </ac:spMkLst>
        </pc:spChg>
        <pc:picChg chg="mod ord">
          <ac:chgData name="Somya Yasser Elgohary" userId="S::somya.elgohary@aspireschool.org::026bb0db-f09f-477e-98e0-e90d75a83e94" providerId="AD" clId="Web-{2F6082B3-C78D-071F-3F05-80D8D7B4F5E0}" dt="2023-09-27T13:33:09.297" v="208"/>
          <ac:picMkLst>
            <pc:docMk/>
            <pc:sldMk cId="1432449611" sldId="261"/>
            <ac:picMk id="5" creationId="{4AEBF4FE-0BE5-381B-D8FA-C5601366D022}"/>
          </ac:picMkLst>
        </pc:picChg>
        <pc:cxnChg chg="add">
          <ac:chgData name="Somya Yasser Elgohary" userId="S::somya.elgohary@aspireschool.org::026bb0db-f09f-477e-98e0-e90d75a83e94" providerId="AD" clId="Web-{2F6082B3-C78D-071F-3F05-80D8D7B4F5E0}" dt="2023-09-27T13:33:09.297" v="208"/>
          <ac:cxnSpMkLst>
            <pc:docMk/>
            <pc:sldMk cId="1432449611" sldId="261"/>
            <ac:cxnSpMk id="36" creationId="{AA2EAA10-076F-46BD-8F0F-B9A2FB77A85C}"/>
          </ac:cxnSpMkLst>
        </pc:cxnChg>
        <pc:cxnChg chg="add">
          <ac:chgData name="Somya Yasser Elgohary" userId="S::somya.elgohary@aspireschool.org::026bb0db-f09f-477e-98e0-e90d75a83e94" providerId="AD" clId="Web-{2F6082B3-C78D-071F-3F05-80D8D7B4F5E0}" dt="2023-09-27T13:33:09.297" v="208"/>
          <ac:cxnSpMkLst>
            <pc:docMk/>
            <pc:sldMk cId="1432449611" sldId="261"/>
            <ac:cxnSpMk id="38" creationId="{D891E407-403B-4764-86C9-33A56D3BCAA3}"/>
          </ac:cxnSpMkLst>
        </pc:cxnChg>
      </pc:sldChg>
      <pc:sldChg chg="addSp delSp modSp del mod setBg">
        <pc:chgData name="Somya Yasser Elgohary" userId="S::somya.elgohary@aspireschool.org::026bb0db-f09f-477e-98e0-e90d75a83e94" providerId="AD" clId="Web-{2F6082B3-C78D-071F-3F05-80D8D7B4F5E0}" dt="2023-09-27T13:08:36.505" v="54"/>
        <pc:sldMkLst>
          <pc:docMk/>
          <pc:sldMk cId="57696839" sldId="262"/>
        </pc:sldMkLst>
        <pc:spChg chg="mod">
          <ac:chgData name="Somya Yasser Elgohary" userId="S::somya.elgohary@aspireschool.org::026bb0db-f09f-477e-98e0-e90d75a83e94" providerId="AD" clId="Web-{2F6082B3-C78D-071F-3F05-80D8D7B4F5E0}" dt="2023-09-27T13:08:33.396" v="53" actId="20577"/>
          <ac:spMkLst>
            <pc:docMk/>
            <pc:sldMk cId="57696839" sldId="262"/>
            <ac:spMk id="2" creationId="{B50AA380-2483-86FA-5B7C-6E16547D8F08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06:19.122" v="23"/>
          <ac:spMkLst>
            <pc:docMk/>
            <pc:sldMk cId="57696839" sldId="262"/>
            <ac:spMk id="3" creationId="{5C04071D-982B-AA1F-2555-0B3DBF5BA86B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06:19.122" v="23"/>
          <ac:spMkLst>
            <pc:docMk/>
            <pc:sldMk cId="57696839" sldId="262"/>
            <ac:spMk id="9" creationId="{5A59F003-E00A-43F9-91DC-CC54E3B87466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06:19.122" v="23"/>
          <ac:spMkLst>
            <pc:docMk/>
            <pc:sldMk cId="57696839" sldId="262"/>
            <ac:spMk id="11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06:19.122" v="23"/>
          <ac:spMkLst>
            <pc:docMk/>
            <pc:sldMk cId="57696839" sldId="262"/>
            <ac:spMk id="13" creationId="{79F40191-0F44-4FD1-82CC-ACB507C14BE6}"/>
          </ac:spMkLst>
        </pc:spChg>
        <pc:picChg chg="add">
          <ac:chgData name="Somya Yasser Elgohary" userId="S::somya.elgohary@aspireschool.org::026bb0db-f09f-477e-98e0-e90d75a83e94" providerId="AD" clId="Web-{2F6082B3-C78D-071F-3F05-80D8D7B4F5E0}" dt="2023-09-27T13:06:19.122" v="23"/>
          <ac:picMkLst>
            <pc:docMk/>
            <pc:sldMk cId="57696839" sldId="262"/>
            <ac:picMk id="5" creationId="{4AE36C04-1EB8-2583-59A9-9B9D90B3C33D}"/>
          </ac:picMkLst>
        </pc:picChg>
      </pc:sldChg>
      <pc:sldChg chg="addSp delSp modSp new mod modTransition setBg addAnim delAnim">
        <pc:chgData name="Somya Yasser Elgohary" userId="S::somya.elgohary@aspireschool.org::026bb0db-f09f-477e-98e0-e90d75a83e94" providerId="AD" clId="Web-{2F6082B3-C78D-071F-3F05-80D8D7B4F5E0}" dt="2023-09-27T13:36:13.183" v="222"/>
        <pc:sldMkLst>
          <pc:docMk/>
          <pc:sldMk cId="3233921077" sldId="262"/>
        </pc:sldMkLst>
        <pc:spChg chg="mod">
          <ac:chgData name="Somya Yasser Elgohary" userId="S::somya.elgohary@aspireschool.org::026bb0db-f09f-477e-98e0-e90d75a83e94" providerId="AD" clId="Web-{2F6082B3-C78D-071F-3F05-80D8D7B4F5E0}" dt="2023-09-27T13:25:20.175" v="177" actId="20577"/>
          <ac:spMkLst>
            <pc:docMk/>
            <pc:sldMk cId="3233921077" sldId="262"/>
            <ac:spMk id="2" creationId="{D83A3844-B05F-25DC-7A71-081F8E3C2EEF}"/>
          </ac:spMkLst>
        </pc:spChg>
        <pc:spChg chg="del">
          <ac:chgData name="Somya Yasser Elgohary" userId="S::somya.elgohary@aspireschool.org::026bb0db-f09f-477e-98e0-e90d75a83e94" providerId="AD" clId="Web-{2F6082B3-C78D-071F-3F05-80D8D7B4F5E0}" dt="2023-09-27T13:08:57.381" v="59"/>
          <ac:spMkLst>
            <pc:docMk/>
            <pc:sldMk cId="3233921077" sldId="262"/>
            <ac:spMk id="3" creationId="{1FD14BEB-DBBB-8E5A-3FD8-C334458D07BF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09:30.649" v="73"/>
          <ac:spMkLst>
            <pc:docMk/>
            <pc:sldMk cId="3233921077" sldId="262"/>
            <ac:spMk id="9" creationId="{C56A0FDA-9157-2C6B-6549-4570BD71D9B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09:30.649" v="72"/>
          <ac:spMkLst>
            <pc:docMk/>
            <pc:sldMk cId="3233921077" sldId="262"/>
            <ac:spMk id="18" creationId="{37C89E4B-3C9F-44B9-8B86-D9E3D112D8EC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24" creationId="{5A59F003-E00A-43F9-91DC-CC54E3B8746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25" creationId="{D74A4382-E3AD-430A-9A1F-DFA3E0E77A7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26" creationId="{79F40191-0F44-4FD1-82CC-ACB507C14BE6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1" creationId="{3A397E3E-B90C-4D82-BAAA-36F7AC6A4565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3" creationId="{A19B25F6-D845-46F3-BA69-3D48CEF7EFE5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5" creationId="{5FAC0226-4651-4BF7-AA72-6DB611F80F94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7" creationId="{B8CCAA36-1E98-45B0-AAF9-D8807BA8EF22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39" creationId="{783F456C-8972-439A-90A4-D7C52FA3A032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1" creationId="{0390AF2C-728C-4687-B7A2-3F9C788EC361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3" creationId="{D1C510C0-DED1-4708-AA14-355E5AFF1262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5" creationId="{558C4F41-C97D-4755-8F7C-8C0A8E182FCF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7" creationId="{A232F408-BBCD-48EE-ABF6-95201EF72338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49" creationId="{302D5D2F-11CF-47F1-B542-8ED3199DC02C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51" creationId="{79109165-7872-4D8A-A545-F48B3AF1D09E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53" creationId="{5438E66D-E34C-48D4-9F9D-021EBD568934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62" creationId="{FEFCF180-A212-449F-8D07-5EC94B281A2E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8:36.807" v="145"/>
          <ac:spMkLst>
            <pc:docMk/>
            <pc:sldMk cId="3233921077" sldId="262"/>
            <ac:spMk id="64" creationId="{1400E1BC-11DC-49A0-856F-992F20EB435B}"/>
          </ac:spMkLst>
        </pc:spChg>
        <pc:grpChg chg="add del">
          <ac:chgData name="Somya Yasser Elgohary" userId="S::somya.elgohary@aspireschool.org::026bb0db-f09f-477e-98e0-e90d75a83e94" providerId="AD" clId="Web-{2F6082B3-C78D-071F-3F05-80D8D7B4F5E0}" dt="2023-09-27T13:09:30.649" v="73"/>
          <ac:grpSpMkLst>
            <pc:docMk/>
            <pc:sldMk cId="3233921077" sldId="262"/>
            <ac:grpSpMk id="11" creationId="{96A3C8CE-26B9-D061-59D9-B73267F581F9}"/>
          </ac:grpSpMkLst>
        </pc:grpChg>
        <pc:grpChg chg="add">
          <ac:chgData name="Somya Yasser Elgohary" userId="S::somya.elgohary@aspireschool.org::026bb0db-f09f-477e-98e0-e90d75a83e94" providerId="AD" clId="Web-{2F6082B3-C78D-071F-3F05-80D8D7B4F5E0}" dt="2023-09-27T13:18:36.807" v="145"/>
          <ac:grpSpMkLst>
            <pc:docMk/>
            <pc:sldMk cId="3233921077" sldId="262"/>
            <ac:grpSpMk id="55" creationId="{1BC9510C-172B-4086-A60F-7AF0FBF22216}"/>
          </ac:grpSpMkLst>
        </pc:grpChg>
        <pc:picChg chg="add mod ord">
          <ac:chgData name="Somya Yasser Elgohary" userId="S::somya.elgohary@aspireschool.org::026bb0db-f09f-477e-98e0-e90d75a83e94" providerId="AD" clId="Web-{2F6082B3-C78D-071F-3F05-80D8D7B4F5E0}" dt="2023-09-27T13:18:36.807" v="145"/>
          <ac:picMkLst>
            <pc:docMk/>
            <pc:sldMk cId="3233921077" sldId="262"/>
            <ac:picMk id="5" creationId="{37F5A701-58B0-AB5D-63A1-93BA10751C4F}"/>
          </ac:picMkLst>
        </pc:picChg>
        <pc:cxnChg chg="add del">
          <ac:chgData name="Somya Yasser Elgohary" userId="S::somya.elgohary@aspireschool.org::026bb0db-f09f-477e-98e0-e90d75a83e94" providerId="AD" clId="Web-{2F6082B3-C78D-071F-3F05-80D8D7B4F5E0}" dt="2023-09-27T13:09:30.649" v="72"/>
          <ac:cxnSpMkLst>
            <pc:docMk/>
            <pc:sldMk cId="3233921077" sldId="262"/>
            <ac:cxnSpMk id="20" creationId="{AA2EAA10-076F-46BD-8F0F-B9A2FB77A85C}"/>
          </ac:cxnSpMkLst>
        </pc:cxnChg>
        <pc:cxnChg chg="add del">
          <ac:chgData name="Somya Yasser Elgohary" userId="S::somya.elgohary@aspireschool.org::026bb0db-f09f-477e-98e0-e90d75a83e94" providerId="AD" clId="Web-{2F6082B3-C78D-071F-3F05-80D8D7B4F5E0}" dt="2023-09-27T13:09:30.649" v="72"/>
          <ac:cxnSpMkLst>
            <pc:docMk/>
            <pc:sldMk cId="3233921077" sldId="262"/>
            <ac:cxnSpMk id="22" creationId="{D891E407-403B-4764-86C9-33A56D3BCAA3}"/>
          </ac:cxnSpMkLst>
        </pc:cxnChg>
      </pc:sldChg>
      <pc:sldChg chg="addSp delSp modSp new mod modTransition setBg addAnim delAnim">
        <pc:chgData name="Somya Yasser Elgohary" userId="S::somya.elgohary@aspireschool.org::026bb0db-f09f-477e-98e0-e90d75a83e94" providerId="AD" clId="Web-{2F6082B3-C78D-071F-3F05-80D8D7B4F5E0}" dt="2023-09-27T13:36:13.714" v="223"/>
        <pc:sldMkLst>
          <pc:docMk/>
          <pc:sldMk cId="4166212718" sldId="263"/>
        </pc:sldMkLst>
        <pc:spChg chg="mod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2" creationId="{4B15F7C1-53F4-73F7-7F26-F0CFC5C24C8C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11.787" v="103"/>
          <ac:spMkLst>
            <pc:docMk/>
            <pc:sldMk cId="4166212718" sldId="263"/>
            <ac:spMk id="3" creationId="{17F430BC-21F1-FEF9-F5E3-92EF642C5201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11.756" v="102"/>
          <ac:spMkLst>
            <pc:docMk/>
            <pc:sldMk cId="4166212718" sldId="263"/>
            <ac:spMk id="9" creationId="{031EA4A4-5D79-4817-B146-24029A2F3CC7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11.756" v="102"/>
          <ac:spMkLst>
            <pc:docMk/>
            <pc:sldMk cId="4166212718" sldId="263"/>
            <ac:spMk id="11" creationId="{AF2F604E-43BE-4DC3-B983-E071523364F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11.756" v="102"/>
          <ac:spMkLst>
            <pc:docMk/>
            <pc:sldMk cId="4166212718" sldId="263"/>
            <ac:spMk id="13" creationId="{08C9B587-E65E-4B52-B37C-ABEBB6E87928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3:26.007" v="104"/>
          <ac:spMkLst>
            <pc:docMk/>
            <pc:sldMk cId="4166212718" sldId="263"/>
            <ac:spMk id="16" creationId="{4D60F200-5EB0-B223-2439-C96C67F0FEE1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23" creationId="{5A59F003-E00A-43F9-91DC-CC54E3B8746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25" creationId="{D74A4382-E3AD-430A-9A1F-DFA3E0E77A7D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27" creationId="{79F40191-0F44-4FD1-82CC-ACB507C14BE6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32" creationId="{C3896A03-3945-419A-B66B-4EE266EDD152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19:50.374" v="151"/>
          <ac:spMkLst>
            <pc:docMk/>
            <pc:sldMk cId="4166212718" sldId="263"/>
            <ac:spMk id="34" creationId="{B34F5AD2-EDBD-4BBD-A55C-EAFFD0C7097A}"/>
          </ac:spMkLst>
        </pc:spChg>
        <pc:grpChg chg="add del">
          <ac:chgData name="Somya Yasser Elgohary" userId="S::somya.elgohary@aspireschool.org::026bb0db-f09f-477e-98e0-e90d75a83e94" providerId="AD" clId="Web-{2F6082B3-C78D-071F-3F05-80D8D7B4F5E0}" dt="2023-09-27T13:13:26.007" v="104"/>
          <ac:grpSpMkLst>
            <pc:docMk/>
            <pc:sldMk cId="4166212718" sldId="263"/>
            <ac:grpSpMk id="17" creationId="{976FA3CB-F274-2EB9-9908-549770D7831D}"/>
          </ac:grpSpMkLst>
        </pc:grpChg>
        <pc:picChg chg="add del">
          <ac:chgData name="Somya Yasser Elgohary" userId="S::somya.elgohary@aspireschool.org::026bb0db-f09f-477e-98e0-e90d75a83e94" providerId="AD" clId="Web-{2F6082B3-C78D-071F-3F05-80D8D7B4F5E0}" dt="2023-09-27T13:13:11.756" v="102"/>
          <ac:picMkLst>
            <pc:docMk/>
            <pc:sldMk cId="4166212718" sldId="263"/>
            <ac:picMk id="5" creationId="{C3F7C555-2EDA-DEAF-D90E-88BC80BF3C92}"/>
          </ac:picMkLst>
        </pc:picChg>
        <pc:picChg chg="add mod ord">
          <ac:chgData name="Somya Yasser Elgohary" userId="S::somya.elgohary@aspireschool.org::026bb0db-f09f-477e-98e0-e90d75a83e94" providerId="AD" clId="Web-{2F6082B3-C78D-071F-3F05-80D8D7B4F5E0}" dt="2023-09-27T13:19:50.374" v="151"/>
          <ac:picMkLst>
            <pc:docMk/>
            <pc:sldMk cId="4166212718" sldId="263"/>
            <ac:picMk id="15" creationId="{1F6902CC-860D-29CF-0D58-24A7181854BB}"/>
          </ac:picMkLst>
        </pc:picChg>
      </pc:sldChg>
      <pc:sldChg chg="addSp delSp modSp new mod modTransition setBg addAnim">
        <pc:chgData name="Somya Yasser Elgohary" userId="S::somya.elgohary@aspireschool.org::026bb0db-f09f-477e-98e0-e90d75a83e94" providerId="AD" clId="Web-{2F6082B3-C78D-071F-3F05-80D8D7B4F5E0}" dt="2023-09-27T13:36:13.761" v="224"/>
        <pc:sldMkLst>
          <pc:docMk/>
          <pc:sldMk cId="1473996722" sldId="264"/>
        </pc:sldMkLst>
        <pc:spChg chg="mod ord">
          <ac:chgData name="Somya Yasser Elgohary" userId="S::somya.elgohary@aspireschool.org::026bb0db-f09f-477e-98e0-e90d75a83e94" providerId="AD" clId="Web-{2F6082B3-C78D-071F-3F05-80D8D7B4F5E0}" dt="2023-09-27T13:20:14.594" v="152"/>
          <ac:spMkLst>
            <pc:docMk/>
            <pc:sldMk cId="1473996722" sldId="264"/>
            <ac:spMk id="2" creationId="{770C974B-1C80-766E-C57A-85A0A3E1B4CB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40.433" v="131"/>
          <ac:spMkLst>
            <pc:docMk/>
            <pc:sldMk cId="1473996722" sldId="264"/>
            <ac:spMk id="3" creationId="{3ACB3A8B-4EFE-D202-73B0-5404A8D7A6CC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16.838" v="124"/>
          <ac:spMkLst>
            <pc:docMk/>
            <pc:sldMk cId="1473996722" sldId="264"/>
            <ac:spMk id="9" creationId="{53306540-870A-7346-8CFF-A1B08DE50CF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40.387" v="130"/>
          <ac:spMkLst>
            <pc:docMk/>
            <pc:sldMk cId="1473996722" sldId="264"/>
            <ac:spMk id="13" creationId="{79F40191-0F44-4FD1-82CC-ACB507C14BE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27.339" v="128"/>
          <ac:spMkLst>
            <pc:docMk/>
            <pc:sldMk cId="1473996722" sldId="264"/>
            <ac:spMk id="22" creationId="{53306540-870A-7346-8CFF-A1B08DE50CF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40.387" v="130"/>
          <ac:spMkLst>
            <pc:docMk/>
            <pc:sldMk cId="1473996722" sldId="264"/>
            <ac:spMk id="25" creationId="{5A59F003-E00A-43F9-91DC-CC54E3B87466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14:40.387" v="130"/>
          <ac:spMkLst>
            <pc:docMk/>
            <pc:sldMk cId="1473996722" sldId="264"/>
            <ac:spMk id="27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0:14.594" v="152"/>
          <ac:spMkLst>
            <pc:docMk/>
            <pc:sldMk cId="1473996722" sldId="264"/>
            <ac:spMk id="36" creationId="{B547373F-AF2E-4907-B442-9F902B387FD0}"/>
          </ac:spMkLst>
        </pc:spChg>
        <pc:grpChg chg="add del">
          <ac:chgData name="Somya Yasser Elgohary" userId="S::somya.elgohary@aspireschool.org::026bb0db-f09f-477e-98e0-e90d75a83e94" providerId="AD" clId="Web-{2F6082B3-C78D-071F-3F05-80D8D7B4F5E0}" dt="2023-09-27T13:14:16.838" v="124"/>
          <ac:grpSpMkLst>
            <pc:docMk/>
            <pc:sldMk cId="1473996722" sldId="264"/>
            <ac:grpSpMk id="11" creationId="{A6A79260-DC16-1E89-E412-78DBD431A19B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4:21.729" v="126"/>
          <ac:grpSpMkLst>
            <pc:docMk/>
            <pc:sldMk cId="1473996722" sldId="264"/>
            <ac:grpSpMk id="17" creationId="{6E61B563-A4B2-5783-81AF-A2A053D74769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14:27.339" v="128"/>
          <ac:grpSpMkLst>
            <pc:docMk/>
            <pc:sldMk cId="1473996722" sldId="264"/>
            <ac:grpSpMk id="23" creationId="{A6A79260-DC16-1E89-E412-78DBD431A19B}"/>
          </ac:grpSpMkLst>
        </pc:grpChg>
        <pc:grpChg chg="add del">
          <ac:chgData name="Somya Yasser Elgohary" userId="S::somya.elgohary@aspireschool.org::026bb0db-f09f-477e-98e0-e90d75a83e94" providerId="AD" clId="Web-{2F6082B3-C78D-071F-3F05-80D8D7B4F5E0}" dt="2023-09-27T13:20:14.594" v="152"/>
          <ac:grpSpMkLst>
            <pc:docMk/>
            <pc:sldMk cId="1473996722" sldId="264"/>
            <ac:grpSpMk id="29" creationId="{6E61B563-A4B2-5783-81AF-A2A053D74769}"/>
          </ac:grpSpMkLst>
        </pc:grpChg>
        <pc:picChg chg="add del">
          <ac:chgData name="Somya Yasser Elgohary" userId="S::somya.elgohary@aspireschool.org::026bb0db-f09f-477e-98e0-e90d75a83e94" providerId="AD" clId="Web-{2F6082B3-C78D-071F-3F05-80D8D7B4F5E0}" dt="2023-09-27T13:14:16.838" v="124"/>
          <ac:picMkLst>
            <pc:docMk/>
            <pc:sldMk cId="1473996722" sldId="264"/>
            <ac:picMk id="5" creationId="{872A3567-B5F5-B9D0-DC99-B1C5CF582C6C}"/>
          </ac:picMkLst>
        </pc:picChg>
        <pc:picChg chg="add del">
          <ac:chgData name="Somya Yasser Elgohary" userId="S::somya.elgohary@aspireschool.org::026bb0db-f09f-477e-98e0-e90d75a83e94" providerId="AD" clId="Web-{2F6082B3-C78D-071F-3F05-80D8D7B4F5E0}" dt="2023-09-27T13:14:21.729" v="126"/>
          <ac:picMkLst>
            <pc:docMk/>
            <pc:sldMk cId="1473996722" sldId="264"/>
            <ac:picMk id="19" creationId="{6F635643-76DD-CBE7-BD78-441364915E6E}"/>
          </ac:picMkLst>
        </pc:picChg>
        <pc:picChg chg="add del">
          <ac:chgData name="Somya Yasser Elgohary" userId="S::somya.elgohary@aspireschool.org::026bb0db-f09f-477e-98e0-e90d75a83e94" providerId="AD" clId="Web-{2F6082B3-C78D-071F-3F05-80D8D7B4F5E0}" dt="2023-09-27T13:14:27.339" v="128"/>
          <ac:picMkLst>
            <pc:docMk/>
            <pc:sldMk cId="1473996722" sldId="264"/>
            <ac:picMk id="21" creationId="{872A3567-B5F5-B9D0-DC99-B1C5CF582C6C}"/>
          </ac:picMkLst>
        </pc:picChg>
        <pc:picChg chg="add del">
          <ac:chgData name="Somya Yasser Elgohary" userId="S::somya.elgohary@aspireschool.org::026bb0db-f09f-477e-98e0-e90d75a83e94" providerId="AD" clId="Web-{2F6082B3-C78D-071F-3F05-80D8D7B4F5E0}" dt="2023-09-27T13:14:40.387" v="130"/>
          <ac:picMkLst>
            <pc:docMk/>
            <pc:sldMk cId="1473996722" sldId="264"/>
            <ac:picMk id="26" creationId="{56740403-E361-51ED-E229-3EB3E00430DC}"/>
          </ac:picMkLst>
        </pc:picChg>
        <pc:picChg chg="add mod">
          <ac:chgData name="Somya Yasser Elgohary" userId="S::somya.elgohary@aspireschool.org::026bb0db-f09f-477e-98e0-e90d75a83e94" providerId="AD" clId="Web-{2F6082B3-C78D-071F-3F05-80D8D7B4F5E0}" dt="2023-09-27T13:20:14.594" v="152"/>
          <ac:picMkLst>
            <pc:docMk/>
            <pc:sldMk cId="1473996722" sldId="264"/>
            <ac:picMk id="31" creationId="{6F635643-76DD-CBE7-BD78-441364915E6E}"/>
          </ac:picMkLst>
        </pc:picChg>
      </pc:sldChg>
      <pc:sldChg chg="addSp delSp modSp new mod modTransition setBg addAnim">
        <pc:chgData name="Somya Yasser Elgohary" userId="S::somya.elgohary@aspireschool.org::026bb0db-f09f-477e-98e0-e90d75a83e94" providerId="AD" clId="Web-{2F6082B3-C78D-071F-3F05-80D8D7B4F5E0}" dt="2023-09-27T13:36:14.324" v="225"/>
        <pc:sldMkLst>
          <pc:docMk/>
          <pc:sldMk cId="2421988248" sldId="265"/>
        </pc:sldMkLst>
        <pc:spChg chg="mod">
          <ac:chgData name="Somya Yasser Elgohary" userId="S::somya.elgohary@aspireschool.org::026bb0db-f09f-477e-98e0-e90d75a83e94" providerId="AD" clId="Web-{2F6082B3-C78D-071F-3F05-80D8D7B4F5E0}" dt="2023-09-27T13:28:29.561" v="192"/>
          <ac:spMkLst>
            <pc:docMk/>
            <pc:sldMk cId="2421988248" sldId="265"/>
            <ac:spMk id="2" creationId="{A6544EFB-D56A-469C-FE2D-8035D7C32555}"/>
          </ac:spMkLst>
        </pc:spChg>
        <pc:spChg chg="add del mod">
          <ac:chgData name="Somya Yasser Elgohary" userId="S::somya.elgohary@aspireschool.org::026bb0db-f09f-477e-98e0-e90d75a83e94" providerId="AD" clId="Web-{2F6082B3-C78D-071F-3F05-80D8D7B4F5E0}" dt="2023-09-27T13:28:29.561" v="192"/>
          <ac:spMkLst>
            <pc:docMk/>
            <pc:sldMk cId="2421988248" sldId="265"/>
            <ac:spMk id="3" creationId="{E8967482-B6F2-2AF7-55BD-8D8F3072C741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8:29.561" v="192"/>
          <ac:spMkLst>
            <pc:docMk/>
            <pc:sldMk cId="2421988248" sldId="265"/>
            <ac:spMk id="8" creationId="{A3363022-C969-41E9-8EB2-E4C94908C1FA}"/>
          </ac:spMkLst>
        </pc:spChg>
        <pc:spChg chg="add">
          <ac:chgData name="Somya Yasser Elgohary" userId="S::somya.elgohary@aspireschool.org::026bb0db-f09f-477e-98e0-e90d75a83e94" providerId="AD" clId="Web-{2F6082B3-C78D-071F-3F05-80D8D7B4F5E0}" dt="2023-09-27T13:28:29.561" v="192"/>
          <ac:spMkLst>
            <pc:docMk/>
            <pc:sldMk cId="2421988248" sldId="265"/>
            <ac:spMk id="9" creationId="{8D1AD6B3-BE88-4CEB-BA17-790657CC4729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7:49.372" v="189"/>
          <ac:spMkLst>
            <pc:docMk/>
            <pc:sldMk cId="2421988248" sldId="265"/>
            <ac:spMk id="10" creationId="{6753252F-4873-4F63-801D-CC719279A7D5}"/>
          </ac:spMkLst>
        </pc:spChg>
        <pc:spChg chg="add del">
          <ac:chgData name="Somya Yasser Elgohary" userId="S::somya.elgohary@aspireschool.org::026bb0db-f09f-477e-98e0-e90d75a83e94" providerId="AD" clId="Web-{2F6082B3-C78D-071F-3F05-80D8D7B4F5E0}" dt="2023-09-27T13:27:49.372" v="189"/>
          <ac:spMkLst>
            <pc:docMk/>
            <pc:sldMk cId="2421988248" sldId="265"/>
            <ac:spMk id="12" creationId="{047C8CCB-F95D-4249-92DD-651249D3535A}"/>
          </ac:spMkLst>
        </pc:spChg>
        <pc:grpChg chg="add">
          <ac:chgData name="Somya Yasser Elgohary" userId="S::somya.elgohary@aspireschool.org::026bb0db-f09f-477e-98e0-e90d75a83e94" providerId="AD" clId="Web-{2F6082B3-C78D-071F-3F05-80D8D7B4F5E0}" dt="2023-09-27T13:28:29.561" v="192"/>
          <ac:grpSpMkLst>
            <pc:docMk/>
            <pc:sldMk cId="2421988248" sldId="265"/>
            <ac:grpSpMk id="14" creationId="{89D1390B-7E13-4B4F-9CB2-391063412E54}"/>
          </ac:grpSpMkLst>
        </pc:grpChg>
        <pc:picChg chg="add del">
          <ac:chgData name="Somya Yasser Elgohary" userId="S::somya.elgohary@aspireschool.org::026bb0db-f09f-477e-98e0-e90d75a83e94" providerId="AD" clId="Web-{2F6082B3-C78D-071F-3F05-80D8D7B4F5E0}" dt="2023-09-27T13:28:29.530" v="191"/>
          <ac:picMkLst>
            <pc:docMk/>
            <pc:sldMk cId="2421988248" sldId="265"/>
            <ac:picMk id="5" creationId="{368FB6BC-0C1C-0088-B0C0-0E9FC2E1B93B}"/>
          </ac:picMkLst>
        </pc:picChg>
        <pc:picChg chg="add del">
          <ac:chgData name="Somya Yasser Elgohary" userId="S::somya.elgohary@aspireschool.org::026bb0db-f09f-477e-98e0-e90d75a83e94" providerId="AD" clId="Web-{2F6082B3-C78D-071F-3F05-80D8D7B4F5E0}" dt="2023-09-27T13:27:49.372" v="189"/>
          <ac:picMkLst>
            <pc:docMk/>
            <pc:sldMk cId="2421988248" sldId="265"/>
            <ac:picMk id="7" creationId="{99318CFF-7A8E-2A3D-F9EE-DF026C77BCD5}"/>
          </ac:picMkLst>
        </pc:picChg>
        <pc:picChg chg="add">
          <ac:chgData name="Somya Yasser Elgohary" userId="S::somya.elgohary@aspireschool.org::026bb0db-f09f-477e-98e0-e90d75a83e94" providerId="AD" clId="Web-{2F6082B3-C78D-071F-3F05-80D8D7B4F5E0}" dt="2023-09-27T13:28:29.561" v="192"/>
          <ac:picMkLst>
            <pc:docMk/>
            <pc:sldMk cId="2421988248" sldId="265"/>
            <ac:picMk id="11" creationId="{075E1244-AE75-50AB-A6FD-B3EABA8081EA}"/>
          </ac:picMkLst>
        </pc:picChg>
      </pc:sldChg>
    </pc:docChg>
  </pc:docChgLst>
  <pc:docChgLst>
    <pc:chgData name="Somya Yasser Elgohary" userId="S::somya.elgohary@aspireschool.org::026bb0db-f09f-477e-98e0-e90d75a83e94" providerId="AD" clId="Web-{814BA918-CEE0-8A4F-0AE7-789BDACB20A6}"/>
    <pc:docChg chg="addSld modSld">
      <pc:chgData name="Somya Yasser Elgohary" userId="S::somya.elgohary@aspireschool.org::026bb0db-f09f-477e-98e0-e90d75a83e94" providerId="AD" clId="Web-{814BA918-CEE0-8A4F-0AE7-789BDACB20A6}" dt="2023-09-27T13:03:34.622" v="197"/>
      <pc:docMkLst>
        <pc:docMk/>
      </pc:docMkLst>
      <pc:sldChg chg="addSp delSp modSp new mod setBg addAnim delAnim">
        <pc:chgData name="Somya Yasser Elgohary" userId="S::somya.elgohary@aspireschool.org::026bb0db-f09f-477e-98e0-e90d75a83e94" providerId="AD" clId="Web-{814BA918-CEE0-8A4F-0AE7-789BDACB20A6}" dt="2023-09-27T12:49:03.078" v="31"/>
        <pc:sldMkLst>
          <pc:docMk/>
          <pc:sldMk cId="357588932" sldId="256"/>
        </pc:sldMkLst>
        <pc:spChg chg="mo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" creationId="{0BB7F7DE-2B89-D536-69E3-11983FD71183}"/>
          </ac:spMkLst>
        </pc:spChg>
        <pc:spChg chg="del mod">
          <ac:chgData name="Somya Yasser Elgohary" userId="S::somya.elgohary@aspireschool.org::026bb0db-f09f-477e-98e0-e90d75a83e94" providerId="AD" clId="Web-{814BA918-CEE0-8A4F-0AE7-789BDACB20A6}" dt="2023-09-27T12:48:57.250" v="30"/>
          <ac:spMkLst>
            <pc:docMk/>
            <pc:sldMk cId="357588932" sldId="256"/>
            <ac:spMk id="3" creationId="{92B6C2D7-79F2-9BB8-3E9D-7321DFD4940D}"/>
          </ac:spMkLst>
        </pc:spChg>
        <pc:spChg chg="add del mod">
          <ac:chgData name="Somya Yasser Elgohary" userId="S::somya.elgohary@aspireschool.org::026bb0db-f09f-477e-98e0-e90d75a83e94" providerId="AD" clId="Web-{814BA918-CEE0-8A4F-0AE7-789BDACB20A6}" dt="2023-09-27T12:49:03.078" v="31"/>
          <ac:spMkLst>
            <pc:docMk/>
            <pc:sldMk cId="357588932" sldId="256"/>
            <ac:spMk id="5" creationId="{43564B50-D2B3-974A-A4A4-A71FCF69D7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8" creationId="{4E1BEB12-92AF-4445-98AD-4C7756E7C93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10" creationId="{D0522C2C-7B5C-48A7-A969-03941E5D2E7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12" creationId="{9C682A1A-5B2D-4111-BBD6-620165633E5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14" creationId="{D6EE29F2-D77F-4BD0-A20B-334D316A1C9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8:30.202" v="25"/>
          <ac:spMkLst>
            <pc:docMk/>
            <pc:sldMk cId="357588932" sldId="256"/>
            <ac:spMk id="16" creationId="{22D09ED2-868F-42C6-866E-F92E0CEF314F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18" creationId="{6ED12BFC-A737-46AF-8411-481112D54B0C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19" creationId="{D278ADA9-6383-4BDD-80D2-8899A402687B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0" creationId="{484B7147-B0F6-40ED-B5A2-FF72BC8198B6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1" creationId="{B36D2DE0-0628-4A9A-A59D-7BA8B5EB3022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2" creationId="{48E405C9-94BE-41DA-928C-DEC9A8550E9F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48:30.218" v="26"/>
          <ac:spMkLst>
            <pc:docMk/>
            <pc:sldMk cId="357588932" sldId="256"/>
            <ac:spMk id="23" creationId="{D2091A72-D5BB-42AC-8FD3-F7747D90861E}"/>
          </ac:spMkLst>
        </pc:spChg>
      </pc:sldChg>
      <pc:sldChg chg="addSp delSp modSp new mod setBg setClrOvrMap">
        <pc:chgData name="Somya Yasser Elgohary" userId="S::somya.elgohary@aspireschool.org::026bb0db-f09f-477e-98e0-e90d75a83e94" providerId="AD" clId="Web-{814BA918-CEE0-8A4F-0AE7-789BDACB20A6}" dt="2023-09-27T12:54:59.777" v="83" actId="14100"/>
        <pc:sldMkLst>
          <pc:docMk/>
          <pc:sldMk cId="1929238908" sldId="257"/>
        </pc:sldMkLst>
        <pc:spChg chg="mod ord">
          <ac:chgData name="Somya Yasser Elgohary" userId="S::somya.elgohary@aspireschool.org::026bb0db-f09f-477e-98e0-e90d75a83e94" providerId="AD" clId="Web-{814BA918-CEE0-8A4F-0AE7-789BDACB20A6}" dt="2023-09-27T12:54:59.777" v="83" actId="14100"/>
          <ac:spMkLst>
            <pc:docMk/>
            <pc:sldMk cId="1929238908" sldId="257"/>
            <ac:spMk id="2" creationId="{82472293-535A-8D41-2C31-B5ACD6FE1DB5}"/>
          </ac:spMkLst>
        </pc:spChg>
        <pc:spChg chg="add del mod">
          <ac:chgData name="Somya Yasser Elgohary" userId="S::somya.elgohary@aspireschool.org::026bb0db-f09f-477e-98e0-e90d75a83e94" providerId="AD" clId="Web-{814BA918-CEE0-8A4F-0AE7-789BDACB20A6}" dt="2023-09-27T12:50:06.252" v="44"/>
          <ac:spMkLst>
            <pc:docMk/>
            <pc:sldMk cId="1929238908" sldId="257"/>
            <ac:spMk id="3" creationId="{05F6F365-078F-0C16-0873-F7EB76C319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26.485" v="33"/>
          <ac:spMkLst>
            <pc:docMk/>
            <pc:sldMk cId="1929238908" sldId="257"/>
            <ac:spMk id="8" creationId="{18873D23-2DCF-4B31-A009-95721C06E8E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26.485" v="33"/>
          <ac:spMkLst>
            <pc:docMk/>
            <pc:sldMk cId="1929238908" sldId="257"/>
            <ac:spMk id="10" creationId="{C13EF075-D4EF-4929-ADBC-91B27DA19955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14" creationId="{C7278469-3C3C-49CE-AEEE-E176A4900B7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36.142" v="35"/>
          <ac:spMkLst>
            <pc:docMk/>
            <pc:sldMk cId="1929238908" sldId="257"/>
            <ac:spMk id="18" creationId="{787F4F1C-8D3D-4EC1-B72D-A0470A5A08B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0" creationId="{4C6598AB-1C17-4D54-951C-A082D94ACB7A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2" creationId="{C83B66D7-137D-4AC1-B172-53D60F08BEB5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3" creationId="{5A0118C5-4F8D-4CF4-BADD-53FEACC6C42A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4" creationId="{F6B92503-6984-4D15-8B98-8718709B785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5" creationId="{4E0A5C5C-2A95-428E-9F6A-0D29EBD57C9F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6" creationId="{08DDF938-524E-4C18-A47D-C0062783236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27" creationId="{1056F38F-7C4E-461D-8709-7D0024AE1F79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44.001" v="37"/>
          <ac:spMkLst>
            <pc:docMk/>
            <pc:sldMk cId="1929238908" sldId="257"/>
            <ac:spMk id="35" creationId="{05F6F365-078F-0C16-0873-F7EB76C319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37" creationId="{C2554CA6-288E-4202-BC52-2E5A8F0C0AE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38" creationId="{B10BB131-AC8E-4A8E-A5D1-36260F720C3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39" creationId="{5B7778FC-632E-4DCA-A7CB-0D7731CCF970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40" creationId="{FA23A907-97FB-4A8F-880A-DD77401C429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49:56.720" v="39"/>
          <ac:spMkLst>
            <pc:docMk/>
            <pc:sldMk cId="1929238908" sldId="257"/>
            <ac:spMk id="41" creationId="{05F6F365-078F-0C16-0873-F7EB76C319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00.283" v="41"/>
          <ac:spMkLst>
            <pc:docMk/>
            <pc:sldMk cId="1929238908" sldId="257"/>
            <ac:spMk id="43" creationId="{66B332A4-D438-4773-A77F-5ED49A448D9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00.283" v="41"/>
          <ac:spMkLst>
            <pc:docMk/>
            <pc:sldMk cId="1929238908" sldId="257"/>
            <ac:spMk id="44" creationId="{DF9AD32D-FF05-44F4-BD4D-9CEE89B71EB9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06.236" v="43"/>
          <ac:spMkLst>
            <pc:docMk/>
            <pc:sldMk cId="1929238908" sldId="257"/>
            <ac:spMk id="46" creationId="{787F4F1C-8D3D-4EC1-B72D-A0470A5A08B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2" creationId="{C2554CA6-288E-4202-BC52-2E5A8F0C0AE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3" creationId="{B10BB131-AC8E-4A8E-A5D1-36260F720C3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4" creationId="{5B7778FC-632E-4DCA-A7CB-0D7731CCF970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5" creationId="{FA23A907-97FB-4A8F-880A-DD77401C429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82" v="68"/>
          <ac:spMkLst>
            <pc:docMk/>
            <pc:sldMk cId="1929238908" sldId="257"/>
            <ac:spMk id="56" creationId="{05F6F365-078F-0C16-0873-F7EB76C3193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62" creationId="{A93898FF-D987-4B0E-BFB4-85F5EB356D4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64" creationId="{612F383F-B981-4BC3-9E2B-7BE938CEF3EC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66" creationId="{5AA485AD-076E-4077-A6E6-C3C9F0C39FF2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70" creationId="{58D235B8-3D10-493F-88AC-84BB404C1B5A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4.425" v="65"/>
          <ac:spMkLst>
            <pc:docMk/>
            <pc:sldMk cId="1929238908" sldId="257"/>
            <ac:spMk id="72" creationId="{42A4FC2C-047E-45A5-965D-8E1E3BF09BC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04" v="67"/>
          <ac:spMkLst>
            <pc:docMk/>
            <pc:sldMk cId="1929238908" sldId="257"/>
            <ac:spMk id="74" creationId="{0671A8AE-40A1-4631-A6B8-581AFF065482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04" v="67"/>
          <ac:spMkLst>
            <pc:docMk/>
            <pc:sldMk cId="1929238908" sldId="257"/>
            <ac:spMk id="76" creationId="{AB58EF07-17C2-48CF-ABB0-EEF1F17CB8F0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04" v="67"/>
          <ac:spMkLst>
            <pc:docMk/>
            <pc:sldMk cId="1929238908" sldId="257"/>
            <ac:spMk id="77" creationId="{AF2F604E-43BE-4DC3-B983-E071523364F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0:59.004" v="67"/>
          <ac:spMkLst>
            <pc:docMk/>
            <pc:sldMk cId="1929238908" sldId="257"/>
            <ac:spMk id="78" creationId="{08C9B587-E65E-4B52-B37C-ABEBB6E87928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17.401" v="78"/>
          <ac:spMkLst>
            <pc:docMk/>
            <pc:sldMk cId="1929238908" sldId="257"/>
            <ac:spMk id="80" creationId="{C3D6EC93-F369-413E-AA67-5D410416104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3:46.165" v="75"/>
          <ac:spMkLst>
            <pc:docMk/>
            <pc:sldMk cId="1929238908" sldId="257"/>
            <ac:spMk id="81" creationId="{05F6F365-078F-0C16-0873-F7EB76C31931}"/>
          </ac:spMkLst>
        </pc:spChg>
        <pc:spChg chg="add mod ord">
          <ac:chgData name="Somya Yasser Elgohary" userId="S::somya.elgohary@aspireschool.org::026bb0db-f09f-477e-98e0-e90d75a83e94" providerId="AD" clId="Web-{814BA918-CEE0-8A4F-0AE7-789BDACB20A6}" dt="2023-09-27T12:54:47.339" v="81"/>
          <ac:spMkLst>
            <pc:docMk/>
            <pc:sldMk cId="1929238908" sldId="257"/>
            <ac:spMk id="88" creationId="{C32FC2AA-6EBF-6677-8F00-D9383542081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17.401" v="77"/>
          <ac:spMkLst>
            <pc:docMk/>
            <pc:sldMk cId="1929238908" sldId="257"/>
            <ac:spMk id="89" creationId="{A8CCCB6D-5162-4AAE-A5E3-3AC55410DBCE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17.401" v="77"/>
          <ac:spMkLst>
            <pc:docMk/>
            <pc:sldMk cId="1929238908" sldId="257"/>
            <ac:spMk id="91" creationId="{0BCD8C04-CC7B-40EF-82EB-E9821F79BB8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47.339" v="82"/>
          <ac:spMkLst>
            <pc:docMk/>
            <pc:sldMk cId="1929238908" sldId="257"/>
            <ac:spMk id="93" creationId="{99F1FFA9-D672-408C-9220-ADEEC6ABDD09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47.339" v="81"/>
          <ac:spMkLst>
            <pc:docMk/>
            <pc:sldMk cId="1929238908" sldId="257"/>
            <ac:spMk id="98" creationId="{BC4D59FA-6598-1054-8F64-6BC15A64D235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47.339" v="81"/>
          <ac:spMkLst>
            <pc:docMk/>
            <pc:sldMk cId="1929238908" sldId="257"/>
            <ac:spMk id="100" creationId="{884AA349-8E92-2C1B-94E6-C3DA75936D6B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4:47.339" v="81"/>
          <ac:spMkLst>
            <pc:docMk/>
            <pc:sldMk cId="1929238908" sldId="257"/>
            <ac:spMk id="102" creationId="{8E7DF361-448F-4E1B-22A1-B3C37593C481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4:47.339" v="82"/>
          <ac:spMkLst>
            <pc:docMk/>
            <pc:sldMk cId="1929238908" sldId="257"/>
            <ac:spMk id="104" creationId="{99F1FFA9-D672-408C-9220-ADEEC6ABDD09}"/>
          </ac:spMkLst>
        </pc:spChg>
        <pc:grpChg chg="add del">
          <ac:chgData name="Somya Yasser Elgohary" userId="S::somya.elgohary@aspireschool.org::026bb0db-f09f-477e-98e0-e90d75a83e94" providerId="AD" clId="Web-{814BA918-CEE0-8A4F-0AE7-789BDACB20A6}" dt="2023-09-27T12:49:26.485" v="33"/>
          <ac:grpSpMkLst>
            <pc:docMk/>
            <pc:sldMk cId="1929238908" sldId="257"/>
            <ac:grpSpMk id="12" creationId="{DAA26DFA-AAB2-4973-9C17-16D587C7B198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49:44.001" v="37"/>
          <ac:grpSpMkLst>
            <pc:docMk/>
            <pc:sldMk cId="1929238908" sldId="257"/>
            <ac:grpSpMk id="16" creationId="{93DC754C-7E09-422D-A8BB-AF632E90DFA2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49:36.142" v="35"/>
          <ac:grpSpMkLst>
            <pc:docMk/>
            <pc:sldMk cId="1929238908" sldId="257"/>
            <ac:grpSpMk id="19" creationId="{D1E3DD61-64DB-46AD-B249-E273CD86B051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49:44.001" v="37"/>
          <ac:grpSpMkLst>
            <pc:docMk/>
            <pc:sldMk cId="1929238908" sldId="257"/>
            <ac:grpSpMk id="28" creationId="{3773FAF5-C452-4455-9411-D6AF5EBD4CA9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50:06.236" v="43"/>
          <ac:grpSpMkLst>
            <pc:docMk/>
            <pc:sldMk cId="1929238908" sldId="257"/>
            <ac:grpSpMk id="47" creationId="{D1E3DD61-64DB-46AD-B249-E273CD86B051}"/>
          </ac:grpSpMkLst>
        </pc:grpChg>
        <pc:grpChg chg="add del">
          <ac:chgData name="Somya Yasser Elgohary" userId="S::somya.elgohary@aspireschool.org::026bb0db-f09f-477e-98e0-e90d75a83e94" providerId="AD" clId="Web-{814BA918-CEE0-8A4F-0AE7-789BDACB20A6}" dt="2023-09-27T12:54:17.401" v="78"/>
          <ac:grpSpMkLst>
            <pc:docMk/>
            <pc:sldMk cId="1929238908" sldId="257"/>
            <ac:grpSpMk id="83" creationId="{4EA04677-6B2C-40F4-975C-ED9196552771}"/>
          </ac:grpSpMkLst>
        </pc:grpChg>
        <pc:picChg chg="add mod ord">
          <ac:chgData name="Somya Yasser Elgohary" userId="S::somya.elgohary@aspireschool.org::026bb0db-f09f-477e-98e0-e90d75a83e94" providerId="AD" clId="Web-{814BA918-CEE0-8A4F-0AE7-789BDACB20A6}" dt="2023-09-27T12:54:47.339" v="82"/>
          <ac:picMkLst>
            <pc:docMk/>
            <pc:sldMk cId="1929238908" sldId="257"/>
            <ac:picMk id="4" creationId="{8D09F16B-7A60-2F52-69B9-60E9C397FA9A}"/>
          </ac:picMkLst>
        </pc:picChg>
        <pc:picChg chg="add del">
          <ac:chgData name="Somya Yasser Elgohary" userId="S::somya.elgohary@aspireschool.org::026bb0db-f09f-477e-98e0-e90d75a83e94" providerId="AD" clId="Web-{814BA918-CEE0-8A4F-0AE7-789BDACB20A6}" dt="2023-09-27T12:50:54.425" v="65"/>
          <ac:picMkLst>
            <pc:docMk/>
            <pc:sldMk cId="1929238908" sldId="257"/>
            <ac:picMk id="58" creationId="{6459D47B-6E65-EE41-F93B-389DA0AD1079}"/>
          </ac:picMkLst>
        </pc:picChg>
        <pc:picChg chg="add del">
          <ac:chgData name="Somya Yasser Elgohary" userId="S::somya.elgohary@aspireschool.org::026bb0db-f09f-477e-98e0-e90d75a83e94" providerId="AD" clId="Web-{814BA918-CEE0-8A4F-0AE7-789BDACB20A6}" dt="2023-09-27T12:50:54.425" v="65"/>
          <ac:picMkLst>
            <pc:docMk/>
            <pc:sldMk cId="1929238908" sldId="257"/>
            <ac:picMk id="68" creationId="{D088DBDF-80D5-4FC0-8A54-9D660B728DC4}"/>
          </ac:picMkLst>
        </pc:picChg>
        <pc:picChg chg="add del">
          <ac:chgData name="Somya Yasser Elgohary" userId="S::somya.elgohary@aspireschool.org::026bb0db-f09f-477e-98e0-e90d75a83e94" providerId="AD" clId="Web-{814BA918-CEE0-8A4F-0AE7-789BDACB20A6}" dt="2023-09-27T12:50:59.004" v="67"/>
          <ac:picMkLst>
            <pc:docMk/>
            <pc:sldMk cId="1929238908" sldId="257"/>
            <ac:picMk id="75" creationId="{D7802525-E00E-0F29-0142-C61798399772}"/>
          </ac:picMkLst>
        </pc:picChg>
        <pc:picChg chg="add mod ord">
          <ac:chgData name="Somya Yasser Elgohary" userId="S::somya.elgohary@aspireschool.org::026bb0db-f09f-477e-98e0-e90d75a83e94" providerId="AD" clId="Web-{814BA918-CEE0-8A4F-0AE7-789BDACB20A6}" dt="2023-09-27T12:54:47.339" v="81"/>
          <ac:picMkLst>
            <pc:docMk/>
            <pc:sldMk cId="1929238908" sldId="257"/>
            <ac:picMk id="82" creationId="{1F565B63-3F58-F5DB-1EA8-473977B3AC0F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814BA918-CEE0-8A4F-0AE7-789BDACB20A6}" dt="2023-09-27T12:55:57.435" v="107"/>
        <pc:sldMkLst>
          <pc:docMk/>
          <pc:sldMk cId="306396030" sldId="258"/>
        </pc:sldMkLst>
        <pc:spChg chg="mod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2" creationId="{3683BFAE-4509-ED4F-05B9-F0EFAD75FA46}"/>
          </ac:spMkLst>
        </pc:spChg>
        <pc:spChg chg="del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3" creationId="{B0AA6893-0454-CB4A-EB66-D320DF888E1F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9" creationId="{5A59F003-E00A-43F9-91DC-CC54E3B87466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11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5:57.435" v="107"/>
          <ac:spMkLst>
            <pc:docMk/>
            <pc:sldMk cId="306396030" sldId="258"/>
            <ac:spMk id="13" creationId="{79F40191-0F44-4FD1-82CC-ACB507C14BE6}"/>
          </ac:spMkLst>
        </pc:spChg>
        <pc:picChg chg="add">
          <ac:chgData name="Somya Yasser Elgohary" userId="S::somya.elgohary@aspireschool.org::026bb0db-f09f-477e-98e0-e90d75a83e94" providerId="AD" clId="Web-{814BA918-CEE0-8A4F-0AE7-789BDACB20A6}" dt="2023-09-27T12:55:57.435" v="107"/>
          <ac:picMkLst>
            <pc:docMk/>
            <pc:sldMk cId="306396030" sldId="258"/>
            <ac:picMk id="5" creationId="{EE435275-FDF2-990D-24CB-CB06F0548D30}"/>
          </ac:picMkLst>
        </pc:picChg>
      </pc:sldChg>
      <pc:sldChg chg="addSp delSp modSp new mod setBg setClrOvrMap">
        <pc:chgData name="Somya Yasser Elgohary" userId="S::somya.elgohary@aspireschool.org::026bb0db-f09f-477e-98e0-e90d75a83e94" providerId="AD" clId="Web-{814BA918-CEE0-8A4F-0AE7-789BDACB20A6}" dt="2023-09-27T12:57:55.376" v="130"/>
        <pc:sldMkLst>
          <pc:docMk/>
          <pc:sldMk cId="3491176327" sldId="259"/>
        </pc:sldMkLst>
        <pc:spChg chg="mod">
          <ac:chgData name="Somya Yasser Elgohary" userId="S::somya.elgohary@aspireschool.org::026bb0db-f09f-477e-98e0-e90d75a83e94" providerId="AD" clId="Web-{814BA918-CEE0-8A4F-0AE7-789BDACB20A6}" dt="2023-09-27T12:57:55.376" v="130"/>
          <ac:spMkLst>
            <pc:docMk/>
            <pc:sldMk cId="3491176327" sldId="259"/>
            <ac:spMk id="2" creationId="{E59D45FB-D082-476C-DBB2-D16EDED29454}"/>
          </ac:spMkLst>
        </pc:spChg>
        <pc:spChg chg="del mod">
          <ac:chgData name="Somya Yasser Elgohary" userId="S::somya.elgohary@aspireschool.org::026bb0db-f09f-477e-98e0-e90d75a83e94" providerId="AD" clId="Web-{814BA918-CEE0-8A4F-0AE7-789BDACB20A6}" dt="2023-09-27T12:57:55.376" v="130"/>
          <ac:spMkLst>
            <pc:docMk/>
            <pc:sldMk cId="3491176327" sldId="259"/>
            <ac:spMk id="3" creationId="{371A4196-874C-5947-9141-361E79541C6D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9" creationId="{9F27744B-47AB-4459-8C2F-1D5EE63A3E09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11" creationId="{7D266DCC-5218-4AE0-B964-6FC2EA3BDF21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13" creationId="{973DE4F1-1583-4AE3-9696-9659D27C5F66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15" creationId="{D6297641-8B9F-4767-9606-8A11313227BF}"/>
          </ac:spMkLst>
        </pc:spChg>
        <pc:spChg chg="add del">
          <ac:chgData name="Somya Yasser Elgohary" userId="S::somya.elgohary@aspireschool.org::026bb0db-f09f-477e-98e0-e90d75a83e94" providerId="AD" clId="Web-{814BA918-CEE0-8A4F-0AE7-789BDACB20A6}" dt="2023-09-27T12:57:55.345" v="129"/>
          <ac:spMkLst>
            <pc:docMk/>
            <pc:sldMk cId="3491176327" sldId="259"/>
            <ac:spMk id="17" creationId="{FD3C8959-A2A1-469E-8619-82F077E33FE5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2:57:55.376" v="130"/>
          <ac:spMkLst>
            <pc:docMk/>
            <pc:sldMk cId="3491176327" sldId="259"/>
            <ac:spMk id="20" creationId="{80BDCBC4-0325-4BE2-9B06-317198E7A2DF}"/>
          </ac:spMkLst>
        </pc:spChg>
        <pc:picChg chg="add del">
          <ac:chgData name="Somya Yasser Elgohary" userId="S::somya.elgohary@aspireschool.org::026bb0db-f09f-477e-98e0-e90d75a83e94" providerId="AD" clId="Web-{814BA918-CEE0-8A4F-0AE7-789BDACB20A6}" dt="2023-09-27T12:57:55.345" v="129"/>
          <ac:picMkLst>
            <pc:docMk/>
            <pc:sldMk cId="3491176327" sldId="259"/>
            <ac:picMk id="5" creationId="{8ED1E807-F4BC-6182-AD78-CB740140A565}"/>
          </ac:picMkLst>
        </pc:picChg>
        <pc:picChg chg="add">
          <ac:chgData name="Somya Yasser Elgohary" userId="S::somya.elgohary@aspireschool.org::026bb0db-f09f-477e-98e0-e90d75a83e94" providerId="AD" clId="Web-{814BA918-CEE0-8A4F-0AE7-789BDACB20A6}" dt="2023-09-27T12:57:55.376" v="130"/>
          <ac:picMkLst>
            <pc:docMk/>
            <pc:sldMk cId="3491176327" sldId="259"/>
            <ac:picMk id="19" creationId="{FDFB6C04-2FDC-6785-2639-C2B6F90872A4}"/>
          </ac:picMkLst>
        </pc:picChg>
      </pc:sldChg>
      <pc:sldChg chg="addSp delSp modSp new mod setBg addAnim">
        <pc:chgData name="Somya Yasser Elgohary" userId="S::somya.elgohary@aspireschool.org::026bb0db-f09f-477e-98e0-e90d75a83e94" providerId="AD" clId="Web-{814BA918-CEE0-8A4F-0AE7-789BDACB20A6}" dt="2023-09-27T13:03:31.950" v="196"/>
        <pc:sldMkLst>
          <pc:docMk/>
          <pc:sldMk cId="25009835" sldId="260"/>
        </pc:sldMkLst>
        <pc:spChg chg="mod">
          <ac:chgData name="Somya Yasser Elgohary" userId="S::somya.elgohary@aspireschool.org::026bb0db-f09f-477e-98e0-e90d75a83e94" providerId="AD" clId="Web-{814BA918-CEE0-8A4F-0AE7-789BDACB20A6}" dt="2023-09-27T13:03:05.339" v="193"/>
          <ac:spMkLst>
            <pc:docMk/>
            <pc:sldMk cId="25009835" sldId="260"/>
            <ac:spMk id="2" creationId="{83DC772E-600E-32D3-5B25-797CABEA65AA}"/>
          </ac:spMkLst>
        </pc:spChg>
        <pc:spChg chg="del mod">
          <ac:chgData name="Somya Yasser Elgohary" userId="S::somya.elgohary@aspireschool.org::026bb0db-f09f-477e-98e0-e90d75a83e94" providerId="AD" clId="Web-{814BA918-CEE0-8A4F-0AE7-789BDACB20A6}" dt="2023-09-27T13:03:31.950" v="196"/>
          <ac:spMkLst>
            <pc:docMk/>
            <pc:sldMk cId="25009835" sldId="260"/>
            <ac:spMk id="3" creationId="{86C5C2D3-0BD6-CFC9-5D97-4BED46B281B2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3:05.339" v="193"/>
          <ac:spMkLst>
            <pc:docMk/>
            <pc:sldMk cId="25009835" sldId="260"/>
            <ac:spMk id="9" creationId="{5A59F003-E00A-43F9-91DC-CC54E3B87466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3:05.339" v="193"/>
          <ac:spMkLst>
            <pc:docMk/>
            <pc:sldMk cId="25009835" sldId="260"/>
            <ac:spMk id="11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3:05.339" v="193"/>
          <ac:spMkLst>
            <pc:docMk/>
            <pc:sldMk cId="25009835" sldId="260"/>
            <ac:spMk id="13" creationId="{79F40191-0F44-4FD1-82CC-ACB507C14BE6}"/>
          </ac:spMkLst>
        </pc:spChg>
        <pc:picChg chg="add">
          <ac:chgData name="Somya Yasser Elgohary" userId="S::somya.elgohary@aspireschool.org::026bb0db-f09f-477e-98e0-e90d75a83e94" providerId="AD" clId="Web-{814BA918-CEE0-8A4F-0AE7-789BDACB20A6}" dt="2023-09-27T13:03:05.339" v="193"/>
          <ac:picMkLst>
            <pc:docMk/>
            <pc:sldMk cId="25009835" sldId="260"/>
            <ac:picMk id="5" creationId="{C203D173-51F2-CC2B-66DF-DD64509BF1E2}"/>
          </ac:picMkLst>
        </pc:picChg>
      </pc:sldChg>
      <pc:sldChg chg="addSp delSp modSp new mod setBg">
        <pc:chgData name="Somya Yasser Elgohary" userId="S::somya.elgohary@aspireschool.org::026bb0db-f09f-477e-98e0-e90d75a83e94" providerId="AD" clId="Web-{814BA918-CEE0-8A4F-0AE7-789BDACB20A6}" dt="2023-09-27T13:00:25.850" v="174"/>
        <pc:sldMkLst>
          <pc:docMk/>
          <pc:sldMk cId="1432449611" sldId="261"/>
        </pc:sldMkLst>
        <pc:spChg chg="mod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2" creationId="{D39F1AB0-3023-2426-7AE9-F703BED165C0}"/>
          </ac:spMkLst>
        </pc:spChg>
        <pc:spChg chg="del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3" creationId="{DAFACFD7-652E-3ED3-825E-ED8C214843C4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9" creationId="{5A59F003-E00A-43F9-91DC-CC54E3B87466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11" creationId="{D74A4382-E3AD-430A-9A1F-DFA3E0E77A7D}"/>
          </ac:spMkLst>
        </pc:spChg>
        <pc:spChg chg="add">
          <ac:chgData name="Somya Yasser Elgohary" userId="S::somya.elgohary@aspireschool.org::026bb0db-f09f-477e-98e0-e90d75a83e94" providerId="AD" clId="Web-{814BA918-CEE0-8A4F-0AE7-789BDACB20A6}" dt="2023-09-27T13:00:25.850" v="174"/>
          <ac:spMkLst>
            <pc:docMk/>
            <pc:sldMk cId="1432449611" sldId="261"/>
            <ac:spMk id="13" creationId="{79F40191-0F44-4FD1-82CC-ACB507C14BE6}"/>
          </ac:spMkLst>
        </pc:spChg>
        <pc:picChg chg="add">
          <ac:chgData name="Somya Yasser Elgohary" userId="S::somya.elgohary@aspireschool.org::026bb0db-f09f-477e-98e0-e90d75a83e94" providerId="AD" clId="Web-{814BA918-CEE0-8A4F-0AE7-789BDACB20A6}" dt="2023-09-27T13:00:25.850" v="174"/>
          <ac:picMkLst>
            <pc:docMk/>
            <pc:sldMk cId="1432449611" sldId="261"/>
            <ac:picMk id="5" creationId="{4AEBF4FE-0BE5-381B-D8FA-C5601366D022}"/>
          </ac:picMkLst>
        </pc:picChg>
      </pc:sldChg>
      <pc:sldChg chg="new">
        <pc:chgData name="Somya Yasser Elgohary" userId="S::somya.elgohary@aspireschool.org::026bb0db-f09f-477e-98e0-e90d75a83e94" providerId="AD" clId="Web-{814BA918-CEE0-8A4F-0AE7-789BDACB20A6}" dt="2023-09-27T13:03:34.622" v="197"/>
        <pc:sldMkLst>
          <pc:docMk/>
          <pc:sldMk cId="5769683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7F7DE-2B89-D536-69E3-11983FD71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GB" dirty="0">
                <a:ea typeface="Calibri Light"/>
                <a:cs typeface="Calibri Light"/>
              </a:rPr>
              <a:t>Die Zimmer </a:t>
            </a:r>
            <a:r>
              <a:rPr lang="en-GB" dirty="0" err="1">
                <a:ea typeface="Calibri Light"/>
                <a:cs typeface="Calibri Light"/>
              </a:rPr>
              <a:t>im</a:t>
            </a:r>
            <a:r>
              <a:rPr lang="en-GB" dirty="0">
                <a:ea typeface="Calibri Light"/>
                <a:cs typeface="Calibri Light"/>
              </a:rPr>
              <a:t> Haus</a:t>
            </a:r>
            <a:endParaRPr lang="en-GB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44EFB-D56A-469C-FE2D-8035D7C3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Danke</a:t>
            </a:r>
          </a:p>
        </p:txBody>
      </p:sp>
      <p:pic>
        <p:nvPicPr>
          <p:cNvPr id="11" name="Graphic 10" descr="Smiling Face with No Fill">
            <a:extLst>
              <a:ext uri="{FF2B5EF4-FFF2-40B4-BE49-F238E27FC236}">
                <a16:creationId xmlns:a16="http://schemas.microsoft.com/office/drawing/2014/main" id="{075E1244-AE75-50AB-A6FD-B3EABA808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1988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72293-535A-8D41-2C31-B5ACD6FE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67869" cy="1938076"/>
          </a:xfrm>
        </p:spPr>
        <p:txBody>
          <a:bodyPr>
            <a:normAutofit/>
          </a:bodyPr>
          <a:lstStyle/>
          <a:p>
            <a:r>
              <a:rPr lang="en-GB" dirty="0">
                <a:ea typeface="Calibri Light"/>
                <a:cs typeface="Calibri Light"/>
              </a:rPr>
              <a:t>Wir </a:t>
            </a:r>
            <a:r>
              <a:rPr lang="en-GB" dirty="0" err="1">
                <a:ea typeface="Calibri Light"/>
                <a:cs typeface="Calibri Light"/>
              </a:rPr>
              <a:t>essen</a:t>
            </a:r>
            <a:r>
              <a:rPr lang="en-GB" dirty="0">
                <a:ea typeface="Calibri Light"/>
                <a:cs typeface="Calibri Light"/>
              </a:rPr>
              <a:t> </a:t>
            </a:r>
            <a:r>
              <a:rPr lang="en-GB" dirty="0" err="1">
                <a:solidFill>
                  <a:srgbClr val="FF0000"/>
                </a:solidFill>
                <a:ea typeface="Calibri Light"/>
                <a:cs typeface="Calibri Light"/>
              </a:rPr>
              <a:t>im</a:t>
            </a:r>
            <a:r>
              <a:rPr lang="en-GB" dirty="0">
                <a:ea typeface="Calibri Light"/>
                <a:cs typeface="Calibri Light"/>
              </a:rPr>
              <a:t> </a:t>
            </a:r>
            <a:r>
              <a:rPr lang="en-GB" dirty="0" err="1">
                <a:ea typeface="Calibri Light"/>
                <a:cs typeface="Calibri Light"/>
              </a:rPr>
              <a:t>Esszimmer</a:t>
            </a:r>
            <a:r>
              <a:rPr lang="en-GB" dirty="0">
                <a:ea typeface="Calibri Light"/>
                <a:cs typeface="Calibri Light"/>
              </a:rPr>
              <a:t>.</a:t>
            </a:r>
            <a:endParaRPr lang="en-GB" dirty="0"/>
          </a:p>
        </p:txBody>
      </p:sp>
      <p:pic>
        <p:nvPicPr>
          <p:cNvPr id="82" name="Picture 81" descr="Brot auf einem Tisch">
            <a:extLst>
              <a:ext uri="{FF2B5EF4-FFF2-40B4-BE49-F238E27FC236}">
                <a16:creationId xmlns:a16="http://schemas.microsoft.com/office/drawing/2014/main" id="{1F565B63-3F58-F5DB-1EA8-473977B3A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31" r="-1" b="10523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Content Placeholder 3" descr="Fresh figs">
            <a:extLst>
              <a:ext uri="{FF2B5EF4-FFF2-40B4-BE49-F238E27FC236}">
                <a16:creationId xmlns:a16="http://schemas.microsoft.com/office/drawing/2014/main" id="{8D09F16B-7A60-2F52-69B9-60E9C397F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64" b="18786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9238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3BFAE-4509-ED4F-05B9-F0EFAD75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schlafen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Schlafzimmer</a:t>
            </a:r>
            <a: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Picture 4" descr="Hund unter Decke">
            <a:extLst>
              <a:ext uri="{FF2B5EF4-FFF2-40B4-BE49-F238E27FC236}">
                <a16:creationId xmlns:a16="http://schemas.microsoft.com/office/drawing/2014/main" id="{EE435275-FDF2-990D-24CB-CB06F0548D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62" r="6270"/>
          <a:stretch/>
        </p:blipFill>
        <p:spPr>
          <a:xfrm>
            <a:off x="4886381" y="643466"/>
            <a:ext cx="6562570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6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ehender Plattenspieler und Bokeh">
            <a:extLst>
              <a:ext uri="{FF2B5EF4-FFF2-40B4-BE49-F238E27FC236}">
                <a16:creationId xmlns:a16="http://schemas.microsoft.com/office/drawing/2014/main" id="{4AEBF4FE-0BE5-381B-D8FA-C5601366D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16" b="91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F1AB0-3023-2426-7AE9-F703BED1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Wir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hören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Musik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3600" dirty="0" err="1">
                <a:solidFill>
                  <a:srgbClr val="FF0000"/>
                </a:solidFill>
              </a:rPr>
              <a:t>im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Wohnzimmer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49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C7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D45FB-D082-476C-DBB2-D16EDED2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spielen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Ball </a:t>
            </a:r>
            <a:r>
              <a:rPr lang="en-US" sz="26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Garten. </a:t>
            </a:r>
          </a:p>
        </p:txBody>
      </p:sp>
      <p:pic>
        <p:nvPicPr>
          <p:cNvPr id="19" name="Picture 18" descr="Bällebad">
            <a:extLst>
              <a:ext uri="{FF2B5EF4-FFF2-40B4-BE49-F238E27FC236}">
                <a16:creationId xmlns:a16="http://schemas.microsoft.com/office/drawing/2014/main" id="{FDFB6C04-2FDC-6785-2639-C2B6F9087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520"/>
          <a:stretch/>
        </p:blipFill>
        <p:spPr>
          <a:xfrm>
            <a:off x="4038600" y="1400619"/>
            <a:ext cx="7188199" cy="40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176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bildung einer Person, die die Hände wäscht">
            <a:extLst>
              <a:ext uri="{FF2B5EF4-FFF2-40B4-BE49-F238E27FC236}">
                <a16:creationId xmlns:a16="http://schemas.microsoft.com/office/drawing/2014/main" id="{C203D173-51F2-CC2B-66DF-DD64509BF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DC772E-600E-32D3-5B25-797CABEA6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2752354" cy="2709275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dirty="0" err="1">
                <a:solidFill>
                  <a:srgbClr val="262626"/>
                </a:solidFill>
              </a:rPr>
              <a:t>Wir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262626"/>
                </a:solidFill>
              </a:rPr>
              <a:t>duschen</a:t>
            </a:r>
            <a:r>
              <a:rPr lang="en-US" sz="2800" dirty="0">
                <a:solidFill>
                  <a:srgbClr val="262626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im</a:t>
            </a:r>
            <a:r>
              <a:rPr lang="en-US" sz="2800" dirty="0">
                <a:solidFill>
                  <a:srgbClr val="262626"/>
                </a:solidFill>
              </a:rPr>
              <a:t> Bad.</a:t>
            </a:r>
          </a:p>
        </p:txBody>
      </p:sp>
    </p:spTree>
    <p:extLst>
      <p:ext uri="{BB962C8B-B14F-4D97-AF65-F5344CB8AC3E}">
        <p14:creationId xmlns:p14="http://schemas.microsoft.com/office/powerpoint/2010/main" val="25009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19B25F6-D845-46F3-BA69-3D48CEF7EF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AC0226-4651-4BF7-AA72-6DB611F80F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8CCAA36-1E98-45B0-AAF9-D8807BA8EF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83F456C-8972-439A-90A4-D7C52FA3A0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390AF2C-728C-4687-B7A2-3F9C788EC3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D1C510C0-DED1-4708-AA14-355E5AFF126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58C4F41-C97D-4755-8F7C-8C0A8E182F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3A3844-B05F-25DC-7A71-081F8E3C2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003" y="1018596"/>
            <a:ext cx="4184101" cy="295352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Wir </a:t>
            </a: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lesen</a:t>
            </a:r>
            <a: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2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auf dem </a:t>
            </a:r>
            <a:r>
              <a:rPr lang="en-US" sz="4200" dirty="0" err="1">
                <a:solidFill>
                  <a:schemeClr val="bg1"/>
                </a:solidFill>
              </a:rPr>
              <a:t>Balkon</a:t>
            </a:r>
            <a:r>
              <a:rPr lang="en-US" sz="4200" dirty="0">
                <a:solidFill>
                  <a:schemeClr val="bg1"/>
                </a:solidFill>
                <a:ea typeface="+mj-lt"/>
                <a:cs typeface="+mj-lt"/>
              </a:rPr>
              <a:t>.</a:t>
            </a:r>
            <a:r>
              <a:rPr lang="en-US" sz="4200" kern="1200" dirty="0"/>
              <a:t/>
            </a:r>
            <a:br>
              <a:rPr lang="en-US" sz="4200" kern="1200" dirty="0"/>
            </a:br>
            <a:r>
              <a:rPr lang="en-US" sz="4200" kern="1200" dirty="0"/>
              <a:t/>
            </a:r>
            <a:br>
              <a:rPr lang="en-US" sz="4200" kern="1200" dirty="0"/>
            </a:br>
            <a:endParaRPr lang="en-US"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232F408-BBCD-48EE-ABF6-95201EF72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02D5D2F-11CF-47F1-B542-8ED3199DC0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9109165-7872-4D8A-A545-F48B3AF1D0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38E66D-E34C-48D4-9F9D-021EBD568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5" name="Graphic 185">
            <a:extLst>
              <a:ext uri="{FF2B5EF4-FFF2-40B4-BE49-F238E27FC236}">
                <a16:creationId xmlns:a16="http://schemas.microsoft.com/office/drawing/2014/main" id="{1BC9510C-172B-4086-A60F-7AF0FBF222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88A7FC-74D4-4003-9F5C-8C0A3F661F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443884A-0473-4494-95AC-A74292738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5C72FE-7FB1-4DA7-8CF8-45CA6AFB52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8A05A27-4E41-41AB-BB9E-977863EF72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412BF9D-EAB2-42D7-B657-42D5D101B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Offenes Buch mit verschwommenem Hintergrund">
            <a:extLst>
              <a:ext uri="{FF2B5EF4-FFF2-40B4-BE49-F238E27FC236}">
                <a16:creationId xmlns:a16="http://schemas.microsoft.com/office/drawing/2014/main" id="{37F5A701-58B0-AB5D-63A1-93BA10751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36079"/>
          <a:stretch/>
        </p:blipFill>
        <p:spPr>
          <a:xfrm>
            <a:off x="7196471" y="2580962"/>
            <a:ext cx="3743478" cy="2105727"/>
          </a:xfrm>
          <a:prstGeom prst="rect">
            <a:avLst/>
          </a:prstGeom>
        </p:spPr>
      </p:pic>
      <p:sp>
        <p:nvSpPr>
          <p:cNvPr id="62" name="Graphic 212">
            <a:extLst>
              <a:ext uri="{FF2B5EF4-FFF2-40B4-BE49-F238E27FC236}">
                <a16:creationId xmlns:a16="http://schemas.microsoft.com/office/drawing/2014/main" id="{FEFCF180-A212-449F-8D07-5EC94B281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4" name="Graphic 212">
            <a:extLst>
              <a:ext uri="{FF2B5EF4-FFF2-40B4-BE49-F238E27FC236}">
                <a16:creationId xmlns:a16="http://schemas.microsoft.com/office/drawing/2014/main" id="{1400E1BC-11DC-49A0-856F-992F20EB43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32063" y="2262962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21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5F7C1-53F4-73F7-7F26-F0CFC5C2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465" y="637762"/>
            <a:ext cx="4305889" cy="35705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dirty="0" err="1"/>
              <a:t>Wir</a:t>
            </a:r>
            <a:r>
              <a:rPr lang="en-US" sz="6600" dirty="0"/>
              <a:t> </a:t>
            </a:r>
            <a:r>
              <a:rPr lang="en-US" sz="6600" dirty="0" err="1"/>
              <a:t>kochen</a:t>
            </a:r>
            <a:r>
              <a:rPr lang="en-US" sz="6600" dirty="0"/>
              <a:t> </a:t>
            </a:r>
            <a:r>
              <a:rPr lang="en-US" sz="6600" dirty="0">
                <a:solidFill>
                  <a:srgbClr val="FF0000"/>
                </a:solidFill>
              </a:rPr>
              <a:t>in der </a:t>
            </a:r>
            <a:r>
              <a:rPr lang="en-US" sz="6600" dirty="0" err="1"/>
              <a:t>Küche</a:t>
            </a:r>
            <a:r>
              <a:rPr lang="en-US" sz="6600" dirty="0"/>
              <a:t>.</a:t>
            </a:r>
          </a:p>
        </p:txBody>
      </p:sp>
      <p:pic>
        <p:nvPicPr>
          <p:cNvPr id="15" name="Picture 14" descr="Stillleben mit Holzlöffeln im Krug auf einem Küchentresen">
            <a:extLst>
              <a:ext uri="{FF2B5EF4-FFF2-40B4-BE49-F238E27FC236}">
                <a16:creationId xmlns:a16="http://schemas.microsoft.com/office/drawing/2014/main" id="{1F6902CC-860D-29CF-0D58-24A718185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05" r="19815" b="1"/>
          <a:stretch/>
        </p:blipFill>
        <p:spPr>
          <a:xfrm>
            <a:off x="1155546" y="637762"/>
            <a:ext cx="4284407" cy="55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27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untes Ölgemälde eines Sonnenuntergangs">
            <a:extLst>
              <a:ext uri="{FF2B5EF4-FFF2-40B4-BE49-F238E27FC236}">
                <a16:creationId xmlns:a16="http://schemas.microsoft.com/office/drawing/2014/main" id="{6F635643-76DD-CBE7-BD78-441364915E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6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0C974B-1C80-766E-C57A-85A0A3E1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</a:rPr>
              <a:t>Wir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malen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im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Malzimmer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996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F4550D1A235C449CC6DCFD5FA01541" ma:contentTypeVersion="17" ma:contentTypeDescription="Create a new document." ma:contentTypeScope="" ma:versionID="7ccf68fb59d11e44d9816a05787eaf07">
  <xsd:schema xmlns:xsd="http://www.w3.org/2001/XMLSchema" xmlns:xs="http://www.w3.org/2001/XMLSchema" xmlns:p="http://schemas.microsoft.com/office/2006/metadata/properties" xmlns:ns2="fca3373c-0934-4f76-b456-34db1497ca9c" xmlns:ns3="0e9d3a74-97ea-4944-93b4-9d3e137eda14" targetNamespace="http://schemas.microsoft.com/office/2006/metadata/properties" ma:root="true" ma:fieldsID="bbaad6fef0701c6a3bf52a9b6806736c" ns2:_="" ns3:_="">
    <xsd:import namespace="fca3373c-0934-4f76-b456-34db1497ca9c"/>
    <xsd:import namespace="0e9d3a74-97ea-4944-93b4-9d3e137eda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3373c-0934-4f76-b456-34db1497c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d3a74-97ea-4944-93b4-9d3e137eda1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d819a-5417-49ac-be99-57222d5ac4df}" ma:internalName="TaxCatchAll" ma:showField="CatchAllData" ma:web="0e9d3a74-97ea-4944-93b4-9d3e137eda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a3373c-0934-4f76-b456-34db1497ca9c">
      <Terms xmlns="http://schemas.microsoft.com/office/infopath/2007/PartnerControls"/>
    </lcf76f155ced4ddcb4097134ff3c332f>
    <TaxCatchAll xmlns="0e9d3a74-97ea-4944-93b4-9d3e137eda14" xsi:nil="true"/>
  </documentManagement>
</p:properties>
</file>

<file path=customXml/itemProps1.xml><?xml version="1.0" encoding="utf-8"?>
<ds:datastoreItem xmlns:ds="http://schemas.openxmlformats.org/officeDocument/2006/customXml" ds:itemID="{FD1F5EE7-5141-4186-9FC9-6D2574D05F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8FAFAE-51C2-4FCB-9AA5-1A1420D5C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a3373c-0934-4f76-b456-34db1497ca9c"/>
    <ds:schemaRef ds:uri="0e9d3a74-97ea-4944-93b4-9d3e137eda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3A57FE-6FF5-404C-80F8-CFCBEB0BEE1F}">
  <ds:schemaRefs>
    <ds:schemaRef ds:uri="http://schemas.microsoft.com/office/2006/metadata/properties"/>
    <ds:schemaRef ds:uri="http://schemas.microsoft.com/office/infopath/2007/PartnerControls"/>
    <ds:schemaRef ds:uri="fca3373c-0934-4f76-b456-34db1497ca9c"/>
    <ds:schemaRef ds:uri="0e9d3a74-97ea-4944-93b4-9d3e137eda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37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Die Zimmer im Haus</vt:lpstr>
      <vt:lpstr>Wir essen im Esszimmer.</vt:lpstr>
      <vt:lpstr>Wir schlafen im Schlafzimmer.</vt:lpstr>
      <vt:lpstr>Wir hören Musik im Wohnzimmer.</vt:lpstr>
      <vt:lpstr>Wir spielen Ball im Garten. </vt:lpstr>
      <vt:lpstr>Wir duschen im Bad.</vt:lpstr>
      <vt:lpstr>Wir lesen auf dem Balkon.  </vt:lpstr>
      <vt:lpstr>Wir kochen in der Küche.</vt:lpstr>
      <vt:lpstr>Wir malen im Malzimmer.</vt:lpstr>
      <vt:lpstr>Danke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dell</cp:lastModifiedBy>
  <cp:revision>165</cp:revision>
  <dcterms:created xsi:type="dcterms:W3CDTF">2013-07-15T20:26:40Z</dcterms:created>
  <dcterms:modified xsi:type="dcterms:W3CDTF">2023-10-04T13:23:33Z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0x01010006F4550D1A235C449CC6DCFD5FA01541</vt:lpwstr>
  </property>
  <property fmtid="{D5CDD505-2E9C-101B-9397-08002B2CF9AE}" pid="3" name="MediaServiceImageTags">
    <vt:lpwstr/>
  </property>
</Properties>
</file>