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426089" y="785553"/>
            <a:ext cx="6136004" cy="5880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lang="en-US" sz="4500" kern="0" spc="40" dirty="0">
                <a:solidFill>
                  <a:srgbClr val="007DB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Superlative</a:t>
            </a:r>
            <a:r>
              <a:rPr sz="4500" kern="0" spc="40" dirty="0">
                <a:solidFill>
                  <a:srgbClr val="007DB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Adj</a:t>
            </a:r>
            <a:r>
              <a:rPr sz="4500" kern="0" spc="30" dirty="0">
                <a:solidFill>
                  <a:srgbClr val="007DB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ectives</a:t>
            </a:r>
            <a:endParaRPr lang="en-US" alt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  <p:sp>
        <p:nvSpPr>
          <p:cNvPr id="8" name="rect"/>
          <p:cNvSpPr/>
          <p:nvPr/>
        </p:nvSpPr>
        <p:spPr>
          <a:xfrm>
            <a:off x="503681" y="512826"/>
            <a:ext cx="8138160" cy="2193035"/>
          </a:xfrm>
          <a:prstGeom prst="rect">
            <a:avLst/>
          </a:prstGeom>
          <a:solidFill>
            <a:srgbClr val="FFF9E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0" name="table 10"/>
          <p:cNvGraphicFramePr>
            <a:graphicFrameLocks noGrp="1"/>
          </p:cNvGraphicFramePr>
          <p:nvPr/>
        </p:nvGraphicFramePr>
        <p:xfrm>
          <a:off x="490727" y="499872"/>
          <a:ext cx="8163559" cy="2218690"/>
        </p:xfrm>
        <a:graphic>
          <a:graphicData uri="http://schemas.openxmlformats.org/drawingml/2006/table">
            <a:tbl>
              <a:tblPr/>
              <a:tblGrid>
                <a:gridCol w="8163559"/>
              </a:tblGrid>
              <a:tr h="21932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685540" algn="l" rtl="0" eaLnBrk="0">
                        <a:lnSpc>
                          <a:spcPct val="80000"/>
                        </a:lnSpc>
                      </a:pPr>
                      <a:r>
                        <a:rPr sz="3600" b="1" kern="0" spc="-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Aim</a:t>
                      </a:r>
                      <a:endParaRPr lang="en-US" altLang="en-US" sz="3600" dirty="0"/>
                    </a:p>
                    <a:p>
                      <a:pPr algn="l" rtl="0" eaLnBrk="0">
                        <a:lnSpc>
                          <a:spcPct val="16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400" dirty="0"/>
                    </a:p>
                    <a:p>
                      <a:pPr marL="410210" algn="l" rtl="0" eaLnBrk="0">
                        <a:lnSpc>
                          <a:spcPts val="2095"/>
                        </a:lnSpc>
                        <a:spcBef>
                          <a:spcPts val="0"/>
                        </a:spcBef>
                      </a:pP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17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7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understand</a:t>
                      </a:r>
                      <a:r>
                        <a:rPr sz="17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and</a:t>
                      </a:r>
                      <a:r>
                        <a:rPr sz="1700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us</a:t>
                      </a:r>
                      <a:r>
                        <a:rPr sz="17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</a:t>
                      </a:r>
                      <a:r>
                        <a:rPr sz="17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lang="en-US" sz="17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superlative</a:t>
                      </a:r>
                      <a:r>
                        <a:rPr sz="17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7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adjectives.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EF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EF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EF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EFB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  <p:graphicFrame>
        <p:nvGraphicFramePr>
          <p:cNvPr id="54" name="table 54"/>
          <p:cNvGraphicFramePr>
            <a:graphicFrameLocks noGrp="1"/>
          </p:cNvGraphicFramePr>
          <p:nvPr/>
        </p:nvGraphicFramePr>
        <p:xfrm>
          <a:off x="445008" y="426720"/>
          <a:ext cx="8246110" cy="5982970"/>
        </p:xfrm>
        <a:graphic>
          <a:graphicData uri="http://schemas.openxmlformats.org/drawingml/2006/table">
            <a:tbl>
              <a:tblPr/>
              <a:tblGrid>
                <a:gridCol w="8246110"/>
              </a:tblGrid>
              <a:tr h="595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97560" algn="l" rtl="0" eaLnBrk="0">
                        <a:lnSpc>
                          <a:spcPct val="84000"/>
                        </a:lnSpc>
                      </a:pP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What</a:t>
                      </a:r>
                      <a:r>
                        <a:rPr sz="3600" b="1" kern="0" spc="3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3600" b="1" kern="0" spc="2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3600" b="1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Superlative</a:t>
                      </a:r>
                      <a:r>
                        <a:rPr sz="3600" b="1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ive?</a:t>
                      </a:r>
                      <a:endParaRPr lang="en-US" altLang="en-US" sz="3600" dirty="0"/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marL="400685" algn="l" rtl="0" eaLnBrk="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 suffix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-est</a:t>
                      </a:r>
                      <a:r>
                        <a:rPr sz="1800" kern="0" spc="22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added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to the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end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of the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original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 show</a:t>
                      </a:r>
                      <a:r>
                        <a:rPr sz="18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that</a:t>
                      </a:r>
                      <a:r>
                        <a:rPr sz="1800" kern="0" spc="2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it</a:t>
                      </a:r>
                      <a:endParaRPr lang="en-US" altLang="en-US" sz="1800" dirty="0"/>
                    </a:p>
                    <a:p>
                      <a:pPr marL="780415" algn="l" rtl="0" eaLnBrk="0">
                        <a:lnSpc>
                          <a:spcPts val="2215"/>
                        </a:lnSpc>
                      </a:pP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1800" kern="0" spc="1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being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compared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to two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more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people,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actions,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things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states.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1350010" algn="l" rtl="0" eaLnBrk="0">
                        <a:lnSpc>
                          <a:spcPts val="2215"/>
                        </a:lnSpc>
                        <a:spcBef>
                          <a:spcPts val="540"/>
                        </a:spcBef>
                      </a:pP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Sometimes,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2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root</a:t>
                      </a:r>
                      <a:r>
                        <a:rPr sz="1800" kern="0" spc="15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</a:t>
                      </a:r>
                      <a:r>
                        <a:rPr sz="1800" kern="0" spc="13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spelling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does</a:t>
                      </a:r>
                      <a:r>
                        <a:rPr sz="1800" kern="0" spc="2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not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change</a:t>
                      </a:r>
                      <a:r>
                        <a:rPr sz="1800" kern="0" spc="-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400" dirty="0"/>
                    </a:p>
                    <a:p>
                      <a:pPr marL="615315" algn="l" rtl="0" eaLnBrk="0">
                        <a:lnSpc>
                          <a:spcPts val="2215"/>
                        </a:lnSpc>
                        <a:spcBef>
                          <a:spcPts val="5"/>
                        </a:spcBef>
                      </a:pP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Other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times, the</a:t>
                      </a:r>
                      <a:r>
                        <a:rPr sz="1800" kern="0" spc="2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root</a:t>
                      </a:r>
                      <a:r>
                        <a:rPr sz="1800" kern="0" spc="14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</a:t>
                      </a:r>
                      <a:r>
                        <a:rPr sz="1800" kern="0" spc="13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spelling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ch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anges,</a:t>
                      </a:r>
                      <a:r>
                        <a:rPr sz="1800" kern="0" spc="1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as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 these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examples: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6"/>
          <p:cNvGraphicFramePr>
            <a:graphicFrameLocks noGrp="1"/>
          </p:cNvGraphicFramePr>
          <p:nvPr/>
        </p:nvGraphicFramePr>
        <p:xfrm>
          <a:off x="749808" y="2810255"/>
          <a:ext cx="7644130" cy="830579"/>
        </p:xfrm>
        <a:graphic>
          <a:graphicData uri="http://schemas.openxmlformats.org/drawingml/2006/table">
            <a:tbl>
              <a:tblPr>
                <a:solidFill>
                  <a:srgbClr val="FAF4D6"/>
                </a:solidFill>
              </a:tblPr>
              <a:tblGrid>
                <a:gridCol w="7644130"/>
              </a:tblGrid>
              <a:tr h="821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3356610" algn="l" rtl="0" eaLnBrk="0">
                        <a:lnSpc>
                          <a:spcPct val="100000"/>
                        </a:lnSpc>
                      </a:pPr>
                      <a:r>
                        <a:rPr sz="1800" kern="0" spc="-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</a:t>
                      </a:r>
                      <a:r>
                        <a:rPr sz="1800" kern="0" spc="1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5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quick</a:t>
                      </a:r>
                      <a:endParaRPr lang="en-US" altLang="en-US" sz="1800" dirty="0"/>
                    </a:p>
                    <a:p>
                      <a:pPr marL="2063115" algn="l" rtl="0" eaLnBrk="0">
                        <a:lnSpc>
                          <a:spcPts val="2215"/>
                        </a:lnSpc>
                      </a:pP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girl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 the</a:t>
                      </a:r>
                      <a:r>
                        <a:rPr sz="1800" kern="0" spc="1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quick</a:t>
                      </a:r>
                      <a:r>
                        <a:rPr sz="1800" kern="0" spc="-1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est</a:t>
                      </a:r>
                      <a:r>
                        <a:rPr sz="1800" kern="0" spc="15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of them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all.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8"/>
          <p:cNvGraphicFramePr>
            <a:graphicFrameLocks noGrp="1"/>
          </p:cNvGraphicFramePr>
          <p:nvPr/>
        </p:nvGraphicFramePr>
        <p:xfrm>
          <a:off x="760476" y="4175759"/>
          <a:ext cx="7622540" cy="829945"/>
        </p:xfrm>
        <a:graphic>
          <a:graphicData uri="http://schemas.openxmlformats.org/drawingml/2006/table">
            <a:tbl>
              <a:tblPr>
                <a:solidFill>
                  <a:srgbClr val="FAF4D6"/>
                </a:solidFill>
              </a:tblPr>
              <a:tblGrid>
                <a:gridCol w="7622540"/>
              </a:tblGrid>
              <a:tr h="820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800" dirty="0"/>
                    </a:p>
                    <a:p>
                      <a:pPr marL="337629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 </a:t>
                      </a:r>
                      <a:r>
                        <a:rPr sz="1800" kern="0" spc="-1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juicy</a:t>
                      </a:r>
                      <a:endParaRPr lang="en-US" altLang="en-US" sz="1800" dirty="0"/>
                    </a:p>
                    <a:p>
                      <a:pPr marL="1898650" algn="l" rtl="0" eaLnBrk="0">
                        <a:lnSpc>
                          <a:spcPts val="2215"/>
                        </a:lnSpc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orange</a:t>
                      </a:r>
                      <a:r>
                        <a:rPr sz="1800" kern="0" spc="2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 the </a:t>
                      </a:r>
                      <a:r>
                        <a:rPr sz="1800" kern="0" spc="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juici</a:t>
                      </a:r>
                      <a:r>
                        <a:rPr sz="1800" kern="0" spc="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es</a:t>
                      </a:r>
                      <a:r>
                        <a:rPr sz="1800" kern="0" spc="-1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</a:t>
                      </a:r>
                      <a:r>
                        <a:rPr sz="1800" kern="0" spc="14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of the fruits.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60"/>
          <p:cNvGraphicFramePr>
            <a:graphicFrameLocks noGrp="1"/>
          </p:cNvGraphicFramePr>
          <p:nvPr/>
        </p:nvGraphicFramePr>
        <p:xfrm>
          <a:off x="1552955" y="5082540"/>
          <a:ext cx="6308724" cy="828675"/>
        </p:xfrm>
        <a:graphic>
          <a:graphicData uri="http://schemas.openxmlformats.org/drawingml/2006/table">
            <a:tbl>
              <a:tblPr>
                <a:solidFill>
                  <a:srgbClr val="FAF4D6"/>
                </a:solidFill>
              </a:tblPr>
              <a:tblGrid>
                <a:gridCol w="6308724"/>
              </a:tblGrid>
              <a:tr h="819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marL="265176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kern="0" spc="-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</a:t>
                      </a:r>
                      <a:r>
                        <a:rPr sz="1800" kern="0" spc="2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7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hot</a:t>
                      </a:r>
                      <a:endParaRPr lang="en-US" altLang="en-US" sz="1800" dirty="0"/>
                    </a:p>
                    <a:p>
                      <a:pPr marL="930275" algn="l" rtl="0" eaLnBrk="0">
                        <a:lnSpc>
                          <a:spcPts val="2215"/>
                        </a:lnSpc>
                      </a:pP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Leeds</a:t>
                      </a:r>
                      <a:r>
                        <a:rPr sz="1800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was the</a:t>
                      </a:r>
                      <a:r>
                        <a:rPr sz="1800" kern="0" spc="2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hott</a:t>
                      </a:r>
                      <a:r>
                        <a:rPr sz="1800" kern="0" spc="-4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est</a:t>
                      </a:r>
                      <a:r>
                        <a:rPr sz="1800" kern="0" spc="150" dirty="0">
                          <a:solidFill>
                            <a:srgbClr val="0175B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city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</a:t>
                      </a:r>
                      <a:r>
                        <a:rPr sz="1800" kern="0" spc="1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Wednesday.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3A7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4D6"/>
                    </a:solidFill>
                  </a:tcPr>
                </a:tc>
              </a:tr>
            </a:tbl>
          </a:graphicData>
        </a:graphic>
      </p:graphicFrame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66572" y="4794504"/>
            <a:ext cx="1264919" cy="1298447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12507" y="4794504"/>
            <a:ext cx="1264919" cy="12984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  <p:graphicFrame>
        <p:nvGraphicFramePr>
          <p:cNvPr id="68" name="table 68"/>
          <p:cNvGraphicFramePr>
            <a:graphicFrameLocks noGrp="1"/>
          </p:cNvGraphicFramePr>
          <p:nvPr/>
        </p:nvGraphicFramePr>
        <p:xfrm>
          <a:off x="445008" y="426720"/>
          <a:ext cx="8246110" cy="5982970"/>
        </p:xfrm>
        <a:graphic>
          <a:graphicData uri="http://schemas.openxmlformats.org/drawingml/2006/table">
            <a:tbl>
              <a:tblPr/>
              <a:tblGrid>
                <a:gridCol w="8246110"/>
              </a:tblGrid>
              <a:tr h="5957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97560" algn="l" rtl="0" eaLnBrk="0">
                        <a:lnSpc>
                          <a:spcPct val="84000"/>
                        </a:lnSpc>
                      </a:pP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What</a:t>
                      </a:r>
                      <a:r>
                        <a:rPr sz="3600" b="1" kern="0" spc="3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</a:t>
                      </a:r>
                      <a:r>
                        <a:rPr sz="3600" b="1" kern="0" spc="2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</a:t>
                      </a:r>
                      <a:r>
                        <a:rPr sz="3600" b="1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Superlative</a:t>
                      </a:r>
                      <a:r>
                        <a:rPr sz="3600" b="1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3600" b="1" kern="0" spc="-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</a:t>
                      </a:r>
                      <a:r>
                        <a:rPr sz="3600" b="1" kern="0" spc="-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ive?</a:t>
                      </a:r>
                      <a:endParaRPr lang="en-US" altLang="en-US" sz="3600" dirty="0"/>
                    </a:p>
                    <a:p>
                      <a:pPr algn="l" rtl="0" eaLnBrk="0">
                        <a:lnSpc>
                          <a:spcPct val="141000"/>
                        </a:lnSpc>
                      </a:pPr>
                      <a:endParaRPr lang="en-US" altLang="en-US" sz="1000" dirty="0"/>
                    </a:p>
                    <a:p>
                      <a:pPr marL="735965" algn="l" rtl="0" eaLnBrk="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Can</a:t>
                      </a:r>
                      <a:r>
                        <a:rPr sz="1800" kern="0" spc="2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add ‘</a:t>
                      </a:r>
                      <a:r>
                        <a:rPr sz="1800" kern="0" spc="-10" dirty="0">
                          <a:solidFill>
                            <a:srgbClr val="18A0DB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-est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’ to these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adjectives, to</a:t>
                      </a:r>
                      <a:r>
                        <a:rPr sz="18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turn</a:t>
                      </a:r>
                      <a:r>
                        <a:rPr sz="18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them</a:t>
                      </a:r>
                      <a:r>
                        <a:rPr sz="1800" kern="0" spc="2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into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superlative</a:t>
                      </a:r>
                      <a:endParaRPr lang="en-US" altLang="en-US" sz="1800" dirty="0"/>
                    </a:p>
                    <a:p>
                      <a:pPr marL="1918970" algn="l" rtl="0" eaLnBrk="0">
                        <a:lnSpc>
                          <a:spcPts val="2215"/>
                        </a:lnSpc>
                      </a:pP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adjectives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and</a:t>
                      </a:r>
                      <a:r>
                        <a:rPr sz="1800" kern="0" spc="1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then</a:t>
                      </a:r>
                      <a:r>
                        <a:rPr sz="1800" kern="0" spc="2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put them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</a:t>
                      </a:r>
                      <a:r>
                        <a:rPr sz="1800" kern="0" spc="15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 sentence?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719455" algn="l" rtl="0" eaLnBrk="0">
                        <a:lnSpc>
                          <a:spcPts val="2215"/>
                        </a:lnSpc>
                        <a:spcBef>
                          <a:spcPts val="545"/>
                        </a:spcBef>
                      </a:pP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Can</a:t>
                      </a:r>
                      <a:r>
                        <a:rPr sz="1800" kern="0" spc="1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 write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your sen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tences</a:t>
                      </a:r>
                      <a:r>
                        <a:rPr sz="1800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down? Take</a:t>
                      </a:r>
                      <a:r>
                        <a:rPr sz="1800" kern="0" spc="1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care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with</a:t>
                      </a:r>
                      <a:r>
                        <a:rPr sz="1800" kern="0" spc="20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your spellings.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marL="3724275" algn="l" rtl="0" eaLnBrk="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kern="0" spc="-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e.g.</a:t>
                      </a:r>
                      <a:r>
                        <a:rPr sz="1800" kern="0" spc="18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-7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cold</a:t>
                      </a:r>
                      <a:endParaRPr lang="en-US" altLang="en-US" sz="1800" dirty="0"/>
                    </a:p>
                    <a:p>
                      <a:pPr marL="2075180" algn="l" rtl="0" eaLnBrk="0">
                        <a:lnSpc>
                          <a:spcPts val="2215"/>
                        </a:lnSpc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It</a:t>
                      </a:r>
                      <a:r>
                        <a:rPr sz="1800" kern="0" spc="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was</a:t>
                      </a:r>
                      <a:r>
                        <a:rPr sz="1800" kern="0" spc="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kern="0" spc="16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E34192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cold</a:t>
                      </a:r>
                      <a:r>
                        <a:rPr sz="1800" kern="0" spc="0" dirty="0">
                          <a:solidFill>
                            <a:srgbClr val="18A0DB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est</a:t>
                      </a:r>
                      <a:r>
                        <a:rPr sz="1800" kern="0" spc="160" dirty="0">
                          <a:solidFill>
                            <a:srgbClr val="18A0DB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day</a:t>
                      </a:r>
                      <a:r>
                        <a:rPr sz="1800" kern="0" spc="2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</a:t>
                      </a:r>
                      <a:r>
                        <a:rPr sz="1800" kern="0" spc="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January</a:t>
                      </a:r>
                      <a:r>
                        <a:rPr sz="1800" kern="0" spc="1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</a:t>
                      </a:r>
                      <a:r>
                        <a:rPr sz="1800" kern="0" spc="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far</a:t>
                      </a:r>
                      <a:r>
                        <a:rPr sz="1800" kern="0" spc="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.</a:t>
                      </a:r>
                      <a:endParaRPr lang="en-US" altLang="en-US" sz="18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marL="3192145" algn="l" rtl="0" eaLnBrk="0">
                        <a:lnSpc>
                          <a:spcPts val="1475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(Click to</a:t>
                      </a:r>
                      <a:r>
                        <a:rPr sz="1200" kern="0" spc="1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revea</a:t>
                      </a:r>
                      <a:r>
                        <a:rPr sz="12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</a:t>
                      </a:r>
                      <a:r>
                        <a:rPr sz="1200" kern="0" spc="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200" kern="0" spc="9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answer.)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0" name="path"/>
          <p:cNvSpPr/>
          <p:nvPr/>
        </p:nvSpPr>
        <p:spPr>
          <a:xfrm>
            <a:off x="755650" y="4046601"/>
            <a:ext cx="7629525" cy="1471549"/>
          </a:xfrm>
          <a:custGeom>
            <a:avLst/>
            <a:gdLst/>
            <a:ahLst/>
            <a:cxnLst/>
            <a:rect l="0" t="0" r="0" b="0"/>
            <a:pathLst>
              <a:path w="12015" h="2317">
                <a:moveTo>
                  <a:pt x="0" y="1160"/>
                </a:moveTo>
                <a:lnTo>
                  <a:pt x="4002" y="1160"/>
                </a:lnTo>
                <a:lnTo>
                  <a:pt x="4002" y="5"/>
                </a:lnTo>
                <a:lnTo>
                  <a:pt x="0" y="5"/>
                </a:lnTo>
                <a:lnTo>
                  <a:pt x="0" y="1160"/>
                </a:lnTo>
                <a:close/>
              </a:path>
              <a:path w="12015" h="2317">
                <a:moveTo>
                  <a:pt x="4005" y="1160"/>
                </a:moveTo>
                <a:lnTo>
                  <a:pt x="8007" y="1160"/>
                </a:lnTo>
                <a:lnTo>
                  <a:pt x="8007" y="5"/>
                </a:lnTo>
                <a:lnTo>
                  <a:pt x="4005" y="5"/>
                </a:lnTo>
                <a:lnTo>
                  <a:pt x="4005" y="1160"/>
                </a:lnTo>
                <a:close/>
              </a:path>
              <a:path w="12015" h="2317">
                <a:moveTo>
                  <a:pt x="8012" y="1155"/>
                </a:moveTo>
                <a:lnTo>
                  <a:pt x="12015" y="1155"/>
                </a:lnTo>
                <a:lnTo>
                  <a:pt x="12015" y="0"/>
                </a:lnTo>
                <a:lnTo>
                  <a:pt x="8012" y="0"/>
                </a:lnTo>
                <a:lnTo>
                  <a:pt x="8012" y="1155"/>
                </a:lnTo>
                <a:close/>
              </a:path>
              <a:path w="12015" h="2317">
                <a:moveTo>
                  <a:pt x="4005" y="2317"/>
                </a:moveTo>
                <a:lnTo>
                  <a:pt x="8007" y="2317"/>
                </a:lnTo>
                <a:lnTo>
                  <a:pt x="8007" y="1159"/>
                </a:lnTo>
                <a:lnTo>
                  <a:pt x="4005" y="1159"/>
                </a:lnTo>
                <a:lnTo>
                  <a:pt x="4005" y="2317"/>
                </a:lnTo>
                <a:close/>
              </a:path>
              <a:path w="12015" h="2317">
                <a:moveTo>
                  <a:pt x="8012" y="2317"/>
                </a:moveTo>
                <a:lnTo>
                  <a:pt x="12015" y="2317"/>
                </a:lnTo>
                <a:lnTo>
                  <a:pt x="12015" y="1162"/>
                </a:lnTo>
                <a:lnTo>
                  <a:pt x="8012" y="1162"/>
                </a:lnTo>
                <a:lnTo>
                  <a:pt x="8012" y="2317"/>
                </a:lnTo>
                <a:close/>
              </a:path>
            </a:pathLst>
          </a:custGeom>
          <a:solidFill>
            <a:srgbClr val="D3EDF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rect"/>
          <p:cNvSpPr/>
          <p:nvPr/>
        </p:nvSpPr>
        <p:spPr>
          <a:xfrm>
            <a:off x="754062" y="4046601"/>
            <a:ext cx="7629588" cy="1473200"/>
          </a:xfrm>
          <a:prstGeom prst="rect">
            <a:avLst/>
          </a:prstGeom>
          <a:solidFill>
            <a:srgbClr val="FAF4D6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4" name="table 74"/>
          <p:cNvGraphicFramePr>
            <a:graphicFrameLocks noGrp="1"/>
          </p:cNvGraphicFramePr>
          <p:nvPr/>
        </p:nvGraphicFramePr>
        <p:xfrm>
          <a:off x="747712" y="4040251"/>
          <a:ext cx="7643494" cy="1483995"/>
        </p:xfrm>
        <a:graphic>
          <a:graphicData uri="http://schemas.openxmlformats.org/drawingml/2006/table">
            <a:tbl>
              <a:tblPr/>
              <a:tblGrid>
                <a:gridCol w="2550795"/>
                <a:gridCol w="2540635"/>
                <a:gridCol w="2552064"/>
              </a:tblGrid>
              <a:tr h="741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marL="1075055" algn="l" rtl="0" eaLnBrk="0">
                        <a:lnSpc>
                          <a:spcPts val="2580"/>
                        </a:lnSpc>
                      </a:pPr>
                      <a:r>
                        <a:rPr sz="1800" kern="0" spc="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thin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marL="1017270" algn="l" rtl="0" eaLnBrk="0">
                        <a:lnSpc>
                          <a:spcPts val="2570"/>
                        </a:lnSpc>
                      </a:pPr>
                      <a:r>
                        <a:rPr sz="1800" kern="0" spc="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short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</a:pPr>
                      <a:endParaRPr lang="en-US" altLang="en-US" sz="1000" dirty="0"/>
                    </a:p>
                    <a:p>
                      <a:pPr marL="1112520" algn="l" rtl="0" eaLnBrk="0">
                        <a:lnSpc>
                          <a:spcPts val="2215"/>
                        </a:lnSpc>
                      </a:pPr>
                      <a:r>
                        <a:rPr sz="1800" kern="0" spc="3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dry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/>
                    </a:p>
                    <a:p>
                      <a:pPr marL="969010" algn="l" rtl="0" eaLnBrk="0">
                        <a:lnSpc>
                          <a:spcPts val="2215"/>
                        </a:lnSpc>
                        <a:spcBef>
                          <a:spcPts val="5"/>
                        </a:spcBef>
                      </a:pPr>
                      <a:r>
                        <a:rPr sz="1800" kern="0" spc="7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funny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/>
                    </a:p>
                    <a:p>
                      <a:pPr marL="1056640" algn="l" rtl="0" eaLnBrk="0">
                        <a:lnSpc>
                          <a:spcPts val="2570"/>
                        </a:lnSpc>
                        <a:spcBef>
                          <a:spcPts val="5"/>
                        </a:spcBef>
                      </a:pPr>
                      <a:r>
                        <a:rPr sz="1800" kern="0" spc="-1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dark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table 76"/>
          <p:cNvGraphicFramePr>
            <a:graphicFrameLocks noGrp="1"/>
          </p:cNvGraphicFramePr>
          <p:nvPr/>
        </p:nvGraphicFramePr>
        <p:xfrm>
          <a:off x="5830951" y="4778375"/>
          <a:ext cx="2553969" cy="747394"/>
        </p:xfrm>
        <a:graphic>
          <a:graphicData uri="http://schemas.openxmlformats.org/drawingml/2006/table">
            <a:tbl>
              <a:tblPr/>
              <a:tblGrid>
                <a:gridCol w="2553969"/>
              </a:tblGrid>
              <a:tr h="7346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93470" algn="l" rtl="0" eaLnBrk="0">
                        <a:lnSpc>
                          <a:spcPts val="2570"/>
                        </a:lnSpc>
                      </a:pPr>
                      <a:r>
                        <a:rPr sz="1800" kern="0" spc="40" dirty="0">
                          <a:solidFill>
                            <a:srgbClr val="1C1C1C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dull</a:t>
                      </a:r>
                      <a:endParaRPr lang="en-US" altLang="en-US" sz="1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WPS Presentation</Application>
  <PresentationFormat/>
  <Paragraphs>80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Joana Matos</dc:creator>
  <cp:lastModifiedBy>ann ahmed</cp:lastModifiedBy>
  <cp:revision>1</cp:revision>
  <dcterms:created xsi:type="dcterms:W3CDTF">2024-05-11T00:39:43Z</dcterms:created>
  <dcterms:modified xsi:type="dcterms:W3CDTF">2024-05-11T00:39:43Z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2024-05-11T02:37:33Z</vt:filetime>
  </property>
  <property fmtid="{D5CDD505-2E9C-101B-9397-08002B2CF9AE}" pid="4" name="ICV">
    <vt:lpwstr>E27CEE7B8EF04A109941D3012FFCC09B_13</vt:lpwstr>
  </property>
  <property fmtid="{D5CDD505-2E9C-101B-9397-08002B2CF9AE}" pid="5" name="KSOProductBuildVer">
    <vt:lpwstr>1033-12.2.0.13489</vt:lpwstr>
  </property>
</Properties>
</file>