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8" r:id="rId4"/>
    <p:sldId id="279" r:id="rId5"/>
    <p:sldId id="280" r:id="rId6"/>
    <p:sldId id="315" r:id="rId7"/>
    <p:sldId id="281" r:id="rId8"/>
    <p:sldId id="308" r:id="rId9"/>
    <p:sldId id="296" r:id="rId10"/>
    <p:sldId id="306" r:id="rId11"/>
    <p:sldId id="282" r:id="rId12"/>
    <p:sldId id="311" r:id="rId13"/>
    <p:sldId id="312" r:id="rId14"/>
    <p:sldId id="313" r:id="rId15"/>
    <p:sldId id="314" r:id="rId16"/>
    <p:sldId id="299" r:id="rId17"/>
    <p:sldId id="292" r:id="rId18"/>
    <p:sldId id="293" r:id="rId19"/>
    <p:sldId id="304" r:id="rId20"/>
    <p:sldId id="316" r:id="rId21"/>
    <p:sldId id="317" r:id="rId22"/>
    <p:sldId id="295" r:id="rId23"/>
    <p:sldId id="267" r:id="rId24"/>
  </p:sldIdLst>
  <p:sldSz cx="9144000" cy="6858000" type="screen4x3"/>
  <p:notesSz cx="6858000" cy="9144000"/>
  <p:embeddedFontLst>
    <p:embeddedFont>
      <p:font typeface="Twinkl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82"/>
    <a:srgbClr val="C19F7E"/>
    <a:srgbClr val="8C7259"/>
    <a:srgbClr val="FFE864"/>
    <a:srgbClr val="555756"/>
    <a:srgbClr val="9DDCF9"/>
    <a:srgbClr val="CAA9CA"/>
    <a:srgbClr val="FFCC66"/>
    <a:srgbClr val="47B1E5"/>
    <a:srgbClr val="F9A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320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7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7-all-about-numbers-numbers-the-number-system-number-mathematics-eyfs-early-year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7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xmlns="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iff"/><Relationship Id="rId5" Type="http://schemas.openxmlformats.org/officeDocument/2006/relationships/image" Target="../media/image26.tiff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2.tiff"/><Relationship Id="rId7" Type="http://schemas.openxmlformats.org/officeDocument/2006/relationships/image" Target="../media/image3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f"/><Relationship Id="rId5" Type="http://schemas.openxmlformats.org/officeDocument/2006/relationships/image" Target="../media/image23.tif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23.tiff"/><Relationship Id="rId7" Type="http://schemas.openxmlformats.org/officeDocument/2006/relationships/image" Target="../media/image41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slide" Target="slide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tif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tiff"/><Relationship Id="rId5" Type="http://schemas.openxmlformats.org/officeDocument/2006/relationships/image" Target="../media/image58.png"/><Relationship Id="rId4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8.png"/><Relationship Id="rId7" Type="http://schemas.openxmlformats.org/officeDocument/2006/relationships/image" Target="../media/image30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6.tiff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729335" y="1195670"/>
            <a:ext cx="1970864" cy="2233329"/>
            <a:chOff x="1254183" y="2101178"/>
            <a:chExt cx="1960363" cy="2045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8" y="2101178"/>
              <a:ext cx="1404948" cy="2009369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2770600" y="1595791"/>
            <a:ext cx="2752188" cy="1334081"/>
          </a:xfrm>
          <a:prstGeom prst="wedgeRoundRectCallout">
            <a:avLst>
              <a:gd name="adj1" fmla="val -55398"/>
              <a:gd name="adj2" fmla="val -3930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pennies do we have altogether? Can you tell a partner? Click me to check.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BCF4339-B539-406B-9F1F-8FE8AFF9883F}"/>
              </a:ext>
            </a:extLst>
          </p:cNvPr>
          <p:cNvGrpSpPr/>
          <p:nvPr/>
        </p:nvGrpSpPr>
        <p:grpSpPr>
          <a:xfrm>
            <a:off x="4671064" y="4790203"/>
            <a:ext cx="2190724" cy="852365"/>
            <a:chOff x="1008052" y="5245974"/>
            <a:chExt cx="1983558" cy="77176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A7F87B3-13D2-48C2-8E18-AE091972B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236A371-37B8-4D7C-9B3F-76671AD6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92BE5E6-D585-4559-9E59-49D19C671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5A7A359-92CC-47B8-8B6F-2318C46C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383439"/>
              <a:ext cx="237954" cy="2376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FC3F810D-4D77-48DE-882A-47AB7B56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383437"/>
              <a:ext cx="237954" cy="2376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E9159F7-02FB-4E83-9100-C9924F0E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AC73363-892C-4234-A640-BDCCE1477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5211136-CB84-417D-8165-D4836EC7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665264"/>
              <a:ext cx="237954" cy="237647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AB5FAA8-1D9D-4D1E-A34D-7DE975CFE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13863" y="3707206"/>
            <a:ext cx="2372551" cy="193536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B7D2406-E7F4-4A87-BC9D-AF8C31FC21EA}"/>
              </a:ext>
            </a:extLst>
          </p:cNvPr>
          <p:cNvGrpSpPr/>
          <p:nvPr/>
        </p:nvGrpSpPr>
        <p:grpSpPr>
          <a:xfrm>
            <a:off x="2177562" y="4753608"/>
            <a:ext cx="2190724" cy="852365"/>
            <a:chOff x="1008052" y="5245974"/>
            <a:chExt cx="1983558" cy="77176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575F8FFF-CEFF-4E15-B949-33B7C356C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4FAA106-8E31-4473-A05E-44F09E7F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7EB8EFAF-B9E5-4080-9978-6F2EF0FF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20B1FA6C-3383-44CE-99A7-CE91147F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383439"/>
              <a:ext cx="237954" cy="23764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C038616D-C1C5-4265-9BF1-EA45CCF09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383437"/>
              <a:ext cx="237954" cy="2376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D1B02E7-B945-404D-BFF5-07B4EF8E1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5383437"/>
              <a:ext cx="237954" cy="2376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8CD27185-2078-44DC-9459-2F85A965D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6310FCC-E6E7-459F-A5F4-C436A59E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09298106-A945-427A-904D-3DC05C3B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665264"/>
              <a:ext cx="237954" cy="23764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1D3FF18-35B4-4612-B829-99A40FC1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665262"/>
              <a:ext cx="237954" cy="23764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6B26A1BF-ECCE-45FD-980E-AD549D3C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5665261"/>
              <a:ext cx="237954" cy="237647"/>
            </a:xfrm>
            <a:prstGeom prst="rect">
              <a:avLst/>
            </a:prstGeom>
          </p:spPr>
        </p:pic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25B48995-DDD5-47C5-9E00-F4DBF1AF15C4}"/>
              </a:ext>
            </a:extLst>
          </p:cNvPr>
          <p:cNvSpPr/>
          <p:nvPr/>
        </p:nvSpPr>
        <p:spPr>
          <a:xfrm>
            <a:off x="1864578" y="2636108"/>
            <a:ext cx="1520880" cy="547897"/>
          </a:xfrm>
          <a:prstGeom prst="wedgeRoundRectCallout">
            <a:avLst>
              <a:gd name="adj1" fmla="val 51337"/>
              <a:gd name="adj2" fmla="val 64531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755F7643-167C-49AC-A176-DC25AB0E491F}"/>
              </a:ext>
            </a:extLst>
          </p:cNvPr>
          <p:cNvSpPr/>
          <p:nvPr/>
        </p:nvSpPr>
        <p:spPr>
          <a:xfrm>
            <a:off x="5806770" y="1928915"/>
            <a:ext cx="1032143" cy="547897"/>
          </a:xfrm>
          <a:prstGeom prst="wedgeRoundRectCallout">
            <a:avLst>
              <a:gd name="adj1" fmla="val -67097"/>
              <a:gd name="adj2" fmla="val -15439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7.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D929AFC5-7537-4DAB-AEE9-BEEE65283501}"/>
              </a:ext>
            </a:extLst>
          </p:cNvPr>
          <p:cNvSpPr/>
          <p:nvPr/>
        </p:nvSpPr>
        <p:spPr>
          <a:xfrm>
            <a:off x="2790632" y="704130"/>
            <a:ext cx="1520880" cy="547897"/>
          </a:xfrm>
          <a:prstGeom prst="wedgeRoundRectCallout">
            <a:avLst>
              <a:gd name="adj1" fmla="val 39438"/>
              <a:gd name="adj2" fmla="val 69746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17.</a:t>
            </a:r>
          </a:p>
        </p:txBody>
      </p:sp>
    </p:spTree>
    <p:extLst>
      <p:ext uri="{BB962C8B-B14F-4D97-AF65-F5344CB8AC3E}">
        <p14:creationId xmlns:p14="http://schemas.microsoft.com/office/powerpoint/2010/main" xmlns="" val="1328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32326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29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4">
            <a:extLst>
              <a:ext uri="{FF2B5EF4-FFF2-40B4-BE49-F238E27FC236}">
                <a16:creationId xmlns:a16="http://schemas.microsoft.com/office/drawing/2014/main" xmlns="" id="{DD4E7113-3C7A-4B69-8884-4DB32823A8EC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731516" y="3060029"/>
            <a:ext cx="1956410" cy="2077544"/>
            <a:chOff x="1177983" y="2069110"/>
            <a:chExt cx="1956410" cy="20775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6" y="2069110"/>
              <a:ext cx="1337557" cy="2077544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When Number Seventeen arrived in Devon, she was very excited. She went straight to the beach. </a:t>
            </a:r>
            <a:endParaRPr lang="en-GB" sz="2000" b="0" dirty="0">
              <a:latin typeface="+mn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F58D349-3766-412F-B3F2-A4F081C42A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07" r="-12606" b="-16855"/>
          <a:stretch/>
        </p:blipFill>
        <p:spPr>
          <a:xfrm>
            <a:off x="7007049" y="5237776"/>
            <a:ext cx="577414" cy="496068"/>
          </a:xfrm>
          <a:prstGeom prst="rect">
            <a:avLst/>
          </a:prstGeom>
        </p:spPr>
      </p:pic>
      <p:sp>
        <p:nvSpPr>
          <p:cNvPr id="132" name="Speech Bubble: Rectangle with Corners Rounded 131">
            <a:extLst>
              <a:ext uri="{FF2B5EF4-FFF2-40B4-BE49-F238E27FC236}">
                <a16:creationId xmlns:a16="http://schemas.microsoft.com/office/drawing/2014/main" xmlns="" id="{09E3DD78-80BD-47AF-B3EC-77DBED07C964}"/>
              </a:ext>
            </a:extLst>
          </p:cNvPr>
          <p:cNvSpPr/>
          <p:nvPr/>
        </p:nvSpPr>
        <p:spPr>
          <a:xfrm>
            <a:off x="2909156" y="3217262"/>
            <a:ext cx="2630509" cy="881539"/>
          </a:xfrm>
          <a:prstGeom prst="wedgeRoundRectCallout">
            <a:avLst>
              <a:gd name="adj1" fmla="val -60953"/>
              <a:gd name="adj2" fmla="val 22405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Click me to look at all the pretty shells. How many can you count?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6D0C7DD-F7C4-418A-B3A3-A4893206C7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88" r="-17196"/>
          <a:stretch/>
        </p:blipFill>
        <p:spPr>
          <a:xfrm>
            <a:off x="5205737" y="4521679"/>
            <a:ext cx="592159" cy="4245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70610790-704B-4E56-A405-6C4E4BD600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297" t="-18062" r="-12550" b="-3994"/>
          <a:stretch/>
        </p:blipFill>
        <p:spPr>
          <a:xfrm>
            <a:off x="2550109" y="4946196"/>
            <a:ext cx="603602" cy="51814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DD3AB6C-7F09-4112-867C-5647E42DFA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63" t="-15210" r="-11475" b="-24324"/>
          <a:stretch/>
        </p:blipFill>
        <p:spPr>
          <a:xfrm>
            <a:off x="5205737" y="5658823"/>
            <a:ext cx="532441" cy="5923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43A78367-FB3E-413B-A0A7-6ADD9B8C09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42" r="-10772"/>
          <a:stretch/>
        </p:blipFill>
        <p:spPr>
          <a:xfrm>
            <a:off x="6348936" y="4432042"/>
            <a:ext cx="529545" cy="4245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E58F6136-A841-4759-AD33-FE58F2E8FC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3642919" y="4401138"/>
            <a:ext cx="295346" cy="6310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F94660D-B13B-4435-BC29-2407456C2C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1669779" y="5464341"/>
            <a:ext cx="295346" cy="6310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F3BD3F74-FE1D-4EAD-A20D-C1FC102502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520716" y="5620136"/>
            <a:ext cx="295346" cy="63102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EB2F8D79-3691-4CEF-9C4D-C2D191032E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6190645" y="5635746"/>
            <a:ext cx="295346" cy="6310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4C079F49-C765-4DDD-8100-E2FEBDDB66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8005173" y="4520318"/>
            <a:ext cx="295346" cy="63102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34A1456A-B8E6-4498-901E-4D911F5748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4196904" y="4402963"/>
            <a:ext cx="635548" cy="3136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3CD44DF9-8E69-4A40-85F2-F612ABC4B0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7011832" y="4678987"/>
            <a:ext cx="635548" cy="31369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B4EA56D-AEE2-4E5A-9B9E-7B8583A92C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4630025" y="5080887"/>
            <a:ext cx="635548" cy="31369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AED480B6-AD23-4E67-A57D-F5A495229B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5853141" y="4990528"/>
            <a:ext cx="635548" cy="31369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36583E2-5F4B-43C0-B068-2A61D513DE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7639113" y="5794416"/>
            <a:ext cx="635548" cy="31369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869E3356-7A44-4967-BFB9-D364217F36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>
            <a:off x="2963052" y="5733844"/>
            <a:ext cx="635548" cy="31369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A671D169-8E69-49EF-BAB0-CE09104932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729" t="-10428" r="-11482" b="-9431"/>
          <a:stretch/>
        </p:blipFill>
        <p:spPr>
          <a:xfrm>
            <a:off x="3776037" y="5151347"/>
            <a:ext cx="577414" cy="5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3695151" y="981553"/>
            <a:ext cx="2030917" cy="2287178"/>
            <a:chOff x="1254183" y="2051859"/>
            <a:chExt cx="2020095" cy="2094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051859"/>
              <a:ext cx="1464679" cy="2094795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293B0F3E-721C-43FE-AEB1-339968A621C9}"/>
              </a:ext>
            </a:extLst>
          </p:cNvPr>
          <p:cNvSpPr/>
          <p:nvPr/>
        </p:nvSpPr>
        <p:spPr>
          <a:xfrm>
            <a:off x="1948358" y="2448173"/>
            <a:ext cx="1520880" cy="547897"/>
          </a:xfrm>
          <a:prstGeom prst="wedgeRoundRectCallout">
            <a:avLst>
              <a:gd name="adj1" fmla="val 51337"/>
              <a:gd name="adj2" fmla="val 64531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799B909D-2EE2-43BF-BEAA-B3960513FA4C}"/>
              </a:ext>
            </a:extLst>
          </p:cNvPr>
          <p:cNvSpPr/>
          <p:nvPr/>
        </p:nvSpPr>
        <p:spPr>
          <a:xfrm>
            <a:off x="5905362" y="1772106"/>
            <a:ext cx="1032143" cy="547897"/>
          </a:xfrm>
          <a:prstGeom prst="wedgeRoundRectCallout">
            <a:avLst>
              <a:gd name="adj1" fmla="val -67097"/>
              <a:gd name="adj2" fmla="val -15439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7.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8E58D7E4-F3AC-4C0B-9E53-8929974907BA}"/>
              </a:ext>
            </a:extLst>
          </p:cNvPr>
          <p:cNvSpPr/>
          <p:nvPr/>
        </p:nvSpPr>
        <p:spPr>
          <a:xfrm>
            <a:off x="2763413" y="612508"/>
            <a:ext cx="1520880" cy="547897"/>
          </a:xfrm>
          <a:prstGeom prst="wedgeRoundRectCallout">
            <a:avLst>
              <a:gd name="adj1" fmla="val 39438"/>
              <a:gd name="adj2" fmla="val 69746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17.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xmlns="" id="{8F9F18F3-7525-4FB2-A68A-CB5231828B31}"/>
              </a:ext>
            </a:extLst>
          </p:cNvPr>
          <p:cNvSpPr/>
          <p:nvPr/>
        </p:nvSpPr>
        <p:spPr>
          <a:xfrm>
            <a:off x="5882614" y="712301"/>
            <a:ext cx="2324387" cy="929463"/>
          </a:xfrm>
          <a:prstGeom prst="wedgeRoundRectCallout">
            <a:avLst>
              <a:gd name="adj1" fmla="val -51417"/>
              <a:gd name="adj2" fmla="val 81687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shells are in my bucket? How do you know?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F3A2F94-23A6-40F1-9F5F-6BF8F2EF2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55442" y="3875833"/>
            <a:ext cx="1890768" cy="21726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076841B-52ED-45D7-B2F0-430B0F7F64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0214" y="4613579"/>
            <a:ext cx="1928168" cy="13634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AC410A0-66A9-41F0-8114-595BCBF8E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3828144" y="4467500"/>
            <a:ext cx="190254" cy="18594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F9FC7574-9A21-4C7F-86D9-D0B0CAFE50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834"/>
          <a:stretch/>
        </p:blipFill>
        <p:spPr>
          <a:xfrm rot="5400000">
            <a:off x="3811932" y="4768543"/>
            <a:ext cx="1928168" cy="10521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BB2CA54-E904-4237-BDA4-2C621366F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3824866" y="5318635"/>
            <a:ext cx="190254" cy="185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0607C0F-7851-42A1-8D1B-737DC80CDD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4049652" y="4765050"/>
            <a:ext cx="190254" cy="1859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A6AB085-84EC-462B-8F38-6F007E0A4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4046327" y="5593910"/>
            <a:ext cx="190254" cy="1859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A930430-4D1D-4D26-90B6-3916C7BB9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4353168" y="5034911"/>
            <a:ext cx="190254" cy="1859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1395779-29E6-4E87-9A35-C3B02BE9BE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3866612" y="4995988"/>
            <a:ext cx="128118" cy="2737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9F64E11-E0B3-4DD6-B1A8-466D163C0D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 rot="17100000">
            <a:off x="3773504" y="4775020"/>
            <a:ext cx="278428" cy="137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AC2BAA2-24B1-4535-BAB3-92E661B95C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 rot="17100000">
            <a:off x="3773503" y="5618169"/>
            <a:ext cx="278428" cy="137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C957-A36A-4953-84A4-69A64DB195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 rot="17100000">
            <a:off x="4002054" y="5059169"/>
            <a:ext cx="278428" cy="1374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12C4AAF-043D-4249-8E49-626AF58968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 rot="17100000">
            <a:off x="4301137" y="4491758"/>
            <a:ext cx="278428" cy="1374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FA93746-D813-4155-9CFC-6435B634E0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4" r="29557"/>
          <a:stretch/>
        </p:blipFill>
        <p:spPr>
          <a:xfrm rot="17100000">
            <a:off x="4301137" y="5342893"/>
            <a:ext cx="278428" cy="1374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F06AE2C-4066-4F24-896B-7D3C7AEB69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077696" y="4421028"/>
            <a:ext cx="128118" cy="2737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5D51D4CA-5E62-45AA-B48A-58780B610B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085972" y="5260893"/>
            <a:ext cx="128118" cy="27373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DC2DC7A-1C19-46EE-9BD6-665A6A33C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384236" y="4706865"/>
            <a:ext cx="128118" cy="27373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5AC0E40-CF15-4FC8-9630-6CF18422B3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384236" y="5554225"/>
            <a:ext cx="128118" cy="27373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17E3D6C-6597-400A-AFA4-08F4539E7D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3281"/>
          <a:stretch/>
        </p:blipFill>
        <p:spPr>
          <a:xfrm>
            <a:off x="4572000" y="5593910"/>
            <a:ext cx="190254" cy="18594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22F566A-941B-4E17-BADA-8196798EE6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09" b="-2682"/>
          <a:stretch/>
        </p:blipFill>
        <p:spPr>
          <a:xfrm>
            <a:off x="4610526" y="5279122"/>
            <a:ext cx="128118" cy="2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9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690895" y="1587054"/>
            <a:ext cx="1956410" cy="2077544"/>
            <a:chOff x="1177983" y="2069110"/>
            <a:chExt cx="1956410" cy="20775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6" y="2069110"/>
              <a:ext cx="1337557" cy="2077544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Number Seventeen started to build some sandcastles. She decorated them with flags.</a:t>
            </a:r>
            <a:endParaRPr lang="en-GB" sz="2000" b="0" dirty="0">
              <a:latin typeface="+mn-lt"/>
            </a:endParaRPr>
          </a:p>
        </p:txBody>
      </p:sp>
      <p:sp>
        <p:nvSpPr>
          <p:cNvPr id="132" name="17 flags speech">
            <a:extLst>
              <a:ext uri="{FF2B5EF4-FFF2-40B4-BE49-F238E27FC236}">
                <a16:creationId xmlns:a16="http://schemas.microsoft.com/office/drawing/2014/main" xmlns="" id="{09E3DD78-80BD-47AF-B3EC-77DBED07C964}"/>
              </a:ext>
            </a:extLst>
          </p:cNvPr>
          <p:cNvSpPr/>
          <p:nvPr/>
        </p:nvSpPr>
        <p:spPr>
          <a:xfrm>
            <a:off x="2795497" y="1027139"/>
            <a:ext cx="3553005" cy="1257504"/>
          </a:xfrm>
          <a:prstGeom prst="wedgeRoundRectCallout">
            <a:avLst>
              <a:gd name="adj1" fmla="val -50766"/>
              <a:gd name="adj2" fmla="val 61792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 have 10 flags on my sandcastles so far. How many more flags do I need to make 17? Can you choose the correct sandcastle to make 17 flags altogether?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FBFA5B7-13F2-44B1-A9C9-F4576A1C5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7256" y="2800248"/>
            <a:ext cx="1890769" cy="12575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9E50670-E4CA-4EF4-AFEC-EE963818DD98}"/>
              </a:ext>
            </a:extLst>
          </p:cNvPr>
          <p:cNvGrpSpPr/>
          <p:nvPr/>
        </p:nvGrpSpPr>
        <p:grpSpPr>
          <a:xfrm>
            <a:off x="3729047" y="4776075"/>
            <a:ext cx="1890769" cy="1509116"/>
            <a:chOff x="3729047" y="4776075"/>
            <a:chExt cx="1890769" cy="15091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C9868CA-3508-41A2-8662-00409141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214265" y="4776075"/>
              <a:ext cx="920331" cy="34988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3E2C353E-BB08-47C3-9EDC-5DC41EE25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29047" y="5027687"/>
              <a:ext cx="1890769" cy="125750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B11B143-55A5-4DD6-B3E0-CABD8FBF1A28}"/>
              </a:ext>
            </a:extLst>
          </p:cNvPr>
          <p:cNvGrpSpPr/>
          <p:nvPr/>
        </p:nvGrpSpPr>
        <p:grpSpPr>
          <a:xfrm>
            <a:off x="5782641" y="4465650"/>
            <a:ext cx="1890769" cy="1819541"/>
            <a:chOff x="5782641" y="4465650"/>
            <a:chExt cx="1890769" cy="18195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D4DC565-3745-4AC9-9C86-8D6B08A45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42978" y="4465650"/>
              <a:ext cx="213074" cy="7418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2944FA6-C3BA-447B-85E7-6AA7BA28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09895" y="4465650"/>
              <a:ext cx="213074" cy="7418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968BDD3-8E96-4D11-8625-C4007076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267859" y="4776075"/>
              <a:ext cx="920331" cy="34988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B294644C-F222-452C-85BB-46CF0BA2B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82641" y="5027687"/>
              <a:ext cx="1890769" cy="125750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8418B4-43C0-4112-A174-ADFFDB576980}"/>
              </a:ext>
            </a:extLst>
          </p:cNvPr>
          <p:cNvGrpSpPr/>
          <p:nvPr/>
        </p:nvGrpSpPr>
        <p:grpSpPr>
          <a:xfrm>
            <a:off x="2795497" y="2547225"/>
            <a:ext cx="1890769" cy="1510527"/>
            <a:chOff x="2795497" y="2547225"/>
            <a:chExt cx="1890769" cy="1510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9F9B991-D0C4-4BC8-8E12-D0BB4C481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64273" y="2547225"/>
              <a:ext cx="920331" cy="34988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58434BB-21E9-4A61-828D-DF31485BA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95497" y="2800248"/>
              <a:ext cx="1890769" cy="12575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645C3CC-1160-4121-8747-285F1350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64272" y="2908549"/>
              <a:ext cx="920331" cy="34988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97FECE6-52DA-4E3B-A7D8-63A444C721F9}"/>
              </a:ext>
            </a:extLst>
          </p:cNvPr>
          <p:cNvGrpSpPr/>
          <p:nvPr/>
        </p:nvGrpSpPr>
        <p:grpSpPr>
          <a:xfrm>
            <a:off x="1633417" y="4715589"/>
            <a:ext cx="1890769" cy="1569602"/>
            <a:chOff x="1633417" y="4715589"/>
            <a:chExt cx="1890769" cy="156960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651A18E-7E0C-43BE-A36B-6DB52A7A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156995" y="4715591"/>
              <a:ext cx="213074" cy="7418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D358B1C-2F08-4288-8B2E-955E1DB1D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399605" y="4715591"/>
              <a:ext cx="213074" cy="74182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C1F2042-3347-4195-92D9-C8EF32EB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42215" y="4715590"/>
              <a:ext cx="213074" cy="74182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5EB2016-2891-4A13-B06A-89044FB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893653" y="4715589"/>
              <a:ext cx="213074" cy="74182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605F4E68-0B77-4A11-BFE2-F2D9A978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633417" y="5027687"/>
              <a:ext cx="1890769" cy="1257504"/>
            </a:xfrm>
            <a:prstGeom prst="rect">
              <a:avLst/>
            </a:prstGeom>
          </p:spPr>
        </p:pic>
      </p:grp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9FD45A2-8466-41D8-BB4C-4B75C2F200FD}"/>
              </a:ext>
            </a:extLst>
          </p:cNvPr>
          <p:cNvSpPr/>
          <p:nvPr/>
        </p:nvSpPr>
        <p:spPr>
          <a:xfrm>
            <a:off x="5705475" y="4224513"/>
            <a:ext cx="2181225" cy="22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ry again">
            <a:extLst>
              <a:ext uri="{FF2B5EF4-FFF2-40B4-BE49-F238E27FC236}">
                <a16:creationId xmlns:a16="http://schemas.microsoft.com/office/drawing/2014/main" xmlns="" id="{997B174F-75BE-440A-90A8-D031084F8C76}"/>
              </a:ext>
            </a:extLst>
          </p:cNvPr>
          <p:cNvSpPr/>
          <p:nvPr/>
        </p:nvSpPr>
        <p:spPr>
          <a:xfrm>
            <a:off x="2708208" y="1969335"/>
            <a:ext cx="1266368" cy="397751"/>
          </a:xfrm>
          <a:prstGeom prst="wedgeRoundRectCallout">
            <a:avLst>
              <a:gd name="adj1" fmla="val -53022"/>
              <a:gd name="adj2" fmla="val 76160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cs typeface="Arial"/>
                <a:sym typeface="Arial"/>
              </a:rPr>
              <a:t>Try again.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4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  <p:bldP spid="132" grpId="2" animBg="1"/>
      <p:bldP spid="132" grpId="3" animBg="1"/>
      <p:bldP spid="27" grpId="0" animBg="1"/>
      <p:bldP spid="27" grpId="1" animBg="1"/>
      <p:bldP spid="27" grpId="2" animBg="1"/>
      <p:bldP spid="2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3641808" y="1055998"/>
            <a:ext cx="2030917" cy="2287178"/>
            <a:chOff x="1254183" y="2051859"/>
            <a:chExt cx="2020095" cy="2094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051859"/>
              <a:ext cx="1464679" cy="2094795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293B0F3E-721C-43FE-AEB1-339968A621C9}"/>
              </a:ext>
            </a:extLst>
          </p:cNvPr>
          <p:cNvSpPr/>
          <p:nvPr/>
        </p:nvSpPr>
        <p:spPr>
          <a:xfrm>
            <a:off x="1837621" y="2734149"/>
            <a:ext cx="1520880" cy="547897"/>
          </a:xfrm>
          <a:prstGeom prst="wedgeRoundRectCallout">
            <a:avLst>
              <a:gd name="adj1" fmla="val 60731"/>
              <a:gd name="adj2" fmla="val 12377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799B909D-2EE2-43BF-BEAA-B3960513FA4C}"/>
              </a:ext>
            </a:extLst>
          </p:cNvPr>
          <p:cNvSpPr/>
          <p:nvPr/>
        </p:nvSpPr>
        <p:spPr>
          <a:xfrm>
            <a:off x="5809881" y="1807034"/>
            <a:ext cx="1032143" cy="547897"/>
          </a:xfrm>
          <a:prstGeom prst="wedgeRoundRectCallout">
            <a:avLst>
              <a:gd name="adj1" fmla="val -67097"/>
              <a:gd name="adj2" fmla="val -15439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7.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8E58D7E4-F3AC-4C0B-9E53-8929974907BA}"/>
              </a:ext>
            </a:extLst>
          </p:cNvPr>
          <p:cNvSpPr/>
          <p:nvPr/>
        </p:nvSpPr>
        <p:spPr>
          <a:xfrm>
            <a:off x="2337586" y="726129"/>
            <a:ext cx="1520880" cy="547897"/>
          </a:xfrm>
          <a:prstGeom prst="wedgeRoundRectCallout">
            <a:avLst>
              <a:gd name="adj1" fmla="val 39438"/>
              <a:gd name="adj2" fmla="val 69746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17.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xmlns="" id="{8F9F18F3-7525-4FB2-A68A-CB5231828B31}"/>
              </a:ext>
            </a:extLst>
          </p:cNvPr>
          <p:cNvSpPr/>
          <p:nvPr/>
        </p:nvSpPr>
        <p:spPr>
          <a:xfrm>
            <a:off x="5963256" y="767717"/>
            <a:ext cx="2616451" cy="1356008"/>
          </a:xfrm>
          <a:prstGeom prst="wedgeRoundRectCallout">
            <a:avLst>
              <a:gd name="adj1" fmla="val -60674"/>
              <a:gd name="adj2" fmla="val 29707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That’s right, 10 add 7 is 17. I have 17 flags on my sandcastles altogether.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F6739AC-5961-45EB-BC2E-E67F8725AF4A}"/>
              </a:ext>
            </a:extLst>
          </p:cNvPr>
          <p:cNvGrpSpPr/>
          <p:nvPr/>
        </p:nvGrpSpPr>
        <p:grpSpPr>
          <a:xfrm>
            <a:off x="3999576" y="3505306"/>
            <a:ext cx="2435254" cy="2286364"/>
            <a:chOff x="5782641" y="4510020"/>
            <a:chExt cx="1890769" cy="17751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177CB4A-DEEC-4A01-A2B7-F059BCAA3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42978" y="4510020"/>
              <a:ext cx="213074" cy="7418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C0DE211-BC4F-48C8-AEB5-D33EDBA6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09895" y="4510020"/>
              <a:ext cx="213074" cy="74182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69BFD9B-15A8-4528-A6DC-4EE2A937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253067" y="4776075"/>
              <a:ext cx="920331" cy="3498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6EB001E-E54C-4C38-9888-A10A3C589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82641" y="5027687"/>
              <a:ext cx="1890769" cy="125750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1FE3ED-8FB8-4554-B589-509FF318B074}"/>
              </a:ext>
            </a:extLst>
          </p:cNvPr>
          <p:cNvGrpSpPr/>
          <p:nvPr/>
        </p:nvGrpSpPr>
        <p:grpSpPr>
          <a:xfrm>
            <a:off x="2246194" y="3846168"/>
            <a:ext cx="2435254" cy="1945514"/>
            <a:chOff x="2795497" y="2547225"/>
            <a:chExt cx="1890769" cy="15105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0553B2E-D1EE-48B9-95C6-EF9035E2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64273" y="2547225"/>
              <a:ext cx="920331" cy="3498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98C8931-742C-48E4-B46E-BD668C3C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95497" y="2800248"/>
              <a:ext cx="1890769" cy="125750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4C17079-52DF-4883-AC02-2682949D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64272" y="2908549"/>
              <a:ext cx="920331" cy="349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747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1104900" y="1584976"/>
            <a:ext cx="1956410" cy="2077544"/>
            <a:chOff x="1177983" y="2069110"/>
            <a:chExt cx="1956410" cy="20775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6" y="2069110"/>
              <a:ext cx="1337557" cy="2077544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Number Seventeen went to the hotel. She was given a key with her room number on.</a:t>
            </a:r>
            <a:endParaRPr lang="en-GB" sz="2000" b="0" dirty="0">
              <a:latin typeface="+mn-lt"/>
            </a:endParaRPr>
          </a:p>
        </p:txBody>
      </p:sp>
      <p:sp>
        <p:nvSpPr>
          <p:cNvPr id="132" name="Speech Bubble: Rectangle with Corners Rounded 131">
            <a:extLst>
              <a:ext uri="{FF2B5EF4-FFF2-40B4-BE49-F238E27FC236}">
                <a16:creationId xmlns:a16="http://schemas.microsoft.com/office/drawing/2014/main" xmlns="" id="{09E3DD78-80BD-47AF-B3EC-77DBED07C964}"/>
              </a:ext>
            </a:extLst>
          </p:cNvPr>
          <p:cNvSpPr/>
          <p:nvPr/>
        </p:nvSpPr>
        <p:spPr>
          <a:xfrm>
            <a:off x="3282826" y="2019409"/>
            <a:ext cx="2146579" cy="639796"/>
          </a:xfrm>
          <a:prstGeom prst="wedgeRoundRectCallout">
            <a:avLst>
              <a:gd name="adj1" fmla="val -60953"/>
              <a:gd name="adj2" fmla="val 22405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Which room am I staying in?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21016B-373F-4478-8306-90124C8AA2DC}"/>
              </a:ext>
            </a:extLst>
          </p:cNvPr>
          <p:cNvGrpSpPr/>
          <p:nvPr/>
        </p:nvGrpSpPr>
        <p:grpSpPr>
          <a:xfrm>
            <a:off x="3569797" y="3591604"/>
            <a:ext cx="2916728" cy="2150554"/>
            <a:chOff x="3569797" y="3591604"/>
            <a:chExt cx="2916728" cy="21505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77829B93-91CD-4C07-A837-37F62D60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3952884" y="3208517"/>
              <a:ext cx="2150554" cy="2916728"/>
            </a:xfrm>
            <a:prstGeom prst="rect">
              <a:avLst/>
            </a:prstGeom>
          </p:spPr>
        </p:pic>
        <p:sp>
          <p:nvSpPr>
            <p:cNvPr id="8" name="Title 20">
              <a:extLst>
                <a:ext uri="{FF2B5EF4-FFF2-40B4-BE49-F238E27FC236}">
                  <a16:creationId xmlns:a16="http://schemas.microsoft.com/office/drawing/2014/main" xmlns="" id="{035F6EA8-1BF5-49BF-AB72-2321458F0180}"/>
                </a:ext>
              </a:extLst>
            </p:cNvPr>
            <p:cNvSpPr txBox="1">
              <a:spLocks/>
            </p:cNvSpPr>
            <p:nvPr/>
          </p:nvSpPr>
          <p:spPr>
            <a:xfrm>
              <a:off x="4581525" y="4794942"/>
              <a:ext cx="1219200" cy="851965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4400" b="0" dirty="0">
                  <a:latin typeface="+mn-lt"/>
                  <a:ea typeface="Arial"/>
                  <a:cs typeface="Arial"/>
                  <a:sym typeface="Arial"/>
                </a:rPr>
                <a:t>17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496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DFBC48C-CAEB-489D-874D-2EDB6F6D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581309" y="1465898"/>
            <a:ext cx="869501" cy="2232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4F6B6C7-BF18-410C-B966-80FA3B584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1594265" y="1465898"/>
            <a:ext cx="869501" cy="223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01432C4-E521-489B-B342-9A1BEDEF1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2601836" y="1465898"/>
            <a:ext cx="869501" cy="223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435F1FC-B862-4A9D-BB64-C30D991E2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7693190" y="1479975"/>
            <a:ext cx="869501" cy="2232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E742A56-F9C1-4EA2-97E0-46E4055EE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6681975" y="1465898"/>
            <a:ext cx="869501" cy="2232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EC741D7-330A-4B10-B99E-ACDE9C2B2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5662725" y="1465898"/>
            <a:ext cx="869501" cy="22323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BEA7C45-4495-4E78-8280-95B389BED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4634299" y="1472552"/>
            <a:ext cx="869501" cy="22323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C93596F-C0D6-425B-A66E-2773A4DE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6" t="5799" r="12821"/>
          <a:stretch/>
        </p:blipFill>
        <p:spPr>
          <a:xfrm>
            <a:off x="3610335" y="1479975"/>
            <a:ext cx="869501" cy="22323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7040798" y="4472941"/>
            <a:ext cx="1304783" cy="1450155"/>
            <a:chOff x="1254183" y="2050704"/>
            <a:chExt cx="1852033" cy="20959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81000" y="2050704"/>
              <a:ext cx="1325216" cy="2095951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4036895" y="4472941"/>
            <a:ext cx="2645080" cy="1657300"/>
          </a:xfrm>
          <a:prstGeom prst="wedgeRoundRectCallout">
            <a:avLst>
              <a:gd name="adj1" fmla="val 58091"/>
              <a:gd name="adj2" fmla="val 23121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Some of the hotel doors are missing their numbers. Can you help Number Seventeen find her room? Click the door you think she should enter.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B1206F-FFF0-466F-BBCC-F0F0805C4CEE}"/>
              </a:ext>
            </a:extLst>
          </p:cNvPr>
          <p:cNvSpPr/>
          <p:nvPr/>
        </p:nvSpPr>
        <p:spPr>
          <a:xfrm>
            <a:off x="820977" y="1874252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10DF947-E06E-422F-879B-576C0BB740E1}"/>
              </a:ext>
            </a:extLst>
          </p:cNvPr>
          <p:cNvSpPr/>
          <p:nvPr/>
        </p:nvSpPr>
        <p:spPr>
          <a:xfrm>
            <a:off x="1236438" y="4328347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2FB20FEE-E5D6-4B5C-BF92-924A52485C36}"/>
              </a:ext>
            </a:extLst>
          </p:cNvPr>
          <p:cNvSpPr/>
          <p:nvPr/>
        </p:nvSpPr>
        <p:spPr>
          <a:xfrm>
            <a:off x="1228817" y="4328347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8F72FA7C-4CC3-4F06-9112-6855880B4445}"/>
              </a:ext>
            </a:extLst>
          </p:cNvPr>
          <p:cNvSpPr/>
          <p:nvPr/>
        </p:nvSpPr>
        <p:spPr>
          <a:xfrm>
            <a:off x="1228817" y="4328347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12F50D3-F62D-488D-8413-26BB11C975C6}"/>
              </a:ext>
            </a:extLst>
          </p:cNvPr>
          <p:cNvSpPr/>
          <p:nvPr/>
        </p:nvSpPr>
        <p:spPr>
          <a:xfrm>
            <a:off x="1228817" y="4327118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450D0454-0F1E-40FB-82EB-52188FC1B406}"/>
              </a:ext>
            </a:extLst>
          </p:cNvPr>
          <p:cNvSpPr/>
          <p:nvPr/>
        </p:nvSpPr>
        <p:spPr>
          <a:xfrm>
            <a:off x="1236438" y="4325889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33E24DFC-C745-41FA-870F-EBC946A1FE82}"/>
              </a:ext>
            </a:extLst>
          </p:cNvPr>
          <p:cNvSpPr/>
          <p:nvPr/>
        </p:nvSpPr>
        <p:spPr>
          <a:xfrm>
            <a:off x="1220473" y="4325889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E52AFF6-F1F5-46E4-92BB-03CBF007F8F1}"/>
              </a:ext>
            </a:extLst>
          </p:cNvPr>
          <p:cNvSpPr/>
          <p:nvPr/>
        </p:nvSpPr>
        <p:spPr>
          <a:xfrm>
            <a:off x="1228094" y="4325889"/>
            <a:ext cx="1349222" cy="572782"/>
          </a:xfrm>
          <a:prstGeom prst="roundRect">
            <a:avLst/>
          </a:prstGeom>
          <a:noFill/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5C83AFF-ABC6-43D5-9196-DB2D954F4879}"/>
              </a:ext>
            </a:extLst>
          </p:cNvPr>
          <p:cNvSpPr/>
          <p:nvPr/>
        </p:nvSpPr>
        <p:spPr>
          <a:xfrm>
            <a:off x="5914381" y="1856370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20">
            <a:extLst>
              <a:ext uri="{FF2B5EF4-FFF2-40B4-BE49-F238E27FC236}">
                <a16:creationId xmlns:a16="http://schemas.microsoft.com/office/drawing/2014/main" xmlns="" id="{E780D2C6-7861-456B-BF93-C05CE3985770}"/>
              </a:ext>
            </a:extLst>
          </p:cNvPr>
          <p:cNvSpPr txBox="1">
            <a:spLocks/>
          </p:cNvSpPr>
          <p:nvPr/>
        </p:nvSpPr>
        <p:spPr>
          <a:xfrm>
            <a:off x="5690571" y="1859391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15</a:t>
            </a:r>
            <a:endParaRPr lang="en-GB" sz="2000" b="0" dirty="0">
              <a:latin typeface="+mn-lt"/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xmlns="" id="{2B10C354-F41F-41CE-8CC6-2E9E02707DD4}"/>
              </a:ext>
            </a:extLst>
          </p:cNvPr>
          <p:cNvSpPr txBox="1">
            <a:spLocks/>
          </p:cNvSpPr>
          <p:nvPr/>
        </p:nvSpPr>
        <p:spPr>
          <a:xfrm>
            <a:off x="605498" y="1872070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7135 -0.3634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817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14" grpId="0" animBg="1"/>
      <p:bldP spid="14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63" grpId="0" animBg="1"/>
      <p:bldP spid="45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The next morning, it was time for Number Seventeen to go home. She started to have a funny feeling.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5AA73F-CCA1-4899-BD08-C54270753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7148" y="1409230"/>
            <a:ext cx="6920445" cy="4891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C3FA87-D3AC-42EE-B47A-0A939926F5B8}"/>
              </a:ext>
            </a:extLst>
          </p:cNvPr>
          <p:cNvSpPr txBox="1"/>
          <p:nvPr/>
        </p:nvSpPr>
        <p:spPr>
          <a:xfrm rot="21315805">
            <a:off x="4278694" y="2674621"/>
            <a:ext cx="1149321" cy="338554"/>
          </a:xfrm>
          <a:prstGeom prst="rect">
            <a:avLst/>
          </a:prstGeom>
          <a:solidFill>
            <a:srgbClr val="C19F7E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8C7259"/>
                </a:solidFill>
              </a:rPr>
              <a:t>TICKETS</a:t>
            </a:r>
            <a:endParaRPr lang="en-GB" b="1" dirty="0">
              <a:solidFill>
                <a:srgbClr val="8C7259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2F38BF-6DC1-4CC9-8022-66DFC6BD9DA9}"/>
              </a:ext>
            </a:extLst>
          </p:cNvPr>
          <p:cNvGrpSpPr/>
          <p:nvPr/>
        </p:nvGrpSpPr>
        <p:grpSpPr>
          <a:xfrm>
            <a:off x="1286467" y="3854811"/>
            <a:ext cx="2190026" cy="2377494"/>
            <a:chOff x="1254183" y="2073441"/>
            <a:chExt cx="1929126" cy="20732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4989" y="2073441"/>
              <a:ext cx="1348320" cy="2073212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:a16="http://schemas.microsoft.com/office/drawing/2014/main" xmlns="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53261" y="2547257"/>
            <a:ext cx="1758075" cy="210132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57701" y="2616202"/>
            <a:ext cx="1308482" cy="20323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C6A5DA-BB3F-4B10-A85C-15C69A92D060}"/>
              </a:ext>
            </a:extLst>
          </p:cNvPr>
          <p:cNvGrpSpPr/>
          <p:nvPr/>
        </p:nvGrpSpPr>
        <p:grpSpPr>
          <a:xfrm>
            <a:off x="3698830" y="2616200"/>
            <a:ext cx="2062939" cy="2052193"/>
            <a:chOff x="1254183" y="2203990"/>
            <a:chExt cx="1972663" cy="19426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511870E-BE62-4D74-9ECB-BBE46B8B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975624" y="2203990"/>
              <a:ext cx="1251222" cy="1923912"/>
            </a:xfrm>
            <a:prstGeom prst="rect">
              <a:avLst/>
            </a:prstGeom>
          </p:spPr>
        </p:pic>
        <p:pic>
          <p:nvPicPr>
            <p:cNvPr id="10" name="Eyes One">
              <a:extLst>
                <a:ext uri="{FF2B5EF4-FFF2-40B4-BE49-F238E27FC236}">
                  <a16:creationId xmlns:a16="http://schemas.microsoft.com/office/drawing/2014/main" xmlns="" id="{E1797046-8415-4B88-83DC-7586F4040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37118 0.292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35868 0.2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FD8654-B0E8-4094-A994-6B630FA99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07935" y="1398606"/>
            <a:ext cx="6535915" cy="4619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96301" y="4666810"/>
            <a:ext cx="1241130" cy="1927769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xmlns="" id="{5E8191E7-0DF9-4E30-AA74-C6793B7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Seven said goodbye to each other and made their way home.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7DD3A0-AC02-4494-9263-0C25A5D87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25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16954" y="1172599"/>
            <a:ext cx="3279335" cy="39196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847711" y="1317511"/>
            <a:ext cx="3719524" cy="2311502"/>
          </a:xfrm>
          <a:prstGeom prst="wedgeRoundRectCallout">
            <a:avLst>
              <a:gd name="adj1" fmla="val 59946"/>
              <a:gd name="adj2" fmla="val 56035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What do you notice about me? I’m off to meet my friend, Number Seven. We are going on holiday to the beach! We have to take a train so I must remember to bring some money for my ticket.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544338" y="2369050"/>
            <a:ext cx="2213389" cy="763350"/>
          </a:xfrm>
          <a:prstGeom prst="wedgeRoundRectCallout">
            <a:avLst>
              <a:gd name="adj1" fmla="val 51718"/>
              <a:gd name="adj2" fmla="val 96987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pennies did you count?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82EADB-D0EE-4D1F-95A3-88CBE22AB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143091" y="-495595"/>
            <a:ext cx="385261" cy="3765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E414A91-BBA2-43A7-8DC2-2EE3221D6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571896" y="-505217"/>
            <a:ext cx="385261" cy="3765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B24661E-664D-42CB-ACF4-9F38B50E0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2839809" y="-878468"/>
            <a:ext cx="385261" cy="3765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895832-8BC1-417D-BEC3-43F862AC6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2401211" y="-890507"/>
            <a:ext cx="385261" cy="3765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8A0EAFC-CB4D-4ACC-9BCD-918E5EFB3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950990" y="-861061"/>
            <a:ext cx="385261" cy="3765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40157C5-750E-4D4B-8EDF-A14D481A7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143090" y="-908883"/>
            <a:ext cx="385261" cy="3765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DED08A4-E099-4C9C-8A52-650EE5E7D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528352" y="-890507"/>
            <a:ext cx="385261" cy="3765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02B3CEE-BF94-4967-B8A1-B190CB76E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2839810" y="-484525"/>
            <a:ext cx="385261" cy="3765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7380970-064E-46E9-9202-46A8B1C69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2417172" y="-495595"/>
            <a:ext cx="385261" cy="3765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A52854B-3C35-466E-9BFB-73265354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" b="1069"/>
          <a:stretch/>
        </p:blipFill>
        <p:spPr>
          <a:xfrm>
            <a:off x="1994534" y="-495595"/>
            <a:ext cx="385261" cy="376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1717" y="4256774"/>
            <a:ext cx="2320169" cy="18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95 L 3.05556E-6 0.00811 C 0.00121 0.00116 0.00277 -0.00601 0.00434 -0.01111 C 0.00521 -0.01504 0.0092 -0.02222 0.01007 -0.02314 C 0.0118 -0.02708 0.01337 -0.03402 0.01493 -0.03518 C 0.01857 -0.04027 0.02222 -0.03912 0.02569 -0.04143 C 0.02882 -0.04027 0.03837 -0.04143 0.04323 -0.02916 C 0.04375 -0.02801 0.04427 -0.025 0.04462 -0.02314 C 0.04548 -0.02106 0.046 -0.01921 0.04687 -0.01689 C 0.04809 -0.0081 0.04878 -4.07407E-6 0.05017 0.00695 C 0.05069 0.00926 0.05121 0.01112 0.05173 0.01297 C 0.05521 0.05672 0.05208 0.01991 0.05538 0.04862 C 0.0559 0.05394 0.05659 0.06204 0.05712 0.0669 C 0.05798 0.07199 0.05885 0.07292 0.05955 0.0801 C 0.06007 0.08311 0.06059 0.09121 0.06128 0.09699 C 0.06163 0.10116 0.06215 0.1051 0.06267 0.10926 C 0.06423 0.14028 0.06267 0.11528 0.0651 0.14537 C 0.0658 0.15024 0.06614 0.15741 0.06649 0.16343 C 0.06857 0.18473 0.06753 0.16436 0.06927 0.19352 C 0.06962 0.19862 0.06979 0.20579 0.07014 0.21065 C 0.07066 0.21968 0.07118 0.22686 0.07152 0.23565 C 0.07205 0.24491 0.07205 0.25602 0.07257 0.26598 C 0.07291 0.27408 0.07343 0.28102 0.07378 0.29005 C 0.07534 0.31922 0.07396 0.29699 0.07604 0.32616 C 0.07621 0.33125 0.07673 0.37246 0.07708 0.38056 C 0.07725 0.38681 0.0776 0.3926 0.07795 0.39862 C 0.07812 0.40672 0.0783 0.41482 0.0783 0.42269 C 0.07847 0.42894 0.07864 0.4338 0.07864 0.44074 C 0.07899 0.45394 0.07899 0.46806 0.07916 0.48311 C 0.07934 0.50024 0.07951 0.51829 0.07968 0.5375 C 0.07986 0.55649 0.08003 0.57755 0.08003 0.59769 C 0.08021 0.60996 0.08038 0.62084 0.08055 0.63403 C 0.08073 0.64908 0.0809 0.66621 0.08107 0.68218 C 0.08229 0.79167 0.0809 0.6713 0.08194 0.73635 C 0.08212 0.74561 0.08298 0.80811 0.08298 0.81505 C 0.08298 0.83195 0.08298 0.85116 0.08298 0.86945 " pathEditMode="relative" rAng="0" ptsTypes="AAAAAAAAAAAAAAAAAAAAAAAAAAAAAAAAAA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4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00116 C 0.00156 -0.00579 0.00312 -0.01273 0.00486 -0.01783 C 0.00607 -0.02176 0.01041 -0.02847 0.01128 -0.02963 C 0.01319 -0.03357 0.01493 -0.04051 0.01684 -0.04144 C 0.02083 -0.0463 0.02482 -0.04537 0.02882 -0.04746 C 0.03229 -0.0463 0.04288 -0.04746 0.04843 -0.03542 C 0.04878 -0.03449 0.04948 -0.03148 0.04982 -0.02963 C 0.05069 -0.02755 0.05156 -0.0257 0.05243 -0.02361 C 0.05364 -0.01482 0.05451 -0.00695 0.0559 1.48148E-6 C 0.05642 0.00208 0.05729 0.00393 0.05781 0.00602 C 0.06163 0.0493 0.05816 0.01273 0.06198 0.0412 C 0.0625 0.04629 0.06319 0.05417 0.06389 0.05903 C 0.06475 0.06412 0.06562 0.06504 0.06632 0.07199 C 0.06718 0.07477 0.06771 0.08287 0.0684 0.08866 C 0.06892 0.09259 0.06944 0.09653 0.06996 0.10046 C 0.07152 0.13125 0.06996 0.10648 0.07291 0.13611 C 0.07343 0.14097 0.07396 0.14792 0.0743 0.15393 C 0.07656 0.17454 0.07534 0.15486 0.07743 0.18356 C 0.07777 0.18842 0.07795 0.19537 0.07847 0.20023 C 0.07899 0.20926 0.07951 0.2162 0.07986 0.225 C 0.08038 0.23379 0.08038 0.24467 0.0809 0.25463 C 0.08142 0.2625 0.08177 0.26944 0.08246 0.27824 C 0.08402 0.30694 0.08264 0.28518 0.08489 0.31389 C 0.08507 0.31875 0.08576 0.35926 0.08593 0.36713 C 0.08611 0.37315 0.08663 0.37893 0.08698 0.38495 C 0.08715 0.39282 0.08732 0.40069 0.0875 0.40856 C 0.08767 0.41458 0.08784 0.41944 0.08802 0.42639 C 0.08819 0.43935 0.08819 0.45301 0.08837 0.46782 C 0.08854 0.48472 0.08871 0.50254 0.08889 0.52129 C 0.08906 0.54004 0.08923 0.56065 0.08941 0.58055 C 0.08958 0.59236 0.08975 0.60324 0.08993 0.61597 C 0.0901 0.63079 0.09027 0.64768 0.09045 0.66342 C 0.09184 0.77106 0.09027 0.65254 0.09149 0.71667 C 0.09166 0.72569 0.09253 0.7868 0.09253 0.79375 C 0.09253 0.81065 0.09253 0.8294 0.09253 0.84722 " pathEditMode="relative" rAng="0" ptsTypes="AAAAAAAAAAAAAAAAAAAAAAAAAAAAAAAA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08 L 2.77778E-6 0.00301 C -0.00104 -0.00348 -0.00191 -0.01042 -0.00278 -0.01505 C -0.0033 -0.01898 -0.00573 -0.0257 -0.00608 -0.02662 C -0.00712 -0.03056 -0.00799 -0.03727 -0.00886 -0.0382 C -0.01111 -0.04306 -0.01302 -0.04213 -0.01511 -0.04422 C -0.01702 -0.04306 -0.0224 -0.04422 -0.02518 -0.03241 C -0.02535 -0.03148 -0.0257 -0.02871 -0.02587 -0.02662 C -0.02639 -0.02477 -0.02691 -0.02292 -0.02726 -0.02084 C -0.02795 -0.01227 -0.0283 -0.00463 -0.029 0.00208 C -0.02934 0.00393 -0.02969 0.00578 -0.03004 0.00787 C -0.03212 0.05 -0.03021 0.01458 -0.03229 0.04259 C -0.03264 0.04699 -0.03282 0.05486 -0.03316 0.05972 C -0.03368 0.06435 -0.0342 0.06551 -0.03438 0.07199 C -0.0349 0.07477 -0.03507 0.08264 -0.03542 0.08819 C -0.03577 0.0919 -0.03594 0.09583 -0.03629 0.09977 C -0.03733 0.1294 -0.03629 0.10532 -0.03785 0.13402 C -0.0382 0.13889 -0.03837 0.1456 -0.03854 0.15139 C -0.03976 0.17152 -0.03907 0.15231 -0.04011 0.18009 C -0.04028 0.18495 -0.04045 0.19166 -0.04063 0.19745 C -0.04097 0.20509 -0.04115 0.2118 -0.0415 0.22037 C -0.04167 0.22893 -0.04167 0.23958 -0.04184 0.2493 C -0.04219 0.25694 -0.04236 0.26342 -0.04288 0.27222 C -0.04375 0.30023 -0.04288 0.27893 -0.0441 0.30671 C -0.0441 0.31157 -0.04445 0.35092 -0.04462 0.35856 C -0.04479 0.36435 -0.04497 0.37014 -0.04514 0.37592 C -0.04514 0.38356 -0.04532 0.3912 -0.04532 0.39977 C -0.04549 0.40463 -0.04549 0.40949 -0.04566 0.4162 C -0.04566 0.4287 -0.04584 0.44213 -0.04584 0.45648 C -0.04584 0.47291 -0.04601 0.49004 -0.04601 0.50833 C -0.04618 0.52639 -0.04618 0.54676 -0.04636 0.56574 C -0.04636 0.57731 -0.04653 0.58796 -0.04653 0.60046 C -0.0467 0.61481 -0.0467 0.63125 -0.04688 0.64652 C -0.04757 0.75115 -0.0467 0.63588 -0.0474 0.69815 C -0.0474 0.70694 -0.04775 0.76643 -0.04775 0.77315 C -0.04775 0.78935 -0.04775 0.80764 -0.04775 0.82523 " pathEditMode="relative" rAng="0" ptsTypes="AAAAAAAAAAAAAAAAAAAAAAAAAAAAAAAAAA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958 L 0.00017 0.0405 C 0.00122 0.03402 0.00243 0.02777 0.00382 0.02314 C 0.00469 0.01944 0.00781 0.01296 0.00851 0.01226 C 0.0099 0.00856 0.01129 0.00208 0.01267 0.00115 C 0.01563 -0.00348 0.01858 -0.00255 0.02153 -0.0044 C 0.02413 -0.00348 0.03195 -0.0044 0.03594 0.00671 C 0.03629 0.00763 0.03681 0.01041 0.03715 0.01226 C 0.03767 0.01388 0.03837 0.01574 0.03906 0.01759 C 0.03993 0.02592 0.04045 0.0331 0.04149 0.03958 C 0.04201 0.04143 0.04254 0.04328 0.04306 0.04513 C 0.04583 0.08518 0.04323 0.05162 0.04601 0.078 C 0.04653 0.0824 0.04688 0.08981 0.0474 0.09444 C 0.04809 0.09884 0.04879 0.1 0.04931 0.10509 C 0.05 0.10879 0.05035 0.11597 0.05087 0.12152 C 0.05122 0.12523 0.05156 0.12893 0.05191 0.1324 C 0.05313 0.16087 0.05208 0.13796 0.05417 0.16527 C 0.05469 0.1699 0.05486 0.17638 0.05521 0.18171 C 0.05677 0.20092 0.0559 0.18263 0.05747 0.20925 C 0.05781 0.21388 0.05799 0.22013 0.05833 0.22569 C 0.05868 0.23287 0.05903 0.23935 0.05938 0.24768 C 0.05972 0.25578 0.05972 0.26574 0.06007 0.275 C 0.06042 0.2824 0.06076 0.28865 0.06129 0.29699 C 0.0625 0.32337 0.06129 0.30324 0.06302 0.32986 C 0.0632 0.33425 0.06372 0.37175 0.06389 0.37916 C 0.06406 0.38449 0.06441 0.39004 0.06458 0.3956 C 0.06476 0.40277 0.06476 0.41018 0.06493 0.41828 C 0.0651 0.42291 0.06528 0.42754 0.06528 0.43379 C 0.06545 0.44583 0.06563 0.45856 0.06563 0.47222 C 0.0658 0.48773 0.06597 0.50416 0.06615 0.52152 C 0.06615 0.53888 0.06632 0.5581 0.06649 0.57638 C 0.06649 0.58726 0.06667 0.59745 0.06684 0.60925 C 0.06701 0.62291 0.06701 0.63842 0.06719 0.65324 C 0.06823 0.75277 0.06701 0.64305 0.06788 0.70254 C 0.06806 0.71064 0.06875 0.76736 0.06875 0.77361 C 0.06875 0.78935 0.06875 0.80648 0.06875 0.82314 " pathEditMode="relative" rAng="0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78 L 5E-6 0.00394 C 0.00174 -0.0037 0.004 -0.01157 0.00608 -0.01713 C 0.00764 -0.02152 0.0132 -0.02916 0.01441 -0.03032 C 0.01685 -0.03472 0.01928 -0.04259 0.02153 -0.04352 C 0.02674 -0.04907 0.03178 -0.04791 0.03681 -0.05046 C 0.04115 -0.04907 0.05487 -0.05046 0.06181 -0.03703 C 0.06251 -0.03588 0.06303 -0.03264 0.06389 -0.03032 C 0.06476 -0.02824 0.06598 -0.02592 0.06702 -0.02384 C 0.06858 -0.01389 0.0698 -0.00509 0.07153 0.00278 C 0.07223 0.00486 0.07327 0.00718 0.07396 0.00926 C 0.07882 0.05811 0.07431 0.01713 0.07917 0.04908 C 0.08004 0.05463 0.08073 0.0632 0.0816 0.06875 C 0.08282 0.07408 0.08403 0.07547 0.08473 0.08195 C 0.08594 0.08635 0.08646 0.09537 0.08751 0.10162 C 0.08803 0.10602 0.08872 0.11042 0.08941 0.11482 C 0.0915 0.14931 0.08959 0.12153 0.09323 0.15463 C 0.09393 0.16019 0.09462 0.16806 0.09497 0.17454 C 0.09792 0.19769 0.09636 0.17547 0.09896 0.20764 C 0.09948 0.21297 0.09983 0.22084 0.10035 0.22755 C 0.10087 0.23635 0.10157 0.24398 0.10226 0.25394 C 0.10278 0.26389 0.10278 0.27616 0.10348 0.28704 C 0.104 0.29584 0.10469 0.30371 0.10556 0.31366 C 0.10764 0.34561 0.10573 0.3213 0.10869 0.35348 C 0.10869 0.3588 0.10955 0.40417 0.1099 0.41297 C 0.11025 0.41968 0.11077 0.42616 0.11112 0.43287 C 0.11129 0.44167 0.11164 0.4507 0.11181 0.45949 C 0.11198 0.46598 0.11233 0.47153 0.11251 0.47917 C 0.11285 0.49352 0.11303 0.50903 0.11303 0.5257 C 0.1132 0.54445 0.11355 0.56412 0.11372 0.58519 C 0.11407 0.60602 0.11424 0.6294 0.11441 0.65139 C 0.11476 0.66482 0.11476 0.67686 0.11494 0.69121 C 0.11528 0.70764 0.11546 0.72639 0.11563 0.74422 C 0.11737 0.86459 0.11546 0.73218 0.11685 0.80371 C 0.11719 0.81366 0.11841 0.88218 0.11841 0.89005 C 0.11841 0.9088 0.11841 0.92963 0.11841 0.94977 " pathEditMode="relative" rAng="0" ptsTypes="AAAAAAAAAAAAAAAAAAAAAAAAAAAAAAA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301 L 3.05556E-6 0.00393 C 0.00156 -0.00301 0.0033 -0.00996 0.00503 -0.01505 C 0.00625 -0.01898 0.01076 -0.02616 0.01198 -0.02709 C 0.01389 -0.03102 0.0158 -0.0382 0.01771 -0.03912 C 0.02187 -0.04398 0.02621 -0.04306 0.03021 -0.04537 C 0.03402 -0.04398 0.04514 -0.04537 0.05087 -0.0331 C 0.05121 -0.03195 0.05208 -0.02894 0.05243 -0.02709 C 0.05347 -0.025 0.05416 -0.02315 0.05521 -0.02107 C 0.05642 -0.01204 0.05746 -0.00394 0.05885 0.00301 C 0.05955 0.00486 0.06024 0.00717 0.06076 0.00903 C 0.06475 0.05324 0.06128 0.01597 0.0651 0.04537 C 0.06597 0.05023 0.06666 0.05833 0.06718 0.06319 C 0.06823 0.06828 0.06909 0.06944 0.06996 0.07615 C 0.07066 0.07893 0.07135 0.08727 0.07222 0.09305 C 0.07257 0.09722 0.07309 0.10115 0.07378 0.10509 C 0.07534 0.13611 0.07378 0.11111 0.07656 0.14097 C 0.07743 0.14629 0.07777 0.15324 0.07812 0.15926 C 0.08055 0.18032 0.07934 0.16018 0.08159 0.18935 C 0.08194 0.19421 0.08212 0.20139 0.08264 0.20764 C 0.08316 0.21551 0.0835 0.22245 0.0842 0.23148 C 0.08472 0.24051 0.08472 0.25162 0.08524 0.2618 C 0.08576 0.26967 0.08611 0.27662 0.0868 0.28588 C 0.08854 0.31481 0.08698 0.29259 0.08958 0.32199 C 0.08958 0.32685 0.09027 0.36805 0.09045 0.37615 C 0.0908 0.38194 0.09132 0.38819 0.09166 0.39421 C 0.09184 0.40231 0.09201 0.41041 0.09201 0.41921 C 0.09218 0.4243 0.09253 0.4294 0.09271 0.4375 C 0.09288 0.44953 0.09305 0.46342 0.09323 0.47847 C 0.0934 0.4956 0.09357 0.51365 0.09375 0.53264 C 0.09392 0.55185 0.09392 0.57291 0.09427 0.59305 C 0.09444 0.60509 0.09462 0.6162 0.09479 0.62916 C 0.09496 0.64421 0.09514 0.66111 0.09531 0.67731 C 0.0967 0.7868 0.09514 0.66643 0.09635 0.73148 C 0.09652 0.74074 0.09757 0.80301 0.09757 0.80995 C 0.09757 0.82708 0.09757 0.84606 0.09757 0.86435 " pathEditMode="relative" rAng="0" ptsTypes="AAAAAAAAAAAAAAAAAAAAAAAAAAAAAAAAAAAA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324 L -4.44444E-6 0.00416 C 0.00191 -0.00301 0.00417 -0.00996 0.00643 -0.01505 C 0.00799 -0.01899 0.01372 -0.02593 0.01494 -0.02686 C 0.01737 -0.03125 0.0198 -0.03797 0.02223 -0.03913 C 0.02761 -0.04399 0.03282 -0.04306 0.03803 -0.04538 C 0.04271 -0.04399 0.0566 -0.04538 0.06407 -0.03311 C 0.06459 -0.03218 0.06528 -0.02894 0.06598 -0.02686 C 0.06702 -0.025 0.06823 -0.02292 0.06928 -0.02107 C 0.07084 -0.01181 0.07205 -0.00394 0.07379 0.00324 C 0.07466 0.00532 0.0757 0.00717 0.07639 0.00925 C 0.08125 0.05347 0.07674 0.01643 0.08195 0.04537 C 0.08282 0.05046 0.08351 0.05856 0.08438 0.06365 C 0.08559 0.06851 0.08681 0.06967 0.08768 0.07523 C 0.08889 0.07939 0.08941 0.0875 0.09046 0.09351 C 0.09115 0.09745 0.09184 0.10162 0.09237 0.10532 C 0.09462 0.13634 0.09254 0.11134 0.09619 0.14166 C 0.09705 0.14652 0.09775 0.1537 0.09827 0.15972 C 0.10105 0.18078 0.09948 0.16064 0.10244 0.18981 C 0.10296 0.1949 0.10313 0.20208 0.10382 0.20787 C 0.10434 0.2162 0.10504 0.22314 0.10573 0.23217 C 0.10625 0.2412 0.10643 0.25231 0.10712 0.2625 C 0.10764 0.27037 0.10816 0.27754 0.10903 0.28634 C 0.11112 0.3155 0.10921 0.29351 0.11233 0.32268 C 0.11233 0.32777 0.1132 0.36898 0.11355 0.37708 C 0.11389 0.3831 0.11441 0.38912 0.11494 0.39537 C 0.11511 0.40324 0.11528 0.41134 0.11563 0.42037 C 0.1158 0.42523 0.11615 0.43055 0.11615 0.4375 C 0.1165 0.45046 0.11667 0.46458 0.11684 0.47962 C 0.11719 0.49675 0.11737 0.51481 0.11754 0.53425 C 0.11771 0.55324 0.11806 0.5743 0.11823 0.59444 C 0.11841 0.60648 0.11858 0.61759 0.11893 0.63078 C 0.1191 0.64583 0.11928 0.66296 0.11945 0.67893 C 0.12119 0.78865 0.11928 0.66782 0.12084 0.73333 C 0.12101 0.74236 0.1224 0.80462 0.1224 0.8118 C 0.1224 0.82893 0.1224 0.84791 0.1224 0.86643 " pathEditMode="relative" rAng="0" ptsTypes="AAAAAAAAAAAAAAAAAAAAAAAAAAAAAAA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4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09 L 2.77778E-6 0.00301 C -0.00226 -0.00416 -0.00452 -0.01157 -0.0066 -0.01666 C -0.00834 -0.02106 -0.01424 -0.02824 -0.01528 -0.02916 C -0.01771 -0.03356 -0.02014 -0.04074 -0.02257 -0.04166 C -0.02795 -0.04699 -0.03316 -0.04606 -0.03837 -0.04838 C -0.04306 -0.04699 -0.05712 -0.04838 -0.06424 -0.03541 C -0.06493 -0.03449 -0.06563 -0.03148 -0.06632 -0.02916 C -0.06736 -0.02731 -0.06858 -0.02523 -0.06962 -0.02291 C -0.07118 -0.01365 -0.0724 -0.00532 -0.07413 0.00209 C -0.07518 0.00394 -0.07604 0.00602 -0.07674 0.00811 C -0.0816 0.05371 -0.07726 0.01528 -0.08229 0.04537 C -0.08316 0.05047 -0.08386 0.05903 -0.08472 0.06412 C -0.08594 0.06922 -0.08716 0.07061 -0.08802 0.07778 C -0.08924 0.08079 -0.08993 0.08936 -0.0908 0.09561 C -0.0915 0.09954 -0.09219 0.10371 -0.09271 0.10811 C -0.09497 0.14028 -0.09288 0.11436 -0.0967 0.14561 C -0.09757 0.1507 -0.09809 0.15811 -0.09861 0.16436 C -0.10139 0.18635 -0.1 0.16528 -0.10278 0.19584 C -0.10313 0.2007 -0.10347 0.20834 -0.104 0.21343 C -0.10469 0.22269 -0.10538 0.2301 -0.10608 0.23959 C -0.1066 0.24908 -0.1066 0.26019 -0.10729 0.27084 C -0.10782 0.2794 -0.10851 0.28658 -0.10938 0.29584 C -0.11163 0.32639 -0.10955 0.30325 -0.11268 0.33357 C -0.11268 0.33889 -0.11354 0.38149 -0.11389 0.38982 C -0.11424 0.39607 -0.11476 0.40232 -0.11528 0.40857 C -0.11545 0.41713 -0.1158 0.42524 -0.11597 0.4338 C -0.11632 0.44005 -0.1165 0.44537 -0.11667 0.45255 C -0.11702 0.46598 -0.11719 0.48056 -0.11736 0.4963 C -0.11754 0.51412 -0.11771 0.53287 -0.11788 0.55278 C -0.11823 0.57246 -0.11841 0.59468 -0.11858 0.61528 C -0.11875 0.62778 -0.1191 0.63936 -0.11927 0.65278 C -0.11945 0.66852 -0.11962 0.68635 -0.11997 0.70301 C -0.1217 0.8169 -0.11962 0.69167 -0.12118 0.75926 C -0.12136 0.76875 -0.1224 0.83357 -0.1224 0.84075 C -0.1224 0.85857 -0.1224 0.87825 -0.1224 0.89723 " pathEditMode="relative" rAng="0" ptsTypes="AAAAAAAAAAAAAAAAAAAAAAAAAAAAAAAAAA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16 L 3.33333E-6 0.00232 C 0.00121 -0.00463 0.00277 -0.01134 0.00416 -0.0162 C 0.00521 -0.02013 0.00902 -0.02708 0.00989 -0.02801 C 0.01146 -0.03171 0.01302 -0.03865 0.01475 -0.03958 C 0.01823 -0.04421 0.0217 -0.04328 0.02517 -0.0456 C 0.0283 -0.04421 0.0375 -0.0456 0.04236 -0.03356 C 0.04271 -0.03263 0.04323 -0.02986 0.04375 -0.02801 C 0.04444 -0.02592 0.04514 -0.02407 0.04583 -0.02199 C 0.04705 -0.01342 0.04774 -0.00555 0.04896 0.00116 C 0.04948 0.00324 0.05017 0.0051 0.05052 0.00695 C 0.05382 0.04931 0.05086 0.01366 0.05434 0.0419 C 0.05486 0.0463 0.05538 0.05417 0.05607 0.05903 C 0.05677 0.06389 0.05764 0.06482 0.05816 0.07153 C 0.05885 0.07454 0.05937 0.08218 0.06007 0.0882 C 0.06041 0.0919 0.06093 0.09584 0.06128 0.09977 C 0.06284 0.12987 0.06146 0.10556 0.06389 0.13473 C 0.06441 0.13959 0.06475 0.1463 0.06527 0.15209 C 0.06701 0.17269 0.06614 0.15324 0.06788 0.18125 C 0.06823 0.18612 0.0684 0.19283 0.06875 0.19769 C 0.06927 0.20649 0.06961 0.2132 0.07014 0.22199 C 0.07048 0.23079 0.07048 0.24144 0.071 0.25116 C 0.07135 0.25903 0.0717 0.26551 0.07222 0.27431 C 0.07378 0.30255 0.07239 0.28125 0.07448 0.30926 C 0.07448 0.31436 0.07517 0.35394 0.07534 0.36181 C 0.07552 0.3676 0.07586 0.37338 0.07621 0.37917 C 0.07639 0.38681 0.07656 0.39468 0.07656 0.40255 C 0.07673 0.40834 0.07691 0.4132 0.07708 0.41991 C 0.07725 0.43264 0.07743 0.4463 0.07743 0.46065 C 0.0776 0.47732 0.07777 0.49468 0.07795 0.5132 C 0.07812 0.53172 0.0783 0.55209 0.0783 0.5713 C 0.07847 0.58287 0.07864 0.59352 0.07882 0.60625 C 0.07899 0.62084 0.07916 0.63727 0.07916 0.65278 C 0.08038 0.7588 0.07916 0.64213 0.08003 0.70533 C 0.08021 0.71389 0.08125 0.77408 0.08125 0.78102 C 0.08125 0.79746 0.08125 0.81598 0.08125 0.83357 " pathEditMode="relative" rAng="0" ptsTypes="AAAAAAAAAAAAAAAAAAAAAAAAAAAAAAAAAAAA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9 L -2.5E-6 0.00324 C 0.0007 -0.00416 0.00157 -0.01157 0.00243 -0.01666 C 0.00313 -0.02083 0.00556 -0.02824 0.00591 -0.02916 C 0.00695 -0.03356 0.00782 -0.04074 0.00886 -0.04166 C 0.01111 -0.04699 0.01302 -0.04606 0.01528 -0.04838 C 0.01719 -0.04699 0.02275 -0.04838 0.0257 -0.03541 C 0.02604 -0.03449 0.02622 -0.03148 0.02657 -0.02916 C 0.02691 -0.02731 0.02761 -0.02523 0.02795 -0.02291 C 0.02865 -0.01365 0.029 -0.00532 0.02969 0.00209 C 0.03004 0.00417 0.03056 0.00625 0.03091 0.00811 C 0.03264 0.05394 0.03108 0.01551 0.03299 0.04561 C 0.03334 0.05093 0.03368 0.05903 0.03403 0.06436 C 0.03455 0.06968 0.0349 0.07061 0.03525 0.07801 C 0.03594 0.08125 0.03611 0.08936 0.03646 0.09561 C 0.03681 0.1 0.03698 0.10394 0.03716 0.10834 C 0.03802 0.14051 0.03733 0.11459 0.03889 0.14584 C 0.03924 0.15116 0.03941 0.15834 0.03959 0.16459 C 0.0408 0.18681 0.04011 0.16574 0.04132 0.19607 C 0.0415 0.20139 0.04167 0.20857 0.04184 0.21389 C 0.04202 0.22338 0.04236 0.23056 0.04254 0.23982 C 0.04288 0.24954 0.04288 0.26088 0.04306 0.2713 C 0.04323 0.27987 0.04358 0.28704 0.0441 0.29653 C 0.04479 0.32662 0.0441 0.30394 0.04532 0.33426 C 0.04532 0.33936 0.04566 0.38241 0.04584 0.39074 C 0.04584 0.39699 0.04618 0.40324 0.04636 0.40949 C 0.04636 0.41783 0.04653 0.42616 0.04653 0.43449 C 0.04688 0.44074 0.04688 0.44607 0.04688 0.45324 C 0.04705 0.4669 0.04705 0.48172 0.04722 0.49723 C 0.04722 0.51505 0.0474 0.5338 0.0474 0.55371 C 0.04757 0.57362 0.04757 0.59561 0.04775 0.61667 C 0.04775 0.62917 0.04792 0.64074 0.04792 0.65417 C 0.04809 0.66968 0.04809 0.6875 0.04827 0.7044 C 0.04896 0.81829 0.04809 0.69283 0.04879 0.76088 C 0.04879 0.77037 0.04948 0.83496 0.04948 0.84237 C 0.04948 0.86019 0.04948 0.87987 0.04948 0.89908 " pathEditMode="relative" rAng="0" ptsTypes="AAAAAAAAAAAAAAAAAAAAAAAAAAAAAAAAAA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4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2568DA74-07F6-4380-BCB3-DEDA50BE2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1E7AE4D-7399-4F25-923C-6FDC0B2F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17 on the number line?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numbers are next to number 17?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8C2B012-D3F0-4992-87B6-2E841CD1DFE7}"/>
              </a:ext>
            </a:extLst>
          </p:cNvPr>
          <p:cNvSpPr/>
          <p:nvPr/>
        </p:nvSpPr>
        <p:spPr>
          <a:xfrm>
            <a:off x="2211388" y="2427288"/>
            <a:ext cx="5516562" cy="527050"/>
          </a:xfrm>
          <a:prstGeom prst="roundRect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20923C6-0A0D-4676-AE88-9BF3C148DB32}"/>
              </a:ext>
            </a:extLst>
          </p:cNvPr>
          <p:cNvSpPr/>
          <p:nvPr/>
        </p:nvSpPr>
        <p:spPr>
          <a:xfrm>
            <a:off x="1012825" y="1997075"/>
            <a:ext cx="1595438" cy="1595438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176B8-FAF0-4723-8B5E-D7042EFB80A0}"/>
              </a:ext>
            </a:extLst>
          </p:cNvPr>
          <p:cNvCxnSpPr>
            <a:cxnSpLocks/>
          </p:cNvCxnSpPr>
          <p:nvPr/>
        </p:nvCxnSpPr>
        <p:spPr>
          <a:xfrm>
            <a:off x="755650" y="5719763"/>
            <a:ext cx="7586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F9F99BE6-CB77-4C08-A10E-C6EC5CA9F688}"/>
              </a:ext>
            </a:extLst>
          </p:cNvPr>
          <p:cNvGrpSpPr>
            <a:grpSpLocks/>
          </p:cNvGrpSpPr>
          <p:nvPr/>
        </p:nvGrpSpPr>
        <p:grpSpPr bwMode="auto">
          <a:xfrm>
            <a:off x="779463" y="5435600"/>
            <a:ext cx="7545387" cy="284163"/>
            <a:chOff x="779985" y="5267058"/>
            <a:chExt cx="15008354" cy="3332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15346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228934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304402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379870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45533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530491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60595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681427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756895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44E62D7-582C-440C-AE49-74FC87D8C092}"/>
                </a:ext>
              </a:extLst>
            </p:cNvPr>
            <p:cNvCxnSpPr/>
            <p:nvPr/>
          </p:nvCxnSpPr>
          <p:spPr>
            <a:xfrm>
              <a:off x="83236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898358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97382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1049294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112476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1200230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1275698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1350850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142631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150178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1578833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29">
            <a:extLst>
              <a:ext uri="{FF2B5EF4-FFF2-40B4-BE49-F238E27FC236}">
                <a16:creationId xmlns:a16="http://schemas.microsoft.com/office/drawing/2014/main" xmlns="" id="{D551D279-D095-474F-903F-3B45712C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5369" name="TextBox 32">
            <a:extLst>
              <a:ext uri="{FF2B5EF4-FFF2-40B4-BE49-F238E27FC236}">
                <a16:creationId xmlns:a16="http://schemas.microsoft.com/office/drawing/2014/main" xmlns="" id="{38380E67-DE15-40A7-8E1A-7819778A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370" name="TextBox 33">
            <a:extLst>
              <a:ext uri="{FF2B5EF4-FFF2-40B4-BE49-F238E27FC236}">
                <a16:creationId xmlns:a16="http://schemas.microsoft.com/office/drawing/2014/main" xmlns="" id="{A7DD0938-2EBC-40DE-B0C7-71BD6184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5371" name="TextBox 34">
            <a:extLst>
              <a:ext uri="{FF2B5EF4-FFF2-40B4-BE49-F238E27FC236}">
                <a16:creationId xmlns:a16="http://schemas.microsoft.com/office/drawing/2014/main" xmlns="" id="{DB12BF41-B999-424B-9737-02936299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5372" name="TextBox 35">
            <a:extLst>
              <a:ext uri="{FF2B5EF4-FFF2-40B4-BE49-F238E27FC236}">
                <a16:creationId xmlns:a16="http://schemas.microsoft.com/office/drawing/2014/main" xmlns="" id="{0C3EE02D-BB47-4D82-A746-B5BBB50E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5373" name="TextBox 36">
            <a:extLst>
              <a:ext uri="{FF2B5EF4-FFF2-40B4-BE49-F238E27FC236}">
                <a16:creationId xmlns:a16="http://schemas.microsoft.com/office/drawing/2014/main" xmlns="" id="{87DE0063-CD65-4A61-B01E-F8DB1290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498951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5374" name="TextBox 37">
            <a:extLst>
              <a:ext uri="{FF2B5EF4-FFF2-40B4-BE49-F238E27FC236}">
                <a16:creationId xmlns:a16="http://schemas.microsoft.com/office/drawing/2014/main" xmlns="" id="{9101D6DA-B254-4B3F-8713-F197D6E7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5375" name="TextBox 38">
            <a:extLst>
              <a:ext uri="{FF2B5EF4-FFF2-40B4-BE49-F238E27FC236}">
                <a16:creationId xmlns:a16="http://schemas.microsoft.com/office/drawing/2014/main" xmlns="" id="{532F9803-944C-4635-833D-043A50B2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5376" name="TextBox 39">
            <a:extLst>
              <a:ext uri="{FF2B5EF4-FFF2-40B4-BE49-F238E27FC236}">
                <a16:creationId xmlns:a16="http://schemas.microsoft.com/office/drawing/2014/main" xmlns="" id="{28434ED6-D1B2-4CDB-B399-C11E08C6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5377" name="TextBox 40">
            <a:extLst>
              <a:ext uri="{FF2B5EF4-FFF2-40B4-BE49-F238E27FC236}">
                <a16:creationId xmlns:a16="http://schemas.microsoft.com/office/drawing/2014/main" xmlns="" id="{554369CB-313D-4F9A-AD38-61D600BC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5378" name="TextBox 41">
            <a:extLst>
              <a:ext uri="{FF2B5EF4-FFF2-40B4-BE49-F238E27FC236}">
                <a16:creationId xmlns:a16="http://schemas.microsoft.com/office/drawing/2014/main" xmlns="" id="{2DE3BC2E-6EF5-4335-AB5C-3C6529ED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987925"/>
            <a:ext cx="63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A8E8"/>
                </a:solidFill>
              </a:rPr>
              <a:t>10</a:t>
            </a:r>
          </a:p>
        </p:txBody>
      </p:sp>
      <p:sp>
        <p:nvSpPr>
          <p:cNvPr id="15379" name="TextBox 29">
            <a:extLst>
              <a:ext uri="{FF2B5EF4-FFF2-40B4-BE49-F238E27FC236}">
                <a16:creationId xmlns:a16="http://schemas.microsoft.com/office/drawing/2014/main" xmlns="" id="{08313F1C-220D-4EF4-BDF6-6DC3B7CF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15380" name="TextBox 32">
            <a:extLst>
              <a:ext uri="{FF2B5EF4-FFF2-40B4-BE49-F238E27FC236}">
                <a16:creationId xmlns:a16="http://schemas.microsoft.com/office/drawing/2014/main" xmlns="" id="{C200FE39-7124-4BF7-AE5E-9B4985B1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5381" name="TextBox 33">
            <a:extLst>
              <a:ext uri="{FF2B5EF4-FFF2-40B4-BE49-F238E27FC236}">
                <a16:creationId xmlns:a16="http://schemas.microsoft.com/office/drawing/2014/main" xmlns="" id="{2C7DA158-39FB-4BB6-A0FA-8EE37CE9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9285"/>
                </a:solidFill>
              </a:rPr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2F6C32-AE42-45F0-B747-1073C9E6D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37170" flipH="1">
            <a:off x="1649413" y="1889125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34">
            <a:extLst>
              <a:ext uri="{FF2B5EF4-FFF2-40B4-BE49-F238E27FC236}">
                <a16:creationId xmlns:a16="http://schemas.microsoft.com/office/drawing/2014/main" xmlns="" id="{303452E2-86B2-42CF-A12B-F466F5B9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4987925"/>
            <a:ext cx="55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5384" name="TextBox 35">
            <a:extLst>
              <a:ext uri="{FF2B5EF4-FFF2-40B4-BE49-F238E27FC236}">
                <a16:creationId xmlns:a16="http://schemas.microsoft.com/office/drawing/2014/main" xmlns="" id="{0D364559-BE93-421F-9CA6-2D6F28CC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5385" name="TextBox 36">
            <a:extLst>
              <a:ext uri="{FF2B5EF4-FFF2-40B4-BE49-F238E27FC236}">
                <a16:creationId xmlns:a16="http://schemas.microsoft.com/office/drawing/2014/main" xmlns="" id="{72D823DC-CA77-4217-B540-8326161C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4989513"/>
            <a:ext cx="52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5386" name="TextBox 37">
            <a:extLst>
              <a:ext uri="{FF2B5EF4-FFF2-40B4-BE49-F238E27FC236}">
                <a16:creationId xmlns:a16="http://schemas.microsoft.com/office/drawing/2014/main" xmlns="" id="{5F927CCB-88FF-4A44-A4AC-6EE7609C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5387" name="TextBox 38">
            <a:extLst>
              <a:ext uri="{FF2B5EF4-FFF2-40B4-BE49-F238E27FC236}">
                <a16:creationId xmlns:a16="http://schemas.microsoft.com/office/drawing/2014/main" xmlns="" id="{7AB7D704-ED50-433B-9220-6A95C4894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4987925"/>
            <a:ext cx="531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9506C"/>
                </a:solidFill>
              </a:rPr>
              <a:t>18</a:t>
            </a:r>
          </a:p>
        </p:txBody>
      </p:sp>
      <p:sp>
        <p:nvSpPr>
          <p:cNvPr id="15388" name="TextBox 39">
            <a:extLst>
              <a:ext uri="{FF2B5EF4-FFF2-40B4-BE49-F238E27FC236}">
                <a16:creationId xmlns:a16="http://schemas.microsoft.com/office/drawing/2014/main" xmlns="" id="{602AB1A5-24AB-4C30-B1F5-14D066C5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4987925"/>
            <a:ext cx="49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87BD31"/>
                </a:solidFill>
              </a:rPr>
              <a:t>19</a:t>
            </a:r>
          </a:p>
        </p:txBody>
      </p:sp>
      <p:sp>
        <p:nvSpPr>
          <p:cNvPr id="15389" name="TextBox 40">
            <a:extLst>
              <a:ext uri="{FF2B5EF4-FFF2-40B4-BE49-F238E27FC236}">
                <a16:creationId xmlns:a16="http://schemas.microsoft.com/office/drawing/2014/main" xmlns="" id="{595A6F3F-7BCC-4AA8-8E27-D2183059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4987925"/>
            <a:ext cx="58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768AD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1.48148E-6 C 0.00191 0.00023 0.00486 0.00093 0.00712 0.00185 C 0.0125 0.00417 0.00729 0.00255 0.01198 0.00486 C 0.01337 0.00533 0.01458 0.00533 0.0151 0.00625 C 0.02222 0.01019 0.0151 0.00787 0.02309 0.01134 C 0.02448 0.0125 0.02587 0.0125 0.02726 0.0132 C 0.02917 0.01389 0.03021 0.01528 0.0316 0.01597 C 0.03455 0.01829 0.03733 0.01898 0.04115 0.02153 C 0.04288 0.02315 0.04427 0.025 0.04618 0.02616 C 0.04896 0.02708 0.05122 0.02755 0.05365 0.02824 C 0.05469 0.02917 0.05608 0.03079 0.05851 0.03125 L 0.07188 0.03843 L 0.07674 0.04121 C 0.0875 0.05324 0.07656 0.04259 0.08663 0.04815 C 0.08889 0.04954 0.08993 0.05162 0.09167 0.05278 C 0.09306 0.05347 0.09497 0.05347 0.09635 0.05394 C 0.09844 0.05463 0.09983 0.05556 0.10174 0.05695 C 0.10313 0.05764 0.10451 0.05903 0.1059 0.05949 C 0.11441 0.06227 0.11198 0.05903 0.11892 0.06227 C 0.12934 0.06736 0.11701 0.06343 0.13177 0.07083 C 0.13785 0.07431 0.13073 0.07014 0.14097 0.075 C 0.14184 0.07546 0.14254 0.07593 0.14375 0.07639 C 0.14583 0.07708 0.14844 0.07732 0.15052 0.07778 C 0.15451 0.08056 0.15104 0.07824 0.15747 0.08056 C 0.17014 0.08496 0.16024 0.08264 0.17379 0.08496 C 0.18646 0.09051 0.17379 0.08542 0.18802 0.08889 C 0.19236 0.09051 0.1974 0.09167 0.20156 0.09329 C 0.20434 0.09398 0.20712 0.09398 0.20955 0.09445 C 0.22882 0.1 0.20677 0.0956 0.22604 0.09908 C 0.22795 0.1007 0.23038 0.10208 0.23368 0.10347 C 0.23507 0.10394 0.23698 0.10394 0.23872 0.1044 C 0.24028 0.10509 0.24254 0.10533 0.24427 0.10579 C 0.24635 0.10695 0.24896 0.1081 0.25191 0.10833 C 0.25573 0.10949 0.2599 0.10949 0.26406 0.11019 L 0.26875 0.11158 C 0.27014 0.11204 0.27153 0.11273 0.27309 0.11296 C 0.275 0.1132 0.27674 0.11366 0.27917 0.11435 C 0.28715 0.12083 0.27674 0.1132 0.29219 0.11829 C 0.29358 0.11875 0.2941 0.1206 0.29497 0.1213 C 0.29688 0.12246 0.29844 0.12361 0.30087 0.12408 C 0.30313 0.12546 0.30451 0.12732 0.30625 0.12847 C 0.30729 0.12894 0.30816 0.12894 0.3092 0.12986 C 0.31059 0.13102 0.31233 0.13287 0.31424 0.13403 C 0.31563 0.13496 0.31701 0.13496 0.31892 0.13496 L 0.32934 0.14236 C 0.3309 0.14259 0.3316 0.14352 0.33264 0.14398 C 0.34444 0.15185 0.33698 0.14722 0.34358 0.15093 C 0.34427 0.15185 0.34497 0.15347 0.34566 0.15371 C 0.34826 0.15509 0.35382 0.15625 0.35382 0.15671 C 0.35521 0.15741 0.35625 0.15833 0.35694 0.15926 C 0.36163 0.16204 0.36094 0.16065 0.36649 0.16759 C 0.36788 0.16921 0.36892 0.17153 0.37118 0.17361 C 0.3717 0.17454 0.37257 0.175 0.37361 0.17616 C 0.375 0.17778 0.37639 0.18009 0.3776 0.18171 C 0.38004 0.18426 0.38281 0.18588 0.38472 0.18866 C 0.39236 0.20093 0.38767 0.19468 0.39688 0.20556 C 0.39792 0.20718 0.39948 0.20787 0.40069 0.20996 C 0.40208 0.21273 0.40313 0.21574 0.40538 0.21829 C 0.40556 0.21898 0.40642 0.21898 0.40694 0.21968 C 0.40885 0.22269 0.41024 0.225 0.41146 0.22801 C 0.41163 0.2294 0.41215 0.23125 0.41285 0.23218 C 0.41354 0.23403 0.41424 0.23519 0.41493 0.23658 C 0.41528 0.2382 0.41528 0.24005 0.41632 0.2419 C 0.41632 0.24352 0.41892 0.2463 0.41892 0.24746 L 0.41892 0.2463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DE231319-A2F2-4348-A29F-5538FAB7E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7D0675F1-F8D9-4114-B122-BAFD5443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How about this number line?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17?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8B61C5-148E-47BA-89B2-BB937D0B86C2}"/>
              </a:ext>
            </a:extLst>
          </p:cNvPr>
          <p:cNvSpPr/>
          <p:nvPr/>
        </p:nvSpPr>
        <p:spPr>
          <a:xfrm>
            <a:off x="755650" y="5434013"/>
            <a:ext cx="3816350" cy="654050"/>
          </a:xfrm>
          <a:prstGeom prst="roundRect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6AA144BB-8085-43E1-8902-EB4EB37C4D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45769" y="3567906"/>
            <a:ext cx="4603750" cy="173038"/>
            <a:chOff x="755650" y="5435599"/>
            <a:chExt cx="7586663" cy="2841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BA176B8-FAF0-4723-8B5E-D7042EFB80A0}"/>
                </a:ext>
              </a:extLst>
            </p:cNvPr>
            <p:cNvCxnSpPr>
              <a:cxnSpLocks/>
            </p:cNvCxnSpPr>
            <p:nvPr/>
          </p:nvCxnSpPr>
          <p:spPr>
            <a:xfrm>
              <a:off x="755650" y="5698907"/>
              <a:ext cx="7586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0">
              <a:extLst>
                <a:ext uri="{FF2B5EF4-FFF2-40B4-BE49-F238E27FC236}">
                  <a16:creationId xmlns:a16="http://schemas.microsoft.com/office/drawing/2014/main" xmlns="" id="{A114F947-D70C-40E6-8FE7-289F0E161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463" y="5435599"/>
              <a:ext cx="7545231" cy="284163"/>
              <a:chOff x="779985" y="5267058"/>
              <a:chExt cx="15008354" cy="33328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779452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153398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228852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304306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379760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455214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530668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606121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681575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757029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A44E62D7-582C-440C-AE49-74FC87D8C092}"/>
                  </a:ext>
                </a:extLst>
              </p:cNvPr>
              <p:cNvCxnSpPr/>
              <p:nvPr/>
            </p:nvCxnSpPr>
            <p:spPr>
              <a:xfrm>
                <a:off x="832483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898050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973504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1048958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1124411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1199865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1275319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1350773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1426227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1501681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1578696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91" name="TextBox 29">
            <a:extLst>
              <a:ext uri="{FF2B5EF4-FFF2-40B4-BE49-F238E27FC236}">
                <a16:creationId xmlns:a16="http://schemas.microsoft.com/office/drawing/2014/main" xmlns="" id="{947309A0-C70F-4D15-A323-76D2CE03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245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6392" name="TextBox 32">
            <a:extLst>
              <a:ext uri="{FF2B5EF4-FFF2-40B4-BE49-F238E27FC236}">
                <a16:creationId xmlns:a16="http://schemas.microsoft.com/office/drawing/2014/main" xmlns="" id="{2384906A-3A6A-4850-AA10-902608535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52767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6393" name="TextBox 33">
            <a:extLst>
              <a:ext uri="{FF2B5EF4-FFF2-40B4-BE49-F238E27FC236}">
                <a16:creationId xmlns:a16="http://schemas.microsoft.com/office/drawing/2014/main" xmlns="" id="{75940CAF-5FD3-4735-8E23-A722A768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2752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6394" name="TextBox 34">
            <a:extLst>
              <a:ext uri="{FF2B5EF4-FFF2-40B4-BE49-F238E27FC236}">
                <a16:creationId xmlns:a16="http://schemas.microsoft.com/office/drawing/2014/main" xmlns="" id="{7005330A-5579-48E6-A534-5F7361F8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506571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6395" name="TextBox 35">
            <a:extLst>
              <a:ext uri="{FF2B5EF4-FFF2-40B4-BE49-F238E27FC236}">
                <a16:creationId xmlns:a16="http://schemas.microsoft.com/office/drawing/2014/main" xmlns="" id="{FF089492-3B6D-40A3-B786-F288417F9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355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6396" name="TextBox 36">
            <a:extLst>
              <a:ext uri="{FF2B5EF4-FFF2-40B4-BE49-F238E27FC236}">
                <a16:creationId xmlns:a16="http://schemas.microsoft.com/office/drawing/2014/main" xmlns="" id="{829C5BF0-AED3-4D5D-B64C-9D37A209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46037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6397" name="TextBox 37">
            <a:extLst>
              <a:ext uri="{FF2B5EF4-FFF2-40B4-BE49-F238E27FC236}">
                <a16:creationId xmlns:a16="http://schemas.microsoft.com/office/drawing/2014/main" xmlns="" id="{3BD08CA6-5C6A-495D-A956-D8E33640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3608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6398" name="TextBox 38">
            <a:extLst>
              <a:ext uri="{FF2B5EF4-FFF2-40B4-BE49-F238E27FC236}">
                <a16:creationId xmlns:a16="http://schemas.microsoft.com/office/drawing/2014/main" xmlns="" id="{D5B79FE4-5DD7-44AD-8AE5-629DFAA2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14020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6399" name="TextBox 39">
            <a:extLst>
              <a:ext uri="{FF2B5EF4-FFF2-40B4-BE49-F238E27FC236}">
                <a16:creationId xmlns:a16="http://schemas.microsoft.com/office/drawing/2014/main" xmlns="" id="{2387ECC0-05AB-4C4E-8903-AE82D79D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391001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6400" name="TextBox 40">
            <a:extLst>
              <a:ext uri="{FF2B5EF4-FFF2-40B4-BE49-F238E27FC236}">
                <a16:creationId xmlns:a16="http://schemas.microsoft.com/office/drawing/2014/main" xmlns="" id="{DDB87568-6735-4048-B1D4-EA7B87FA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695700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6401" name="TextBox 41">
            <a:extLst>
              <a:ext uri="{FF2B5EF4-FFF2-40B4-BE49-F238E27FC236}">
                <a16:creationId xmlns:a16="http://schemas.microsoft.com/office/drawing/2014/main" xmlns="" id="{3A06301A-F9F2-4FF4-82A9-31A5DE7A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3457575"/>
            <a:ext cx="63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10</a:t>
            </a:r>
          </a:p>
        </p:txBody>
      </p:sp>
      <p:sp>
        <p:nvSpPr>
          <p:cNvPr id="16402" name="TextBox 29">
            <a:extLst>
              <a:ext uri="{FF2B5EF4-FFF2-40B4-BE49-F238E27FC236}">
                <a16:creationId xmlns:a16="http://schemas.microsoft.com/office/drawing/2014/main" xmlns="" id="{10D90BCA-4192-4A60-A931-B4DFCF28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318293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11</a:t>
            </a:r>
            <a:endParaRPr lang="en-GB" altLang="en-US" sz="2400" b="1">
              <a:solidFill>
                <a:srgbClr val="C9085B"/>
              </a:solidFill>
            </a:endParaRPr>
          </a:p>
        </p:txBody>
      </p:sp>
      <p:sp>
        <p:nvSpPr>
          <p:cNvPr id="16403" name="TextBox 32">
            <a:extLst>
              <a:ext uri="{FF2B5EF4-FFF2-40B4-BE49-F238E27FC236}">
                <a16:creationId xmlns:a16="http://schemas.microsoft.com/office/drawing/2014/main" xmlns="" id="{B95E85E3-116C-4955-8CD6-4FFE1703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3027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6404" name="TextBox 33">
            <a:extLst>
              <a:ext uri="{FF2B5EF4-FFF2-40B4-BE49-F238E27FC236}">
                <a16:creationId xmlns:a16="http://schemas.microsoft.com/office/drawing/2014/main" xmlns="" id="{7112B930-95E1-4F26-B472-7387BFA2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28051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13</a:t>
            </a:r>
          </a:p>
        </p:txBody>
      </p:sp>
      <p:sp>
        <p:nvSpPr>
          <p:cNvPr id="16405" name="TextBox 34">
            <a:extLst>
              <a:ext uri="{FF2B5EF4-FFF2-40B4-BE49-F238E27FC236}">
                <a16:creationId xmlns:a16="http://schemas.microsoft.com/office/drawing/2014/main" xmlns="" id="{5CDFAA66-3737-4328-B104-B8A6D1D0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566988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6406" name="TextBox 35">
            <a:extLst>
              <a:ext uri="{FF2B5EF4-FFF2-40B4-BE49-F238E27FC236}">
                <a16:creationId xmlns:a16="http://schemas.microsoft.com/office/drawing/2014/main" xmlns="" id="{3F9140F0-A396-45E0-BE2F-A17DFA65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3352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6407" name="TextBox 36">
            <a:extLst>
              <a:ext uri="{FF2B5EF4-FFF2-40B4-BE49-F238E27FC236}">
                <a16:creationId xmlns:a16="http://schemas.microsoft.com/office/drawing/2014/main" xmlns="" id="{5EBCECA7-D88F-4CD1-8F9A-F8D2CC98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120900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6408" name="TextBox 37">
            <a:extLst>
              <a:ext uri="{FF2B5EF4-FFF2-40B4-BE49-F238E27FC236}">
                <a16:creationId xmlns:a16="http://schemas.microsoft.com/office/drawing/2014/main" xmlns="" id="{ED8A8517-0CF8-4B74-8B57-E0878493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1885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6409" name="TextBox 38">
            <a:extLst>
              <a:ext uri="{FF2B5EF4-FFF2-40B4-BE49-F238E27FC236}">
                <a16:creationId xmlns:a16="http://schemas.microsoft.com/office/drawing/2014/main" xmlns="" id="{E2A9F1E7-B9ED-4992-879E-4188A3215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655763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18</a:t>
            </a:r>
          </a:p>
        </p:txBody>
      </p:sp>
      <p:sp>
        <p:nvSpPr>
          <p:cNvPr id="16410" name="TextBox 39">
            <a:extLst>
              <a:ext uri="{FF2B5EF4-FFF2-40B4-BE49-F238E27FC236}">
                <a16:creationId xmlns:a16="http://schemas.microsoft.com/office/drawing/2014/main" xmlns="" id="{371AED04-85BD-4F2B-BAFF-137BAEAC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143192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19</a:t>
            </a:r>
          </a:p>
        </p:txBody>
      </p:sp>
      <p:sp>
        <p:nvSpPr>
          <p:cNvPr id="16411" name="TextBox 40">
            <a:extLst>
              <a:ext uri="{FF2B5EF4-FFF2-40B4-BE49-F238E27FC236}">
                <a16:creationId xmlns:a16="http://schemas.microsoft.com/office/drawing/2014/main" xmlns="" id="{C259DFDC-F1A3-4E83-BA40-975A4CB7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1176338"/>
            <a:ext cx="58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E7319A-14A8-436D-B5ED-3C766EB9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139 L 3.05556E-6 0.00162 C 0.00191 0.00347 0.00434 0.00578 0.00642 0.00833 C 0.00955 0.0118 0.00659 0.01088 0.01059 0.01389 C 0.01215 0.01504 0.01545 0.0169 0.01545 0.01713 C 0.01614 0.01759 0.01649 0.01898 0.01718 0.01967 C 0.01823 0.0206 0.01944 0.0206 0.02031 0.02106 C 0.0243 0.02222 0.02795 0.02291 0.03194 0.02384 C 0.03871 0.02662 0.03368 0.02477 0.04514 0.02662 L 0.05347 0.02847 L 0.09062 0.02662 C 0.09618 0.02639 0.10173 0.02616 0.10729 0.02523 C 0.11041 0.02477 0.11389 0.02338 0.11701 0.02245 L 0.12205 0.02106 C 0.1276 0.01759 0.12066 0.02153 0.12864 0.01805 C 0.12951 0.01782 0.13021 0.01736 0.13107 0.0169 C 0.13611 0.01412 0.13611 0.01435 0.14027 0.0125 C 0.14132 0.01157 0.14236 0.01041 0.14357 0.00972 C 0.14462 0.00903 0.14583 0.00903 0.14687 0.00833 C 0.14774 0.00764 0.14826 0.00625 0.1493 0.00555 C 0.15 0.00486 0.15087 0.00463 0.15173 0.00393 C 0.15399 0.00254 0.15607 -0.00023 0.15833 -0.00139 C 0.1592 -0.00209 0.15989 -0.00232 0.16093 -0.00301 C 0.16649 -0.00787 0.15955 -0.00463 0.16736 -0.00718 C 0.16805 -0.00834 0.1684 -0.00926 0.16909 -0.00996 C 0.18264 -0.02153 0.16718 -0.00579 0.17725 -0.01551 C 0.1783 -0.01644 0.17899 -0.01783 0.17968 -0.01852 C 0.18073 -0.01922 0.18159 -0.01922 0.18229 -0.01991 C 0.18455 -0.02176 0.18663 -0.02384 0.18889 -0.02547 C 0.19027 -0.02662 0.19184 -0.02709 0.19305 -0.02824 C 0.19427 -0.02963 0.19514 -0.03125 0.19635 -0.03264 C 0.20052 -0.0375 0.20121 -0.0375 0.20625 -0.04121 C 0.20677 -0.04236 0.20712 -0.04422 0.20798 -0.04514 C 0.21007 -0.04884 0.21284 -0.0507 0.21527 -0.05371 C 0.21771 -0.05625 0.21979 -0.05949 0.22205 -0.06227 C 0.22309 -0.06343 0.22413 -0.06505 0.22517 -0.06644 C 0.22604 -0.06713 0.22691 -0.06806 0.22777 -0.06922 C 0.23281 -0.07662 0.22882 -0.07361 0.2335 -0.07616 C 0.23437 -0.07778 0.23507 -0.07917 0.23593 -0.08056 C 0.23732 -0.08241 0.23889 -0.08403 0.2401 -0.08611 C 0.2408 -0.08727 0.24097 -0.08912 0.24184 -0.09028 C 0.24288 -0.09213 0.24409 -0.09283 0.24514 -0.09445 C 0.25173 -0.10579 0.24392 -0.09468 0.24913 -0.10579 C 0.25069 -0.10903 0.25295 -0.11088 0.25416 -0.11435 C 0.25468 -0.11574 0.25521 -0.11736 0.25573 -0.11852 C 0.25659 -0.12014 0.25764 -0.1213 0.25833 -0.12269 C 0.26389 -0.13588 0.25833 -0.12547 0.2625 -0.13264 C 0.26302 -0.13449 0.26337 -0.13634 0.26406 -0.1382 C 0.2651 -0.14097 0.26649 -0.14375 0.26736 -0.14676 L 0.27066 -0.1581 C 0.27135 -0.15972 0.2717 -0.16204 0.27239 -0.16366 L 0.27482 -0.16922 C 0.27534 -0.17199 0.27587 -0.175 0.27656 -0.17755 C 0.27691 -0.17986 0.27847 -0.18611 0.27899 -0.18889 L 0.28055 -0.20023 C 0.2809 -0.20301 0.28107 -0.20602 0.28159 -0.2088 C 0.28194 -0.21158 0.28316 -0.2169 0.28316 -0.2169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17 on the number track? Click on Number Seventeen to move her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xmlns="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:a16="http://schemas.microsoft.com/office/drawing/2014/main" xmlns="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xmlns="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xmlns="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xmlns="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428356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FE864"/>
                </a:solidFill>
                <a:latin typeface="+mn-lt"/>
              </a:rPr>
              <a:t>13</a:t>
            </a:r>
            <a:endParaRPr lang="en-GB" sz="2000" b="0" dirty="0">
              <a:solidFill>
                <a:srgbClr val="FFE864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xmlns="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257078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7CC3E1"/>
                </a:solidFill>
                <a:latin typeface="+mn-lt"/>
              </a:rPr>
              <a:t>16</a:t>
            </a:r>
            <a:endParaRPr lang="en-GB" sz="2000" b="0" dirty="0">
              <a:solidFill>
                <a:srgbClr val="7CC3E1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xmlns="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3158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AED479"/>
                </a:solidFill>
                <a:latin typeface="+mn-lt"/>
              </a:rPr>
              <a:t>15</a:t>
            </a:r>
            <a:endParaRPr lang="en-GB" sz="2000" b="0" dirty="0">
              <a:solidFill>
                <a:srgbClr val="AED479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xmlns="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4865762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9A34D"/>
                </a:solidFill>
                <a:latin typeface="+mn-lt"/>
              </a:rPr>
              <a:t>12</a:t>
            </a:r>
            <a:endParaRPr lang="en-GB" sz="2000" b="0" dirty="0">
              <a:solidFill>
                <a:srgbClr val="F9A34D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xmlns="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541148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37025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CAA9CA"/>
                </a:solidFill>
                <a:latin typeface="+mn-lt"/>
              </a:rPr>
              <a:t>14</a:t>
            </a:r>
            <a:endParaRPr lang="en-GB" sz="2000" b="0" dirty="0">
              <a:solidFill>
                <a:srgbClr val="CAA9CA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xmlns="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0EFBC3-DDDD-41A6-908B-BF32D4C8ED59}"/>
              </a:ext>
            </a:extLst>
          </p:cNvPr>
          <p:cNvGrpSpPr/>
          <p:nvPr/>
        </p:nvGrpSpPr>
        <p:grpSpPr>
          <a:xfrm>
            <a:off x="697830" y="4395080"/>
            <a:ext cx="1676945" cy="1854063"/>
            <a:chOff x="1254183" y="2054210"/>
            <a:chExt cx="1921782" cy="210340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8009" y="2054210"/>
              <a:ext cx="1367956" cy="2103403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:a16="http://schemas.microsoft.com/office/drawing/2014/main" xmlns="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8FBB65D-CAA4-4AE9-B14E-9A598FA729FB}"/>
              </a:ext>
            </a:extLst>
          </p:cNvPr>
          <p:cNvGrpSpPr/>
          <p:nvPr/>
        </p:nvGrpSpPr>
        <p:grpSpPr>
          <a:xfrm>
            <a:off x="1141060" y="5309823"/>
            <a:ext cx="503786" cy="540715"/>
            <a:chOff x="1254183" y="2214415"/>
            <a:chExt cx="1876411" cy="19322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3972" y="2214415"/>
              <a:ext cx="1296622" cy="1932239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:a16="http://schemas.microsoft.com/office/drawing/2014/main" xmlns="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577714"/>
              <a:ext cx="458575" cy="156894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17? Which number comes after number 17? Can you spot any patterns when you look at the number track?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B773B-F5FC-4271-8BF6-6D849CF61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17719" y="2006297"/>
            <a:ext cx="493665" cy="5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63003 -0.484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Seven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63175" y="1244244"/>
            <a:ext cx="3033114" cy="471114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114560" y="1688147"/>
            <a:ext cx="2767631" cy="2308687"/>
          </a:xfrm>
          <a:prstGeom prst="wedgeRoundRectCallout">
            <a:avLst>
              <a:gd name="adj1" fmla="val 65257"/>
              <a:gd name="adj2" fmla="val 21164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I’m off to meet my friend, Number Ten. We are going on holiday to the beach and we need to buy tickets for the train. How many pennies do I have?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2508701" y="2622853"/>
            <a:ext cx="2478178" cy="994306"/>
          </a:xfrm>
          <a:prstGeom prst="wedgeRoundRectCallout">
            <a:avLst>
              <a:gd name="adj1" fmla="val 67302"/>
              <a:gd name="adj2" fmla="val 22904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Seven. What do you notice about 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AEA16F-3087-4BFC-8CC9-9151A5159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1580654" y="4925924"/>
            <a:ext cx="523224" cy="632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411B36-0CCB-4080-B695-668D70E7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2219561" y="5296940"/>
            <a:ext cx="523224" cy="63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7DF372-F573-4369-8CF9-5326704C61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1214925" y="4211780"/>
            <a:ext cx="523224" cy="632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A0456B-B027-4CF8-8152-70E85C422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1151958" y="5394461"/>
            <a:ext cx="523224" cy="632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B7CEA4-62E6-441F-AF8A-3F3EA01C8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2190253" y="4430624"/>
            <a:ext cx="523224" cy="632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D6AB45-D4D1-4C37-A4B5-2924B30A5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2728162" y="4903249"/>
            <a:ext cx="523224" cy="632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75AFDDA-B25C-493F-AAB4-B7747544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92" b="-12906"/>
          <a:stretch/>
        </p:blipFill>
        <p:spPr>
          <a:xfrm>
            <a:off x="3498375" y="4996681"/>
            <a:ext cx="523224" cy="6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22691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Seven arrived at the train station at the same time. They were excited to see each other and they both had a funny feeling. Then, there were was a loud bang and…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65A8AB7-AE6D-4291-BD80-3BBE5763C016}"/>
              </a:ext>
            </a:extLst>
          </p:cNvPr>
          <p:cNvSpPr/>
          <p:nvPr/>
        </p:nvSpPr>
        <p:spPr>
          <a:xfrm>
            <a:off x="4007672" y="1719710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1BC723A-9883-43F2-BE35-8BACEC7E2F49}"/>
              </a:ext>
            </a:extLst>
          </p:cNvPr>
          <p:cNvSpPr/>
          <p:nvPr/>
        </p:nvSpPr>
        <p:spPr>
          <a:xfrm>
            <a:off x="4572365" y="17192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ADC021B-39E2-456B-AA6A-E5E2B9576865}"/>
              </a:ext>
            </a:extLst>
          </p:cNvPr>
          <p:cNvSpPr/>
          <p:nvPr/>
        </p:nvSpPr>
        <p:spPr>
          <a:xfrm>
            <a:off x="6608547" y="17070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A529F0E-C1B8-48E9-BB95-4C0CAB09F55A}"/>
              </a:ext>
            </a:extLst>
          </p:cNvPr>
          <p:cNvSpPr/>
          <p:nvPr/>
        </p:nvSpPr>
        <p:spPr>
          <a:xfrm>
            <a:off x="7097522" y="17070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733A1B2-9F8D-4C07-A91D-BA2057D0F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06429" y="1592296"/>
            <a:ext cx="6531139" cy="461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08167" y="4476549"/>
            <a:ext cx="1363622" cy="2118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586E27-9917-46DC-A88F-4D56FE5F1B15}"/>
              </a:ext>
            </a:extLst>
          </p:cNvPr>
          <p:cNvSpPr txBox="1"/>
          <p:nvPr/>
        </p:nvSpPr>
        <p:spPr>
          <a:xfrm rot="21315805">
            <a:off x="4144045" y="2799473"/>
            <a:ext cx="1084667" cy="338554"/>
          </a:xfrm>
          <a:prstGeom prst="rect">
            <a:avLst/>
          </a:prstGeom>
          <a:solidFill>
            <a:srgbClr val="C19F7E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8C7259"/>
                </a:solidFill>
              </a:rPr>
              <a:t>TICKETS</a:t>
            </a:r>
            <a:endParaRPr lang="en-GB" b="1" dirty="0">
              <a:solidFill>
                <a:srgbClr val="8C72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Ten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38264" y="2763288"/>
            <a:ext cx="1391396" cy="1663057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51025" y="2872614"/>
            <a:ext cx="999246" cy="1552066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:a16="http://schemas.microsoft.com/office/drawing/2014/main" xmlns="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98"/>
          <a:stretch/>
        </p:blipFill>
        <p:spPr>
          <a:xfrm>
            <a:off x="2947789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:a16="http://schemas.microsoft.com/office/drawing/2014/main" xmlns="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" r="-2125"/>
          <a:stretch/>
        </p:blipFill>
        <p:spPr>
          <a:xfrm>
            <a:off x="2934089" y="3124200"/>
            <a:ext cx="380592" cy="1302145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:a16="http://schemas.microsoft.com/office/drawing/2014/main" xmlns="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84484" y="2872614"/>
            <a:ext cx="999246" cy="1552066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7D9439B-D4F3-4085-885D-1466B3078C95}"/>
              </a:ext>
            </a:extLst>
          </p:cNvPr>
          <p:cNvSpPr/>
          <p:nvPr/>
        </p:nvSpPr>
        <p:spPr>
          <a:xfrm>
            <a:off x="5524283" y="2567940"/>
            <a:ext cx="1644729" cy="762000"/>
          </a:xfrm>
          <a:prstGeom prst="wedgeRoundRectCallout">
            <a:avLst>
              <a:gd name="adj1" fmla="val -42242"/>
              <a:gd name="adj2" fmla="val 62014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Seventeen.</a:t>
            </a:r>
          </a:p>
        </p:txBody>
      </p:sp>
    </p:spTree>
    <p:extLst>
      <p:ext uri="{BB962C8B-B14F-4D97-AF65-F5344CB8AC3E}">
        <p14:creationId xmlns:p14="http://schemas.microsoft.com/office/powerpoint/2010/main" xmlns="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4.44444E-6 L -0.14948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4.44444E-6 L 0.12466 -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2.96296E-6 L 0.1279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D5C93FE6-564C-4D4A-87A0-61F174368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Cube Towers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7759AF33-2BCB-4919-AED8-E71301EB52A4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830388"/>
            <a:ext cx="1044575" cy="3568700"/>
            <a:chOff x="4064000" y="1830388"/>
            <a:chExt cx="1043918" cy="3568701"/>
          </a:xfrm>
        </p:grpSpPr>
        <p:pic>
          <p:nvPicPr>
            <p:cNvPr id="14343" name="Picture 2">
              <a:extLst>
                <a:ext uri="{FF2B5EF4-FFF2-40B4-BE49-F238E27FC236}">
                  <a16:creationId xmlns:a16="http://schemas.microsoft.com/office/drawing/2014/main" xmlns="" id="{2CC27DD6-0D30-404F-B427-4F9DB618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1830388"/>
              <a:ext cx="467350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">
              <a:extLst>
                <a:ext uri="{FF2B5EF4-FFF2-40B4-BE49-F238E27FC236}">
                  <a16:creationId xmlns:a16="http://schemas.microsoft.com/office/drawing/2014/main" xmlns="" id="{BB9D2DC6-3818-4BC6-A5F2-B444B186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216" y="2845943"/>
              <a:ext cx="461702" cy="25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40521" y="1295211"/>
            <a:ext cx="723682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This is the number </a:t>
            </a:r>
            <a:r>
              <a:rPr lang="en-US" altLang="en-US" sz="2400" dirty="0" smtClean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17 </a:t>
            </a:r>
            <a:r>
              <a:rPr lang="en-US" altLang="en-US" sz="2400" dirty="0" smtClean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shown </a:t>
            </a:r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as towers of cubes.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650" y="551815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17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is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1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tower of ten and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7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blocks more</a:t>
            </a:r>
            <a:endParaRPr lang="en-US" altLang="en-US" sz="3200" dirty="0">
              <a:ea typeface="Sassoon Infant Rg" pitchFamily="2" charset="0"/>
              <a:cs typeface="Sassoon Infant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E80C948-8AC3-40A3-BCA1-81EA8C8F6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4983" y="2511998"/>
            <a:ext cx="1288894" cy="366238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3467" y="515934"/>
            <a:ext cx="8197834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Seventeen looked at the sign in the train station. She had to buy a ticket from the ticket conductor. The conductor printed some tickets.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6382831" y="1466792"/>
            <a:ext cx="1877832" cy="2090412"/>
            <a:chOff x="1254183" y="2071158"/>
            <a:chExt cx="1864433" cy="20754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82377" y="2071158"/>
              <a:ext cx="1336239" cy="2075496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3925942" y="1786054"/>
            <a:ext cx="2072087" cy="994307"/>
          </a:xfrm>
          <a:prstGeom prst="wedgeRoundRectCallout">
            <a:avLst>
              <a:gd name="adj1" fmla="val 57249"/>
              <a:gd name="adj2" fmla="val 82172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help me work out which ticket is mine?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6095F8-EB58-4CA1-A791-3AF142182494}"/>
              </a:ext>
            </a:extLst>
          </p:cNvPr>
          <p:cNvSpPr/>
          <p:nvPr/>
        </p:nvSpPr>
        <p:spPr>
          <a:xfrm>
            <a:off x="924414" y="1649464"/>
            <a:ext cx="968829" cy="723310"/>
          </a:xfrm>
          <a:prstGeom prst="rect">
            <a:avLst/>
          </a:prstGeom>
          <a:solidFill>
            <a:schemeClr val="bg1"/>
          </a:solidFill>
          <a:ln w="19050">
            <a:solidFill>
              <a:srgbClr val="55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Ticket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17p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F36B08A-D457-483F-BCB1-4F119617878F}"/>
              </a:ext>
            </a:extLst>
          </p:cNvPr>
          <p:cNvGrpSpPr/>
          <p:nvPr/>
        </p:nvGrpSpPr>
        <p:grpSpPr>
          <a:xfrm>
            <a:off x="4617358" y="4414747"/>
            <a:ext cx="1803422" cy="1274939"/>
            <a:chOff x="4617358" y="4414747"/>
            <a:chExt cx="1803422" cy="127493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75D7CC0-29EF-4828-AA9D-3B56EB8D6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17358" y="4414747"/>
              <a:ext cx="1803422" cy="127493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BBF8FDE-02EA-450A-A9FC-750405DDED3E}"/>
                </a:ext>
              </a:extLst>
            </p:cNvPr>
            <p:cNvSpPr/>
            <p:nvPr/>
          </p:nvSpPr>
          <p:spPr>
            <a:xfrm>
              <a:off x="5029200" y="4690561"/>
              <a:ext cx="968829" cy="72331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17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118104E-C6A0-4F45-9072-9AAD903E497D}"/>
              </a:ext>
            </a:extLst>
          </p:cNvPr>
          <p:cNvGrpSpPr/>
          <p:nvPr/>
        </p:nvGrpSpPr>
        <p:grpSpPr>
          <a:xfrm>
            <a:off x="6680201" y="4414747"/>
            <a:ext cx="1803422" cy="1274939"/>
            <a:chOff x="6680201" y="4414747"/>
            <a:chExt cx="1803422" cy="12749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479FEDD-454A-44DB-9A09-BE12E273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680201" y="4414747"/>
              <a:ext cx="1803422" cy="127493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11E1B59-4BA1-4A0A-8CDF-BAA5F1176916}"/>
                </a:ext>
              </a:extLst>
            </p:cNvPr>
            <p:cNvSpPr/>
            <p:nvPr/>
          </p:nvSpPr>
          <p:spPr>
            <a:xfrm>
              <a:off x="7097497" y="4690561"/>
              <a:ext cx="968829" cy="72331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16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0F8781E-09C2-4D21-9315-2D3CF2AB6693}"/>
              </a:ext>
            </a:extLst>
          </p:cNvPr>
          <p:cNvGrpSpPr/>
          <p:nvPr/>
        </p:nvGrpSpPr>
        <p:grpSpPr>
          <a:xfrm>
            <a:off x="2554515" y="4414747"/>
            <a:ext cx="1803422" cy="1274939"/>
            <a:chOff x="2554515" y="4414747"/>
            <a:chExt cx="1803422" cy="12749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67330F2-1512-4E9A-8BC4-2B3487F09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554515" y="4414747"/>
              <a:ext cx="1803422" cy="1274939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0746A10-ECDE-4622-912C-758EFE142BF9}"/>
                </a:ext>
              </a:extLst>
            </p:cNvPr>
            <p:cNvSpPr/>
            <p:nvPr/>
          </p:nvSpPr>
          <p:spPr>
            <a:xfrm>
              <a:off x="2917395" y="4690561"/>
              <a:ext cx="968829" cy="72331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14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B60D40EE-7E0B-4CE4-A645-79901297D0C9}"/>
              </a:ext>
            </a:extLst>
          </p:cNvPr>
          <p:cNvSpPr/>
          <p:nvPr/>
        </p:nvSpPr>
        <p:spPr>
          <a:xfrm>
            <a:off x="4349975" y="2050121"/>
            <a:ext cx="1622283" cy="786264"/>
          </a:xfrm>
          <a:prstGeom prst="wedgeRoundRectCallout">
            <a:avLst>
              <a:gd name="adj1" fmla="val 59952"/>
              <a:gd name="adj2" fmla="val 70572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Let’s pay for the ticket!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xmlns="" id="{6E7BA2FC-7A2F-4768-8F7B-80DF6FDBF10D}"/>
              </a:ext>
            </a:extLst>
          </p:cNvPr>
          <p:cNvSpPr/>
          <p:nvPr/>
        </p:nvSpPr>
        <p:spPr>
          <a:xfrm>
            <a:off x="4636615" y="2460207"/>
            <a:ext cx="1345842" cy="584221"/>
          </a:xfrm>
          <a:prstGeom prst="wedgeRoundRectCallout">
            <a:avLst>
              <a:gd name="adj1" fmla="val 59416"/>
              <a:gd name="adj2" fmla="val 86586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xmlns="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0" grpId="3" animBg="1"/>
      <p:bldP spid="60" grpId="4" animBg="1"/>
      <p:bldP spid="33" grpId="0" animBg="1"/>
      <p:bldP spid="34" grpId="0" animBg="1"/>
      <p:bldP spid="34" grpId="1" animBg="1"/>
      <p:bldP spid="34" grpId="2" animBg="1"/>
      <p:bldP spid="34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894488" y="1337974"/>
            <a:ext cx="1965090" cy="2091026"/>
            <a:chOff x="1177983" y="2055628"/>
            <a:chExt cx="1965090" cy="20910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6" y="2055628"/>
              <a:ext cx="1346237" cy="2091026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207597" y="1696158"/>
            <a:ext cx="2990326" cy="1237268"/>
          </a:xfrm>
          <a:prstGeom prst="wedgeRoundRectCallout">
            <a:avLst>
              <a:gd name="adj1" fmla="val -59999"/>
              <a:gd name="adj2" fmla="val -15481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you remember how many pennies Number Ten had? Choose the correct purse.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Number Seventeen started searching for the pennies to pay the ticket conductor.</a:t>
            </a:r>
            <a:endParaRPr lang="en-GB" sz="20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54D5603-8BA3-4518-B7D7-5DFA3236A8B5}"/>
              </a:ext>
            </a:extLst>
          </p:cNvPr>
          <p:cNvGrpSpPr/>
          <p:nvPr/>
        </p:nvGrpSpPr>
        <p:grpSpPr>
          <a:xfrm>
            <a:off x="828058" y="4210962"/>
            <a:ext cx="2372551" cy="1935362"/>
            <a:chOff x="828058" y="4210962"/>
            <a:chExt cx="2372551" cy="193536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8423982C-7130-4D08-AD3F-B6D4344B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28058" y="4210962"/>
              <a:ext cx="2372551" cy="19353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71D8ED2-D230-4E1D-9D7E-65CCBA4BE0A5}"/>
                </a:ext>
              </a:extLst>
            </p:cNvPr>
            <p:cNvGrpSpPr/>
            <p:nvPr/>
          </p:nvGrpSpPr>
          <p:grpSpPr>
            <a:xfrm>
              <a:off x="894488" y="5257364"/>
              <a:ext cx="2190724" cy="852365"/>
              <a:chOff x="1008052" y="5245974"/>
              <a:chExt cx="1983558" cy="77176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B9EF3551-9749-40AF-B14E-AA8E04DCC8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1740" r="18867" b="23617"/>
              <a:stretch/>
            </p:blipFill>
            <p:spPr>
              <a:xfrm>
                <a:off x="1008052" y="5245974"/>
                <a:ext cx="1983558" cy="77176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46373A55-C90C-4ACD-9B23-11275C52A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75241" y="5383440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768A68C0-04BA-42EC-A2CC-14AC1D97C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531965" y="5383439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0553349F-BB89-43FA-A73A-335EC563D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94952" y="5383439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ACEA8311-B312-42FF-BBFC-9140DF19F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251676" y="5383437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482056FA-CD2F-4576-81A4-C985D82D8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621643" y="5383437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43446FE9-1DE3-4B43-8201-FC5A5091F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75241" y="5665265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0AA9B61E-0E61-47BF-A5C9-58D3BEF62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531965" y="5665264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2D3F2A4F-1359-4874-ADB5-020AD929C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94952" y="5665264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25378B30-456C-4F18-A641-003303019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251676" y="5665262"/>
                <a:ext cx="237954" cy="237646"/>
              </a:xfrm>
              <a:prstGeom prst="rect">
                <a:avLst/>
              </a:prstGeom>
            </p:spPr>
          </p:pic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0E5A5DCE-C579-4BCF-B0C0-3981DFBB1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6299" y="4210962"/>
            <a:ext cx="2372551" cy="193536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F4636F6-E037-4933-A6DE-9590412C23AF}"/>
              </a:ext>
            </a:extLst>
          </p:cNvPr>
          <p:cNvGrpSpPr/>
          <p:nvPr/>
        </p:nvGrpSpPr>
        <p:grpSpPr>
          <a:xfrm>
            <a:off x="3479998" y="5257364"/>
            <a:ext cx="2190724" cy="852365"/>
            <a:chOff x="1008052" y="5245974"/>
            <a:chExt cx="1983558" cy="77176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E983F37B-A2C0-4EA4-9E39-C07DDDFC5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53A49683-4A3D-485A-8A22-AFD2B2828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47F5AE84-E2D0-4819-B5EF-6953035D8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9E5F1EC5-DABC-4DEE-A478-23679F7EF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383439"/>
              <a:ext cx="237954" cy="23764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6FED96E1-222D-4CD3-BB7E-047CF34C4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383437"/>
              <a:ext cx="237954" cy="23764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145D1840-C297-4F59-8C8E-8858F158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5383437"/>
              <a:ext cx="237954" cy="23764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E3572722-45E8-414F-9511-E2230741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37E4AB39-5016-4829-A209-7D6923DC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5F0846D0-4674-40B5-96F2-7943D9130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665264"/>
              <a:ext cx="237954" cy="23764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E3225019-4505-4D3F-AD5F-5CEE4256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665262"/>
              <a:ext cx="237954" cy="23764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1EEEC393-1046-4E03-A379-8C2D600F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5665261"/>
              <a:ext cx="237954" cy="23764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47D8A8-5954-4BEA-87B3-CE2369C58D55}"/>
              </a:ext>
            </a:extLst>
          </p:cNvPr>
          <p:cNvGrpSpPr/>
          <p:nvPr/>
        </p:nvGrpSpPr>
        <p:grpSpPr>
          <a:xfrm>
            <a:off x="6009449" y="4210962"/>
            <a:ext cx="2372551" cy="1935362"/>
            <a:chOff x="6009449" y="4210962"/>
            <a:chExt cx="2372551" cy="1935362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xmlns="" id="{0C5ED8B6-B920-48D0-B428-0409ADCA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009449" y="4210962"/>
              <a:ext cx="2372551" cy="1935362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B988C342-E2E1-4DAA-B6A9-F14790D4F559}"/>
                </a:ext>
              </a:extLst>
            </p:cNvPr>
            <p:cNvGrpSpPr/>
            <p:nvPr/>
          </p:nvGrpSpPr>
          <p:grpSpPr>
            <a:xfrm>
              <a:off x="6073269" y="5257364"/>
              <a:ext cx="2190724" cy="852365"/>
              <a:chOff x="1008052" y="5245974"/>
              <a:chExt cx="1983558" cy="771761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A18388A2-F945-454B-B92B-95999DB07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1740" r="18867" b="23617"/>
              <a:stretch/>
            </p:blipFill>
            <p:spPr>
              <a:xfrm>
                <a:off x="1008052" y="5245974"/>
                <a:ext cx="1983558" cy="77176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22D801F0-DEA6-4684-A950-A1F49AD98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75241" y="5383440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xmlns="" id="{5C48A08B-4929-4E2D-B14D-F9A3BC00C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531965" y="5383439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xmlns="" id="{E1C37E4D-7CB5-4602-BF6B-4C59E6488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94952" y="5383439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xmlns="" id="{53145326-F81B-4BE8-A561-128FC4099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251676" y="5383437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xmlns="" id="{0FD2AE4B-1C6A-4E63-9046-1ED66D3DD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75241" y="5665265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xmlns="" id="{92F2C155-C5D0-445D-A397-B1B7A406E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531965" y="5665264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xmlns="" id="{063D41E2-627A-41C5-AF47-52AF86669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94952" y="5665264"/>
                <a:ext cx="237954" cy="237646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xmlns="" id="{C204C686-7159-41FE-BE65-096BFCCC5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251676" y="5665262"/>
                <a:ext cx="237954" cy="237646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71020B1-15F8-4FD5-BB52-6A5D8C73ABCB}"/>
              </a:ext>
            </a:extLst>
          </p:cNvPr>
          <p:cNvSpPr/>
          <p:nvPr/>
        </p:nvSpPr>
        <p:spPr>
          <a:xfrm>
            <a:off x="3293533" y="4148667"/>
            <a:ext cx="2584741" cy="214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12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967460" y="579120"/>
            <a:ext cx="1988405" cy="2240280"/>
            <a:chOff x="1254183" y="2094812"/>
            <a:chExt cx="1977810" cy="20518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094812"/>
              <a:ext cx="1422394" cy="203432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3288476" y="682626"/>
            <a:ext cx="2755274" cy="1323727"/>
          </a:xfrm>
          <a:prstGeom prst="wedgeRoundRectCallout">
            <a:avLst>
              <a:gd name="adj1" fmla="val -60561"/>
              <a:gd name="adj2" fmla="val 16012"/>
              <a:gd name="adj3" fmla="val 16667"/>
            </a:avLst>
          </a:prstGeom>
          <a:solidFill>
            <a:schemeClr val="bg1"/>
          </a:solidFill>
          <a:ln w="28575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remember how many pennies Number Seven had? Choose the correct ten-frame.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FBCA9A0-20F9-4595-8CEB-19FEFD8570B3}"/>
              </a:ext>
            </a:extLst>
          </p:cNvPr>
          <p:cNvGrpSpPr/>
          <p:nvPr/>
        </p:nvGrpSpPr>
        <p:grpSpPr>
          <a:xfrm>
            <a:off x="641896" y="4343400"/>
            <a:ext cx="2646580" cy="1029729"/>
            <a:chOff x="1008052" y="5245974"/>
            <a:chExt cx="1983558" cy="77176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61D86924-20AD-4FA2-A867-B8D179AE2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9EEA83B-49E1-46DF-99DD-CB8D7281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278BF0C-A413-4471-A8C5-3F0EDB388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6991A7B-B9F6-46E7-87CD-F1204243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383439"/>
              <a:ext cx="237954" cy="2376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FAEB6ECF-51AC-46F9-B806-D3221E5B8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383437"/>
              <a:ext cx="237954" cy="2376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440925D-CB77-4250-995F-7C9DBB6B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6ECB444-888D-4A24-95A4-D97B640AC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A924B16-D76F-4AB7-B5DE-B3F1F935D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665264"/>
              <a:ext cx="237954" cy="23764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FA691BD-D01D-47A5-B205-93C96FE12A8D}"/>
              </a:ext>
            </a:extLst>
          </p:cNvPr>
          <p:cNvGrpSpPr/>
          <p:nvPr/>
        </p:nvGrpSpPr>
        <p:grpSpPr>
          <a:xfrm>
            <a:off x="3227406" y="4343400"/>
            <a:ext cx="2646580" cy="1029729"/>
            <a:chOff x="1008052" y="5245974"/>
            <a:chExt cx="1983558" cy="77176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032B0B08-4D91-4DA6-B6F5-83B781CAF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11FB406C-12D4-4456-9659-B820B868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84F07C99-4A52-486D-82D1-DBCAADB22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A170974-3682-468A-BD60-5E24A3E7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383439"/>
              <a:ext cx="237954" cy="23764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2781D10-1B2A-4E14-A1A9-384ECE2D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4BACAED-3FD7-4456-97CF-00C37E26E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724A2F-8108-4907-8128-2D2D18990BD6}"/>
              </a:ext>
            </a:extLst>
          </p:cNvPr>
          <p:cNvGrpSpPr/>
          <p:nvPr/>
        </p:nvGrpSpPr>
        <p:grpSpPr>
          <a:xfrm>
            <a:off x="5820677" y="4343400"/>
            <a:ext cx="2646580" cy="1029729"/>
            <a:chOff x="1008052" y="5245974"/>
            <a:chExt cx="1983558" cy="77176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1A01148-340E-4506-B6A8-650A74EE9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5245974"/>
              <a:ext cx="1983558" cy="77176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E8ABDD4A-BF09-4F4A-A0B1-8CAB156B0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383440"/>
              <a:ext cx="237954" cy="23764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D1AC3E0F-6CF5-494E-8123-245E78787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383439"/>
              <a:ext cx="237954" cy="23764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EEC0585D-B085-479F-8D5A-5FA56E73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665265"/>
              <a:ext cx="237954" cy="23764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8E2CF373-2B15-4BDE-A614-85D9A18D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665264"/>
              <a:ext cx="237954" cy="237647"/>
            </a:xfrm>
            <a:prstGeom prst="rect">
              <a:avLst/>
            </a:prstGeom>
          </p:spPr>
        </p:pic>
      </p:grpSp>
      <p:sp>
        <p:nvSpPr>
          <p:cNvPr id="28" name="Rectangle 2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D8301B-9FB9-4720-B474-4B991D1F0FBE}"/>
              </a:ext>
            </a:extLst>
          </p:cNvPr>
          <p:cNvSpPr/>
          <p:nvPr/>
        </p:nvSpPr>
        <p:spPr>
          <a:xfrm>
            <a:off x="559918" y="4292190"/>
            <a:ext cx="2720797" cy="1278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3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945</TotalTime>
  <Words>742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Meet Number Ten</vt:lpstr>
      <vt:lpstr>Meet Number Seven</vt:lpstr>
      <vt:lpstr>Number Ten and Number Seven arrived at the train station at the same time. They were excited to see each other and they both had a funny feeling. Then, there were was a loud bang and…</vt:lpstr>
      <vt:lpstr>…something magical happened!</vt:lpstr>
      <vt:lpstr>Cube Towers</vt:lpstr>
      <vt:lpstr>Number Seventeen looked at the sign in the train station. She had to buy a ticket from the ticket conductor. The conductor printed some tickets.</vt:lpstr>
      <vt:lpstr>Number Seventeen started searching for the pennies to pay the ticket conductor.</vt:lpstr>
      <vt:lpstr>Slide 9</vt:lpstr>
      <vt:lpstr>Slide 10</vt:lpstr>
      <vt:lpstr>When Number Seventeen arrived in Devon, she was very excited. She went straight to the beach. </vt:lpstr>
      <vt:lpstr>Slide 12</vt:lpstr>
      <vt:lpstr>Number Seventeen started to build some sandcastles. She decorated them with flags.</vt:lpstr>
      <vt:lpstr>Slide 14</vt:lpstr>
      <vt:lpstr>Number Seventeen went to the hotel. She was given a key with her room number on.</vt:lpstr>
      <vt:lpstr>Slide 16</vt:lpstr>
      <vt:lpstr>The next morning, it was time for Number Seventeen to go home. She started to have a funny feeling.</vt:lpstr>
      <vt:lpstr>Suddenly, there was another loud bang!</vt:lpstr>
      <vt:lpstr>Number Ten and Number Seven said goodbye to each other and made their way home.</vt:lpstr>
      <vt:lpstr>Number Lines</vt:lpstr>
      <vt:lpstr>Number Lines</vt:lpstr>
      <vt:lpstr>Can you find 17 on the number track? Click on Number Seventeen to move her onto the number track.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98</cp:revision>
  <dcterms:created xsi:type="dcterms:W3CDTF">2021-04-19T14:28:07Z</dcterms:created>
  <dcterms:modified xsi:type="dcterms:W3CDTF">2024-02-08T03:30:06Z</dcterms:modified>
</cp:coreProperties>
</file>