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D6AD22-07CD-4CEE-AF60-77F2818C9D65}" v="28" dt="2023-12-22T11:03:08.767"/>
    <p1510:client id="{45C43588-1DC1-93A1-58AC-015A814050EA}" v="96" dt="2023-12-22T16:24:44.158"/>
    <p1510:client id="{75090266-1EFB-53D0-37EB-169C2AF54584}" v="377" dt="2023-12-22T11:40:39.752"/>
    <p1510:client id="{817B1F8D-700E-5F36-1A32-FDFF6831C147}" v="27" dt="2023-12-22T16:14:41.913"/>
    <p1510:client id="{95072EE6-31C9-CCB7-C8B8-66FD6B47AF25}" v="32" dt="2023-12-22T11:43:58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mya Yasser Elgohary" userId="S::somya.elgohary@aspireschool.org::026bb0db-f09f-477e-98e0-e90d75a83e94" providerId="AD" clId="Web-{75090266-1EFB-53D0-37EB-169C2AF54584}"/>
    <pc:docChg chg="addSld modSld addMainMaster delMainMaster">
      <pc:chgData name="Somya Yasser Elgohary" userId="S::somya.elgohary@aspireschool.org::026bb0db-f09f-477e-98e0-e90d75a83e94" providerId="AD" clId="Web-{75090266-1EFB-53D0-37EB-169C2AF54584}" dt="2023-12-22T11:40:39.752" v="355"/>
      <pc:docMkLst>
        <pc:docMk/>
      </pc:docMkLst>
      <pc:sldChg chg="addSp delSp modSp new mod setBg modClrScheme setClrOvrMap chgLayout">
        <pc:chgData name="Somya Yasser Elgohary" userId="S::somya.elgohary@aspireschool.org::026bb0db-f09f-477e-98e0-e90d75a83e94" providerId="AD" clId="Web-{75090266-1EFB-53D0-37EB-169C2AF54584}" dt="2023-12-22T11:05:36.640" v="31"/>
        <pc:sldMkLst>
          <pc:docMk/>
          <pc:sldMk cId="4244739107" sldId="256"/>
        </pc:sldMkLst>
        <pc:spChg chg="mod">
          <ac:chgData name="Somya Yasser Elgohary" userId="S::somya.elgohary@aspireschool.org::026bb0db-f09f-477e-98e0-e90d75a83e94" providerId="AD" clId="Web-{75090266-1EFB-53D0-37EB-169C2AF54584}" dt="2023-12-22T11:05:36.640" v="31"/>
          <ac:spMkLst>
            <pc:docMk/>
            <pc:sldMk cId="4244739107" sldId="256"/>
            <ac:spMk id="2" creationId="{5EEDBC5F-7EB2-9A60-131E-B98E2383793E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05:36.640" v="31"/>
          <ac:spMkLst>
            <pc:docMk/>
            <pc:sldMk cId="4244739107" sldId="256"/>
            <ac:spMk id="3" creationId="{576A50ED-5F85-5742-1F6C-CE8B4FF3CA04}"/>
          </ac:spMkLst>
        </pc:spChg>
        <pc:spChg chg="add del">
          <ac:chgData name="Somya Yasser Elgohary" userId="S::somya.elgohary@aspireschool.org::026bb0db-f09f-477e-98e0-e90d75a83e94" providerId="AD" clId="Web-{75090266-1EFB-53D0-37EB-169C2AF54584}" dt="2023-12-22T11:05:36.640" v="31"/>
          <ac:spMkLst>
            <pc:docMk/>
            <pc:sldMk cId="4244739107" sldId="256"/>
            <ac:spMk id="9" creationId="{875485B9-8EE1-447A-9C08-F7D6B532A8CF}"/>
          </ac:spMkLst>
        </pc:spChg>
        <pc:spChg chg="add del">
          <ac:chgData name="Somya Yasser Elgohary" userId="S::somya.elgohary@aspireschool.org::026bb0db-f09f-477e-98e0-e90d75a83e94" providerId="AD" clId="Web-{75090266-1EFB-53D0-37EB-169C2AF54584}" dt="2023-12-22T11:05:36.640" v="31"/>
          <ac:spMkLst>
            <pc:docMk/>
            <pc:sldMk cId="4244739107" sldId="256"/>
            <ac:spMk id="11" creationId="{B963707F-B98C-4143-AFCF-D6B56C975C5A}"/>
          </ac:spMkLst>
        </pc:spChg>
        <pc:spChg chg="add del">
          <ac:chgData name="Somya Yasser Elgohary" userId="S::somya.elgohary@aspireschool.org::026bb0db-f09f-477e-98e0-e90d75a83e94" providerId="AD" clId="Web-{75090266-1EFB-53D0-37EB-169C2AF54584}" dt="2023-12-22T11:05:36.640" v="31"/>
          <ac:spMkLst>
            <pc:docMk/>
            <pc:sldMk cId="4244739107" sldId="256"/>
            <ac:spMk id="13" creationId="{88D2DFBB-460D-4ECB-BD76-509C99DAD65A}"/>
          </ac:spMkLst>
        </pc:spChg>
        <pc:spChg chg="add">
          <ac:chgData name="Somya Yasser Elgohary" userId="S::somya.elgohary@aspireschool.org::026bb0db-f09f-477e-98e0-e90d75a83e94" providerId="AD" clId="Web-{75090266-1EFB-53D0-37EB-169C2AF54584}" dt="2023-12-22T11:05:36.640" v="31"/>
          <ac:spMkLst>
            <pc:docMk/>
            <pc:sldMk cId="4244739107" sldId="256"/>
            <ac:spMk id="18" creationId="{C1FA8F66-3B85-411D-A2A6-A50DF3026D9A}"/>
          </ac:spMkLst>
        </pc:spChg>
        <pc:spChg chg="add">
          <ac:chgData name="Somya Yasser Elgohary" userId="S::somya.elgohary@aspireschool.org::026bb0db-f09f-477e-98e0-e90d75a83e94" providerId="AD" clId="Web-{75090266-1EFB-53D0-37EB-169C2AF54584}" dt="2023-12-22T11:05:36.640" v="31"/>
          <ac:spMkLst>
            <pc:docMk/>
            <pc:sldMk cId="4244739107" sldId="256"/>
            <ac:spMk id="20" creationId="{D695E25C-06E7-4082-BE92-B571B616BC5A}"/>
          </ac:spMkLst>
        </pc:spChg>
        <pc:spChg chg="add">
          <ac:chgData name="Somya Yasser Elgohary" userId="S::somya.elgohary@aspireschool.org::026bb0db-f09f-477e-98e0-e90d75a83e94" providerId="AD" clId="Web-{75090266-1EFB-53D0-37EB-169C2AF54584}" dt="2023-12-22T11:05:36.640" v="31"/>
          <ac:spMkLst>
            <pc:docMk/>
            <pc:sldMk cId="4244739107" sldId="256"/>
            <ac:spMk id="22" creationId="{E64BD7DF-F4BB-427F-B4F6-6DC83A59AA0F}"/>
          </ac:spMkLst>
        </pc:spChg>
        <pc:picChg chg="add mod">
          <ac:chgData name="Somya Yasser Elgohary" userId="S::somya.elgohary@aspireschool.org::026bb0db-f09f-477e-98e0-e90d75a83e94" providerId="AD" clId="Web-{75090266-1EFB-53D0-37EB-169C2AF54584}" dt="2023-12-22T11:05:36.640" v="31"/>
          <ac:picMkLst>
            <pc:docMk/>
            <pc:sldMk cId="4244739107" sldId="256"/>
            <ac:picMk id="4" creationId="{93DF9EB1-A1DD-96D4-22BD-B2AF29362A79}"/>
          </ac:picMkLst>
        </pc:picChg>
      </pc:sldChg>
      <pc:sldChg chg="addSp delSp modSp new">
        <pc:chgData name="Somya Yasser Elgohary" userId="S::somya.elgohary@aspireschool.org::026bb0db-f09f-477e-98e0-e90d75a83e94" providerId="AD" clId="Web-{75090266-1EFB-53D0-37EB-169C2AF54584}" dt="2023-12-22T11:36:06.010" v="275" actId="20577"/>
        <pc:sldMkLst>
          <pc:docMk/>
          <pc:sldMk cId="3126343869" sldId="257"/>
        </pc:sldMkLst>
        <pc:spChg chg="mod">
          <ac:chgData name="Somya Yasser Elgohary" userId="S::somya.elgohary@aspireschool.org::026bb0db-f09f-477e-98e0-e90d75a83e94" providerId="AD" clId="Web-{75090266-1EFB-53D0-37EB-169C2AF54584}" dt="2023-12-22T11:25:40.973" v="194" actId="20577"/>
          <ac:spMkLst>
            <pc:docMk/>
            <pc:sldMk cId="3126343869" sldId="257"/>
            <ac:spMk id="2" creationId="{6888F0B7-5A6F-A83E-1B3E-BBE566EFE104}"/>
          </ac:spMkLst>
        </pc:spChg>
        <pc:spChg chg="del mod">
          <ac:chgData name="Somya Yasser Elgohary" userId="S::somya.elgohary@aspireschool.org::026bb0db-f09f-477e-98e0-e90d75a83e94" providerId="AD" clId="Web-{75090266-1EFB-53D0-37EB-169C2AF54584}" dt="2023-12-22T11:12:40.664" v="61"/>
          <ac:spMkLst>
            <pc:docMk/>
            <pc:sldMk cId="3126343869" sldId="257"/>
            <ac:spMk id="3" creationId="{03C09CA5-8B79-DBE6-A8E8-F0A715231EEC}"/>
          </ac:spMkLst>
        </pc:spChg>
        <pc:spChg chg="add mod">
          <ac:chgData name="Somya Yasser Elgohary" userId="S::somya.elgohary@aspireschool.org::026bb0db-f09f-477e-98e0-e90d75a83e94" providerId="AD" clId="Web-{75090266-1EFB-53D0-37EB-169C2AF54584}" dt="2023-12-22T11:26:36.242" v="212" actId="1076"/>
          <ac:spMkLst>
            <pc:docMk/>
            <pc:sldMk cId="3126343869" sldId="257"/>
            <ac:spMk id="5" creationId="{FC67C009-F7C7-AE74-95BB-81D9B9120FF2}"/>
          </ac:spMkLst>
        </pc:spChg>
        <pc:spChg chg="add mod">
          <ac:chgData name="Somya Yasser Elgohary" userId="S::somya.elgohary@aspireschool.org::026bb0db-f09f-477e-98e0-e90d75a83e94" providerId="AD" clId="Web-{75090266-1EFB-53D0-37EB-169C2AF54584}" dt="2023-12-22T11:26:28.132" v="211" actId="1076"/>
          <ac:spMkLst>
            <pc:docMk/>
            <pc:sldMk cId="3126343869" sldId="257"/>
            <ac:spMk id="6" creationId="{99F415FF-8C2E-47A4-57A5-96DCF5947E37}"/>
          </ac:spMkLst>
        </pc:spChg>
        <pc:spChg chg="add mod">
          <ac:chgData name="Somya Yasser Elgohary" userId="S::somya.elgohary@aspireschool.org::026bb0db-f09f-477e-98e0-e90d75a83e94" providerId="AD" clId="Web-{75090266-1EFB-53D0-37EB-169C2AF54584}" dt="2023-12-22T11:26:23.382" v="209" actId="1076"/>
          <ac:spMkLst>
            <pc:docMk/>
            <pc:sldMk cId="3126343869" sldId="257"/>
            <ac:spMk id="7" creationId="{F979B70C-0144-A5F0-3E63-BC6A3B6248A7}"/>
          </ac:spMkLst>
        </pc:spChg>
        <pc:spChg chg="add mod">
          <ac:chgData name="Somya Yasser Elgohary" userId="S::somya.elgohary@aspireschool.org::026bb0db-f09f-477e-98e0-e90d75a83e94" providerId="AD" clId="Web-{75090266-1EFB-53D0-37EB-169C2AF54584}" dt="2023-12-22T11:26:17.600" v="206" actId="1076"/>
          <ac:spMkLst>
            <pc:docMk/>
            <pc:sldMk cId="3126343869" sldId="257"/>
            <ac:spMk id="8" creationId="{4CA18779-ED39-AB2D-B3A4-162BF3861419}"/>
          </ac:spMkLst>
        </pc:spChg>
        <pc:spChg chg="add mod">
          <ac:chgData name="Somya Yasser Elgohary" userId="S::somya.elgohary@aspireschool.org::026bb0db-f09f-477e-98e0-e90d75a83e94" providerId="AD" clId="Web-{75090266-1EFB-53D0-37EB-169C2AF54584}" dt="2023-12-22T11:26:21.819" v="207" actId="1076"/>
          <ac:spMkLst>
            <pc:docMk/>
            <pc:sldMk cId="3126343869" sldId="257"/>
            <ac:spMk id="9" creationId="{4386F7BA-44CE-9749-F2BF-0D0E97DAC35B}"/>
          </ac:spMkLst>
        </pc:spChg>
        <pc:spChg chg="add mod">
          <ac:chgData name="Somya Yasser Elgohary" userId="S::somya.elgohary@aspireschool.org::026bb0db-f09f-477e-98e0-e90d75a83e94" providerId="AD" clId="Web-{75090266-1EFB-53D0-37EB-169C2AF54584}" dt="2023-12-22T11:26:25.288" v="210" actId="1076"/>
          <ac:spMkLst>
            <pc:docMk/>
            <pc:sldMk cId="3126343869" sldId="257"/>
            <ac:spMk id="10" creationId="{549D16C6-45F0-DB44-33B0-FBFB05DE3557}"/>
          </ac:spMkLst>
        </pc:spChg>
        <pc:spChg chg="add mod">
          <ac:chgData name="Somya Yasser Elgohary" userId="S::somya.elgohary@aspireschool.org::026bb0db-f09f-477e-98e0-e90d75a83e94" providerId="AD" clId="Web-{75090266-1EFB-53D0-37EB-169C2AF54584}" dt="2023-12-22T11:36:06.010" v="275" actId="20577"/>
          <ac:spMkLst>
            <pc:docMk/>
            <pc:sldMk cId="3126343869" sldId="257"/>
            <ac:spMk id="11" creationId="{0FBBD99F-4D55-43A0-C2D4-F4CC9EBE4BD9}"/>
          </ac:spMkLst>
        </pc:spChg>
        <pc:picChg chg="add mod ord modCrop">
          <ac:chgData name="Somya Yasser Elgohary" userId="S::somya.elgohary@aspireschool.org::026bb0db-f09f-477e-98e0-e90d75a83e94" providerId="AD" clId="Web-{75090266-1EFB-53D0-37EB-169C2AF54584}" dt="2023-12-22T11:20:44.941" v="110" actId="1076"/>
          <ac:picMkLst>
            <pc:docMk/>
            <pc:sldMk cId="3126343869" sldId="257"/>
            <ac:picMk id="4" creationId="{AD2593BD-7427-C090-A930-9708AA46D348}"/>
          </ac:picMkLst>
        </pc:picChg>
      </pc:sldChg>
      <pc:sldChg chg="addSp modSp add replId">
        <pc:chgData name="Somya Yasser Elgohary" userId="S::somya.elgohary@aspireschool.org::026bb0db-f09f-477e-98e0-e90d75a83e94" providerId="AD" clId="Web-{75090266-1EFB-53D0-37EB-169C2AF54584}" dt="2023-12-22T11:36:10.807" v="277" actId="20577"/>
        <pc:sldMkLst>
          <pc:docMk/>
          <pc:sldMk cId="840571084" sldId="258"/>
        </pc:sldMkLst>
        <pc:spChg chg="mod">
          <ac:chgData name="Somya Yasser Elgohary" userId="S::somya.elgohary@aspireschool.org::026bb0db-f09f-477e-98e0-e90d75a83e94" providerId="AD" clId="Web-{75090266-1EFB-53D0-37EB-169C2AF54584}" dt="2023-12-22T11:24:50.049" v="178" actId="20577"/>
          <ac:spMkLst>
            <pc:docMk/>
            <pc:sldMk cId="840571084" sldId="258"/>
            <ac:spMk id="2" creationId="{30A51645-9CC4-06DA-2944-A21764298D2F}"/>
          </ac:spMkLst>
        </pc:spChg>
        <pc:spChg chg="add mod">
          <ac:chgData name="Somya Yasser Elgohary" userId="S::somya.elgohary@aspireschool.org::026bb0db-f09f-477e-98e0-e90d75a83e94" providerId="AD" clId="Web-{75090266-1EFB-53D0-37EB-169C2AF54584}" dt="2023-12-22T11:23:05.230" v="155" actId="1076"/>
          <ac:spMkLst>
            <pc:docMk/>
            <pc:sldMk cId="840571084" sldId="258"/>
            <ac:spMk id="3" creationId="{B82EC9E5-170F-E713-3289-B5739AEAFC80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2:51.261" v="150" actId="1076"/>
          <ac:spMkLst>
            <pc:docMk/>
            <pc:sldMk cId="840571084" sldId="258"/>
            <ac:spMk id="5" creationId="{F376AB95-BEB2-8627-5AAC-A0715D6B461D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3:10.027" v="156" actId="1076"/>
          <ac:spMkLst>
            <pc:docMk/>
            <pc:sldMk cId="840571084" sldId="258"/>
            <ac:spMk id="6" creationId="{EF4D6E15-23D9-C5D8-7554-54A3A61D65A8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2:12.462" v="136"/>
          <ac:spMkLst>
            <pc:docMk/>
            <pc:sldMk cId="840571084" sldId="258"/>
            <ac:spMk id="7" creationId="{490D5FA6-96BC-03FA-EBE0-00A345E6732E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5:10.706" v="186" actId="1076"/>
          <ac:spMkLst>
            <pc:docMk/>
            <pc:sldMk cId="840571084" sldId="258"/>
            <ac:spMk id="8" creationId="{7DFA90D2-7563-4974-77FE-14F324D1E077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5:09.112" v="184" actId="1076"/>
          <ac:spMkLst>
            <pc:docMk/>
            <pc:sldMk cId="840571084" sldId="258"/>
            <ac:spMk id="9" creationId="{83686B1E-4EA8-EB92-CA87-84F8410DA5E8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5:05.190" v="183" actId="1076"/>
          <ac:spMkLst>
            <pc:docMk/>
            <pc:sldMk cId="840571084" sldId="258"/>
            <ac:spMk id="10" creationId="{0758F9C1-30F6-DC3E-243D-62B8151A6371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6:10.807" v="277" actId="20577"/>
          <ac:spMkLst>
            <pc:docMk/>
            <pc:sldMk cId="840571084" sldId="258"/>
            <ac:spMk id="11" creationId="{09459E82-54B7-DF66-5A59-F2BFA55CED2C}"/>
          </ac:spMkLst>
        </pc:spChg>
        <pc:spChg chg="add mod">
          <ac:chgData name="Somya Yasser Elgohary" userId="S::somya.elgohary@aspireschool.org::026bb0db-f09f-477e-98e0-e90d75a83e94" providerId="AD" clId="Web-{75090266-1EFB-53D0-37EB-169C2AF54584}" dt="2023-12-22T11:23:00.277" v="153" actId="1076"/>
          <ac:spMkLst>
            <pc:docMk/>
            <pc:sldMk cId="840571084" sldId="258"/>
            <ac:spMk id="12" creationId="{D3A5B590-11D1-5C03-E4E6-E33C8FA45159}"/>
          </ac:spMkLst>
        </pc:spChg>
        <pc:spChg chg="add mod">
          <ac:chgData name="Somya Yasser Elgohary" userId="S::somya.elgohary@aspireschool.org::026bb0db-f09f-477e-98e0-e90d75a83e94" providerId="AD" clId="Web-{75090266-1EFB-53D0-37EB-169C2AF54584}" dt="2023-12-22T11:25:01.502" v="182" actId="1076"/>
          <ac:spMkLst>
            <pc:docMk/>
            <pc:sldMk cId="840571084" sldId="258"/>
            <ac:spMk id="13" creationId="{744C9411-D33B-76E5-2644-C55BFF905869}"/>
          </ac:spMkLst>
        </pc:spChg>
      </pc:sldChg>
      <pc:sldChg chg="delSp modSp add replId">
        <pc:chgData name="Somya Yasser Elgohary" userId="S::somya.elgohary@aspireschool.org::026bb0db-f09f-477e-98e0-e90d75a83e94" providerId="AD" clId="Web-{75090266-1EFB-53D0-37EB-169C2AF54584}" dt="2023-12-22T11:36:15.667" v="279" actId="20577"/>
        <pc:sldMkLst>
          <pc:docMk/>
          <pc:sldMk cId="2685284636" sldId="259"/>
        </pc:sldMkLst>
        <pc:spChg chg="mod">
          <ac:chgData name="Somya Yasser Elgohary" userId="S::somya.elgohary@aspireschool.org::026bb0db-f09f-477e-98e0-e90d75a83e94" providerId="AD" clId="Web-{75090266-1EFB-53D0-37EB-169C2AF54584}" dt="2023-12-22T11:30:05.547" v="256" actId="1076"/>
          <ac:spMkLst>
            <pc:docMk/>
            <pc:sldMk cId="2685284636" sldId="259"/>
            <ac:spMk id="3" creationId="{F0EC0B10-765E-DE62-FA6D-275156FFD6E1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0:05.562" v="257" actId="1076"/>
          <ac:spMkLst>
            <pc:docMk/>
            <pc:sldMk cId="2685284636" sldId="259"/>
            <ac:spMk id="5" creationId="{5B70D4A7-62AE-BB8F-91A1-7D0453A0E094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0:05.500" v="254" actId="1076"/>
          <ac:spMkLst>
            <pc:docMk/>
            <pc:sldMk cId="2685284636" sldId="259"/>
            <ac:spMk id="6" creationId="{6FD66482-D80D-7432-9858-A9AE11A43268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0:05.594" v="258" actId="1076"/>
          <ac:spMkLst>
            <pc:docMk/>
            <pc:sldMk cId="2685284636" sldId="259"/>
            <ac:spMk id="7" creationId="{A358DE29-7849-18D6-2A83-E320E0418A32}"/>
          </ac:spMkLst>
        </pc:spChg>
        <pc:spChg chg="del">
          <ac:chgData name="Somya Yasser Elgohary" userId="S::somya.elgohary@aspireschool.org::026bb0db-f09f-477e-98e0-e90d75a83e94" providerId="AD" clId="Web-{75090266-1EFB-53D0-37EB-169C2AF54584}" dt="2023-12-22T11:30:05.437" v="252"/>
          <ac:spMkLst>
            <pc:docMk/>
            <pc:sldMk cId="2685284636" sldId="259"/>
            <ac:spMk id="8" creationId="{2689A616-674F-4DC4-D910-C243038699EE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0:05.469" v="253" actId="1076"/>
          <ac:spMkLst>
            <pc:docMk/>
            <pc:sldMk cId="2685284636" sldId="259"/>
            <ac:spMk id="9" creationId="{10001D6B-5915-8305-C3BC-3E9B343EEBF4}"/>
          </ac:spMkLst>
        </pc:spChg>
        <pc:spChg chg="del">
          <ac:chgData name="Somya Yasser Elgohary" userId="S::somya.elgohary@aspireschool.org::026bb0db-f09f-477e-98e0-e90d75a83e94" providerId="AD" clId="Web-{75090266-1EFB-53D0-37EB-169C2AF54584}" dt="2023-12-22T11:30:05.422" v="251"/>
          <ac:spMkLst>
            <pc:docMk/>
            <pc:sldMk cId="2685284636" sldId="259"/>
            <ac:spMk id="10" creationId="{D78F8B40-1811-7D15-5E3E-4B8C93C6B3F3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6:15.667" v="279" actId="20577"/>
          <ac:spMkLst>
            <pc:docMk/>
            <pc:sldMk cId="2685284636" sldId="259"/>
            <ac:spMk id="11" creationId="{14C90D1D-7F39-6E07-5017-AA97EBF92188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0:05.515" v="255" actId="1076"/>
          <ac:spMkLst>
            <pc:docMk/>
            <pc:sldMk cId="2685284636" sldId="259"/>
            <ac:spMk id="12" creationId="{8B2185BA-79BF-7A2E-E1BD-8FBE1571FF0B}"/>
          </ac:spMkLst>
        </pc:spChg>
        <pc:spChg chg="del">
          <ac:chgData name="Somya Yasser Elgohary" userId="S::somya.elgohary@aspireschool.org::026bb0db-f09f-477e-98e0-e90d75a83e94" providerId="AD" clId="Web-{75090266-1EFB-53D0-37EB-169C2AF54584}" dt="2023-12-22T11:30:05.406" v="250"/>
          <ac:spMkLst>
            <pc:docMk/>
            <pc:sldMk cId="2685284636" sldId="259"/>
            <ac:spMk id="13" creationId="{07E52534-6BDA-D5BA-C515-EC6E6635FF7A}"/>
          </ac:spMkLst>
        </pc:spChg>
      </pc:sldChg>
      <pc:sldChg chg="modSp add replId">
        <pc:chgData name="Somya Yasser Elgohary" userId="S::somya.elgohary@aspireschool.org::026bb0db-f09f-477e-98e0-e90d75a83e94" providerId="AD" clId="Web-{75090266-1EFB-53D0-37EB-169C2AF54584}" dt="2023-12-22T11:36:23.964" v="282" actId="20577"/>
        <pc:sldMkLst>
          <pc:docMk/>
          <pc:sldMk cId="2480857475" sldId="260"/>
        </pc:sldMkLst>
        <pc:spChg chg="mod">
          <ac:chgData name="Somya Yasser Elgohary" userId="S::somya.elgohary@aspireschool.org::026bb0db-f09f-477e-98e0-e90d75a83e94" providerId="AD" clId="Web-{75090266-1EFB-53D0-37EB-169C2AF54584}" dt="2023-12-22T11:36:23.964" v="282" actId="20577"/>
          <ac:spMkLst>
            <pc:docMk/>
            <pc:sldMk cId="2480857475" sldId="260"/>
            <ac:spMk id="11" creationId="{1D4378A3-A882-F463-B215-EF19524CBB7F}"/>
          </ac:spMkLst>
        </pc:spChg>
      </pc:sldChg>
      <pc:sldChg chg="delSp modSp add replId">
        <pc:chgData name="Somya Yasser Elgohary" userId="S::somya.elgohary@aspireschool.org::026bb0db-f09f-477e-98e0-e90d75a83e94" providerId="AD" clId="Web-{75090266-1EFB-53D0-37EB-169C2AF54584}" dt="2023-12-22T11:36:32.730" v="285" actId="20577"/>
        <pc:sldMkLst>
          <pc:docMk/>
          <pc:sldMk cId="3489828800" sldId="261"/>
        </pc:sldMkLst>
        <pc:spChg chg="mod">
          <ac:chgData name="Somya Yasser Elgohary" userId="S::somya.elgohary@aspireschool.org::026bb0db-f09f-477e-98e0-e90d75a83e94" providerId="AD" clId="Web-{75090266-1EFB-53D0-37EB-169C2AF54584}" dt="2023-12-22T11:28:43.046" v="245" actId="1076"/>
          <ac:spMkLst>
            <pc:docMk/>
            <pc:sldMk cId="3489828800" sldId="261"/>
            <ac:spMk id="3" creationId="{8BE73718-9670-F005-2DD7-575F6A0E4B20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8:40.046" v="244" actId="1076"/>
          <ac:spMkLst>
            <pc:docMk/>
            <pc:sldMk cId="3489828800" sldId="261"/>
            <ac:spMk id="5" creationId="{BD4D9837-29C9-1226-CF19-E3E521E9589B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0:04.781" v="247" actId="1076"/>
          <ac:spMkLst>
            <pc:docMk/>
            <pc:sldMk cId="3489828800" sldId="261"/>
            <ac:spMk id="6" creationId="{1FC67189-0000-A44F-D3A2-DE8D3C1AE274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8:40.015" v="243" actId="1076"/>
          <ac:spMkLst>
            <pc:docMk/>
            <pc:sldMk cId="3489828800" sldId="261"/>
            <ac:spMk id="7" creationId="{82FF1120-0050-1733-57B1-6726A9265AE6}"/>
          </ac:spMkLst>
        </pc:spChg>
        <pc:spChg chg="del">
          <ac:chgData name="Somya Yasser Elgohary" userId="S::somya.elgohary@aspireschool.org::026bb0db-f09f-477e-98e0-e90d75a83e94" providerId="AD" clId="Web-{75090266-1EFB-53D0-37EB-169C2AF54584}" dt="2023-12-22T11:30:05.203" v="249"/>
          <ac:spMkLst>
            <pc:docMk/>
            <pc:sldMk cId="3489828800" sldId="261"/>
            <ac:spMk id="8" creationId="{25D80E30-7349-C1E5-C292-40BA6A01BA02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0:05.140" v="248" actId="1076"/>
          <ac:spMkLst>
            <pc:docMk/>
            <pc:sldMk cId="3489828800" sldId="261"/>
            <ac:spMk id="9" creationId="{0D5F680D-A4AE-464F-DB28-CDC19E5210C9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8:25.295" v="241" actId="1076"/>
          <ac:spMkLst>
            <pc:docMk/>
            <pc:sldMk cId="3489828800" sldId="261"/>
            <ac:spMk id="10" creationId="{29A4E7A5-DD58-D27A-5872-DE19F364E9AA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6:32.730" v="285" actId="20577"/>
          <ac:spMkLst>
            <pc:docMk/>
            <pc:sldMk cId="3489828800" sldId="261"/>
            <ac:spMk id="11" creationId="{B9A87E5A-4C0A-09F5-DD87-02FC284761AC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8:46.234" v="246" actId="1076"/>
          <ac:spMkLst>
            <pc:docMk/>
            <pc:sldMk cId="3489828800" sldId="261"/>
            <ac:spMk id="12" creationId="{5D63A0EB-5853-2F41-F9BB-ED253DED8525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8:21.561" v="240" actId="1076"/>
          <ac:spMkLst>
            <pc:docMk/>
            <pc:sldMk cId="3489828800" sldId="261"/>
            <ac:spMk id="13" creationId="{AAAAE6A4-34FC-C756-9BD8-81FE3F4955DA}"/>
          </ac:spMkLst>
        </pc:spChg>
      </pc:sldChg>
      <pc:sldChg chg="modSp add replId">
        <pc:chgData name="Somya Yasser Elgohary" userId="S::somya.elgohary@aspireschool.org::026bb0db-f09f-477e-98e0-e90d75a83e94" providerId="AD" clId="Web-{75090266-1EFB-53D0-37EB-169C2AF54584}" dt="2023-12-22T11:36:36.152" v="287" actId="20577"/>
        <pc:sldMkLst>
          <pc:docMk/>
          <pc:sldMk cId="1380236955" sldId="262"/>
        </pc:sldMkLst>
        <pc:spChg chg="mod">
          <ac:chgData name="Somya Yasser Elgohary" userId="S::somya.elgohary@aspireschool.org::026bb0db-f09f-477e-98e0-e90d75a83e94" providerId="AD" clId="Web-{75090266-1EFB-53D0-37EB-169C2AF54584}" dt="2023-12-22T11:27:59.216" v="235" actId="1076"/>
          <ac:spMkLst>
            <pc:docMk/>
            <pc:sldMk cId="1380236955" sldId="262"/>
            <ac:spMk id="3" creationId="{96CED8DA-E014-58BD-2FF6-D166E019E1F2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8:01.669" v="236" actId="1076"/>
          <ac:spMkLst>
            <pc:docMk/>
            <pc:sldMk cId="1380236955" sldId="262"/>
            <ac:spMk id="5" creationId="{0A1DACCA-83D6-2AB9-7F84-A644CDFB67C0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7:51.106" v="233" actId="1076"/>
          <ac:spMkLst>
            <pc:docMk/>
            <pc:sldMk cId="1380236955" sldId="262"/>
            <ac:spMk id="6" creationId="{EE2C2BCD-90CF-C5A2-299F-AE3D01751AB0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8:01.700" v="237" actId="1076"/>
          <ac:spMkLst>
            <pc:docMk/>
            <pc:sldMk cId="1380236955" sldId="262"/>
            <ac:spMk id="7" creationId="{35EEE876-EC37-7DED-6062-61D777FA5134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7:48.965" v="232" actId="1076"/>
          <ac:spMkLst>
            <pc:docMk/>
            <pc:sldMk cId="1380236955" sldId="262"/>
            <ac:spMk id="9" creationId="{7ECAFC9A-C0C9-5138-AA60-B03530D7AFFA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8:04.231" v="238" actId="1076"/>
          <ac:spMkLst>
            <pc:docMk/>
            <pc:sldMk cId="1380236955" sldId="262"/>
            <ac:spMk id="10" creationId="{ED960954-53CA-6004-1C88-354A0A79B44F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6:36.152" v="287" actId="20577"/>
          <ac:spMkLst>
            <pc:docMk/>
            <pc:sldMk cId="1380236955" sldId="262"/>
            <ac:spMk id="11" creationId="{CFDDD475-1DE2-25DE-F617-2F678F6B0B80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7:53.340" v="234" actId="1076"/>
          <ac:spMkLst>
            <pc:docMk/>
            <pc:sldMk cId="1380236955" sldId="262"/>
            <ac:spMk id="12" creationId="{EDE1B4E2-4472-A1FC-17DD-B3C2860B9199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28:08.404" v="239" actId="1076"/>
          <ac:spMkLst>
            <pc:docMk/>
            <pc:sldMk cId="1380236955" sldId="262"/>
            <ac:spMk id="13" creationId="{1288AE31-08F4-F818-283F-5D0EA608190D}"/>
          </ac:spMkLst>
        </pc:spChg>
      </pc:sldChg>
      <pc:sldChg chg="modSp add replId">
        <pc:chgData name="Somya Yasser Elgohary" userId="S::somya.elgohary@aspireschool.org::026bb0db-f09f-477e-98e0-e90d75a83e94" providerId="AD" clId="Web-{75090266-1EFB-53D0-37EB-169C2AF54584}" dt="2023-12-22T11:37:00.637" v="299" actId="20577"/>
        <pc:sldMkLst>
          <pc:docMk/>
          <pc:sldMk cId="1410860618" sldId="263"/>
        </pc:sldMkLst>
        <pc:spChg chg="mod">
          <ac:chgData name="Somya Yasser Elgohary" userId="S::somya.elgohary@aspireschool.org::026bb0db-f09f-477e-98e0-e90d75a83e94" providerId="AD" clId="Web-{75090266-1EFB-53D0-37EB-169C2AF54584}" dt="2023-12-22T11:37:00.637" v="299" actId="20577"/>
          <ac:spMkLst>
            <pc:docMk/>
            <pc:sldMk cId="1410860618" sldId="263"/>
            <ac:spMk id="11" creationId="{60756EFD-6D1B-47A6-2873-E129DEE7A2CC}"/>
          </ac:spMkLst>
        </pc:spChg>
      </pc:sldChg>
      <pc:sldChg chg="modSp add replId">
        <pc:chgData name="Somya Yasser Elgohary" userId="S::somya.elgohary@aspireschool.org::026bb0db-f09f-477e-98e0-e90d75a83e94" providerId="AD" clId="Web-{75090266-1EFB-53D0-37EB-169C2AF54584}" dt="2023-12-22T11:37:15.028" v="310" actId="20577"/>
        <pc:sldMkLst>
          <pc:docMk/>
          <pc:sldMk cId="2578160710" sldId="264"/>
        </pc:sldMkLst>
        <pc:spChg chg="mod">
          <ac:chgData name="Somya Yasser Elgohary" userId="S::somya.elgohary@aspireschool.org::026bb0db-f09f-477e-98e0-e90d75a83e94" providerId="AD" clId="Web-{75090266-1EFB-53D0-37EB-169C2AF54584}" dt="2023-12-22T11:37:15.028" v="310" actId="20577"/>
          <ac:spMkLst>
            <pc:docMk/>
            <pc:sldMk cId="2578160710" sldId="264"/>
            <ac:spMk id="11" creationId="{4A854D33-84C4-434F-9C67-DA8DBC092C42}"/>
          </ac:spMkLst>
        </pc:spChg>
      </pc:sldChg>
      <pc:sldChg chg="modSp add replId">
        <pc:chgData name="Somya Yasser Elgohary" userId="S::somya.elgohary@aspireschool.org::026bb0db-f09f-477e-98e0-e90d75a83e94" providerId="AD" clId="Web-{75090266-1EFB-53D0-37EB-169C2AF54584}" dt="2023-12-22T11:40:39.752" v="355"/>
        <pc:sldMkLst>
          <pc:docMk/>
          <pc:sldMk cId="3205100081" sldId="265"/>
        </pc:sldMkLst>
        <pc:spChg chg="mod">
          <ac:chgData name="Somya Yasser Elgohary" userId="S::somya.elgohary@aspireschool.org::026bb0db-f09f-477e-98e0-e90d75a83e94" providerId="AD" clId="Web-{75090266-1EFB-53D0-37EB-169C2AF54584}" dt="2023-12-22T11:40:39.752" v="355"/>
          <ac:spMkLst>
            <pc:docMk/>
            <pc:sldMk cId="3205100081" sldId="265"/>
            <ac:spMk id="2" creationId="{2F742213-465C-CCC4-44A2-6766E44A6222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7:40.841" v="321" actId="20577"/>
          <ac:spMkLst>
            <pc:docMk/>
            <pc:sldMk cId="3205100081" sldId="265"/>
            <ac:spMk id="11" creationId="{51A11D28-718D-6AD7-30DC-E429F40053AF}"/>
          </ac:spMkLst>
        </pc:spChg>
      </pc:sldChg>
      <pc:sldChg chg="addSp delSp modSp add replId">
        <pc:chgData name="Somya Yasser Elgohary" userId="S::somya.elgohary@aspireschool.org::026bb0db-f09f-477e-98e0-e90d75a83e94" providerId="AD" clId="Web-{75090266-1EFB-53D0-37EB-169C2AF54584}" dt="2023-12-22T11:40:22.768" v="354" actId="20577"/>
        <pc:sldMkLst>
          <pc:docMk/>
          <pc:sldMk cId="2132389284" sldId="266"/>
        </pc:sldMkLst>
        <pc:spChg chg="mod">
          <ac:chgData name="Somya Yasser Elgohary" userId="S::somya.elgohary@aspireschool.org::026bb0db-f09f-477e-98e0-e90d75a83e94" providerId="AD" clId="Web-{75090266-1EFB-53D0-37EB-169C2AF54584}" dt="2023-12-22T11:40:22.768" v="354" actId="20577"/>
          <ac:spMkLst>
            <pc:docMk/>
            <pc:sldMk cId="2132389284" sldId="266"/>
            <ac:spMk id="2" creationId="{2FCFDEEB-9D36-6633-F258-5E9CE78C276B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9:49.360" v="350" actId="1076"/>
          <ac:spMkLst>
            <pc:docMk/>
            <pc:sldMk cId="2132389284" sldId="266"/>
            <ac:spMk id="3" creationId="{C9A28391-8820-8E64-C9A5-FD0D3CD96406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9:44.345" v="348" actId="1076"/>
          <ac:spMkLst>
            <pc:docMk/>
            <pc:sldMk cId="2132389284" sldId="266"/>
            <ac:spMk id="7" creationId="{DA408AD5-BDB2-A267-2924-E89B99B47D94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9:56.220" v="352" actId="1076"/>
          <ac:spMkLst>
            <pc:docMk/>
            <pc:sldMk cId="2132389284" sldId="266"/>
            <ac:spMk id="8" creationId="{1564A86B-47EA-F962-6971-394B8810FAFA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8:06.467" v="333" actId="20577"/>
          <ac:spMkLst>
            <pc:docMk/>
            <pc:sldMk cId="2132389284" sldId="266"/>
            <ac:spMk id="11" creationId="{7FB67CEE-45B5-670A-AF6C-4FE1AE1F09B6}"/>
          </ac:spMkLst>
        </pc:spChg>
        <pc:spChg chg="mod">
          <ac:chgData name="Somya Yasser Elgohary" userId="S::somya.elgohary@aspireschool.org::026bb0db-f09f-477e-98e0-e90d75a83e94" providerId="AD" clId="Web-{75090266-1EFB-53D0-37EB-169C2AF54584}" dt="2023-12-22T11:39:52.017" v="351" actId="1076"/>
          <ac:spMkLst>
            <pc:docMk/>
            <pc:sldMk cId="2132389284" sldId="266"/>
            <ac:spMk id="12" creationId="{366DEF4A-DA28-CFC1-332C-FCC6960B96D6}"/>
          </ac:spMkLst>
        </pc:spChg>
        <pc:spChg chg="add del mod">
          <ac:chgData name="Somya Yasser Elgohary" userId="S::somya.elgohary@aspireschool.org::026bb0db-f09f-477e-98e0-e90d75a83e94" providerId="AD" clId="Web-{75090266-1EFB-53D0-37EB-169C2AF54584}" dt="2023-12-22T11:38:25.608" v="336"/>
          <ac:spMkLst>
            <pc:docMk/>
            <pc:sldMk cId="2132389284" sldId="266"/>
            <ac:spMk id="14" creationId="{2C60B867-DB45-092F-A531-D6DD958C8AD5}"/>
          </ac:spMkLst>
        </pc:spChg>
        <pc:spChg chg="add mod">
          <ac:chgData name="Somya Yasser Elgohary" userId="S::somya.elgohary@aspireschool.org::026bb0db-f09f-477e-98e0-e90d75a83e94" providerId="AD" clId="Web-{75090266-1EFB-53D0-37EB-169C2AF54584}" dt="2023-12-22T11:40:00.298" v="353" actId="1076"/>
          <ac:spMkLst>
            <pc:docMk/>
            <pc:sldMk cId="2132389284" sldId="266"/>
            <ac:spMk id="15" creationId="{945E2223-521B-B83F-DCC7-49985A65CE1A}"/>
          </ac:spMkLst>
        </pc:spChg>
        <pc:spChg chg="add mod">
          <ac:chgData name="Somya Yasser Elgohary" userId="S::somya.elgohary@aspireschool.org::026bb0db-f09f-477e-98e0-e90d75a83e94" providerId="AD" clId="Web-{75090266-1EFB-53D0-37EB-169C2AF54584}" dt="2023-12-22T11:39:47.298" v="349" actId="1076"/>
          <ac:spMkLst>
            <pc:docMk/>
            <pc:sldMk cId="2132389284" sldId="266"/>
            <ac:spMk id="16" creationId="{EC4B577B-D238-BB53-0C95-1F0BAF26A930}"/>
          </ac:spMkLst>
        </pc:spChg>
      </pc:sldChg>
      <pc:sldMasterChg chg="del delSldLayout">
        <pc:chgData name="Somya Yasser Elgohary" userId="S::somya.elgohary@aspireschool.org::026bb0db-f09f-477e-98e0-e90d75a83e94" providerId="AD" clId="Web-{75090266-1EFB-53D0-37EB-169C2AF54584}" dt="2023-12-22T11:04:32.730" v="14"/>
        <pc:sldMasterMkLst>
          <pc:docMk/>
          <pc:sldMasterMk cId="537611333" sldId="2147483751"/>
        </pc:sldMasterMkLst>
        <pc:sldLayoutChg chg="del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537611333" sldId="2147483751"/>
            <pc:sldLayoutMk cId="3416546425" sldId="2147483740"/>
          </pc:sldLayoutMkLst>
        </pc:sldLayoutChg>
        <pc:sldLayoutChg chg="del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537611333" sldId="2147483751"/>
            <pc:sldLayoutMk cId="578558738" sldId="2147483741"/>
          </pc:sldLayoutMkLst>
        </pc:sldLayoutChg>
        <pc:sldLayoutChg chg="del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537611333" sldId="2147483751"/>
            <pc:sldLayoutMk cId="1121315502" sldId="2147483742"/>
          </pc:sldLayoutMkLst>
        </pc:sldLayoutChg>
        <pc:sldLayoutChg chg="del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537611333" sldId="2147483751"/>
            <pc:sldLayoutMk cId="2366749429" sldId="2147483743"/>
          </pc:sldLayoutMkLst>
        </pc:sldLayoutChg>
        <pc:sldLayoutChg chg="del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537611333" sldId="2147483751"/>
            <pc:sldLayoutMk cId="2268605830" sldId="2147483744"/>
          </pc:sldLayoutMkLst>
        </pc:sldLayoutChg>
        <pc:sldLayoutChg chg="del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537611333" sldId="2147483751"/>
            <pc:sldLayoutMk cId="1624455920" sldId="2147483745"/>
          </pc:sldLayoutMkLst>
        </pc:sldLayoutChg>
        <pc:sldLayoutChg chg="del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537611333" sldId="2147483751"/>
            <pc:sldLayoutMk cId="3362073000" sldId="2147483746"/>
          </pc:sldLayoutMkLst>
        </pc:sldLayoutChg>
        <pc:sldLayoutChg chg="del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537611333" sldId="2147483751"/>
            <pc:sldLayoutMk cId="2263452177" sldId="2147483747"/>
          </pc:sldLayoutMkLst>
        </pc:sldLayoutChg>
        <pc:sldLayoutChg chg="del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537611333" sldId="2147483751"/>
            <pc:sldLayoutMk cId="4282553729" sldId="2147483748"/>
          </pc:sldLayoutMkLst>
        </pc:sldLayoutChg>
        <pc:sldLayoutChg chg="del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537611333" sldId="2147483751"/>
            <pc:sldLayoutMk cId="2465863963" sldId="2147483749"/>
          </pc:sldLayoutMkLst>
        </pc:sldLayoutChg>
        <pc:sldLayoutChg chg="del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537611333" sldId="2147483751"/>
            <pc:sldLayoutMk cId="1538591250" sldId="2147483750"/>
          </pc:sldLayoutMkLst>
        </pc:sldLayoutChg>
      </pc:sldMasterChg>
      <pc:sldMasterChg chg="add addSldLayout">
        <pc:chgData name="Somya Yasser Elgohary" userId="S::somya.elgohary@aspireschool.org::026bb0db-f09f-477e-98e0-e90d75a83e94" providerId="AD" clId="Web-{75090266-1EFB-53D0-37EB-169C2AF54584}" dt="2023-12-22T11:04:32.730" v="14"/>
        <pc:sldMasterMkLst>
          <pc:docMk/>
          <pc:sldMasterMk cId="302879655" sldId="2147483775"/>
        </pc:sldMasterMkLst>
        <pc:sldLayoutChg chg="add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302879655" sldId="2147483775"/>
            <pc:sldLayoutMk cId="2408129798" sldId="2147483764"/>
          </pc:sldLayoutMkLst>
        </pc:sldLayoutChg>
        <pc:sldLayoutChg chg="add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302879655" sldId="2147483775"/>
            <pc:sldLayoutMk cId="2186275095" sldId="2147483765"/>
          </pc:sldLayoutMkLst>
        </pc:sldLayoutChg>
        <pc:sldLayoutChg chg="add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302879655" sldId="2147483775"/>
            <pc:sldLayoutMk cId="1981387337" sldId="2147483766"/>
          </pc:sldLayoutMkLst>
        </pc:sldLayoutChg>
        <pc:sldLayoutChg chg="add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302879655" sldId="2147483775"/>
            <pc:sldLayoutMk cId="2008831877" sldId="2147483767"/>
          </pc:sldLayoutMkLst>
        </pc:sldLayoutChg>
        <pc:sldLayoutChg chg="add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302879655" sldId="2147483775"/>
            <pc:sldLayoutMk cId="527331221" sldId="2147483768"/>
          </pc:sldLayoutMkLst>
        </pc:sldLayoutChg>
        <pc:sldLayoutChg chg="add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302879655" sldId="2147483775"/>
            <pc:sldLayoutMk cId="2210874210" sldId="2147483769"/>
          </pc:sldLayoutMkLst>
        </pc:sldLayoutChg>
        <pc:sldLayoutChg chg="add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302879655" sldId="2147483775"/>
            <pc:sldLayoutMk cId="3304789610" sldId="2147483770"/>
          </pc:sldLayoutMkLst>
        </pc:sldLayoutChg>
        <pc:sldLayoutChg chg="add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302879655" sldId="2147483775"/>
            <pc:sldLayoutMk cId="3064439483" sldId="2147483771"/>
          </pc:sldLayoutMkLst>
        </pc:sldLayoutChg>
        <pc:sldLayoutChg chg="add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302879655" sldId="2147483775"/>
            <pc:sldLayoutMk cId="3567091520" sldId="2147483772"/>
          </pc:sldLayoutMkLst>
        </pc:sldLayoutChg>
        <pc:sldLayoutChg chg="add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302879655" sldId="2147483775"/>
            <pc:sldLayoutMk cId="3616202935" sldId="2147483773"/>
          </pc:sldLayoutMkLst>
        </pc:sldLayoutChg>
        <pc:sldLayoutChg chg="add">
          <pc:chgData name="Somya Yasser Elgohary" userId="S::somya.elgohary@aspireschool.org::026bb0db-f09f-477e-98e0-e90d75a83e94" providerId="AD" clId="Web-{75090266-1EFB-53D0-37EB-169C2AF54584}" dt="2023-12-22T11:04:32.730" v="14"/>
          <pc:sldLayoutMkLst>
            <pc:docMk/>
            <pc:sldMasterMk cId="302879655" sldId="2147483775"/>
            <pc:sldLayoutMk cId="1905086458" sldId="2147483774"/>
          </pc:sldLayoutMkLst>
        </pc:sldLayoutChg>
      </pc:sldMasterChg>
    </pc:docChg>
  </pc:docChgLst>
  <pc:docChgLst>
    <pc:chgData name="Somya Yasser Elgohary" userId="S::somya.elgohary@aspireschool.org::026bb0db-f09f-477e-98e0-e90d75a83e94" providerId="AD" clId="Web-{95072EE6-31C9-CCB7-C8B8-66FD6B47AF25}"/>
    <pc:docChg chg="modSld">
      <pc:chgData name="Somya Yasser Elgohary" userId="S::somya.elgohary@aspireschool.org::026bb0db-f09f-477e-98e0-e90d75a83e94" providerId="AD" clId="Web-{95072EE6-31C9-CCB7-C8B8-66FD6B47AF25}" dt="2023-12-22T11:43:58.783" v="29"/>
      <pc:docMkLst>
        <pc:docMk/>
      </pc:docMkLst>
      <pc:sldChg chg="addSp delSp modSp">
        <pc:chgData name="Somya Yasser Elgohary" userId="S::somya.elgohary@aspireschool.org::026bb0db-f09f-477e-98e0-e90d75a83e94" providerId="AD" clId="Web-{95072EE6-31C9-CCB7-C8B8-66FD6B47AF25}" dt="2023-12-22T11:43:58.783" v="29"/>
        <pc:sldMkLst>
          <pc:docMk/>
          <pc:sldMk cId="3126343869" sldId="257"/>
        </pc:sldMkLst>
        <pc:spChg chg="del">
          <ac:chgData name="Somya Yasser Elgohary" userId="S::somya.elgohary@aspireschool.org::026bb0db-f09f-477e-98e0-e90d75a83e94" providerId="AD" clId="Web-{95072EE6-31C9-CCB7-C8B8-66FD6B47AF25}" dt="2023-12-22T11:43:51.174" v="27"/>
          <ac:spMkLst>
            <pc:docMk/>
            <pc:sldMk cId="3126343869" sldId="257"/>
            <ac:spMk id="2" creationId="{6888F0B7-5A6F-A83E-1B3E-BBE566EFE104}"/>
          </ac:spMkLst>
        </pc:spChg>
        <pc:spChg chg="add del mod">
          <ac:chgData name="Somya Yasser Elgohary" userId="S::somya.elgohary@aspireschool.org::026bb0db-f09f-477e-98e0-e90d75a83e94" providerId="AD" clId="Web-{95072EE6-31C9-CCB7-C8B8-66FD6B47AF25}" dt="2023-12-22T11:43:58.783" v="29"/>
          <ac:spMkLst>
            <pc:docMk/>
            <pc:sldMk cId="3126343869" sldId="257"/>
            <ac:spMk id="12" creationId="{2C30B2D4-00AC-56EA-7937-699D125A2BB5}"/>
          </ac:spMkLst>
        </pc:spChg>
        <pc:spChg chg="add">
          <ac:chgData name="Somya Yasser Elgohary" userId="S::somya.elgohary@aspireschool.org::026bb0db-f09f-477e-98e0-e90d75a83e94" providerId="AD" clId="Web-{95072EE6-31C9-CCB7-C8B8-66FD6B47AF25}" dt="2023-12-22T11:43:52.268" v="28"/>
          <ac:spMkLst>
            <pc:docMk/>
            <pc:sldMk cId="3126343869" sldId="257"/>
            <ac:spMk id="14" creationId="{2B5462A9-7A01-5EFC-1173-51FDA694BC31}"/>
          </ac:spMkLst>
        </pc:spChg>
      </pc:sldChg>
      <pc:sldChg chg="addSp delSp modSp">
        <pc:chgData name="Somya Yasser Elgohary" userId="S::somya.elgohary@aspireschool.org::026bb0db-f09f-477e-98e0-e90d75a83e94" providerId="AD" clId="Web-{95072EE6-31C9-CCB7-C8B8-66FD6B47AF25}" dt="2023-12-22T11:43:43.580" v="26"/>
        <pc:sldMkLst>
          <pc:docMk/>
          <pc:sldMk cId="840571084" sldId="258"/>
        </pc:sldMkLst>
        <pc:spChg chg="del mod">
          <ac:chgData name="Somya Yasser Elgohary" userId="S::somya.elgohary@aspireschool.org::026bb0db-f09f-477e-98e0-e90d75a83e94" providerId="AD" clId="Web-{95072EE6-31C9-CCB7-C8B8-66FD6B47AF25}" dt="2023-12-22T11:43:32.579" v="24"/>
          <ac:spMkLst>
            <pc:docMk/>
            <pc:sldMk cId="840571084" sldId="258"/>
            <ac:spMk id="2" creationId="{30A51645-9CC4-06DA-2944-A21764298D2F}"/>
          </ac:spMkLst>
        </pc:spChg>
        <pc:spChg chg="add del mod">
          <ac:chgData name="Somya Yasser Elgohary" userId="S::somya.elgohary@aspireschool.org::026bb0db-f09f-477e-98e0-e90d75a83e94" providerId="AD" clId="Web-{95072EE6-31C9-CCB7-C8B8-66FD6B47AF25}" dt="2023-12-22T11:43:42.220" v="25"/>
          <ac:spMkLst>
            <pc:docMk/>
            <pc:sldMk cId="840571084" sldId="258"/>
            <ac:spMk id="15" creationId="{3294C371-A1F3-21E2-D350-B491C80670B2}"/>
          </ac:spMkLst>
        </pc:spChg>
        <pc:spChg chg="add mod">
          <ac:chgData name="Somya Yasser Elgohary" userId="S::somya.elgohary@aspireschool.org::026bb0db-f09f-477e-98e0-e90d75a83e94" providerId="AD" clId="Web-{95072EE6-31C9-CCB7-C8B8-66FD6B47AF25}" dt="2023-12-22T11:43:43.580" v="26"/>
          <ac:spMkLst>
            <pc:docMk/>
            <pc:sldMk cId="840571084" sldId="258"/>
            <ac:spMk id="17" creationId="{D74014EB-178F-6CA7-E4B8-0E25DDA481D7}"/>
          </ac:spMkLst>
        </pc:spChg>
      </pc:sldChg>
      <pc:sldChg chg="addSp delSp modSp">
        <pc:chgData name="Somya Yasser Elgohary" userId="S::somya.elgohary@aspireschool.org::026bb0db-f09f-477e-98e0-e90d75a83e94" providerId="AD" clId="Web-{95072EE6-31C9-CCB7-C8B8-66FD6B47AF25}" dt="2023-12-22T11:43:20.095" v="21"/>
        <pc:sldMkLst>
          <pc:docMk/>
          <pc:sldMk cId="2685284636" sldId="259"/>
        </pc:sldMkLst>
        <pc:spChg chg="del">
          <ac:chgData name="Somya Yasser Elgohary" userId="S::somya.elgohary@aspireschool.org::026bb0db-f09f-477e-98e0-e90d75a83e94" providerId="AD" clId="Web-{95072EE6-31C9-CCB7-C8B8-66FD6B47AF25}" dt="2023-12-22T11:43:12.313" v="19"/>
          <ac:spMkLst>
            <pc:docMk/>
            <pc:sldMk cId="2685284636" sldId="259"/>
            <ac:spMk id="2" creationId="{E35E4977-3B6A-F960-F97B-FE0D6EA9292E}"/>
          </ac:spMkLst>
        </pc:spChg>
        <pc:spChg chg="add del mod">
          <ac:chgData name="Somya Yasser Elgohary" userId="S::somya.elgohary@aspireschool.org::026bb0db-f09f-477e-98e0-e90d75a83e94" providerId="AD" clId="Web-{95072EE6-31C9-CCB7-C8B8-66FD6B47AF25}" dt="2023-12-22T11:43:20.095" v="21"/>
          <ac:spMkLst>
            <pc:docMk/>
            <pc:sldMk cId="2685284636" sldId="259"/>
            <ac:spMk id="10" creationId="{6B19BC0B-49E3-0953-1965-41EA4923D671}"/>
          </ac:spMkLst>
        </pc:spChg>
        <pc:spChg chg="add">
          <ac:chgData name="Somya Yasser Elgohary" userId="S::somya.elgohary@aspireschool.org::026bb0db-f09f-477e-98e0-e90d75a83e94" providerId="AD" clId="Web-{95072EE6-31C9-CCB7-C8B8-66FD6B47AF25}" dt="2023-12-22T11:43:13.266" v="20"/>
          <ac:spMkLst>
            <pc:docMk/>
            <pc:sldMk cId="2685284636" sldId="259"/>
            <ac:spMk id="14" creationId="{31E49B4D-ECF9-41C1-A9A1-3A4272B5B25A}"/>
          </ac:spMkLst>
        </pc:spChg>
      </pc:sldChg>
      <pc:sldChg chg="addSp delSp modSp">
        <pc:chgData name="Somya Yasser Elgohary" userId="S::somya.elgohary@aspireschool.org::026bb0db-f09f-477e-98e0-e90d75a83e94" providerId="AD" clId="Web-{95072EE6-31C9-CCB7-C8B8-66FD6B47AF25}" dt="2023-12-22T11:43:00.938" v="18"/>
        <pc:sldMkLst>
          <pc:docMk/>
          <pc:sldMk cId="2480857475" sldId="260"/>
        </pc:sldMkLst>
        <pc:spChg chg="del mod">
          <ac:chgData name="Somya Yasser Elgohary" userId="S::somya.elgohary@aspireschool.org::026bb0db-f09f-477e-98e0-e90d75a83e94" providerId="AD" clId="Web-{95072EE6-31C9-CCB7-C8B8-66FD6B47AF25}" dt="2023-12-22T11:42:52.453" v="16"/>
          <ac:spMkLst>
            <pc:docMk/>
            <pc:sldMk cId="2480857475" sldId="260"/>
            <ac:spMk id="2" creationId="{163D1B3E-26A3-9939-5714-0DCFCB391EA7}"/>
          </ac:spMkLst>
        </pc:spChg>
        <pc:spChg chg="add del mod">
          <ac:chgData name="Somya Yasser Elgohary" userId="S::somya.elgohary@aspireschool.org::026bb0db-f09f-477e-98e0-e90d75a83e94" providerId="AD" clId="Web-{95072EE6-31C9-CCB7-C8B8-66FD6B47AF25}" dt="2023-12-22T11:43:00.938" v="18"/>
          <ac:spMkLst>
            <pc:docMk/>
            <pc:sldMk cId="2480857475" sldId="260"/>
            <ac:spMk id="15" creationId="{3580E2F5-BC7C-529B-7D04-BA330946B203}"/>
          </ac:spMkLst>
        </pc:spChg>
        <pc:spChg chg="add">
          <ac:chgData name="Somya Yasser Elgohary" userId="S::somya.elgohary@aspireschool.org::026bb0db-f09f-477e-98e0-e90d75a83e94" providerId="AD" clId="Web-{95072EE6-31C9-CCB7-C8B8-66FD6B47AF25}" dt="2023-12-22T11:42:53.562" v="17"/>
          <ac:spMkLst>
            <pc:docMk/>
            <pc:sldMk cId="2480857475" sldId="260"/>
            <ac:spMk id="17" creationId="{132B08C3-7B35-B3A0-8DAA-E9F8CCBBB8EC}"/>
          </ac:spMkLst>
        </pc:spChg>
      </pc:sldChg>
      <pc:sldChg chg="addSp delSp modSp">
        <pc:chgData name="Somya Yasser Elgohary" userId="S::somya.elgohary@aspireschool.org::026bb0db-f09f-477e-98e0-e90d75a83e94" providerId="AD" clId="Web-{95072EE6-31C9-CCB7-C8B8-66FD6B47AF25}" dt="2023-12-22T11:42:41.968" v="14"/>
        <pc:sldMkLst>
          <pc:docMk/>
          <pc:sldMk cId="3489828800" sldId="261"/>
        </pc:sldMkLst>
        <pc:spChg chg="del">
          <ac:chgData name="Somya Yasser Elgohary" userId="S::somya.elgohary@aspireschool.org::026bb0db-f09f-477e-98e0-e90d75a83e94" providerId="AD" clId="Web-{95072EE6-31C9-CCB7-C8B8-66FD6B47AF25}" dt="2023-12-22T11:42:27.030" v="12"/>
          <ac:spMkLst>
            <pc:docMk/>
            <pc:sldMk cId="3489828800" sldId="261"/>
            <ac:spMk id="2" creationId="{5DA4C399-7A22-0063-F7EF-9917240B9000}"/>
          </ac:spMkLst>
        </pc:spChg>
        <pc:spChg chg="add del mod">
          <ac:chgData name="Somya Yasser Elgohary" userId="S::somya.elgohary@aspireschool.org::026bb0db-f09f-477e-98e0-e90d75a83e94" providerId="AD" clId="Web-{95072EE6-31C9-CCB7-C8B8-66FD6B47AF25}" dt="2023-12-22T11:42:41.968" v="14"/>
          <ac:spMkLst>
            <pc:docMk/>
            <pc:sldMk cId="3489828800" sldId="261"/>
            <ac:spMk id="14" creationId="{D27C56AD-4319-AF67-B4A9-4A4842C34E61}"/>
          </ac:spMkLst>
        </pc:spChg>
        <pc:spChg chg="add">
          <ac:chgData name="Somya Yasser Elgohary" userId="S::somya.elgohary@aspireschool.org::026bb0db-f09f-477e-98e0-e90d75a83e94" providerId="AD" clId="Web-{95072EE6-31C9-CCB7-C8B8-66FD6B47AF25}" dt="2023-12-22T11:42:28.796" v="13"/>
          <ac:spMkLst>
            <pc:docMk/>
            <pc:sldMk cId="3489828800" sldId="261"/>
            <ac:spMk id="16" creationId="{49683159-9FAF-2DF5-BF81-F4164A7C31DA}"/>
          </ac:spMkLst>
        </pc:spChg>
      </pc:sldChg>
      <pc:sldChg chg="addSp delSp modSp">
        <pc:chgData name="Somya Yasser Elgohary" userId="S::somya.elgohary@aspireschool.org::026bb0db-f09f-477e-98e0-e90d75a83e94" providerId="AD" clId="Web-{95072EE6-31C9-CCB7-C8B8-66FD6B47AF25}" dt="2023-12-22T11:42:21.671" v="11"/>
        <pc:sldMkLst>
          <pc:docMk/>
          <pc:sldMk cId="1380236955" sldId="262"/>
        </pc:sldMkLst>
        <pc:spChg chg="del">
          <ac:chgData name="Somya Yasser Elgohary" userId="S::somya.elgohary@aspireschool.org::026bb0db-f09f-477e-98e0-e90d75a83e94" providerId="AD" clId="Web-{95072EE6-31C9-CCB7-C8B8-66FD6B47AF25}" dt="2023-12-22T11:42:15.577" v="9"/>
          <ac:spMkLst>
            <pc:docMk/>
            <pc:sldMk cId="1380236955" sldId="262"/>
            <ac:spMk id="2" creationId="{C03AC5A3-A575-5D9E-830B-45F3B0801773}"/>
          </ac:spMkLst>
        </pc:spChg>
        <pc:spChg chg="add del mod">
          <ac:chgData name="Somya Yasser Elgohary" userId="S::somya.elgohary@aspireschool.org::026bb0db-f09f-477e-98e0-e90d75a83e94" providerId="AD" clId="Web-{95072EE6-31C9-CCB7-C8B8-66FD6B47AF25}" dt="2023-12-22T11:42:21.671" v="11"/>
          <ac:spMkLst>
            <pc:docMk/>
            <pc:sldMk cId="1380236955" sldId="262"/>
            <ac:spMk id="15" creationId="{E5FE19FE-1379-4C4A-55F5-63CB7470F382}"/>
          </ac:spMkLst>
        </pc:spChg>
        <pc:spChg chg="add">
          <ac:chgData name="Somya Yasser Elgohary" userId="S::somya.elgohary@aspireschool.org::026bb0db-f09f-477e-98e0-e90d75a83e94" providerId="AD" clId="Web-{95072EE6-31C9-CCB7-C8B8-66FD6B47AF25}" dt="2023-12-22T11:42:16.624" v="10"/>
          <ac:spMkLst>
            <pc:docMk/>
            <pc:sldMk cId="1380236955" sldId="262"/>
            <ac:spMk id="17" creationId="{6EC76675-452B-3FFE-C77D-5180600DF33E}"/>
          </ac:spMkLst>
        </pc:spChg>
      </pc:sldChg>
      <pc:sldChg chg="addSp delSp modSp">
        <pc:chgData name="Somya Yasser Elgohary" userId="S::somya.elgohary@aspireschool.org::026bb0db-f09f-477e-98e0-e90d75a83e94" providerId="AD" clId="Web-{95072EE6-31C9-CCB7-C8B8-66FD6B47AF25}" dt="2023-12-22T11:42:09.139" v="8"/>
        <pc:sldMkLst>
          <pc:docMk/>
          <pc:sldMk cId="1410860618" sldId="263"/>
        </pc:sldMkLst>
        <pc:spChg chg="del">
          <ac:chgData name="Somya Yasser Elgohary" userId="S::somya.elgohary@aspireschool.org::026bb0db-f09f-477e-98e0-e90d75a83e94" providerId="AD" clId="Web-{95072EE6-31C9-CCB7-C8B8-66FD6B47AF25}" dt="2023-12-22T11:41:58.826" v="6"/>
          <ac:spMkLst>
            <pc:docMk/>
            <pc:sldMk cId="1410860618" sldId="263"/>
            <ac:spMk id="2" creationId="{3E3C7C55-BCE9-0D82-21AB-E9F6E54D2159}"/>
          </ac:spMkLst>
        </pc:spChg>
        <pc:spChg chg="add del mod">
          <ac:chgData name="Somya Yasser Elgohary" userId="S::somya.elgohary@aspireschool.org::026bb0db-f09f-477e-98e0-e90d75a83e94" providerId="AD" clId="Web-{95072EE6-31C9-CCB7-C8B8-66FD6B47AF25}" dt="2023-12-22T11:42:09.139" v="8"/>
          <ac:spMkLst>
            <pc:docMk/>
            <pc:sldMk cId="1410860618" sldId="263"/>
            <ac:spMk id="15" creationId="{459C6206-2AD1-C493-5728-9ED6BEAE19D3}"/>
          </ac:spMkLst>
        </pc:spChg>
        <pc:spChg chg="add">
          <ac:chgData name="Somya Yasser Elgohary" userId="S::somya.elgohary@aspireschool.org::026bb0db-f09f-477e-98e0-e90d75a83e94" providerId="AD" clId="Web-{95072EE6-31C9-CCB7-C8B8-66FD6B47AF25}" dt="2023-12-22T11:41:59.779" v="7"/>
          <ac:spMkLst>
            <pc:docMk/>
            <pc:sldMk cId="1410860618" sldId="263"/>
            <ac:spMk id="17" creationId="{9D1BDFFB-DE69-2C4D-C209-F4721F97813A}"/>
          </ac:spMkLst>
        </pc:spChg>
      </pc:sldChg>
      <pc:sldChg chg="addSp delSp modSp">
        <pc:chgData name="Somya Yasser Elgohary" userId="S::somya.elgohary@aspireschool.org::026bb0db-f09f-477e-98e0-e90d75a83e94" providerId="AD" clId="Web-{95072EE6-31C9-CCB7-C8B8-66FD6B47AF25}" dt="2023-12-22T11:41:50.967" v="5"/>
        <pc:sldMkLst>
          <pc:docMk/>
          <pc:sldMk cId="2578160710" sldId="264"/>
        </pc:sldMkLst>
        <pc:spChg chg="del">
          <ac:chgData name="Somya Yasser Elgohary" userId="S::somya.elgohary@aspireschool.org::026bb0db-f09f-477e-98e0-e90d75a83e94" providerId="AD" clId="Web-{95072EE6-31C9-CCB7-C8B8-66FD6B47AF25}" dt="2023-12-22T11:41:45.685" v="3"/>
          <ac:spMkLst>
            <pc:docMk/>
            <pc:sldMk cId="2578160710" sldId="264"/>
            <ac:spMk id="2" creationId="{2511C436-67EE-C59A-367A-7AC500C76CC4}"/>
          </ac:spMkLst>
        </pc:spChg>
        <pc:spChg chg="add del mod">
          <ac:chgData name="Somya Yasser Elgohary" userId="S::somya.elgohary@aspireschool.org::026bb0db-f09f-477e-98e0-e90d75a83e94" providerId="AD" clId="Web-{95072EE6-31C9-CCB7-C8B8-66FD6B47AF25}" dt="2023-12-22T11:41:50.967" v="5"/>
          <ac:spMkLst>
            <pc:docMk/>
            <pc:sldMk cId="2578160710" sldId="264"/>
            <ac:spMk id="15" creationId="{B181539B-CDB8-8E5F-FFC6-66D4BAE17956}"/>
          </ac:spMkLst>
        </pc:spChg>
        <pc:spChg chg="add">
          <ac:chgData name="Somya Yasser Elgohary" userId="S::somya.elgohary@aspireschool.org::026bb0db-f09f-477e-98e0-e90d75a83e94" providerId="AD" clId="Web-{95072EE6-31C9-CCB7-C8B8-66FD6B47AF25}" dt="2023-12-22T11:41:46.341" v="4"/>
          <ac:spMkLst>
            <pc:docMk/>
            <pc:sldMk cId="2578160710" sldId="264"/>
            <ac:spMk id="17" creationId="{B09131FE-2CB2-81A0-6F0F-86A9069C2734}"/>
          </ac:spMkLst>
        </pc:spChg>
      </pc:sldChg>
      <pc:sldChg chg="addSp delSp modSp">
        <pc:chgData name="Somya Yasser Elgohary" userId="S::somya.elgohary@aspireschool.org::026bb0db-f09f-477e-98e0-e90d75a83e94" providerId="AD" clId="Web-{95072EE6-31C9-CCB7-C8B8-66FD6B47AF25}" dt="2023-12-22T11:41:37.779" v="2"/>
        <pc:sldMkLst>
          <pc:docMk/>
          <pc:sldMk cId="3205100081" sldId="265"/>
        </pc:sldMkLst>
        <pc:spChg chg="del">
          <ac:chgData name="Somya Yasser Elgohary" userId="S::somya.elgohary@aspireschool.org::026bb0db-f09f-477e-98e0-e90d75a83e94" providerId="AD" clId="Web-{95072EE6-31C9-CCB7-C8B8-66FD6B47AF25}" dt="2023-12-22T11:41:16.794" v="0"/>
          <ac:spMkLst>
            <pc:docMk/>
            <pc:sldMk cId="3205100081" sldId="265"/>
            <ac:spMk id="2" creationId="{2F742213-465C-CCC4-44A2-6766E44A6222}"/>
          </ac:spMkLst>
        </pc:spChg>
        <pc:spChg chg="add del mod">
          <ac:chgData name="Somya Yasser Elgohary" userId="S::somya.elgohary@aspireschool.org::026bb0db-f09f-477e-98e0-e90d75a83e94" providerId="AD" clId="Web-{95072EE6-31C9-CCB7-C8B8-66FD6B47AF25}" dt="2023-12-22T11:41:37.779" v="2"/>
          <ac:spMkLst>
            <pc:docMk/>
            <pc:sldMk cId="3205100081" sldId="265"/>
            <ac:spMk id="15" creationId="{9A63343A-A305-B3DD-C60C-D66BF092B9FE}"/>
          </ac:spMkLst>
        </pc:spChg>
        <pc:spChg chg="add">
          <ac:chgData name="Somya Yasser Elgohary" userId="S::somya.elgohary@aspireschool.org::026bb0db-f09f-477e-98e0-e90d75a83e94" providerId="AD" clId="Web-{95072EE6-31C9-CCB7-C8B8-66FD6B47AF25}" dt="2023-12-22T11:41:29.294" v="1"/>
          <ac:spMkLst>
            <pc:docMk/>
            <pc:sldMk cId="3205100081" sldId="265"/>
            <ac:spMk id="17" creationId="{03A452F8-82F4-FCFB-239E-4F6CCBC14D48}"/>
          </ac:spMkLst>
        </pc:spChg>
      </pc:sldChg>
    </pc:docChg>
  </pc:docChgLst>
  <pc:docChgLst>
    <pc:chgData name="Somya Yasser Elgohary" userId="S::somya.elgohary@aspireschool.org::026bb0db-f09f-477e-98e0-e90d75a83e94" providerId="AD" clId="Web-{45C43588-1DC1-93A1-58AC-015A814050EA}"/>
    <pc:docChg chg="modSld">
      <pc:chgData name="Somya Yasser Elgohary" userId="S::somya.elgohary@aspireschool.org::026bb0db-f09f-477e-98e0-e90d75a83e94" providerId="AD" clId="Web-{45C43588-1DC1-93A1-58AC-015A814050EA}" dt="2023-12-22T16:24:44.158" v="95" actId="1076"/>
      <pc:docMkLst>
        <pc:docMk/>
      </pc:docMkLst>
      <pc:sldChg chg="modSp">
        <pc:chgData name="Somya Yasser Elgohary" userId="S::somya.elgohary@aspireschool.org::026bb0db-f09f-477e-98e0-e90d75a83e94" providerId="AD" clId="Web-{45C43588-1DC1-93A1-58AC-015A814050EA}" dt="2023-12-22T16:24:44.158" v="95" actId="1076"/>
        <pc:sldMkLst>
          <pc:docMk/>
          <pc:sldMk cId="3126343869" sldId="257"/>
        </pc:sldMkLst>
        <pc:spChg chg="mod">
          <ac:chgData name="Somya Yasser Elgohary" userId="S::somya.elgohary@aspireschool.org::026bb0db-f09f-477e-98e0-e90d75a83e94" providerId="AD" clId="Web-{45C43588-1DC1-93A1-58AC-015A814050EA}" dt="2023-12-22T16:24:37.642" v="93" actId="1076"/>
          <ac:spMkLst>
            <pc:docMk/>
            <pc:sldMk cId="3126343869" sldId="257"/>
            <ac:spMk id="5" creationId="{FC67C009-F7C7-AE74-95BB-81D9B9120FF2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4:40.017" v="94" actId="1076"/>
          <ac:spMkLst>
            <pc:docMk/>
            <pc:sldMk cId="3126343869" sldId="257"/>
            <ac:spMk id="6" creationId="{99F415FF-8C2E-47A4-57A5-96DCF5947E37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4:32.501" v="92" actId="1076"/>
          <ac:spMkLst>
            <pc:docMk/>
            <pc:sldMk cId="3126343869" sldId="257"/>
            <ac:spMk id="7" creationId="{F979B70C-0144-A5F0-3E63-BC6A3B6248A7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4:25.845" v="90" actId="1076"/>
          <ac:spMkLst>
            <pc:docMk/>
            <pc:sldMk cId="3126343869" sldId="257"/>
            <ac:spMk id="8" creationId="{4CA18779-ED39-AB2D-B3A4-162BF3861419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4:44.158" v="95" actId="1076"/>
          <ac:spMkLst>
            <pc:docMk/>
            <pc:sldMk cId="3126343869" sldId="257"/>
            <ac:spMk id="10" creationId="{549D16C6-45F0-DB44-33B0-FBFB05DE3557}"/>
          </ac:spMkLst>
        </pc:spChg>
      </pc:sldChg>
      <pc:sldChg chg="delSp modSp">
        <pc:chgData name="Somya Yasser Elgohary" userId="S::somya.elgohary@aspireschool.org::026bb0db-f09f-477e-98e0-e90d75a83e94" providerId="AD" clId="Web-{45C43588-1DC1-93A1-58AC-015A814050EA}" dt="2023-12-22T16:20:44.149" v="58"/>
        <pc:sldMkLst>
          <pc:docMk/>
          <pc:sldMk cId="840571084" sldId="258"/>
        </pc:sldMkLst>
        <pc:spChg chg="mod">
          <ac:chgData name="Somya Yasser Elgohary" userId="S::somya.elgohary@aspireschool.org::026bb0db-f09f-477e-98e0-e90d75a83e94" providerId="AD" clId="Web-{45C43588-1DC1-93A1-58AC-015A814050EA}" dt="2023-12-22T16:20:05.148" v="54" actId="1076"/>
          <ac:spMkLst>
            <pc:docMk/>
            <pc:sldMk cId="840571084" sldId="258"/>
            <ac:spMk id="3" creationId="{B82EC9E5-170F-E713-3289-B5739AEAFC80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9:47.366" v="49" actId="1076"/>
          <ac:spMkLst>
            <pc:docMk/>
            <pc:sldMk cId="840571084" sldId="258"/>
            <ac:spMk id="5" creationId="{F376AB95-BEB2-8627-5AAC-A0715D6B461D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9:59.085" v="52" actId="1076"/>
          <ac:spMkLst>
            <pc:docMk/>
            <pc:sldMk cId="840571084" sldId="258"/>
            <ac:spMk id="6" creationId="{EF4D6E15-23D9-C5D8-7554-54A3A61D65A8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9:45.147" v="48" actId="1076"/>
          <ac:spMkLst>
            <pc:docMk/>
            <pc:sldMk cId="840571084" sldId="258"/>
            <ac:spMk id="7" creationId="{490D5FA6-96BC-03FA-EBE0-00A345E6732E}"/>
          </ac:spMkLst>
        </pc:spChg>
        <pc:spChg chg="del mod">
          <ac:chgData name="Somya Yasser Elgohary" userId="S::somya.elgohary@aspireschool.org::026bb0db-f09f-477e-98e0-e90d75a83e94" providerId="AD" clId="Web-{45C43588-1DC1-93A1-58AC-015A814050EA}" dt="2023-12-22T16:20:44.149" v="58"/>
          <ac:spMkLst>
            <pc:docMk/>
            <pc:sldMk cId="840571084" sldId="258"/>
            <ac:spMk id="8" creationId="{7DFA90D2-7563-4974-77FE-14F324D1E077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0:37.259" v="56" actId="1076"/>
          <ac:spMkLst>
            <pc:docMk/>
            <pc:sldMk cId="840571084" sldId="258"/>
            <ac:spMk id="9" creationId="{83686B1E-4EA8-EB92-CA87-84F8410DA5E8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0:31.524" v="55" actId="1076"/>
          <ac:spMkLst>
            <pc:docMk/>
            <pc:sldMk cId="840571084" sldId="258"/>
            <ac:spMk id="12" creationId="{D3A5B590-11D1-5C03-E4E6-E33C8FA45159}"/>
          </ac:spMkLst>
        </pc:spChg>
      </pc:sldChg>
      <pc:sldChg chg="modSp">
        <pc:chgData name="Somya Yasser Elgohary" userId="S::somya.elgohary@aspireschool.org::026bb0db-f09f-477e-98e0-e90d75a83e94" providerId="AD" clId="Web-{45C43588-1DC1-93A1-58AC-015A814050EA}" dt="2023-12-22T16:18:02.863" v="27" actId="1076"/>
        <pc:sldMkLst>
          <pc:docMk/>
          <pc:sldMk cId="2480857475" sldId="260"/>
        </pc:sldMkLst>
        <pc:spChg chg="mod">
          <ac:chgData name="Somya Yasser Elgohary" userId="S::somya.elgohary@aspireschool.org::026bb0db-f09f-477e-98e0-e90d75a83e94" providerId="AD" clId="Web-{45C43588-1DC1-93A1-58AC-015A814050EA}" dt="2023-12-22T16:17:19.658" v="18" actId="1076"/>
          <ac:spMkLst>
            <pc:docMk/>
            <pc:sldMk cId="2480857475" sldId="260"/>
            <ac:spMk id="3" creationId="{87747396-C932-EA7E-83AE-408EC5632A5D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7:46.862" v="24" actId="1076"/>
          <ac:spMkLst>
            <pc:docMk/>
            <pc:sldMk cId="2480857475" sldId="260"/>
            <ac:spMk id="5" creationId="{89B3AFD7-AE61-A9AD-F6C4-7C17EA91E232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7:26.877" v="21" actId="1076"/>
          <ac:spMkLst>
            <pc:docMk/>
            <pc:sldMk cId="2480857475" sldId="260"/>
            <ac:spMk id="6" creationId="{4022D957-811F-101D-1681-FAD3EFE8BBF4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7:12.908" v="16" actId="1076"/>
          <ac:spMkLst>
            <pc:docMk/>
            <pc:sldMk cId="2480857475" sldId="260"/>
            <ac:spMk id="7" creationId="{07B3AD65-33D2-EE9D-6FA7-CF5FE570B887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7:56.706" v="26" actId="1076"/>
          <ac:spMkLst>
            <pc:docMk/>
            <pc:sldMk cId="2480857475" sldId="260"/>
            <ac:spMk id="8" creationId="{9FF84603-4FA9-22D0-51F1-21CFA32F94FE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7:49.222" v="25" actId="1076"/>
          <ac:spMkLst>
            <pc:docMk/>
            <pc:sldMk cId="2480857475" sldId="260"/>
            <ac:spMk id="9" creationId="{0B42A37F-F4D3-86E8-B040-1AD1C9BAB2A6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8:02.863" v="27" actId="1076"/>
          <ac:spMkLst>
            <pc:docMk/>
            <pc:sldMk cId="2480857475" sldId="260"/>
            <ac:spMk id="12" creationId="{2D5196EA-577A-C77C-D82A-258866480D35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7:35.455" v="22" actId="1076"/>
          <ac:spMkLst>
            <pc:docMk/>
            <pc:sldMk cId="2480857475" sldId="260"/>
            <ac:spMk id="17" creationId="{132B08C3-7B35-B3A0-8DAA-E9F8CCBBB8EC}"/>
          </ac:spMkLst>
        </pc:spChg>
      </pc:sldChg>
      <pc:sldChg chg="modSp">
        <pc:chgData name="Somya Yasser Elgohary" userId="S::somya.elgohary@aspireschool.org::026bb0db-f09f-477e-98e0-e90d75a83e94" providerId="AD" clId="Web-{45C43588-1DC1-93A1-58AC-015A814050EA}" dt="2023-12-22T16:16:24.031" v="7" actId="1076"/>
        <pc:sldMkLst>
          <pc:docMk/>
          <pc:sldMk cId="1380236955" sldId="262"/>
        </pc:sldMkLst>
        <pc:spChg chg="mod">
          <ac:chgData name="Somya Yasser Elgohary" userId="S::somya.elgohary@aspireschool.org::026bb0db-f09f-477e-98e0-e90d75a83e94" providerId="AD" clId="Web-{45C43588-1DC1-93A1-58AC-015A814050EA}" dt="2023-12-22T16:16:19.859" v="6" actId="1076"/>
          <ac:spMkLst>
            <pc:docMk/>
            <pc:sldMk cId="1380236955" sldId="262"/>
            <ac:spMk id="5" creationId="{0A1DACCA-83D6-2AB9-7F84-A644CDFB67C0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6:24.031" v="7" actId="1076"/>
          <ac:spMkLst>
            <pc:docMk/>
            <pc:sldMk cId="1380236955" sldId="262"/>
            <ac:spMk id="7" creationId="{35EEE876-EC37-7DED-6062-61D777FA5134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6:14.250" v="4" actId="1076"/>
          <ac:spMkLst>
            <pc:docMk/>
            <pc:sldMk cId="1380236955" sldId="262"/>
            <ac:spMk id="8" creationId="{B56E79CA-8FA9-F2EF-BB70-A6BC581D3D49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6:17.031" v="5" actId="1076"/>
          <ac:spMkLst>
            <pc:docMk/>
            <pc:sldMk cId="1380236955" sldId="262"/>
            <ac:spMk id="9" creationId="{7ECAFC9A-C0C9-5138-AA60-B03530D7AFFA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5:52.952" v="0" actId="1076"/>
          <ac:spMkLst>
            <pc:docMk/>
            <pc:sldMk cId="1380236955" sldId="262"/>
            <ac:spMk id="10" creationId="{ED960954-53CA-6004-1C88-354A0A79B44F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5:57.702" v="1" actId="1076"/>
          <ac:spMkLst>
            <pc:docMk/>
            <pc:sldMk cId="1380236955" sldId="262"/>
            <ac:spMk id="13" creationId="{1288AE31-08F4-F818-283F-5D0EA608190D}"/>
          </ac:spMkLst>
        </pc:spChg>
      </pc:sldChg>
      <pc:sldChg chg="modSp">
        <pc:chgData name="Somya Yasser Elgohary" userId="S::somya.elgohary@aspireschool.org::026bb0db-f09f-477e-98e0-e90d75a83e94" providerId="AD" clId="Web-{45C43588-1DC1-93A1-58AC-015A814050EA}" dt="2023-12-22T16:23:05.201" v="79" actId="1076"/>
        <pc:sldMkLst>
          <pc:docMk/>
          <pc:sldMk cId="1410860618" sldId="263"/>
        </pc:sldMkLst>
        <pc:spChg chg="mod">
          <ac:chgData name="Somya Yasser Elgohary" userId="S::somya.elgohary@aspireschool.org::026bb0db-f09f-477e-98e0-e90d75a83e94" providerId="AD" clId="Web-{45C43588-1DC1-93A1-58AC-015A814050EA}" dt="2023-12-22T16:22:44.435" v="73" actId="1076"/>
          <ac:spMkLst>
            <pc:docMk/>
            <pc:sldMk cId="1410860618" sldId="263"/>
            <ac:spMk id="3" creationId="{B05139C1-4F3C-8C6D-16EC-E37094337BAB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6:42.938" v="10" actId="1076"/>
          <ac:spMkLst>
            <pc:docMk/>
            <pc:sldMk cId="1410860618" sldId="263"/>
            <ac:spMk id="5" creationId="{5B7B5A1D-FC33-CF46-4092-8EC7C21255CA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3:05.201" v="79" actId="1076"/>
          <ac:spMkLst>
            <pc:docMk/>
            <pc:sldMk cId="1410860618" sldId="263"/>
            <ac:spMk id="6" creationId="{F08E6130-9837-47B7-A982-10600CF12424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2:58.748" v="77" actId="1076"/>
          <ac:spMkLst>
            <pc:docMk/>
            <pc:sldMk cId="1410860618" sldId="263"/>
            <ac:spMk id="7" creationId="{6CD444E5-A85B-A3D8-2127-D354AF836416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2:51.169" v="75" actId="1076"/>
          <ac:spMkLst>
            <pc:docMk/>
            <pc:sldMk cId="1410860618" sldId="263"/>
            <ac:spMk id="9" creationId="{38C28AC9-812F-F69B-A8AA-DF4945EA0B42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3:02.576" v="78" actId="1076"/>
          <ac:spMkLst>
            <pc:docMk/>
            <pc:sldMk cId="1410860618" sldId="263"/>
            <ac:spMk id="10" creationId="{17721EDB-2A75-B3E1-5A06-D19F0BD7F93A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2:41.763" v="72" actId="1076"/>
          <ac:spMkLst>
            <pc:docMk/>
            <pc:sldMk cId="1410860618" sldId="263"/>
            <ac:spMk id="12" creationId="{255E9A53-5EF4-CA7F-B329-48D29FD296B5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2:55.826" v="76" actId="1076"/>
          <ac:spMkLst>
            <pc:docMk/>
            <pc:sldMk cId="1410860618" sldId="263"/>
            <ac:spMk id="13" creationId="{25124D42-ECFC-8DAF-B142-DAD5F749CD28}"/>
          </ac:spMkLst>
        </pc:spChg>
      </pc:sldChg>
      <pc:sldChg chg="addSp modSp">
        <pc:chgData name="Somya Yasser Elgohary" userId="S::somya.elgohary@aspireschool.org::026bb0db-f09f-477e-98e0-e90d75a83e94" providerId="AD" clId="Web-{45C43588-1DC1-93A1-58AC-015A814050EA}" dt="2023-12-22T16:22:17.340" v="69" actId="1076"/>
        <pc:sldMkLst>
          <pc:docMk/>
          <pc:sldMk cId="2578160710" sldId="264"/>
        </pc:sldMkLst>
        <pc:spChg chg="add mod">
          <ac:chgData name="Somya Yasser Elgohary" userId="S::somya.elgohary@aspireschool.org::026bb0db-f09f-477e-98e0-e90d75a83e94" providerId="AD" clId="Web-{45C43588-1DC1-93A1-58AC-015A814050EA}" dt="2023-12-22T16:22:08.824" v="68" actId="1076"/>
          <ac:spMkLst>
            <pc:docMk/>
            <pc:sldMk cId="2578160710" sldId="264"/>
            <ac:spMk id="2" creationId="{DB9E1031-B184-4BFA-4734-CE643B25024D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1:33.182" v="60" actId="1076"/>
          <ac:spMkLst>
            <pc:docMk/>
            <pc:sldMk cId="2578160710" sldId="264"/>
            <ac:spMk id="3" creationId="{27F988CD-DF86-BDF8-DA88-48FC1912089E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1:40.433" v="63" actId="1076"/>
          <ac:spMkLst>
            <pc:docMk/>
            <pc:sldMk cId="2578160710" sldId="264"/>
            <ac:spMk id="5" creationId="{B6D81323-6519-3017-8392-4F628EFA4955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1:35.729" v="61" actId="1076"/>
          <ac:spMkLst>
            <pc:docMk/>
            <pc:sldMk cId="2578160710" sldId="264"/>
            <ac:spMk id="6" creationId="{8CDBA17A-F77C-2C47-04BA-FCC5CB132415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2:17.340" v="69" actId="1076"/>
          <ac:spMkLst>
            <pc:docMk/>
            <pc:sldMk cId="2578160710" sldId="264"/>
            <ac:spMk id="7" creationId="{B3710C3E-1717-14DD-A559-C48E4DE99D43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1:47.886" v="66" actId="1076"/>
          <ac:spMkLst>
            <pc:docMk/>
            <pc:sldMk cId="2578160710" sldId="264"/>
            <ac:spMk id="9" creationId="{76582591-9E9A-87CE-9E59-3686794E1501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1:42.667" v="64" actId="1076"/>
          <ac:spMkLst>
            <pc:docMk/>
            <pc:sldMk cId="2578160710" sldId="264"/>
            <ac:spMk id="10" creationId="{8DCE8820-63A2-9B5C-5AC0-7569AB8129BC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1:30.729" v="59" actId="1076"/>
          <ac:spMkLst>
            <pc:docMk/>
            <pc:sldMk cId="2578160710" sldId="264"/>
            <ac:spMk id="12" creationId="{3FD80BCA-EDE7-0136-5E6A-33A36BE5929D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21:45.183" v="65" actId="1076"/>
          <ac:spMkLst>
            <pc:docMk/>
            <pc:sldMk cId="2578160710" sldId="264"/>
            <ac:spMk id="13" creationId="{46245735-A12E-E57A-2D6D-D4BA373A7F40}"/>
          </ac:spMkLst>
        </pc:spChg>
      </pc:sldChg>
      <pc:sldChg chg="modSp">
        <pc:chgData name="Somya Yasser Elgohary" userId="S::somya.elgohary@aspireschool.org::026bb0db-f09f-477e-98e0-e90d75a83e94" providerId="AD" clId="Web-{45C43588-1DC1-93A1-58AC-015A814050EA}" dt="2023-12-22T16:18:47.411" v="40" actId="1076"/>
        <pc:sldMkLst>
          <pc:docMk/>
          <pc:sldMk cId="2132389284" sldId="266"/>
        </pc:sldMkLst>
        <pc:spChg chg="mod">
          <ac:chgData name="Somya Yasser Elgohary" userId="S::somya.elgohary@aspireschool.org::026bb0db-f09f-477e-98e0-e90d75a83e94" providerId="AD" clId="Web-{45C43588-1DC1-93A1-58AC-015A814050EA}" dt="2023-12-22T16:18:44.395" v="39" actId="1076"/>
          <ac:spMkLst>
            <pc:docMk/>
            <pc:sldMk cId="2132389284" sldId="266"/>
            <ac:spMk id="3" creationId="{C9A28391-8820-8E64-C9A5-FD0D3CD96406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8:35.676" v="36" actId="1076"/>
          <ac:spMkLst>
            <pc:docMk/>
            <pc:sldMk cId="2132389284" sldId="266"/>
            <ac:spMk id="6" creationId="{00B1A371-7771-47B5-8002-30C31645BCA3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8:42.051" v="38" actId="1076"/>
          <ac:spMkLst>
            <pc:docMk/>
            <pc:sldMk cId="2132389284" sldId="266"/>
            <ac:spMk id="7" creationId="{DA408AD5-BDB2-A267-2924-E89B99B47D94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8:30.520" v="34" actId="1076"/>
          <ac:spMkLst>
            <pc:docMk/>
            <pc:sldMk cId="2132389284" sldId="266"/>
            <ac:spMk id="8" creationId="{1564A86B-47EA-F962-6971-394B8810FAFA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8:33.301" v="35" actId="1076"/>
          <ac:spMkLst>
            <pc:docMk/>
            <pc:sldMk cId="2132389284" sldId="266"/>
            <ac:spMk id="9" creationId="{07CF998F-30B9-5488-3D54-4F6AC702034C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8:47.411" v="40" actId="1076"/>
          <ac:spMkLst>
            <pc:docMk/>
            <pc:sldMk cId="2132389284" sldId="266"/>
            <ac:spMk id="10" creationId="{D16D9105-479C-7CAE-DC62-88B778D24D48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8:38.645" v="37" actId="1076"/>
          <ac:spMkLst>
            <pc:docMk/>
            <pc:sldMk cId="2132389284" sldId="266"/>
            <ac:spMk id="12" creationId="{366DEF4A-DA28-CFC1-332C-FCC6960B96D6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8:28.364" v="33" actId="1076"/>
          <ac:spMkLst>
            <pc:docMk/>
            <pc:sldMk cId="2132389284" sldId="266"/>
            <ac:spMk id="13" creationId="{D2A37738-DA11-5104-D920-DAA3192DE613}"/>
          </ac:spMkLst>
        </pc:spChg>
        <pc:spChg chg="mod">
          <ac:chgData name="Somya Yasser Elgohary" userId="S::somya.elgohary@aspireschool.org::026bb0db-f09f-477e-98e0-e90d75a83e94" providerId="AD" clId="Web-{45C43588-1DC1-93A1-58AC-015A814050EA}" dt="2023-12-22T16:18:25.051" v="32" actId="1076"/>
          <ac:spMkLst>
            <pc:docMk/>
            <pc:sldMk cId="2132389284" sldId="266"/>
            <ac:spMk id="15" creationId="{945E2223-521B-B83F-DCC7-49985A65CE1A}"/>
          </ac:spMkLst>
        </pc:spChg>
      </pc:sldChg>
    </pc:docChg>
  </pc:docChgLst>
  <pc:docChgLst>
    <pc:chgData clId="Web-{75090266-1EFB-53D0-37EB-169C2AF54584}"/>
    <pc:docChg chg="delSld">
      <pc:chgData name="" userId="" providerId="" clId="Web-{75090266-1EFB-53D0-37EB-169C2AF54584}" dt="2023-12-22T11:03:29.555" v="0"/>
      <pc:docMkLst>
        <pc:docMk/>
      </pc:docMkLst>
      <pc:sldChg chg="del">
        <pc:chgData name="" userId="" providerId="" clId="Web-{75090266-1EFB-53D0-37EB-169C2AF54584}" dt="2023-12-22T11:03:29.555" v="0"/>
        <pc:sldMkLst>
          <pc:docMk/>
          <pc:sldMk cId="109857222" sldId="256"/>
        </pc:sldMkLst>
      </pc:sldChg>
    </pc:docChg>
  </pc:docChgLst>
  <pc:docChgLst>
    <pc:chgData name="Somya Yasser Elgohary" userId="S::somya.elgohary@aspireschool.org::026bb0db-f09f-477e-98e0-e90d75a83e94" providerId="AD" clId="Web-{817B1F8D-700E-5F36-1A32-FDFF6831C147}"/>
    <pc:docChg chg="modSld">
      <pc:chgData name="Somya Yasser Elgohary" userId="S::somya.elgohary@aspireschool.org::026bb0db-f09f-477e-98e0-e90d75a83e94" providerId="AD" clId="Web-{817B1F8D-700E-5F36-1A32-FDFF6831C147}" dt="2023-12-22T16:14:41.913" v="25"/>
      <pc:docMkLst>
        <pc:docMk/>
      </pc:docMkLst>
      <pc:sldChg chg="modSp mod modShow">
        <pc:chgData name="Somya Yasser Elgohary" userId="S::somya.elgohary@aspireschool.org::026bb0db-f09f-477e-98e0-e90d75a83e94" providerId="AD" clId="Web-{817B1F8D-700E-5F36-1A32-FDFF6831C147}" dt="2023-12-22T16:14:41.913" v="25"/>
        <pc:sldMkLst>
          <pc:docMk/>
          <pc:sldMk cId="4244739107" sldId="256"/>
        </pc:sldMkLst>
        <pc:spChg chg="mod">
          <ac:chgData name="Somya Yasser Elgohary" userId="S::somya.elgohary@aspireschool.org::026bb0db-f09f-477e-98e0-e90d75a83e94" providerId="AD" clId="Web-{817B1F8D-700E-5F36-1A32-FDFF6831C147}" dt="2023-12-22T16:14:30.663" v="23" actId="20577"/>
          <ac:spMkLst>
            <pc:docMk/>
            <pc:sldMk cId="4244739107" sldId="256"/>
            <ac:spMk id="2" creationId="{5EEDBC5F-7EB2-9A60-131E-B98E2383793E}"/>
          </ac:spMkLst>
        </pc:spChg>
      </pc:sldChg>
      <pc:sldChg chg="modSp">
        <pc:chgData name="Somya Yasser Elgohary" userId="S::somya.elgohary@aspireschool.org::026bb0db-f09f-477e-98e0-e90d75a83e94" providerId="AD" clId="Web-{817B1F8D-700E-5F36-1A32-FDFF6831C147}" dt="2023-12-22T16:13:49.707" v="13" actId="1076"/>
        <pc:sldMkLst>
          <pc:docMk/>
          <pc:sldMk cId="2132389284" sldId="266"/>
        </pc:sldMkLst>
        <pc:spChg chg="mod">
          <ac:chgData name="Somya Yasser Elgohary" userId="S::somya.elgohary@aspireschool.org::026bb0db-f09f-477e-98e0-e90d75a83e94" providerId="AD" clId="Web-{817B1F8D-700E-5F36-1A32-FDFF6831C147}" dt="2023-12-22T16:13:37.410" v="9" actId="1076"/>
          <ac:spMkLst>
            <pc:docMk/>
            <pc:sldMk cId="2132389284" sldId="266"/>
            <ac:spMk id="3" creationId="{C9A28391-8820-8E64-C9A5-FD0D3CD96406}"/>
          </ac:spMkLst>
        </pc:spChg>
        <pc:spChg chg="mod">
          <ac:chgData name="Somya Yasser Elgohary" userId="S::somya.elgohary@aspireschool.org::026bb0db-f09f-477e-98e0-e90d75a83e94" providerId="AD" clId="Web-{817B1F8D-700E-5F36-1A32-FDFF6831C147}" dt="2023-12-22T16:13:49.707" v="13" actId="1076"/>
          <ac:spMkLst>
            <pc:docMk/>
            <pc:sldMk cId="2132389284" sldId="266"/>
            <ac:spMk id="5" creationId="{6AAE7D91-DBF2-B245-BA4E-A0E8FED8612A}"/>
          </ac:spMkLst>
        </pc:spChg>
        <pc:spChg chg="mod">
          <ac:chgData name="Somya Yasser Elgohary" userId="S::somya.elgohary@aspireschool.org::026bb0db-f09f-477e-98e0-e90d75a83e94" providerId="AD" clId="Web-{817B1F8D-700E-5F36-1A32-FDFF6831C147}" dt="2023-12-22T16:13:40.488" v="10" actId="1076"/>
          <ac:spMkLst>
            <pc:docMk/>
            <pc:sldMk cId="2132389284" sldId="266"/>
            <ac:spMk id="7" creationId="{DA408AD5-BDB2-A267-2924-E89B99B47D94}"/>
          </ac:spMkLst>
        </pc:spChg>
        <pc:spChg chg="mod">
          <ac:chgData name="Somya Yasser Elgohary" userId="S::somya.elgohary@aspireschool.org::026bb0db-f09f-477e-98e0-e90d75a83e94" providerId="AD" clId="Web-{817B1F8D-700E-5F36-1A32-FDFF6831C147}" dt="2023-12-22T16:13:34.582" v="8" actId="1076"/>
          <ac:spMkLst>
            <pc:docMk/>
            <pc:sldMk cId="2132389284" sldId="266"/>
            <ac:spMk id="10" creationId="{D16D9105-479C-7CAE-DC62-88B778D24D48}"/>
          </ac:spMkLst>
        </pc:spChg>
        <pc:spChg chg="mod">
          <ac:chgData name="Somya Yasser Elgohary" userId="S::somya.elgohary@aspireschool.org::026bb0db-f09f-477e-98e0-e90d75a83e94" providerId="AD" clId="Web-{817B1F8D-700E-5F36-1A32-FDFF6831C147}" dt="2023-12-22T16:13:31.066" v="7" actId="1076"/>
          <ac:spMkLst>
            <pc:docMk/>
            <pc:sldMk cId="2132389284" sldId="266"/>
            <ac:spMk id="13" creationId="{D2A37738-DA11-5104-D920-DAA3192DE613}"/>
          </ac:spMkLst>
        </pc:spChg>
        <pc:spChg chg="mod">
          <ac:chgData name="Somya Yasser Elgohary" userId="S::somya.elgohary@aspireschool.org::026bb0db-f09f-477e-98e0-e90d75a83e94" providerId="AD" clId="Web-{817B1F8D-700E-5F36-1A32-FDFF6831C147}" dt="2023-12-22T16:13:47.098" v="12" actId="1076"/>
          <ac:spMkLst>
            <pc:docMk/>
            <pc:sldMk cId="2132389284" sldId="266"/>
            <ac:spMk id="16" creationId="{EC4B577B-D238-BB53-0C95-1F0BAF26A930}"/>
          </ac:spMkLst>
        </pc:spChg>
        <pc:picChg chg="mod">
          <ac:chgData name="Somya Yasser Elgohary" userId="S::somya.elgohary@aspireschool.org::026bb0db-f09f-477e-98e0-e90d75a83e94" providerId="AD" clId="Web-{817B1F8D-700E-5F36-1A32-FDFF6831C147}" dt="2023-12-22T16:12:34.721" v="1" actId="1076"/>
          <ac:picMkLst>
            <pc:docMk/>
            <pc:sldMk cId="2132389284" sldId="266"/>
            <ac:picMk id="4" creationId="{A7630972-1258-A7C4-1B02-11A93AD5E2B6}"/>
          </ac:picMkLst>
        </pc:picChg>
      </pc:sldChg>
    </pc:docChg>
  </pc:docChgLst>
  <pc:docChgLst>
    <pc:chgData name="Somya Yasser Elgohary" userId="S::somya.elgohary@aspireschool.org::026bb0db-f09f-477e-98e0-e90d75a83e94" providerId="AD" clId="Web-{3ED6AD22-07CD-4CEE-AF60-77F2818C9D65}"/>
    <pc:docChg chg="modSld addMainMaster delMainMaster">
      <pc:chgData name="Somya Yasser Elgohary" userId="S::somya.elgohary@aspireschool.org::026bb0db-f09f-477e-98e0-e90d75a83e94" providerId="AD" clId="Web-{3ED6AD22-07CD-4CEE-AF60-77F2818C9D65}" dt="2023-12-22T11:03:08.767" v="27"/>
      <pc:docMkLst>
        <pc:docMk/>
      </pc:docMkLst>
      <pc:sldChg chg="addSp delSp modSp mod setBg modClrScheme chgLayout">
        <pc:chgData name="Somya Yasser Elgohary" userId="S::somya.elgohary@aspireschool.org::026bb0db-f09f-477e-98e0-e90d75a83e94" providerId="AD" clId="Web-{3ED6AD22-07CD-4CEE-AF60-77F2818C9D65}" dt="2023-12-22T11:03:08.767" v="27"/>
        <pc:sldMkLst>
          <pc:docMk/>
          <pc:sldMk cId="109857222" sldId="256"/>
        </pc:sldMkLst>
        <pc:spChg chg="mod">
          <ac:chgData name="Somya Yasser Elgohary" userId="S::somya.elgohary@aspireschool.org::026bb0db-f09f-477e-98e0-e90d75a83e94" providerId="AD" clId="Web-{3ED6AD22-07CD-4CEE-AF60-77F2818C9D65}" dt="2023-12-22T11:02:59.658" v="21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Somya Yasser Elgohary" userId="S::somya.elgohary@aspireschool.org::026bb0db-f09f-477e-98e0-e90d75a83e94" providerId="AD" clId="Web-{3ED6AD22-07CD-4CEE-AF60-77F2818C9D65}" dt="2023-12-22T11:02:11.765" v="7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Somya Yasser Elgohary" userId="S::somya.elgohary@aspireschool.org::026bb0db-f09f-477e-98e0-e90d75a83e94" providerId="AD" clId="Web-{3ED6AD22-07CD-4CEE-AF60-77F2818C9D65}" dt="2023-12-22T11:03:08.767" v="26"/>
          <ac:spMkLst>
            <pc:docMk/>
            <pc:sldMk cId="109857222" sldId="256"/>
            <ac:spMk id="6" creationId="{D03FD852-0142-8314-B652-722F2B550380}"/>
          </ac:spMkLst>
        </pc:spChg>
        <pc:spChg chg="add">
          <ac:chgData name="Somya Yasser Elgohary" userId="S::somya.elgohary@aspireschool.org::026bb0db-f09f-477e-98e0-e90d75a83e94" providerId="AD" clId="Web-{3ED6AD22-07CD-4CEE-AF60-77F2818C9D65}" dt="2023-12-22T11:02:11.765" v="7"/>
          <ac:spMkLst>
            <pc:docMk/>
            <pc:sldMk cId="109857222" sldId="256"/>
            <ac:spMk id="9" creationId="{945D478C-A9A5-4832-89D8-703607711BB1}"/>
          </ac:spMkLst>
        </pc:spChg>
        <pc:spChg chg="add">
          <ac:chgData name="Somya Yasser Elgohary" userId="S::somya.elgohary@aspireschool.org::026bb0db-f09f-477e-98e0-e90d75a83e94" providerId="AD" clId="Web-{3ED6AD22-07CD-4CEE-AF60-77F2818C9D65}" dt="2023-12-22T11:02:11.765" v="7"/>
          <ac:spMkLst>
            <pc:docMk/>
            <pc:sldMk cId="109857222" sldId="256"/>
            <ac:spMk id="11" creationId="{6070DF15-E754-42BB-9A78-F070643B1F41}"/>
          </ac:spMkLst>
        </pc:spChg>
        <pc:grpChg chg="add">
          <ac:chgData name="Somya Yasser Elgohary" userId="S::somya.elgohary@aspireschool.org::026bb0db-f09f-477e-98e0-e90d75a83e94" providerId="AD" clId="Web-{3ED6AD22-07CD-4CEE-AF60-77F2818C9D65}" dt="2023-12-22T11:02:11.765" v="7"/>
          <ac:grpSpMkLst>
            <pc:docMk/>
            <pc:sldMk cId="109857222" sldId="256"/>
            <ac:grpSpMk id="13" creationId="{67A83510-2790-4866-911D-2E1588DF5FCC}"/>
          </ac:grpSpMkLst>
        </pc:grpChg>
        <pc:picChg chg="add">
          <ac:chgData name="Somya Yasser Elgohary" userId="S::somya.elgohary@aspireschool.org::026bb0db-f09f-477e-98e0-e90d75a83e94" providerId="AD" clId="Web-{3ED6AD22-07CD-4CEE-AF60-77F2818C9D65}" dt="2023-12-22T11:02:11.765" v="7"/>
          <ac:picMkLst>
            <pc:docMk/>
            <pc:sldMk cId="109857222" sldId="256"/>
            <ac:picMk id="4" creationId="{D5DCC3DD-F560-C954-5FC2-5A5C127507B4}"/>
          </ac:picMkLst>
        </pc:picChg>
        <pc:picChg chg="add del mod">
          <ac:chgData name="Somya Yasser Elgohary" userId="S::somya.elgohary@aspireschool.org::026bb0db-f09f-477e-98e0-e90d75a83e94" providerId="AD" clId="Web-{3ED6AD22-07CD-4CEE-AF60-77F2818C9D65}" dt="2023-12-22T11:03:08.767" v="27"/>
          <ac:picMkLst>
            <pc:docMk/>
            <pc:sldMk cId="109857222" sldId="256"/>
            <ac:picMk id="5" creationId="{16612954-0DBA-9EBC-ECF9-FE005F94F56E}"/>
          </ac:picMkLst>
        </pc:picChg>
      </pc:sldChg>
      <pc:sldMasterChg chg="del delSldLayout">
        <pc:chgData name="Somya Yasser Elgohary" userId="S::somya.elgohary@aspireschool.org::026bb0db-f09f-477e-98e0-e90d75a83e94" providerId="AD" clId="Web-{3ED6AD22-07CD-4CEE-AF60-77F2818C9D65}" dt="2023-12-22T11:02:11.765" v="7"/>
        <pc:sldMasterMkLst>
          <pc:docMk/>
          <pc:sldMasterMk cId="2460954070" sldId="2147483660"/>
        </pc:sldMasterMkLst>
        <pc:sldLayoutChg chg="del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Somya Yasser Elgohary" userId="S::somya.elgohary@aspireschool.org::026bb0db-f09f-477e-98e0-e90d75a83e94" providerId="AD" clId="Web-{3ED6AD22-07CD-4CEE-AF60-77F2818C9D65}" dt="2023-12-22T11:02:11.765" v="7"/>
        <pc:sldMasterMkLst>
          <pc:docMk/>
          <pc:sldMasterMk cId="537611333" sldId="2147483751"/>
        </pc:sldMasterMkLst>
        <pc:sldLayoutChg chg="add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537611333" sldId="2147483751"/>
            <pc:sldLayoutMk cId="3416546425" sldId="2147483740"/>
          </pc:sldLayoutMkLst>
        </pc:sldLayoutChg>
        <pc:sldLayoutChg chg="add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537611333" sldId="2147483751"/>
            <pc:sldLayoutMk cId="578558738" sldId="2147483741"/>
          </pc:sldLayoutMkLst>
        </pc:sldLayoutChg>
        <pc:sldLayoutChg chg="add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537611333" sldId="2147483751"/>
            <pc:sldLayoutMk cId="1121315502" sldId="2147483742"/>
          </pc:sldLayoutMkLst>
        </pc:sldLayoutChg>
        <pc:sldLayoutChg chg="add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537611333" sldId="2147483751"/>
            <pc:sldLayoutMk cId="2366749429" sldId="2147483743"/>
          </pc:sldLayoutMkLst>
        </pc:sldLayoutChg>
        <pc:sldLayoutChg chg="add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537611333" sldId="2147483751"/>
            <pc:sldLayoutMk cId="2268605830" sldId="2147483744"/>
          </pc:sldLayoutMkLst>
        </pc:sldLayoutChg>
        <pc:sldLayoutChg chg="add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537611333" sldId="2147483751"/>
            <pc:sldLayoutMk cId="1624455920" sldId="2147483745"/>
          </pc:sldLayoutMkLst>
        </pc:sldLayoutChg>
        <pc:sldLayoutChg chg="add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537611333" sldId="2147483751"/>
            <pc:sldLayoutMk cId="3362073000" sldId="2147483746"/>
          </pc:sldLayoutMkLst>
        </pc:sldLayoutChg>
        <pc:sldLayoutChg chg="add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537611333" sldId="2147483751"/>
            <pc:sldLayoutMk cId="2263452177" sldId="2147483747"/>
          </pc:sldLayoutMkLst>
        </pc:sldLayoutChg>
        <pc:sldLayoutChg chg="add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537611333" sldId="2147483751"/>
            <pc:sldLayoutMk cId="4282553729" sldId="2147483748"/>
          </pc:sldLayoutMkLst>
        </pc:sldLayoutChg>
        <pc:sldLayoutChg chg="add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537611333" sldId="2147483751"/>
            <pc:sldLayoutMk cId="2465863963" sldId="2147483749"/>
          </pc:sldLayoutMkLst>
        </pc:sldLayoutChg>
        <pc:sldLayoutChg chg="add">
          <pc:chgData name="Somya Yasser Elgohary" userId="S::somya.elgohary@aspireschool.org::026bb0db-f09f-477e-98e0-e90d75a83e94" providerId="AD" clId="Web-{3ED6AD22-07CD-4CEE-AF60-77F2818C9D65}" dt="2023-12-22T11:02:11.765" v="7"/>
          <pc:sldLayoutMkLst>
            <pc:docMk/>
            <pc:sldMasterMk cId="537611333" sldId="2147483751"/>
            <pc:sldLayoutMk cId="1538591250" sldId="214748375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78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831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7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43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9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20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8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33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12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27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38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87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1FA8F66-3B85-411D-A2A6-A50DF302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oy plastic numbers">
            <a:extLst>
              <a:ext uri="{FF2B5EF4-FFF2-40B4-BE49-F238E27FC236}">
                <a16:creationId xmlns:a16="http://schemas.microsoft.com/office/drawing/2014/main" id="{93DF9EB1-A1DD-96D4-22BD-B2AF29362A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71" t="23391" r="6420"/>
          <a:stretch/>
        </p:blipFill>
        <p:spPr>
          <a:xfrm>
            <a:off x="20" y="10"/>
            <a:ext cx="12191980" cy="685798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695E25C-06E7-4082-BE92-B571B616B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285571"/>
            <a:ext cx="11265408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4BD7DF-F4BB-427F-B4F6-6DC83A59A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rgbClr val="465359">
              <a:alpha val="97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EDBC5F-7EB2-9A60-131E-B98E23837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4572000"/>
            <a:ext cx="10965141" cy="895244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Lektion</a:t>
            </a:r>
            <a:r>
              <a:rPr lang="en-US" sz="4000" dirty="0">
                <a:solidFill>
                  <a:srgbClr val="FFFFFF"/>
                </a:solidFill>
              </a:rPr>
              <a:t> 8: Die Zahlen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6A50ED-5F85-5742-1F6C-CE8B4FF3CA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8" y="5467246"/>
            <a:ext cx="10965142" cy="484822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>
                    <a:alpha val="75000"/>
                  </a:srgbClr>
                </a:solidFill>
              </a:rPr>
              <a:t>Spiel</a:t>
            </a:r>
          </a:p>
        </p:txBody>
      </p:sp>
    </p:spTree>
    <p:extLst>
      <p:ext uri="{BB962C8B-B14F-4D97-AF65-F5344CB8AC3E}">
        <p14:creationId xmlns:p14="http://schemas.microsoft.com/office/powerpoint/2010/main" val="42447391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CEA655-BD63-59E4-A1DA-62CC2B46EF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emium Vector | Pizza slice traditional italian fast food top view meal  european snack vector clip art illustration isolated white background">
            <a:extLst>
              <a:ext uri="{FF2B5EF4-FFF2-40B4-BE49-F238E27FC236}">
                <a16:creationId xmlns:a16="http://schemas.microsoft.com/office/drawing/2014/main" id="{E6383B98-C279-99C2-4E8F-4E45D3BA13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703" b="20698"/>
          <a:stretch/>
        </p:blipFill>
        <p:spPr>
          <a:xfrm>
            <a:off x="4733446" y="3187341"/>
            <a:ext cx="5376168" cy="3261707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AF985BD-2692-6B31-5AFD-FB5E550B5F37}"/>
              </a:ext>
            </a:extLst>
          </p:cNvPr>
          <p:cNvSpPr/>
          <p:nvPr/>
        </p:nvSpPr>
        <p:spPr>
          <a:xfrm>
            <a:off x="10948637" y="4084255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0736385-4B54-5FD5-7072-9756FA2C4604}"/>
              </a:ext>
            </a:extLst>
          </p:cNvPr>
          <p:cNvSpPr/>
          <p:nvPr/>
        </p:nvSpPr>
        <p:spPr>
          <a:xfrm>
            <a:off x="9842186" y="2782156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22B2509-4C8A-CEF7-DE8D-50AB4043F0DA}"/>
              </a:ext>
            </a:extLst>
          </p:cNvPr>
          <p:cNvSpPr/>
          <p:nvPr/>
        </p:nvSpPr>
        <p:spPr>
          <a:xfrm>
            <a:off x="9889031" y="4013189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44DDBFD-5150-3287-DFAD-66851E7B7B56}"/>
              </a:ext>
            </a:extLst>
          </p:cNvPr>
          <p:cNvSpPr/>
          <p:nvPr/>
        </p:nvSpPr>
        <p:spPr>
          <a:xfrm>
            <a:off x="10059444" y="1640169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B51FD8E-1207-29D0-E28A-339E125AEC4A}"/>
              </a:ext>
            </a:extLst>
          </p:cNvPr>
          <p:cNvSpPr/>
          <p:nvPr/>
        </p:nvSpPr>
        <p:spPr>
          <a:xfrm>
            <a:off x="10855962" y="2694119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5F6376D-C59B-2B75-110F-304A764B1F13}"/>
              </a:ext>
            </a:extLst>
          </p:cNvPr>
          <p:cNvSpPr/>
          <p:nvPr/>
        </p:nvSpPr>
        <p:spPr>
          <a:xfrm>
            <a:off x="10639716" y="5268444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A11D28-718D-6AD7-30DC-E429F40053AF}"/>
              </a:ext>
            </a:extLst>
          </p:cNvPr>
          <p:cNvSpPr/>
          <p:nvPr/>
        </p:nvSpPr>
        <p:spPr>
          <a:xfrm>
            <a:off x="965371" y="2072331"/>
            <a:ext cx="3223054" cy="43660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 dirty="0"/>
              <a:t>9</a:t>
            </a:r>
          </a:p>
          <a:p>
            <a:pPr algn="ctr"/>
            <a:r>
              <a:rPr lang="en-US" sz="5400" dirty="0"/>
              <a:t>Neun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4313A65-C903-8932-AE43-1B4F2210CA6A}"/>
              </a:ext>
            </a:extLst>
          </p:cNvPr>
          <p:cNvSpPr/>
          <p:nvPr/>
        </p:nvSpPr>
        <p:spPr>
          <a:xfrm>
            <a:off x="8961259" y="3425227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B5C260A-BDF0-8852-AD84-AB8CB76DF240}"/>
              </a:ext>
            </a:extLst>
          </p:cNvPr>
          <p:cNvSpPr/>
          <p:nvPr/>
        </p:nvSpPr>
        <p:spPr>
          <a:xfrm>
            <a:off x="9084825" y="1952714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9761B06-65F5-CC0B-610C-57CCAFE9E244}"/>
              </a:ext>
            </a:extLst>
          </p:cNvPr>
          <p:cNvSpPr/>
          <p:nvPr/>
        </p:nvSpPr>
        <p:spPr>
          <a:xfrm>
            <a:off x="9620286" y="5196363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3A452F8-82F4-FCFB-239E-4F6CCBC14D48}"/>
              </a:ext>
            </a:extLst>
          </p:cNvPr>
          <p:cNvSpPr txBox="1">
            <a:spLocks/>
          </p:cNvSpPr>
          <p:nvPr/>
        </p:nvSpPr>
        <p:spPr>
          <a:xfrm>
            <a:off x="1889239" y="768292"/>
            <a:ext cx="8959569" cy="127109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en-US" b="1" dirty="0"/>
            </a:br>
            <a:r>
              <a:rPr lang="en-US" b="1" dirty="0">
                <a:solidFill>
                  <a:schemeClr val="accent2"/>
                </a:solidFill>
              </a:rPr>
              <a:t>Lies</a:t>
            </a:r>
            <a:r>
              <a:rPr lang="en-US" b="1" dirty="0"/>
              <a:t>!                                        Füge es!</a:t>
            </a:r>
            <a:br>
              <a:rPr lang="en-US" dirty="0"/>
            </a:br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dirty="0"/>
              <a:t>  </a:t>
            </a:r>
            <a:endParaRPr lang="en-US" sz="32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05100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AAF647-EF37-1223-F22B-8674B421AC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FDEEB-9D36-6633-F258-5E9CE78C2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239" y="768292"/>
            <a:ext cx="8959569" cy="1271098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>
                <a:solidFill>
                  <a:schemeClr val="accent2"/>
                </a:solidFill>
              </a:rPr>
              <a:t>Lies</a:t>
            </a:r>
            <a:r>
              <a:rPr lang="en-US" b="1" dirty="0"/>
              <a:t>!                                        Füge es!</a:t>
            </a:r>
            <a:br>
              <a:rPr lang="en-US" dirty="0"/>
            </a:br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dirty="0"/>
              <a:t>  </a:t>
            </a:r>
            <a:endParaRPr lang="en-US" sz="32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pic>
        <p:nvPicPr>
          <p:cNvPr id="4" name="Content Placeholder 3" descr="Premium Vector | Pizza slice traditional italian fast food top view meal  european snack vector clip art illustration isolated white background">
            <a:extLst>
              <a:ext uri="{FF2B5EF4-FFF2-40B4-BE49-F238E27FC236}">
                <a16:creationId xmlns:a16="http://schemas.microsoft.com/office/drawing/2014/main" id="{A7630972-1258-A7C4-1B02-11A93AD5E2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703" b="20698"/>
          <a:stretch/>
        </p:blipFill>
        <p:spPr>
          <a:xfrm>
            <a:off x="4380879" y="3050863"/>
            <a:ext cx="6069929" cy="3671139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6AAE7D91-DBF2-B245-BA4E-A0E8FED8612A}"/>
              </a:ext>
            </a:extLst>
          </p:cNvPr>
          <p:cNvSpPr/>
          <p:nvPr/>
        </p:nvSpPr>
        <p:spPr>
          <a:xfrm>
            <a:off x="9845443" y="3606583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0B1A371-7771-47B5-8002-30C31645BCA3}"/>
              </a:ext>
            </a:extLst>
          </p:cNvPr>
          <p:cNvSpPr/>
          <p:nvPr/>
        </p:nvSpPr>
        <p:spPr>
          <a:xfrm>
            <a:off x="10012783" y="2691171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A408AD5-BDB2-A267-2924-E89B99B47D94}"/>
              </a:ext>
            </a:extLst>
          </p:cNvPr>
          <p:cNvSpPr/>
          <p:nvPr/>
        </p:nvSpPr>
        <p:spPr>
          <a:xfrm>
            <a:off x="9121036" y="3543817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564A86B-47EA-F962-6971-394B8810FAFA}"/>
              </a:ext>
            </a:extLst>
          </p:cNvPr>
          <p:cNvSpPr/>
          <p:nvPr/>
        </p:nvSpPr>
        <p:spPr>
          <a:xfrm>
            <a:off x="10573079" y="2145812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7CF998F-30B9-5488-3D54-4F6AC702034C}"/>
              </a:ext>
            </a:extLst>
          </p:cNvPr>
          <p:cNvSpPr/>
          <p:nvPr/>
        </p:nvSpPr>
        <p:spPr>
          <a:xfrm>
            <a:off x="10799096" y="2807850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16D9105-479C-7CAE-DC62-88B778D24D48}"/>
              </a:ext>
            </a:extLst>
          </p:cNvPr>
          <p:cNvSpPr/>
          <p:nvPr/>
        </p:nvSpPr>
        <p:spPr>
          <a:xfrm>
            <a:off x="8581178" y="2197698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B67CEE-45B5-670A-AF6C-4FE1AE1F09B6}"/>
              </a:ext>
            </a:extLst>
          </p:cNvPr>
          <p:cNvSpPr/>
          <p:nvPr/>
        </p:nvSpPr>
        <p:spPr>
          <a:xfrm>
            <a:off x="965371" y="2072331"/>
            <a:ext cx="3223054" cy="43660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 dirty="0"/>
              <a:t>10</a:t>
            </a:r>
          </a:p>
          <a:p>
            <a:pPr algn="ctr"/>
            <a:r>
              <a:rPr lang="en-US" sz="5400" dirty="0"/>
              <a:t>Zehn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9A28391-8820-8E64-C9A5-FD0D3CD96406}"/>
              </a:ext>
            </a:extLst>
          </p:cNvPr>
          <p:cNvSpPr/>
          <p:nvPr/>
        </p:nvSpPr>
        <p:spPr>
          <a:xfrm>
            <a:off x="8578567" y="3055908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66DEF4A-DA28-CFC1-332C-FCC6960B96D6}"/>
              </a:ext>
            </a:extLst>
          </p:cNvPr>
          <p:cNvSpPr/>
          <p:nvPr/>
        </p:nvSpPr>
        <p:spPr>
          <a:xfrm>
            <a:off x="9234367" y="2685820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2A37738-DA11-5104-D920-DAA3192DE613}"/>
              </a:ext>
            </a:extLst>
          </p:cNvPr>
          <p:cNvSpPr/>
          <p:nvPr/>
        </p:nvSpPr>
        <p:spPr>
          <a:xfrm>
            <a:off x="9176734" y="1829915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45E2223-521B-B83F-DCC7-49985A65CE1A}"/>
              </a:ext>
            </a:extLst>
          </p:cNvPr>
          <p:cNvSpPr/>
          <p:nvPr/>
        </p:nvSpPr>
        <p:spPr>
          <a:xfrm>
            <a:off x="9919828" y="1712034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C4B577B-D238-BB53-0C95-1F0BAF26A930}"/>
              </a:ext>
            </a:extLst>
          </p:cNvPr>
          <p:cNvSpPr/>
          <p:nvPr/>
        </p:nvSpPr>
        <p:spPr>
          <a:xfrm>
            <a:off x="10575012" y="3446437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89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emium Vector | Pizza slice traditional italian fast food top view meal  european snack vector clip art illustration isolated white background">
            <a:extLst>
              <a:ext uri="{FF2B5EF4-FFF2-40B4-BE49-F238E27FC236}">
                <a16:creationId xmlns:a16="http://schemas.microsoft.com/office/drawing/2014/main" id="{AD2593BD-7427-C090-A930-9708AA46D3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703" b="20698"/>
          <a:stretch/>
        </p:blipFill>
        <p:spPr>
          <a:xfrm>
            <a:off x="4733446" y="3187341"/>
            <a:ext cx="5376168" cy="3261707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C67C009-F7C7-AE74-95BB-81D9B9120FF2}"/>
              </a:ext>
            </a:extLst>
          </p:cNvPr>
          <p:cNvSpPr/>
          <p:nvPr/>
        </p:nvSpPr>
        <p:spPr>
          <a:xfrm>
            <a:off x="7967646" y="2867790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9F415FF-8C2E-47A4-57A5-96DCF5947E37}"/>
              </a:ext>
            </a:extLst>
          </p:cNvPr>
          <p:cNvSpPr/>
          <p:nvPr/>
        </p:nvSpPr>
        <p:spPr>
          <a:xfrm>
            <a:off x="8773265" y="2741120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979B70C-0144-A5F0-3E63-BC6A3B6248A7}"/>
              </a:ext>
            </a:extLst>
          </p:cNvPr>
          <p:cNvSpPr/>
          <p:nvPr/>
        </p:nvSpPr>
        <p:spPr>
          <a:xfrm>
            <a:off x="7645295" y="1526930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CA18779-ED39-AB2D-B3A4-162BF3861419}"/>
              </a:ext>
            </a:extLst>
          </p:cNvPr>
          <p:cNvSpPr/>
          <p:nvPr/>
        </p:nvSpPr>
        <p:spPr>
          <a:xfrm>
            <a:off x="7424564" y="2321789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386F7BA-44CE-9749-F2BF-0D0E97DAC35B}"/>
              </a:ext>
            </a:extLst>
          </p:cNvPr>
          <p:cNvSpPr/>
          <p:nvPr/>
        </p:nvSpPr>
        <p:spPr>
          <a:xfrm>
            <a:off x="8456690" y="1468741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49D16C6-45F0-DB44-33B0-FBFB05DE3557}"/>
              </a:ext>
            </a:extLst>
          </p:cNvPr>
          <p:cNvSpPr/>
          <p:nvPr/>
        </p:nvSpPr>
        <p:spPr>
          <a:xfrm>
            <a:off x="8956340" y="2028330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BBD99F-4D55-43A0-C2D4-F4CC9EBE4BD9}"/>
              </a:ext>
            </a:extLst>
          </p:cNvPr>
          <p:cNvSpPr/>
          <p:nvPr/>
        </p:nvSpPr>
        <p:spPr>
          <a:xfrm>
            <a:off x="965371" y="2072331"/>
            <a:ext cx="3223054" cy="43660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/>
              <a:t>1</a:t>
            </a:r>
            <a:endParaRPr lang="en-US" sz="5400" dirty="0"/>
          </a:p>
          <a:p>
            <a:pPr algn="ctr"/>
            <a:r>
              <a:rPr lang="en-US" sz="5400" dirty="0"/>
              <a:t>Eins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B5462A9-7A01-5EFC-1173-51FDA694BC31}"/>
              </a:ext>
            </a:extLst>
          </p:cNvPr>
          <p:cNvSpPr txBox="1">
            <a:spLocks/>
          </p:cNvSpPr>
          <p:nvPr/>
        </p:nvSpPr>
        <p:spPr>
          <a:xfrm>
            <a:off x="1889239" y="768292"/>
            <a:ext cx="8959569" cy="127109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en-US" b="1" dirty="0"/>
            </a:br>
            <a:r>
              <a:rPr lang="en-US" b="1" dirty="0">
                <a:solidFill>
                  <a:schemeClr val="accent2"/>
                </a:solidFill>
              </a:rPr>
              <a:t>Lies</a:t>
            </a:r>
            <a:r>
              <a:rPr lang="en-US" b="1" dirty="0"/>
              <a:t>!                                        Füge es!</a:t>
            </a:r>
            <a:br>
              <a:rPr lang="en-US" dirty="0"/>
            </a:br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dirty="0"/>
              <a:t>  </a:t>
            </a:r>
            <a:endParaRPr lang="en-US" sz="32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26343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256FCA-132C-F230-DEB1-705FB5ACE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emium Vector | Pizza slice traditional italian fast food top view meal  european snack vector clip art illustration isolated white background">
            <a:extLst>
              <a:ext uri="{FF2B5EF4-FFF2-40B4-BE49-F238E27FC236}">
                <a16:creationId xmlns:a16="http://schemas.microsoft.com/office/drawing/2014/main" id="{68E3C88A-0A0A-F91D-B0C4-595CD0C1B7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703" b="20698"/>
          <a:stretch/>
        </p:blipFill>
        <p:spPr>
          <a:xfrm>
            <a:off x="4733446" y="3187341"/>
            <a:ext cx="5376168" cy="3261707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376AB95-BEB2-8627-5AAC-A0715D6B461D}"/>
              </a:ext>
            </a:extLst>
          </p:cNvPr>
          <p:cNvSpPr/>
          <p:nvPr/>
        </p:nvSpPr>
        <p:spPr>
          <a:xfrm>
            <a:off x="7198730" y="2073362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F4D6E15-23D9-C5D8-7554-54A3A61D65A8}"/>
              </a:ext>
            </a:extLst>
          </p:cNvPr>
          <p:cNvSpPr/>
          <p:nvPr/>
        </p:nvSpPr>
        <p:spPr>
          <a:xfrm>
            <a:off x="9110617" y="1292737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90D5FA6-96BC-03FA-EBE0-00A345E6732E}"/>
              </a:ext>
            </a:extLst>
          </p:cNvPr>
          <p:cNvSpPr/>
          <p:nvPr/>
        </p:nvSpPr>
        <p:spPr>
          <a:xfrm>
            <a:off x="5870779" y="1714894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3686B1E-4EA8-EB92-CA87-84F8410DA5E8}"/>
              </a:ext>
            </a:extLst>
          </p:cNvPr>
          <p:cNvSpPr/>
          <p:nvPr/>
        </p:nvSpPr>
        <p:spPr>
          <a:xfrm>
            <a:off x="9558502" y="2036168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758F9C1-30F6-DC3E-243D-62B8151A6371}"/>
              </a:ext>
            </a:extLst>
          </p:cNvPr>
          <p:cNvSpPr/>
          <p:nvPr/>
        </p:nvSpPr>
        <p:spPr>
          <a:xfrm>
            <a:off x="6376635" y="2405795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459E82-54B7-DF66-5A59-F2BFA55CED2C}"/>
              </a:ext>
            </a:extLst>
          </p:cNvPr>
          <p:cNvSpPr/>
          <p:nvPr/>
        </p:nvSpPr>
        <p:spPr>
          <a:xfrm>
            <a:off x="965371" y="2072331"/>
            <a:ext cx="3223054" cy="43660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/>
              <a:t>2</a:t>
            </a:r>
            <a:endParaRPr lang="en-US"/>
          </a:p>
          <a:p>
            <a:pPr algn="ctr"/>
            <a:r>
              <a:rPr lang="en-US" sz="5400" dirty="0"/>
              <a:t>Zwei</a:t>
            </a: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82EC9E5-170F-E713-3289-B5739AEAFC80}"/>
              </a:ext>
            </a:extLst>
          </p:cNvPr>
          <p:cNvSpPr/>
          <p:nvPr/>
        </p:nvSpPr>
        <p:spPr>
          <a:xfrm>
            <a:off x="8305921" y="1715876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3A5B590-11D1-5C03-E4E6-E33C8FA45159}"/>
              </a:ext>
            </a:extLst>
          </p:cNvPr>
          <p:cNvSpPr/>
          <p:nvPr/>
        </p:nvSpPr>
        <p:spPr>
          <a:xfrm>
            <a:off x="8753621" y="2380436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44C9411-D33B-76E5-2644-C55BFF905869}"/>
              </a:ext>
            </a:extLst>
          </p:cNvPr>
          <p:cNvSpPr/>
          <p:nvPr/>
        </p:nvSpPr>
        <p:spPr>
          <a:xfrm>
            <a:off x="6757637" y="1396660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D74014EB-178F-6CA7-E4B8-0E25DDA48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239" y="768292"/>
            <a:ext cx="8959569" cy="1271098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>
                <a:solidFill>
                  <a:schemeClr val="accent2"/>
                </a:solidFill>
              </a:rPr>
              <a:t>Lies</a:t>
            </a:r>
            <a:r>
              <a:rPr lang="en-US" b="1" dirty="0"/>
              <a:t>!                                        Füge es!</a:t>
            </a:r>
            <a:br>
              <a:rPr lang="en-US" dirty="0"/>
            </a:br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dirty="0"/>
              <a:t>  </a:t>
            </a:r>
            <a:endParaRPr lang="en-US" sz="32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40571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15599F-B829-871F-B49F-4C1C4BA5F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emium Vector | Pizza slice traditional italian fast food top view meal  european snack vector clip art illustration isolated white background">
            <a:extLst>
              <a:ext uri="{FF2B5EF4-FFF2-40B4-BE49-F238E27FC236}">
                <a16:creationId xmlns:a16="http://schemas.microsoft.com/office/drawing/2014/main" id="{2D6C3F73-C782-7CE8-BF25-F95D844060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703" b="20698"/>
          <a:stretch/>
        </p:blipFill>
        <p:spPr>
          <a:xfrm>
            <a:off x="4733446" y="3187341"/>
            <a:ext cx="5376168" cy="3261707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5B70D4A7-62AE-BB8F-91A1-7D0453A0E094}"/>
              </a:ext>
            </a:extLst>
          </p:cNvPr>
          <p:cNvSpPr/>
          <p:nvPr/>
        </p:nvSpPr>
        <p:spPr>
          <a:xfrm>
            <a:off x="9424637" y="2601444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FD66482-D80D-7432-9858-A9AE11A43268}"/>
              </a:ext>
            </a:extLst>
          </p:cNvPr>
          <p:cNvSpPr/>
          <p:nvPr/>
        </p:nvSpPr>
        <p:spPr>
          <a:xfrm>
            <a:off x="10037834" y="1958372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358DE29-7849-18D6-2A83-E320E0418A32}"/>
              </a:ext>
            </a:extLst>
          </p:cNvPr>
          <p:cNvSpPr/>
          <p:nvPr/>
        </p:nvSpPr>
        <p:spPr>
          <a:xfrm>
            <a:off x="9425652" y="4013189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0001D6B-5915-8305-C3BC-3E9B343EEBF4}"/>
              </a:ext>
            </a:extLst>
          </p:cNvPr>
          <p:cNvSpPr/>
          <p:nvPr/>
        </p:nvSpPr>
        <p:spPr>
          <a:xfrm>
            <a:off x="10001286" y="3311957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90D1D-7F39-6E07-5017-AA97EBF92188}"/>
              </a:ext>
            </a:extLst>
          </p:cNvPr>
          <p:cNvSpPr/>
          <p:nvPr/>
        </p:nvSpPr>
        <p:spPr>
          <a:xfrm>
            <a:off x="965371" y="2072331"/>
            <a:ext cx="3223054" cy="43660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/>
              <a:t>3</a:t>
            </a:r>
            <a:endParaRPr lang="en-US" sz="5400" dirty="0"/>
          </a:p>
          <a:p>
            <a:pPr algn="ctr"/>
            <a:r>
              <a:rPr lang="en-US" sz="5400" dirty="0"/>
              <a:t>Drei</a:t>
            </a: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0EC0B10-765E-DE62-FA6D-275156FFD6E1}"/>
              </a:ext>
            </a:extLst>
          </p:cNvPr>
          <p:cNvSpPr/>
          <p:nvPr/>
        </p:nvSpPr>
        <p:spPr>
          <a:xfrm>
            <a:off x="8755313" y="3250173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B2185BA-79BF-7A2E-E1BD-8FBE1571FF0B}"/>
              </a:ext>
            </a:extLst>
          </p:cNvPr>
          <p:cNvSpPr/>
          <p:nvPr/>
        </p:nvSpPr>
        <p:spPr>
          <a:xfrm>
            <a:off x="8755312" y="1952714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1E49B4D-ECF9-41C1-A9A1-3A4272B5B25A}"/>
              </a:ext>
            </a:extLst>
          </p:cNvPr>
          <p:cNvSpPr txBox="1">
            <a:spLocks/>
          </p:cNvSpPr>
          <p:nvPr/>
        </p:nvSpPr>
        <p:spPr>
          <a:xfrm>
            <a:off x="1889239" y="768292"/>
            <a:ext cx="8959569" cy="127109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en-US" b="1" dirty="0"/>
            </a:br>
            <a:r>
              <a:rPr lang="en-US" b="1" dirty="0">
                <a:solidFill>
                  <a:schemeClr val="accent2"/>
                </a:solidFill>
              </a:rPr>
              <a:t>Lies</a:t>
            </a:r>
            <a:r>
              <a:rPr lang="en-US" b="1" dirty="0"/>
              <a:t>!                                        Füge es!</a:t>
            </a:r>
            <a:br>
              <a:rPr lang="en-US" dirty="0"/>
            </a:br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dirty="0"/>
              <a:t>  </a:t>
            </a:r>
            <a:endParaRPr lang="en-US" sz="32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85284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0F948E-CA3A-A776-13A5-BEEEB6517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emium Vector | Pizza slice traditional italian fast food top view meal  european snack vector clip art illustration isolated white background">
            <a:extLst>
              <a:ext uri="{FF2B5EF4-FFF2-40B4-BE49-F238E27FC236}">
                <a16:creationId xmlns:a16="http://schemas.microsoft.com/office/drawing/2014/main" id="{12B68CF8-4AA3-454F-F8DC-6807EB6326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703" b="20698"/>
          <a:stretch/>
        </p:blipFill>
        <p:spPr>
          <a:xfrm>
            <a:off x="4733446" y="3187341"/>
            <a:ext cx="5376168" cy="3261707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89B3AFD7-AE61-A9AD-F6C4-7C17EA91E232}"/>
              </a:ext>
            </a:extLst>
          </p:cNvPr>
          <p:cNvSpPr/>
          <p:nvPr/>
        </p:nvSpPr>
        <p:spPr>
          <a:xfrm>
            <a:off x="8324670" y="2551033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022D957-811F-101D-1681-FAD3EFE8BBF4}"/>
              </a:ext>
            </a:extLst>
          </p:cNvPr>
          <p:cNvSpPr/>
          <p:nvPr/>
        </p:nvSpPr>
        <p:spPr>
          <a:xfrm>
            <a:off x="9224348" y="2066110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7B3AD65-33D2-EE9D-6FA7-CF5FE570B887}"/>
              </a:ext>
            </a:extLst>
          </p:cNvPr>
          <p:cNvSpPr/>
          <p:nvPr/>
        </p:nvSpPr>
        <p:spPr>
          <a:xfrm>
            <a:off x="7474391" y="2067461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FF84603-4FA9-22D0-51F1-21CFA32F94FE}"/>
              </a:ext>
            </a:extLst>
          </p:cNvPr>
          <p:cNvSpPr/>
          <p:nvPr/>
        </p:nvSpPr>
        <p:spPr>
          <a:xfrm>
            <a:off x="10434757" y="1389960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B42A37F-F4D3-86E8-B040-1AD1C9BAB2A6}"/>
              </a:ext>
            </a:extLst>
          </p:cNvPr>
          <p:cNvSpPr/>
          <p:nvPr/>
        </p:nvSpPr>
        <p:spPr>
          <a:xfrm>
            <a:off x="10218143" y="2479720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4B89007-7EF8-46B6-2FFB-C3EB0FCEB63E}"/>
              </a:ext>
            </a:extLst>
          </p:cNvPr>
          <p:cNvSpPr/>
          <p:nvPr/>
        </p:nvSpPr>
        <p:spPr>
          <a:xfrm>
            <a:off x="6376635" y="2405795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4378A3-A882-F463-B215-EF19524CBB7F}"/>
              </a:ext>
            </a:extLst>
          </p:cNvPr>
          <p:cNvSpPr/>
          <p:nvPr/>
        </p:nvSpPr>
        <p:spPr>
          <a:xfrm>
            <a:off x="965371" y="2072331"/>
            <a:ext cx="3223054" cy="43660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 dirty="0"/>
              <a:t>4</a:t>
            </a:r>
          </a:p>
          <a:p>
            <a:pPr algn="ctr"/>
            <a:r>
              <a:rPr lang="en-US" sz="5400" dirty="0"/>
              <a:t>Vier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7747396-C932-EA7E-83AE-408EC5632A5D}"/>
              </a:ext>
            </a:extLst>
          </p:cNvPr>
          <p:cNvSpPr/>
          <p:nvPr/>
        </p:nvSpPr>
        <p:spPr>
          <a:xfrm>
            <a:off x="8442398" y="1420175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D5196EA-577A-C77C-D82A-258866480D35}"/>
              </a:ext>
            </a:extLst>
          </p:cNvPr>
          <p:cNvSpPr/>
          <p:nvPr/>
        </p:nvSpPr>
        <p:spPr>
          <a:xfrm>
            <a:off x="10971382" y="2061988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3124BF-6DFD-003B-5DD8-73A4301F548D}"/>
              </a:ext>
            </a:extLst>
          </p:cNvPr>
          <p:cNvSpPr/>
          <p:nvPr/>
        </p:nvSpPr>
        <p:spPr>
          <a:xfrm>
            <a:off x="6757637" y="1396660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32B08C3-7B35-B3A0-8DAA-E9F8CCBBB8EC}"/>
              </a:ext>
            </a:extLst>
          </p:cNvPr>
          <p:cNvSpPr txBox="1">
            <a:spLocks/>
          </p:cNvSpPr>
          <p:nvPr/>
        </p:nvSpPr>
        <p:spPr>
          <a:xfrm>
            <a:off x="2048463" y="802411"/>
            <a:ext cx="8959569" cy="127109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en-US" b="1" dirty="0"/>
            </a:br>
            <a:r>
              <a:rPr lang="en-US" b="1" dirty="0">
                <a:solidFill>
                  <a:schemeClr val="accent2"/>
                </a:solidFill>
              </a:rPr>
              <a:t>Lies</a:t>
            </a:r>
            <a:r>
              <a:rPr lang="en-US" b="1" dirty="0"/>
              <a:t>!                                        Füge es!</a:t>
            </a:r>
            <a:br>
              <a:rPr lang="en-US" dirty="0"/>
            </a:br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dirty="0"/>
              <a:t>  </a:t>
            </a:r>
            <a:endParaRPr lang="en-US" sz="32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80857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8394BC-349B-F240-C8DA-AB6D68B67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emium Vector | Pizza slice traditional italian fast food top view meal  european snack vector clip art illustration isolated white background">
            <a:extLst>
              <a:ext uri="{FF2B5EF4-FFF2-40B4-BE49-F238E27FC236}">
                <a16:creationId xmlns:a16="http://schemas.microsoft.com/office/drawing/2014/main" id="{FC7C2A15-55BE-68B5-7F17-905C4BC00E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703" b="20698"/>
          <a:stretch/>
        </p:blipFill>
        <p:spPr>
          <a:xfrm>
            <a:off x="4733446" y="3187341"/>
            <a:ext cx="5376168" cy="3261707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BD4D9837-29C9-1226-CF19-E3E521E9589B}"/>
              </a:ext>
            </a:extLst>
          </p:cNvPr>
          <p:cNvSpPr/>
          <p:nvPr/>
        </p:nvSpPr>
        <p:spPr>
          <a:xfrm>
            <a:off x="6973880" y="2488174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FC67189-0000-A44F-D3A2-DE8D3C1AE274}"/>
              </a:ext>
            </a:extLst>
          </p:cNvPr>
          <p:cNvSpPr/>
          <p:nvPr/>
        </p:nvSpPr>
        <p:spPr>
          <a:xfrm>
            <a:off x="9481780" y="1350832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2FF1120-0050-1733-57B1-6726A9265AE6}"/>
              </a:ext>
            </a:extLst>
          </p:cNvPr>
          <p:cNvSpPr/>
          <p:nvPr/>
        </p:nvSpPr>
        <p:spPr>
          <a:xfrm>
            <a:off x="6913111" y="1356487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D5F680D-A4AE-464F-DB28-CDC19E5210C9}"/>
              </a:ext>
            </a:extLst>
          </p:cNvPr>
          <p:cNvSpPr/>
          <p:nvPr/>
        </p:nvSpPr>
        <p:spPr>
          <a:xfrm>
            <a:off x="9486421" y="2488173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9A4E7A5-DD58-D27A-5872-DE19F364E9AA}"/>
              </a:ext>
            </a:extLst>
          </p:cNvPr>
          <p:cNvSpPr/>
          <p:nvPr/>
        </p:nvSpPr>
        <p:spPr>
          <a:xfrm>
            <a:off x="5470473" y="2488173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A87E5A-4C0A-09F5-DD87-02FC284761AC}"/>
              </a:ext>
            </a:extLst>
          </p:cNvPr>
          <p:cNvSpPr/>
          <p:nvPr/>
        </p:nvSpPr>
        <p:spPr>
          <a:xfrm>
            <a:off x="965371" y="2072331"/>
            <a:ext cx="3223054" cy="43660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 dirty="0"/>
              <a:t>5</a:t>
            </a:r>
            <a:endParaRPr lang="en-US"/>
          </a:p>
          <a:p>
            <a:pPr algn="ctr"/>
            <a:r>
              <a:rPr lang="en-US" sz="5400" dirty="0" err="1"/>
              <a:t>Fünf</a:t>
            </a:r>
            <a:endParaRPr lang="en-US" dirty="0" err="1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BE73718-9670-F005-2DD7-575F6A0E4B20}"/>
              </a:ext>
            </a:extLst>
          </p:cNvPr>
          <p:cNvSpPr/>
          <p:nvPr/>
        </p:nvSpPr>
        <p:spPr>
          <a:xfrm>
            <a:off x="8219854" y="1355471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D63A0EB-5853-2F41-F9BB-ED253DED8525}"/>
              </a:ext>
            </a:extLst>
          </p:cNvPr>
          <p:cNvSpPr/>
          <p:nvPr/>
        </p:nvSpPr>
        <p:spPr>
          <a:xfrm>
            <a:off x="8281636" y="2488174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AAAE6A4-34FC-C756-9BD8-81FE3F4955DA}"/>
              </a:ext>
            </a:extLst>
          </p:cNvPr>
          <p:cNvSpPr/>
          <p:nvPr/>
        </p:nvSpPr>
        <p:spPr>
          <a:xfrm>
            <a:off x="5521961" y="1355471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9683159-9FAF-2DF5-BF81-F4164A7C31DA}"/>
              </a:ext>
            </a:extLst>
          </p:cNvPr>
          <p:cNvSpPr txBox="1">
            <a:spLocks/>
          </p:cNvSpPr>
          <p:nvPr/>
        </p:nvSpPr>
        <p:spPr>
          <a:xfrm>
            <a:off x="1889239" y="768292"/>
            <a:ext cx="8959569" cy="127109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en-US" b="1" dirty="0"/>
            </a:br>
            <a:r>
              <a:rPr lang="en-US" b="1" dirty="0">
                <a:solidFill>
                  <a:schemeClr val="accent2"/>
                </a:solidFill>
              </a:rPr>
              <a:t>Lies</a:t>
            </a:r>
            <a:r>
              <a:rPr lang="en-US" b="1" dirty="0"/>
              <a:t>!                                        Füge es!</a:t>
            </a:r>
            <a:br>
              <a:rPr lang="en-US" dirty="0"/>
            </a:br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dirty="0"/>
              <a:t>  </a:t>
            </a:r>
            <a:endParaRPr lang="en-US" sz="32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48982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C6CA26-82DA-78F3-AE8B-D3000A795A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emium Vector | Pizza slice traditional italian fast food top view meal  european snack vector clip art illustration isolated white background">
            <a:extLst>
              <a:ext uri="{FF2B5EF4-FFF2-40B4-BE49-F238E27FC236}">
                <a16:creationId xmlns:a16="http://schemas.microsoft.com/office/drawing/2014/main" id="{72CFA5CC-F416-65BD-591E-7111F062C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703" b="20698"/>
          <a:stretch/>
        </p:blipFill>
        <p:spPr>
          <a:xfrm>
            <a:off x="4733446" y="3187341"/>
            <a:ext cx="5376168" cy="3261707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0A1DACCA-83D6-2AB9-7F84-A644CDFB67C0}"/>
              </a:ext>
            </a:extLst>
          </p:cNvPr>
          <p:cNvSpPr/>
          <p:nvPr/>
        </p:nvSpPr>
        <p:spPr>
          <a:xfrm>
            <a:off x="11153354" y="2776344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E2C2BCD-90CF-C5A2-299F-AE3D01751AB0}"/>
              </a:ext>
            </a:extLst>
          </p:cNvPr>
          <p:cNvSpPr/>
          <p:nvPr/>
        </p:nvSpPr>
        <p:spPr>
          <a:xfrm>
            <a:off x="9842186" y="2782156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5EEE876-EC37-7DED-6062-61D777FA5134}"/>
              </a:ext>
            </a:extLst>
          </p:cNvPr>
          <p:cNvSpPr/>
          <p:nvPr/>
        </p:nvSpPr>
        <p:spPr>
          <a:xfrm>
            <a:off x="9775300" y="4138293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56E79CA-8FA9-F2EF-BB70-A6BC581D3D49}"/>
              </a:ext>
            </a:extLst>
          </p:cNvPr>
          <p:cNvSpPr/>
          <p:nvPr/>
        </p:nvSpPr>
        <p:spPr>
          <a:xfrm>
            <a:off x="9888847" y="1355841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ECAFC9A-C0C9-5138-AA60-B03530D7AFFA}"/>
              </a:ext>
            </a:extLst>
          </p:cNvPr>
          <p:cNvSpPr/>
          <p:nvPr/>
        </p:nvSpPr>
        <p:spPr>
          <a:xfrm>
            <a:off x="10469275" y="2068596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D960954-53CA-6004-1C88-354A0A79B44F}"/>
              </a:ext>
            </a:extLst>
          </p:cNvPr>
          <p:cNvSpPr/>
          <p:nvPr/>
        </p:nvSpPr>
        <p:spPr>
          <a:xfrm>
            <a:off x="8376462" y="2584384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DDD475-1DE2-25DE-F617-2F678F6B0B80}"/>
              </a:ext>
            </a:extLst>
          </p:cNvPr>
          <p:cNvSpPr/>
          <p:nvPr/>
        </p:nvSpPr>
        <p:spPr>
          <a:xfrm>
            <a:off x="965371" y="2072331"/>
            <a:ext cx="3223054" cy="43660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/>
              <a:t>6</a:t>
            </a:r>
          </a:p>
          <a:p>
            <a:pPr algn="ctr"/>
            <a:r>
              <a:rPr lang="en-US" sz="5400" dirty="0" err="1"/>
              <a:t>Sechs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6CED8DA-E014-58BD-2FF6-D166E019E1F2}"/>
              </a:ext>
            </a:extLst>
          </p:cNvPr>
          <p:cNvSpPr/>
          <p:nvPr/>
        </p:nvSpPr>
        <p:spPr>
          <a:xfrm>
            <a:off x="8961259" y="3425227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DE1B4E2-4472-A1FC-17DD-B3C2860B9199}"/>
              </a:ext>
            </a:extLst>
          </p:cNvPr>
          <p:cNvSpPr/>
          <p:nvPr/>
        </p:nvSpPr>
        <p:spPr>
          <a:xfrm>
            <a:off x="9084825" y="1952714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288AE31-08F4-F818-283F-5D0EA608190D}"/>
              </a:ext>
            </a:extLst>
          </p:cNvPr>
          <p:cNvSpPr/>
          <p:nvPr/>
        </p:nvSpPr>
        <p:spPr>
          <a:xfrm>
            <a:off x="10461898" y="3433527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EC76675-452B-3FFE-C77D-5180600DF33E}"/>
              </a:ext>
            </a:extLst>
          </p:cNvPr>
          <p:cNvSpPr txBox="1">
            <a:spLocks/>
          </p:cNvSpPr>
          <p:nvPr/>
        </p:nvSpPr>
        <p:spPr>
          <a:xfrm>
            <a:off x="1889239" y="768292"/>
            <a:ext cx="8959569" cy="127109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en-US" b="1" dirty="0"/>
            </a:br>
            <a:r>
              <a:rPr lang="en-US" b="1" dirty="0">
                <a:solidFill>
                  <a:schemeClr val="accent2"/>
                </a:solidFill>
              </a:rPr>
              <a:t>Lies</a:t>
            </a:r>
            <a:r>
              <a:rPr lang="en-US" b="1" dirty="0"/>
              <a:t>!                                        Füge es!</a:t>
            </a:r>
            <a:br>
              <a:rPr lang="en-US" dirty="0"/>
            </a:br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dirty="0"/>
              <a:t>  </a:t>
            </a:r>
            <a:endParaRPr lang="en-US" sz="32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80236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D06E6-514D-AA05-2AA4-FDCC84E511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emium Vector | Pizza slice traditional italian fast food top view meal  european snack vector clip art illustration isolated white background">
            <a:extLst>
              <a:ext uri="{FF2B5EF4-FFF2-40B4-BE49-F238E27FC236}">
                <a16:creationId xmlns:a16="http://schemas.microsoft.com/office/drawing/2014/main" id="{9641C7EE-55A5-BF39-27B9-B220D3E46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703" b="20698"/>
          <a:stretch/>
        </p:blipFill>
        <p:spPr>
          <a:xfrm>
            <a:off x="4733446" y="3187341"/>
            <a:ext cx="5376168" cy="3261707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5B7B5A1D-FC33-CF46-4092-8EC7C21255CA}"/>
              </a:ext>
            </a:extLst>
          </p:cNvPr>
          <p:cNvSpPr/>
          <p:nvPr/>
        </p:nvSpPr>
        <p:spPr>
          <a:xfrm>
            <a:off x="11244338" y="3333628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08E6130-9837-47B7-A982-10600CF12424}"/>
              </a:ext>
            </a:extLst>
          </p:cNvPr>
          <p:cNvSpPr/>
          <p:nvPr/>
        </p:nvSpPr>
        <p:spPr>
          <a:xfrm>
            <a:off x="8943709" y="4146933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CD444E5-A85B-A3D8-2127-D354AF836416}"/>
              </a:ext>
            </a:extLst>
          </p:cNvPr>
          <p:cNvSpPr/>
          <p:nvPr/>
        </p:nvSpPr>
        <p:spPr>
          <a:xfrm>
            <a:off x="9900404" y="3330801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9F2BC09-8210-B3FB-0C72-1DF9611944A6}"/>
              </a:ext>
            </a:extLst>
          </p:cNvPr>
          <p:cNvSpPr/>
          <p:nvPr/>
        </p:nvSpPr>
        <p:spPr>
          <a:xfrm>
            <a:off x="10059444" y="1640169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8C28AC9-812F-F69B-A8AA-DF4945EA0B42}"/>
              </a:ext>
            </a:extLst>
          </p:cNvPr>
          <p:cNvSpPr/>
          <p:nvPr/>
        </p:nvSpPr>
        <p:spPr>
          <a:xfrm>
            <a:off x="10708111" y="2546268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7721EDB-2A75-B3E1-5A06-D19F0BD7F93A}"/>
              </a:ext>
            </a:extLst>
          </p:cNvPr>
          <p:cNvSpPr/>
          <p:nvPr/>
        </p:nvSpPr>
        <p:spPr>
          <a:xfrm>
            <a:off x="11526821" y="4142504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756EFD-6D1B-47A6-2873-E129DEE7A2CC}"/>
              </a:ext>
            </a:extLst>
          </p:cNvPr>
          <p:cNvSpPr/>
          <p:nvPr/>
        </p:nvSpPr>
        <p:spPr>
          <a:xfrm>
            <a:off x="965371" y="2072331"/>
            <a:ext cx="3223054" cy="43660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 dirty="0"/>
              <a:t>7</a:t>
            </a:r>
          </a:p>
          <a:p>
            <a:pPr algn="ctr"/>
            <a:r>
              <a:rPr lang="en-US" sz="5400" dirty="0"/>
              <a:t>Sieben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05139C1-4F3C-8C6D-16EC-E37094337BAB}"/>
              </a:ext>
            </a:extLst>
          </p:cNvPr>
          <p:cNvSpPr/>
          <p:nvPr/>
        </p:nvSpPr>
        <p:spPr>
          <a:xfrm>
            <a:off x="9165975" y="3334242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5E9A53-5EF4-CA7F-B329-48D29FD296B5}"/>
              </a:ext>
            </a:extLst>
          </p:cNvPr>
          <p:cNvSpPr/>
          <p:nvPr/>
        </p:nvSpPr>
        <p:spPr>
          <a:xfrm>
            <a:off x="9517004" y="2487251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5124D42-ECFC-8DAF-B142-DAD5F749CD28}"/>
              </a:ext>
            </a:extLst>
          </p:cNvPr>
          <p:cNvSpPr/>
          <p:nvPr/>
        </p:nvSpPr>
        <p:spPr>
          <a:xfrm>
            <a:off x="10507391" y="3342542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D1BDFFB-DE69-2C4D-C209-F4721F97813A}"/>
              </a:ext>
            </a:extLst>
          </p:cNvPr>
          <p:cNvSpPr txBox="1">
            <a:spLocks/>
          </p:cNvSpPr>
          <p:nvPr/>
        </p:nvSpPr>
        <p:spPr>
          <a:xfrm>
            <a:off x="1889239" y="768292"/>
            <a:ext cx="8959569" cy="127109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en-US" b="1" dirty="0"/>
            </a:br>
            <a:r>
              <a:rPr lang="en-US" b="1" dirty="0">
                <a:solidFill>
                  <a:schemeClr val="accent2"/>
                </a:solidFill>
              </a:rPr>
              <a:t>Lies</a:t>
            </a:r>
            <a:r>
              <a:rPr lang="en-US" b="1" dirty="0"/>
              <a:t>!                                        Füge es!</a:t>
            </a:r>
            <a:br>
              <a:rPr lang="en-US" dirty="0"/>
            </a:br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dirty="0"/>
              <a:t>  </a:t>
            </a:r>
            <a:endParaRPr lang="en-US" sz="32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10860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CE1F5-EEB1-1164-B647-E840BA9D07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emium Vector | Pizza slice traditional italian fast food top view meal  european snack vector clip art illustration isolated white background">
            <a:extLst>
              <a:ext uri="{FF2B5EF4-FFF2-40B4-BE49-F238E27FC236}">
                <a16:creationId xmlns:a16="http://schemas.microsoft.com/office/drawing/2014/main" id="{96D53D8F-DF4E-51BE-CB2F-A0AD084C09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703" b="20698"/>
          <a:stretch/>
        </p:blipFill>
        <p:spPr>
          <a:xfrm>
            <a:off x="4733446" y="3187341"/>
            <a:ext cx="5376168" cy="3261707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B6D81323-6519-3017-8392-4F628EFA4955}"/>
              </a:ext>
            </a:extLst>
          </p:cNvPr>
          <p:cNvSpPr/>
          <p:nvPr/>
        </p:nvSpPr>
        <p:spPr>
          <a:xfrm>
            <a:off x="11073741" y="4698404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CDBA17A-F77C-2C47-04BA-FCC5CB132415}"/>
              </a:ext>
            </a:extLst>
          </p:cNvPr>
          <p:cNvSpPr/>
          <p:nvPr/>
        </p:nvSpPr>
        <p:spPr>
          <a:xfrm>
            <a:off x="9671589" y="3521410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3710C3E-1717-14DD-A559-C48E4DE99D43}"/>
              </a:ext>
            </a:extLst>
          </p:cNvPr>
          <p:cNvSpPr/>
          <p:nvPr/>
        </p:nvSpPr>
        <p:spPr>
          <a:xfrm>
            <a:off x="10457688" y="4013189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FF05B5-6D33-DCFF-5806-23BF69445828}"/>
              </a:ext>
            </a:extLst>
          </p:cNvPr>
          <p:cNvSpPr/>
          <p:nvPr/>
        </p:nvSpPr>
        <p:spPr>
          <a:xfrm>
            <a:off x="10059444" y="1640169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6582591-9E9A-87CE-9E59-3686794E1501}"/>
              </a:ext>
            </a:extLst>
          </p:cNvPr>
          <p:cNvSpPr/>
          <p:nvPr/>
        </p:nvSpPr>
        <p:spPr>
          <a:xfrm>
            <a:off x="10799096" y="2136835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DCE8820-63A2-9B5C-5AC0-7569AB8129BC}"/>
              </a:ext>
            </a:extLst>
          </p:cNvPr>
          <p:cNvSpPr/>
          <p:nvPr/>
        </p:nvSpPr>
        <p:spPr>
          <a:xfrm>
            <a:off x="10798940" y="5439041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854D33-84C4-434F-9C67-DA8DBC092C42}"/>
              </a:ext>
            </a:extLst>
          </p:cNvPr>
          <p:cNvSpPr/>
          <p:nvPr/>
        </p:nvSpPr>
        <p:spPr>
          <a:xfrm>
            <a:off x="965371" y="2072331"/>
            <a:ext cx="3223054" cy="43660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/>
              <a:t>8</a:t>
            </a:r>
            <a:endParaRPr lang="en-US" sz="5400" dirty="0"/>
          </a:p>
          <a:p>
            <a:pPr algn="ctr"/>
            <a:r>
              <a:rPr lang="en-US" sz="5400" dirty="0"/>
              <a:t>Acht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7F988CD-DF86-BDF8-DA88-48FC1912089E}"/>
              </a:ext>
            </a:extLst>
          </p:cNvPr>
          <p:cNvSpPr/>
          <p:nvPr/>
        </p:nvSpPr>
        <p:spPr>
          <a:xfrm>
            <a:off x="9074990" y="2936182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FD80BCA-EDE7-0136-5E6A-33A36BE5929D}"/>
              </a:ext>
            </a:extLst>
          </p:cNvPr>
          <p:cNvSpPr/>
          <p:nvPr/>
        </p:nvSpPr>
        <p:spPr>
          <a:xfrm>
            <a:off x="9187183" y="1986833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6245735-A12E-E57A-2D6D-D4BA373A7F40}"/>
              </a:ext>
            </a:extLst>
          </p:cNvPr>
          <p:cNvSpPr/>
          <p:nvPr/>
        </p:nvSpPr>
        <p:spPr>
          <a:xfrm>
            <a:off x="10063838" y="5799139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B09131FE-2CB2-81A0-6F0F-86A9069C2734}"/>
              </a:ext>
            </a:extLst>
          </p:cNvPr>
          <p:cNvSpPr txBox="1">
            <a:spLocks/>
          </p:cNvSpPr>
          <p:nvPr/>
        </p:nvSpPr>
        <p:spPr>
          <a:xfrm>
            <a:off x="1889239" y="768292"/>
            <a:ext cx="8959569" cy="127109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en-US" b="1" dirty="0"/>
            </a:br>
            <a:r>
              <a:rPr lang="en-US" b="1" dirty="0">
                <a:solidFill>
                  <a:schemeClr val="accent2"/>
                </a:solidFill>
              </a:rPr>
              <a:t>Lies</a:t>
            </a:r>
            <a:r>
              <a:rPr lang="en-US" b="1" dirty="0"/>
              <a:t>!                                        Füge es!</a:t>
            </a:r>
            <a:br>
              <a:rPr lang="en-US" dirty="0"/>
            </a:br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dirty="0"/>
              <a:t>  </a:t>
            </a:r>
            <a:endParaRPr lang="en-US" sz="32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B9E1031-B184-4BFA-4734-CE643B25024D}"/>
              </a:ext>
            </a:extLst>
          </p:cNvPr>
          <p:cNvSpPr/>
          <p:nvPr/>
        </p:nvSpPr>
        <p:spPr>
          <a:xfrm>
            <a:off x="9457065" y="5309939"/>
            <a:ext cx="440028" cy="49369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6071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RegularSeed_2SEEDS">
      <a:dk1>
        <a:srgbClr val="000000"/>
      </a:dk1>
      <a:lt1>
        <a:srgbClr val="FFFFFF"/>
      </a:lt1>
      <a:dk2>
        <a:srgbClr val="1C2831"/>
      </a:dk2>
      <a:lt2>
        <a:srgbClr val="F0F1F3"/>
      </a:lt2>
      <a:accent1>
        <a:srgbClr val="D58A17"/>
      </a:accent1>
      <a:accent2>
        <a:srgbClr val="E74D29"/>
      </a:accent2>
      <a:accent3>
        <a:srgbClr val="A5A81E"/>
      </a:accent3>
      <a:accent4>
        <a:srgbClr val="16AFCE"/>
      </a:accent4>
      <a:accent5>
        <a:srgbClr val="2978E7"/>
      </a:accent5>
      <a:accent6>
        <a:srgbClr val="3C3BDB"/>
      </a:accent6>
      <a:hlink>
        <a:srgbClr val="3F71BF"/>
      </a:hlink>
      <a:folHlink>
        <a:srgbClr val="7F7F7F"/>
      </a:folHlink>
    </a:clrScheme>
    <a:fontScheme name="Dividend">
      <a:majorFont>
        <a:latin typeface="Univers Condensed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Univers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F4550D1A235C449CC6DCFD5FA01541" ma:contentTypeVersion="18" ma:contentTypeDescription="Create a new document." ma:contentTypeScope="" ma:versionID="976c45addbb95fed80edaba6e771979b">
  <xsd:schema xmlns:xsd="http://www.w3.org/2001/XMLSchema" xmlns:xs="http://www.w3.org/2001/XMLSchema" xmlns:p="http://schemas.microsoft.com/office/2006/metadata/properties" xmlns:ns2="fca3373c-0934-4f76-b456-34db1497ca9c" xmlns:ns3="0e9d3a74-97ea-4944-93b4-9d3e137eda14" targetNamespace="http://schemas.microsoft.com/office/2006/metadata/properties" ma:root="true" ma:fieldsID="8da2f709758a00a306c5041e1b3e38a1" ns2:_="" ns3:_="">
    <xsd:import namespace="fca3373c-0934-4f76-b456-34db1497ca9c"/>
    <xsd:import namespace="0e9d3a74-97ea-4944-93b4-9d3e137eda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a3373c-0934-4f76-b456-34db1497ca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ddfba54-7f1e-40b5-bae3-43ed49c2aa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9d3a74-97ea-4944-93b4-9d3e137eda1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9fd819a-5417-49ac-be99-57222d5ac4df}" ma:internalName="TaxCatchAll" ma:showField="CatchAllData" ma:web="0e9d3a74-97ea-4944-93b4-9d3e137eda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a3373c-0934-4f76-b456-34db1497ca9c">
      <Terms xmlns="http://schemas.microsoft.com/office/infopath/2007/PartnerControls"/>
    </lcf76f155ced4ddcb4097134ff3c332f>
    <TaxCatchAll xmlns="0e9d3a74-97ea-4944-93b4-9d3e137eda14" xsi:nil="true"/>
  </documentManagement>
</p:properties>
</file>

<file path=customXml/itemProps1.xml><?xml version="1.0" encoding="utf-8"?>
<ds:datastoreItem xmlns:ds="http://schemas.openxmlformats.org/officeDocument/2006/customXml" ds:itemID="{786F6DFC-98BD-4418-A270-B38D09620C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4F2214-4F30-443E-A00E-91255A046B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a3373c-0934-4f76-b456-34db1497ca9c"/>
    <ds:schemaRef ds:uri="0e9d3a74-97ea-4944-93b4-9d3e137eda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A66BF9-F75B-413C-AFF7-CF850ED89D82}">
  <ds:schemaRefs>
    <ds:schemaRef ds:uri="http://schemas.microsoft.com/office/2006/metadata/properties"/>
    <ds:schemaRef ds:uri="http://schemas.microsoft.com/office/infopath/2007/PartnerControls"/>
    <ds:schemaRef ds:uri="fca3373c-0934-4f76-b456-34db1497ca9c"/>
    <ds:schemaRef ds:uri="0e9d3a74-97ea-4944-93b4-9d3e137eda1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DividendVTI</vt:lpstr>
      <vt:lpstr>Lektion 8: Die Zahlen</vt:lpstr>
      <vt:lpstr>PowerPoint Presentation</vt:lpstr>
      <vt:lpstr> Lies!                                        Füge es!    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Lies!                                        Füge es!   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262</cp:revision>
  <dcterms:created xsi:type="dcterms:W3CDTF">2023-12-22T11:01:34Z</dcterms:created>
  <dcterms:modified xsi:type="dcterms:W3CDTF">2023-12-22T16:24:44Z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0x01010006F4550D1A235C449CC6DCFD5FA01541</vt:lpwstr>
  </property>
  <property fmtid="{D5CDD505-2E9C-101B-9397-08002B2CF9AE}" pid="3" name="MediaServiceImageTags">
    <vt:lpwstr/>
  </property>
</Properties>
</file>