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693-F5C0-062A-C906-71E2A013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664D-3159-0AF1-D43C-017B1FD66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4066-D64C-0FCC-5559-66817E20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B383-AB3F-8E9D-910B-66C80269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3F33-7004-4E53-D895-132F2D0C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1E554-BFF0-CCB5-B845-952965215E8C}"/>
              </a:ext>
            </a:extLst>
          </p:cNvPr>
          <p:cNvSpPr txBox="1"/>
          <p:nvPr userDrawn="1"/>
        </p:nvSpPr>
        <p:spPr>
          <a:xfrm>
            <a:off x="9906000" y="5987018"/>
            <a:ext cx="251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FB1B-157C-E9A8-F5DF-DC949E86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C9556-C985-50F1-ACB1-5CF3424FC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5804-E927-60FE-A40A-590C32ED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7DBC-243B-D8F9-F568-AD3637DE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CCCC-1670-43EA-6209-BDCA894D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8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F23A7-ED22-68A5-6DF6-FE58684ED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2C327-0FCC-B18E-FCBD-50B8BB5B4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9BD0-CDD1-E9BF-0BAD-F326A2B5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E68C-566D-1ADE-A4A3-604DF167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140E2-96BE-C200-1903-F663D707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1EA-7FE5-BB95-C90B-F03587DA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4D27-40AD-AC93-CD89-CB650D72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3484-3A47-6563-A04F-FDE4E1F6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F8023-2015-73C2-2AF9-9CC92FA2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D2CC-9116-E433-477F-BD148800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DB24E-A1C4-8927-D4E3-C4733DB3714F}"/>
              </a:ext>
            </a:extLst>
          </p:cNvPr>
          <p:cNvSpPr txBox="1"/>
          <p:nvPr userDrawn="1"/>
        </p:nvSpPr>
        <p:spPr>
          <a:xfrm rot="20605776">
            <a:off x="-118096" y="180458"/>
            <a:ext cx="23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Frau Somaia 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78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4599-2F37-171A-E28E-46A20D93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104E-170A-E4E1-9401-9BC81676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3A47-C77C-7B43-6DBF-E4EBE2D7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F6A1-B161-6788-FE00-2CACD588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523F5-C565-E3F4-D35E-2083A8ED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2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8FC7-5F19-358D-B90F-A9F9ED83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6F31-87A2-93F8-1D52-6074D722E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2513F-6B7A-9143-EB06-4CB3D461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DC943-87AB-B527-A357-1D2A8CCA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C9E45-76C0-7E85-F4AA-4E14CBEF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53727-F875-BC0F-1000-21D924A9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6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5FCD-2B22-DC9C-013E-41788ACE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C3B10-5F90-36D5-1C1F-52E6BFD9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09FDF-A7B3-EEC3-1EE6-707B7466A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5AE1C-95C3-EBA6-6C0F-DA0D24EFF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35EB8-1958-49B2-2154-981029D0C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94DF2-C10D-DE10-A0EE-2346F9F2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7DA93-04ED-4E94-D2CD-3070F09F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6D8F7-7114-9210-EB75-98B4AA7E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5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7041-E0E2-170C-C40B-1A72BFEE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BB01F-9C7E-EEDB-5B59-BE9D381E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65FA3-EE38-095F-E728-11EC6323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9841A-C913-4821-DFC7-839A1BEA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8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BA257-70CF-AB64-CF20-44375A95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574A2-0F27-7473-DEDE-60F862E2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96416-3211-6967-A3CA-6646EF6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4F88-4BE6-B98A-33E1-7127AE82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2926-D57D-15F8-9CF3-1AAA0779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19C5C-52C6-D3F1-B901-7EF55B4ED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9D5FE-45C4-08A9-C955-C2F00F61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67385-F7CF-99F3-B463-4DE23D84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F3216-9855-027E-B24D-F1D86540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9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5F92-0269-C3B6-59DB-F66CF690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CE018-0ECE-B321-4124-C401DE815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9465F-2863-26FF-AF1F-9E88BB3F5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6BA7B-5EBF-FA0D-7ED2-7369032A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58818-1A0E-68C8-99B1-E611772F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DFBD6-6539-C63F-F252-1A43ED58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C9F31-4654-BED0-8991-CF150414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3B64C-7187-BEDB-9FAC-68FED89C4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B0DC0-CA24-91A0-45F2-806E8356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5C01-9F0D-4DFC-ACEE-CA9656BB6103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D7FC-0AC2-FF57-C2BB-081BE695F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C5FCE-2AF5-8E18-0FCA-32226A43F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5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www.pexels.com/photo/art-art-materials-bright-color-627901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30478819@N08/34134390845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thequirksofenglish.blogspot.com/2016/09/what-colour-are-you-associated-with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pexels.com/de-de/foto/erstellen-farbe-gelb-hintergrund-1331703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www.pexels.com/de-de/foto/blau-blaues-wasser-h2o-pool-1147124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carlmarie.de/magazin/wissen/die-farbe-gruen-das-wachsen-reifen-und-vergehen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purple-flowers-small-flower-270700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://www.messersmith.name/wordpress/tag/orange-flower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granthweb/8278795202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hyperlink" Target="https://pixabay.com/de/schwarz-schwarzes-bild-brett-1823790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5E83-B454-EE24-98E6-52FB0B480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5961"/>
            <a:ext cx="199869" cy="25400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FFA29-6DD3-30C5-A64A-4F07615E8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7803" y="1861279"/>
            <a:ext cx="4322164" cy="3732551"/>
          </a:xfrm>
        </p:spPr>
        <p:txBody>
          <a:bodyPr>
            <a:norm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</a:rPr>
              <a:t>    D</a:t>
            </a:r>
            <a:r>
              <a:rPr lang="en-GB" sz="9600" dirty="0"/>
              <a:t>i</a:t>
            </a:r>
            <a:r>
              <a:rPr lang="en-GB" sz="9600" dirty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  <a:p>
            <a:pPr algn="l"/>
            <a:r>
              <a:rPr lang="en-GB" sz="9600" dirty="0"/>
              <a:t> </a:t>
            </a:r>
            <a:r>
              <a:rPr lang="en-GB" sz="9600" dirty="0" err="1">
                <a:solidFill>
                  <a:srgbClr val="FF0000"/>
                </a:solidFill>
              </a:rPr>
              <a:t>F</a:t>
            </a:r>
            <a:r>
              <a:rPr lang="en-GB" sz="9600" dirty="0" err="1"/>
              <a:t>arbe</a:t>
            </a:r>
            <a:r>
              <a:rPr lang="en-GB" sz="96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GB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684E5-858C-1C13-A816-8E3AAC109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6910466" cy="6910466"/>
          </a:xfrm>
          <a:prstGeom prst="rect">
            <a:avLst/>
          </a:prstGeom>
        </p:spPr>
      </p:pic>
      <p:pic>
        <p:nvPicPr>
          <p:cNvPr id="7" name="Farben">
            <a:hlinkClick r:id="" action="ppaction://media"/>
            <a:extLst>
              <a:ext uri="{FF2B5EF4-FFF2-40B4-BE49-F238E27FC236}">
                <a16:creationId xmlns:a16="http://schemas.microsoft.com/office/drawing/2014/main" id="{D0493862-7442-3E59-38DA-E429658F0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4013" y="5593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629E-651C-B508-6E7A-7671DB0F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chemeClr val="bg1">
                    <a:lumMod val="50000"/>
                  </a:schemeClr>
                </a:solidFill>
              </a:rPr>
              <a:t>Grau</a:t>
            </a:r>
            <a:endParaRPr lang="en-GB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765AC-6EFB-1325-497B-F63830F97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96443" y="962610"/>
            <a:ext cx="7395557" cy="4932779"/>
          </a:xfrm>
        </p:spPr>
      </p:pic>
      <p:pic>
        <p:nvPicPr>
          <p:cNvPr id="3" name="7EC21F7C">
            <a:hlinkClick r:id="" action="ppaction://media"/>
            <a:extLst>
              <a:ext uri="{FF2B5EF4-FFF2-40B4-BE49-F238E27FC236}">
                <a16:creationId xmlns:a16="http://schemas.microsoft.com/office/drawing/2014/main" id="{64CF6E30-C9B6-4C78-1EFE-620B14B55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2922" y="5590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AC0-7529-9EEA-300C-C6F95E06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</a:rPr>
              <a:t>  Rot</a:t>
            </a:r>
          </a:p>
        </p:txBody>
      </p:sp>
      <p:pic>
        <p:nvPicPr>
          <p:cNvPr id="10" name="rot">
            <a:hlinkClick r:id="" action="ppaction://media"/>
            <a:extLst>
              <a:ext uri="{FF2B5EF4-FFF2-40B4-BE49-F238E27FC236}">
                <a16:creationId xmlns:a16="http://schemas.microsoft.com/office/drawing/2014/main" id="{F28206B4-C626-A5D9-437D-8FFE3D238A7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3338" y="5638800"/>
            <a:ext cx="609600" cy="6096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D4B0-515C-A849-66E9-3927E19EC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3371" y="1274660"/>
            <a:ext cx="4553144" cy="43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"/>
    </mc:Choice>
    <mc:Fallback xmlns="">
      <p:transition spd="slow" advTm="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3E5E-A912-D31E-D2C6-42FA1FCC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Gelb</a:t>
            </a:r>
          </a:p>
        </p:txBody>
      </p:sp>
      <p:pic>
        <p:nvPicPr>
          <p:cNvPr id="4" name="gelb">
            <a:hlinkClick r:id="" action="ppaction://media"/>
            <a:extLst>
              <a:ext uri="{FF2B5EF4-FFF2-40B4-BE49-F238E27FC236}">
                <a16:creationId xmlns:a16="http://schemas.microsoft.com/office/drawing/2014/main" id="{48F90DF3-3FDA-0F40-8AD2-6EDECD798A9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7950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1C286-C213-8C5F-7DAC-B3EC5366C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5044455" y="1051545"/>
            <a:ext cx="6871311" cy="47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26F1-AFFC-B059-96FB-B62BC0DC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</a:rPr>
              <a:t> </a:t>
            </a:r>
            <a:r>
              <a:rPr lang="en-GB" sz="9600" b="1" dirty="0" err="1">
                <a:solidFill>
                  <a:srgbClr val="0070C0"/>
                </a:solidFill>
              </a:rPr>
              <a:t>Blau</a:t>
            </a:r>
            <a:endParaRPr lang="en-GB" sz="9600" b="1" dirty="0">
              <a:solidFill>
                <a:srgbClr val="0070C0"/>
              </a:solidFill>
            </a:endParaRPr>
          </a:p>
        </p:txBody>
      </p:sp>
      <p:pic>
        <p:nvPicPr>
          <p:cNvPr id="4" name="blau">
            <a:hlinkClick r:id="" action="ppaction://media"/>
            <a:extLst>
              <a:ext uri="{FF2B5EF4-FFF2-40B4-BE49-F238E27FC236}">
                <a16:creationId xmlns:a16="http://schemas.microsoft.com/office/drawing/2014/main" id="{7C053D22-9D8F-9F6B-66F0-84C12994507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7625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855CA-AC1B-AC64-4449-1D800451F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20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4892-DC8D-1F17-A76F-F9C6A1F5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</a:rPr>
              <a:t>Gr</a:t>
            </a:r>
            <a:r>
              <a:rPr lang="de-DE" sz="9600" b="1" dirty="0">
                <a:solidFill>
                  <a:srgbClr val="00B050"/>
                </a:solidFill>
              </a:rPr>
              <a:t>ün</a:t>
            </a:r>
            <a:endParaRPr lang="en-GB" sz="9600" b="1" dirty="0">
              <a:solidFill>
                <a:srgbClr val="00B050"/>
              </a:solidFill>
            </a:endParaRPr>
          </a:p>
        </p:txBody>
      </p:sp>
      <p:pic>
        <p:nvPicPr>
          <p:cNvPr id="6" name="grun">
            <a:hlinkClick r:id="" action="ppaction://media"/>
            <a:extLst>
              <a:ext uri="{FF2B5EF4-FFF2-40B4-BE49-F238E27FC236}">
                <a16:creationId xmlns:a16="http://schemas.microsoft.com/office/drawing/2014/main" id="{59B6B68A-FB84-7E38-ED82-527F73BDD93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3663" y="5638800"/>
            <a:ext cx="609600" cy="609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FD508-9E5C-82F5-9A0B-C66BA110E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4818839" y="1143001"/>
            <a:ext cx="6858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B00D-B80E-981F-139B-965F061B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rgbClr val="7030A0"/>
                </a:solidFill>
              </a:rPr>
              <a:t> Lila</a:t>
            </a:r>
            <a:endParaRPr lang="en-GB" sz="96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73F35-E27C-5E1B-580F-6901C7D0A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4953000" y="1143000"/>
            <a:ext cx="6858001" cy="4572001"/>
          </a:xfrm>
        </p:spPr>
      </p:pic>
      <p:pic>
        <p:nvPicPr>
          <p:cNvPr id="4" name="5E97BB17">
            <a:hlinkClick r:id="" action="ppaction://media"/>
            <a:extLst>
              <a:ext uri="{FF2B5EF4-FFF2-40B4-BE49-F238E27FC236}">
                <a16:creationId xmlns:a16="http://schemas.microsoft.com/office/drawing/2014/main" id="{1393AA72-2045-EC42-03F7-38ECE186A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3999" y="5563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EE0C-72ED-F3D3-704D-484D05F3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chemeClr val="accent2"/>
                </a:solidFill>
              </a:rPr>
              <a:t>Orange</a:t>
            </a:r>
            <a:endParaRPr lang="en-GB" sz="9600" b="1" dirty="0">
              <a:solidFill>
                <a:schemeClr val="accent2"/>
              </a:solidFill>
            </a:endParaRPr>
          </a:p>
        </p:txBody>
      </p:sp>
      <p:pic>
        <p:nvPicPr>
          <p:cNvPr id="4" name="Orangee">
            <a:hlinkClick r:id="" action="ppaction://media"/>
            <a:extLst>
              <a:ext uri="{FF2B5EF4-FFF2-40B4-BE49-F238E27FC236}">
                <a16:creationId xmlns:a16="http://schemas.microsoft.com/office/drawing/2014/main" id="{5E223595-6C1D-5900-DA6E-B76F5E40DDA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9050" y="5584825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F40F0-A2E4-65E7-3DDD-515F0BFA6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5340555" y="1030844"/>
            <a:ext cx="6857998" cy="47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9405-829F-F104-8CAC-284EA927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dirty="0">
                <a:solidFill>
                  <a:schemeClr val="tx1"/>
                </a:solidFill>
              </a:rPr>
              <a:t> Weiß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AE4097-A8CE-0F0B-78EB-2ED3ABA3E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4954116" y="1141884"/>
            <a:ext cx="6858000" cy="4574232"/>
          </a:xfrm>
        </p:spPr>
      </p:pic>
      <p:pic>
        <p:nvPicPr>
          <p:cNvPr id="3" name="0D782D2A">
            <a:hlinkClick r:id="" action="ppaction://media"/>
            <a:extLst>
              <a:ext uri="{FF2B5EF4-FFF2-40B4-BE49-F238E27FC236}">
                <a16:creationId xmlns:a16="http://schemas.microsoft.com/office/drawing/2014/main" id="{CE4DAC18-CFCB-7AF3-1B03-243AC0DF0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6022" y="5653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B200-6643-D774-EEE9-774EF1FA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chemeClr val="tx1"/>
                </a:solidFill>
              </a:rPr>
              <a:t>Schwarz</a:t>
            </a:r>
            <a:endParaRPr lang="en-GB" sz="9600" b="1" dirty="0">
              <a:solidFill>
                <a:schemeClr val="tx1"/>
              </a:solidFill>
            </a:endParaRPr>
          </a:p>
        </p:txBody>
      </p:sp>
      <p:pic>
        <p:nvPicPr>
          <p:cNvPr id="5" name="schwarz">
            <a:hlinkClick r:id="" action="ppaction://media"/>
            <a:extLst>
              <a:ext uri="{FF2B5EF4-FFF2-40B4-BE49-F238E27FC236}">
                <a16:creationId xmlns:a16="http://schemas.microsoft.com/office/drawing/2014/main" id="{5EEF3BEB-CF14-BCD6-1FB7-B78E9C25E8B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2505075" y="5629275"/>
            <a:ext cx="609600" cy="609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5AF24-15B2-6E54-D868-B073C666E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5353048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19</Words>
  <Application>Microsoft Office PowerPoint</Application>
  <PresentationFormat>Widescreen</PresentationFormat>
  <Paragraphs>11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  Rot</vt:lpstr>
      <vt:lpstr>  Gelb</vt:lpstr>
      <vt:lpstr> Blau</vt:lpstr>
      <vt:lpstr>Grün</vt:lpstr>
      <vt:lpstr> Lila</vt:lpstr>
      <vt:lpstr>Orange</vt:lpstr>
      <vt:lpstr> Weiß</vt:lpstr>
      <vt:lpstr>Schwarz</vt:lpstr>
      <vt:lpstr>Grau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Somaia</cp:lastModifiedBy>
  <cp:revision>20</cp:revision>
  <dcterms:created xsi:type="dcterms:W3CDTF">2022-10-17T12:17:04Z</dcterms:created>
  <dcterms:modified xsi:type="dcterms:W3CDTF">2023-04-03T11:51:19Z</dcterms:modified>
</cp:coreProperties>
</file>