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9C8-F660-4229-3337-0AF13FDDB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72C33-B16D-A920-1D0E-B2BB8C5D1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3B14A-4C8F-1C55-ADFC-788B335F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A918-3E43-7741-1842-10FCFBAA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56F2-FD2D-5D5A-33D2-0E362DE0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17522-0759-26E1-825F-989BFB713B6A}"/>
              </a:ext>
            </a:extLst>
          </p:cNvPr>
          <p:cNvSpPr txBox="1"/>
          <p:nvPr userDrawn="1"/>
        </p:nvSpPr>
        <p:spPr>
          <a:xfrm rot="20359315">
            <a:off x="-156666" y="175655"/>
            <a:ext cx="290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Frau Somaia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Elgohary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7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552-2CE6-F518-FE17-5B1271D9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DAC31-3451-C73B-8489-D69668D3D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1D132-FA30-A166-71A5-15DCE1E3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C058-3996-424E-199F-1B5117FC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68809-193A-25EB-1175-95E1199F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2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707DE-C33C-9BBA-F6F9-C2119661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C9D2E-D406-91DA-74BA-AC428A0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652BF-F85A-AA49-386D-BA24D8DA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249E0-8E70-1F5C-68D7-5BE64277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4D709-D54F-78B0-8911-2FB4C5E3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7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69D1-2665-4569-00AD-961F2773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B353-253F-DF6F-2350-22A98325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C5A4-E25D-B1F1-D198-8CC27AA6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48551-60F9-BAD8-B279-FC9846B0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B512C-400F-C865-506B-1F2C93F1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B03C9-7553-680D-8CB4-EAF3492DEEEA}"/>
              </a:ext>
            </a:extLst>
          </p:cNvPr>
          <p:cNvSpPr txBox="1"/>
          <p:nvPr userDrawn="1"/>
        </p:nvSpPr>
        <p:spPr>
          <a:xfrm rot="20264895">
            <a:off x="-13884" y="6066602"/>
            <a:ext cx="240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Frau Somaia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Elgohary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7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54DE-DFD4-76B3-9AA4-219F640D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FC499-2059-713C-9AB1-F373F0141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39CA3-C4A9-2541-1B8A-457422B5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220F-2FF8-7569-FD83-474C101F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DCF5-5D78-C41F-B665-8AB41DBE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3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D594-BE95-8C23-1E64-1167D38F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1C50B-0884-E45C-D258-2BD32C5B9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B8540-43FE-400D-BCB4-F86B1EB39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BED38-0E17-8951-EC6F-9D56FFD3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33BC2-E8B5-F35B-7AD7-AED468C4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379E7-0DEE-96ED-678C-4E762948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05E9-3336-9909-895B-97AEBB56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9E8F-F5A1-D03C-847D-4C0B6632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752E2-7EE3-41B5-6838-7CCF3D972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39A896-6A96-ACE3-651E-BC7934C47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89D3E-CDC9-FD77-280B-0AFA02D37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6C42F-FAAB-2557-F53B-58100D2F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6D0BF-9B0E-197E-7BB3-9A09B495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13A1D-D6D7-FCAA-3E02-BB2D424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5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93A1-18DB-35F2-765E-BAD161C6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CF674-E54F-EB73-46AF-49F35FBE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562EE-5048-3034-FA7C-21211884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62B39-692E-F6B2-BDC4-04C64425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9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478DA-2147-F923-CB99-36AAB3FC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1D246-C594-5F61-D5D0-64ED5968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827EF-0F6E-1577-1AB9-D9CAE8B1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C04D-D417-DE61-834E-3FDD4B38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2C2A-A5AC-BCF2-EEEE-79E7B4C5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3C699-6220-0F8A-59F7-EB44C5C2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B6A93-B49F-5F1C-D6CC-51EBF8DB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31C69-1021-0876-F167-D9C8DC91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3C369-D664-8A8C-59AC-EF025581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7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EBCE-F1D1-56F0-8807-11F5B3FA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2A17D-4666-1B1B-57BF-F5EB6A9DB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48F6F-70C6-8022-3126-EBEBE98C5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9FD10-AC71-7A9C-A631-879B293A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DA57A-C3CA-99C4-3D5A-94433773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4CD71-B180-D03A-A1B1-5B29FAA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14FF4-6DA2-A354-A3C2-3B0081CD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8D9D3-EBE2-74BA-91FE-4A9A784EA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A65B4-7254-E11C-3959-2AF741511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F73A4-9F4F-46FE-A8A7-D01BAA5196E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2A06E-3F05-854B-F24E-B472A31A3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4C61B-8132-A836-678A-69D4A115C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007E3-1158-1F85-8B6D-D2D696DFA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350"/>
            <a:ext cx="12192000" cy="33269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10968B-F4E0-AB80-B6C5-C651C173940C}"/>
              </a:ext>
            </a:extLst>
          </p:cNvPr>
          <p:cNvSpPr/>
          <p:nvPr/>
        </p:nvSpPr>
        <p:spPr>
          <a:xfrm>
            <a:off x="3194385" y="4541303"/>
            <a:ext cx="5503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och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soll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er leben.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1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57D4-9B83-83C4-B2F8-EBB7B488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3" y="2463748"/>
            <a:ext cx="2369695" cy="1325563"/>
          </a:xfrm>
        </p:spPr>
        <p:txBody>
          <a:bodyPr>
            <a:normAutofit/>
          </a:bodyPr>
          <a:lstStyle/>
          <a:p>
            <a:r>
              <a:rPr lang="de-DE" dirty="0"/>
              <a:t> </a:t>
            </a:r>
            <a:r>
              <a:rPr lang="de-DE" b="1" dirty="0"/>
              <a:t>Ein</a:t>
            </a:r>
            <a:r>
              <a:rPr lang="de-DE" dirty="0"/>
              <a:t> </a:t>
            </a:r>
            <a:r>
              <a:rPr lang="de-DE" b="1" dirty="0"/>
              <a:t>Löwe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E44B3C-4A28-9E13-1E03-1753D0787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6767D-F959-44D2-74E3-352DF3FF8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793" y="973646"/>
            <a:ext cx="6397074" cy="3598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lion">
            <a:hlinkClick r:id="" action="ppaction://media"/>
            <a:extLst>
              <a:ext uri="{FF2B5EF4-FFF2-40B4-BE49-F238E27FC236}">
                <a16:creationId xmlns:a16="http://schemas.microsoft.com/office/drawing/2014/main" id="{7775408A-757A-A187-B5B9-C0292AFD6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410" y="5528534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3C0FD-63C3-D312-FD4C-0EB5C0AD4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6EBE-82A4-BBF6-F1D6-F87198A7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71" y="2539284"/>
            <a:ext cx="1941660" cy="1325563"/>
          </a:xfrm>
        </p:spPr>
        <p:txBody>
          <a:bodyPr/>
          <a:lstStyle/>
          <a:p>
            <a:r>
              <a:rPr lang="de-DE" b="1" dirty="0"/>
              <a:t>Ein Bär</a:t>
            </a:r>
            <a:endParaRPr lang="en-US" b="1" dirty="0"/>
          </a:p>
        </p:txBody>
      </p:sp>
      <p:pic>
        <p:nvPicPr>
          <p:cNvPr id="1026" name="Picture 2" descr="Bear Hello GIF - Bear Hello Hallo - Discover &amp; Share GIFs">
            <a:extLst>
              <a:ext uri="{FF2B5EF4-FFF2-40B4-BE49-F238E27FC236}">
                <a16:creationId xmlns:a16="http://schemas.microsoft.com/office/drawing/2014/main" id="{04C0DBCD-CE34-A7E0-0571-397069A6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38" y="1112296"/>
            <a:ext cx="5275148" cy="362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77045-894B-A8D3-6D19-512AEBA29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6E7C073-5C70-6328-B61F-9EC8A3823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3" name="bär">
            <a:hlinkClick r:id="" action="ppaction://media"/>
            <a:extLst>
              <a:ext uri="{FF2B5EF4-FFF2-40B4-BE49-F238E27FC236}">
                <a16:creationId xmlns:a16="http://schemas.microsoft.com/office/drawing/2014/main" id="{4168286D-67D9-D961-F1EA-436147E4B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6871" y="5242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B437-0EDE-4C9D-62CF-659DE55B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2466415"/>
            <a:ext cx="3883702" cy="1325563"/>
          </a:xfrm>
        </p:spPr>
        <p:txBody>
          <a:bodyPr/>
          <a:lstStyle/>
          <a:p>
            <a:r>
              <a:rPr lang="de-DE" b="1" dirty="0"/>
              <a:t>Eine Schokolade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75227-9E63-C411-FC6B-29E096D68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512" y="1462308"/>
            <a:ext cx="5312763" cy="354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2BB18-1287-E736-EBE7-23302E44C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512C99A-3E6B-ABBF-5078-6F1513475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3" name="shokolade">
            <a:hlinkClick r:id="" action="ppaction://media"/>
            <a:extLst>
              <a:ext uri="{FF2B5EF4-FFF2-40B4-BE49-F238E27FC236}">
                <a16:creationId xmlns:a16="http://schemas.microsoft.com/office/drawing/2014/main" id="{848B6C4F-4287-7A9C-C40D-0D0AD102B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317" y="5533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A534-030B-6DE4-8CA0-4298A85A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47" y="2766218"/>
            <a:ext cx="3299085" cy="1325563"/>
          </a:xfrm>
        </p:spPr>
        <p:txBody>
          <a:bodyPr/>
          <a:lstStyle/>
          <a:p>
            <a:r>
              <a:rPr lang="de-DE" b="1" dirty="0"/>
              <a:t>Eine Schüssel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6C8F4-A815-62DA-18C6-30F2159F4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A7D637-F059-8946-19D1-290F768F8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626" y="1632263"/>
            <a:ext cx="3163861" cy="316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477F170-55EF-124B-8198-3862F529B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3" name="schüssel">
            <a:hlinkClick r:id="" action="ppaction://media"/>
            <a:extLst>
              <a:ext uri="{FF2B5EF4-FFF2-40B4-BE49-F238E27FC236}">
                <a16:creationId xmlns:a16="http://schemas.microsoft.com/office/drawing/2014/main" id="{FBA865E7-C82A-F4A4-B735-6B4BCA97F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607" y="5242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E7D8-1B50-3973-3625-C11E5A14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42" y="2571346"/>
            <a:ext cx="2628393" cy="1325563"/>
          </a:xfrm>
        </p:spPr>
        <p:txBody>
          <a:bodyPr/>
          <a:lstStyle/>
          <a:p>
            <a:r>
              <a:rPr lang="en-US" b="1" dirty="0"/>
              <a:t>Ein K</a:t>
            </a:r>
            <a:r>
              <a:rPr lang="de-DE" b="1" dirty="0"/>
              <a:t>äse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19D4FF-E34E-8278-5EC2-DC29DFCDD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3FD69-4E1B-17E2-939F-FCD4C192B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B758F-E98E-B581-B52F-9282CD5C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673" y="1832191"/>
            <a:ext cx="4748252" cy="305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formage">
            <a:hlinkClick r:id="" action="ppaction://media"/>
            <a:extLst>
              <a:ext uri="{FF2B5EF4-FFF2-40B4-BE49-F238E27FC236}">
                <a16:creationId xmlns:a16="http://schemas.microsoft.com/office/drawing/2014/main" id="{AE410FA8-CF5E-45DA-9B8E-4AF6014DE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7993" y="5569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</Words>
  <Application>Microsoft Office PowerPoint</Application>
  <PresentationFormat>Widescreen</PresentationFormat>
  <Paragraphs>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 Ein Löwe</vt:lpstr>
      <vt:lpstr>Ein Bär</vt:lpstr>
      <vt:lpstr>Eine Schokolade</vt:lpstr>
      <vt:lpstr>Eine Schüssel</vt:lpstr>
      <vt:lpstr>Ein Käse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20</cp:revision>
  <dcterms:created xsi:type="dcterms:W3CDTF">2023-02-20T10:09:21Z</dcterms:created>
  <dcterms:modified xsi:type="dcterms:W3CDTF">2023-03-01T07:32:30Z</dcterms:modified>
</cp:coreProperties>
</file>