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6"/>
  </p:notesMasterIdLst>
  <p:handoutMasterIdLst>
    <p:handoutMasterId r:id="rId17"/>
  </p:handoutMasterIdLst>
  <p:sldIdLst>
    <p:sldId id="281" r:id="rId5"/>
    <p:sldId id="270" r:id="rId6"/>
    <p:sldId id="290" r:id="rId7"/>
    <p:sldId id="259" r:id="rId8"/>
    <p:sldId id="291" r:id="rId9"/>
    <p:sldId id="292" r:id="rId10"/>
    <p:sldId id="293" r:id="rId11"/>
    <p:sldId id="294" r:id="rId12"/>
    <p:sldId id="295" r:id="rId13"/>
    <p:sldId id="285" r:id="rId14"/>
    <p:sldId id="289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1" autoAdjust="0"/>
    <p:restoredTop sz="93725" autoAdjust="0"/>
  </p:normalViewPr>
  <p:slideViewPr>
    <p:cSldViewPr showGuides="1">
      <p:cViewPr varScale="1">
        <p:scale>
          <a:sx n="82" d="100"/>
          <a:sy n="82" d="100"/>
        </p:scale>
        <p:origin x="374" y="72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11/30/2023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11/30/2023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6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5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6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Reading for annotation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CFC9F-74F4-A951-5062-E42299FB6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Year 7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730885" lvl="1" indent="-304165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5" name="Picture 2" descr="https://images.template.net/wp-content/uploads/2017/02/28210909/Classroom-Exit-Ticket-Template.jpg">
            <a:extLst>
              <a:ext uri="{FF2B5EF4-FFF2-40B4-BE49-F238E27FC236}">
                <a16:creationId xmlns:a16="http://schemas.microsoft.com/office/drawing/2014/main" id="{5A22BA19-FC20-649F-8698-D07DD0869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b="48252"/>
          <a:stretch/>
        </p:blipFill>
        <p:spPr bwMode="auto">
          <a:xfrm>
            <a:off x="2589212" y="1727200"/>
            <a:ext cx="83058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409700"/>
            <a:ext cx="3886199" cy="838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Homework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622" y="3962400"/>
            <a:ext cx="1531180" cy="20415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5812" y="1981200"/>
            <a:ext cx="5410200" cy="4343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sz="4000" dirty="0"/>
              <a:t> Answer the questions on the text for tomorrow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Behavior </a:t>
            </a:r>
          </a:p>
          <a:p>
            <a:r>
              <a:rPr lang="en-US" sz="2000" dirty="0"/>
              <a:t>Your class rules might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respectful.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responsible.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Follow directions.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punctual.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organized.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a self-starter.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prepared.</a:t>
            </a:r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Skim through the text and find features of narrative writing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 5 action verbs and discuss their effect</a:t>
            </a:r>
          </a:p>
          <a:p>
            <a:pPr marL="730885" lvl="1" indent="-304165">
              <a:buFont typeface="Courier New" panose="02070309020205020404" pitchFamily="49" charset="0"/>
              <a:buChar char="o"/>
            </a:pPr>
            <a:endParaRPr lang="en-US" sz="3600" dirty="0"/>
          </a:p>
          <a:p>
            <a:pPr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1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A2E7B0-1062-5A84-6867-685BDC21F771}"/>
              </a:ext>
            </a:extLst>
          </p:cNvPr>
          <p:cNvSpPr txBox="1"/>
          <p:nvPr/>
        </p:nvSpPr>
        <p:spPr>
          <a:xfrm>
            <a:off x="-1" y="762000"/>
            <a:ext cx="12038013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0">
              <a:spcBef>
                <a:spcPts val="495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Ella’s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mum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put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her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coat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on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and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gathered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up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her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keys.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She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looked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at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Ella anxiously.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“Are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you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sure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you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don't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want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to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come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with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me?”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she</a:t>
            </a:r>
            <a:r>
              <a:rPr lang="en-US" sz="36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asked. “Nah,”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Ella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replied,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not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taking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her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eyes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off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the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television.</a:t>
            </a:r>
            <a:r>
              <a:rPr lang="en-US" sz="36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This</a:t>
            </a:r>
            <a:r>
              <a:rPr lang="en-US" sz="3600" spc="-6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is</a:t>
            </a:r>
            <a:r>
              <a:rPr lang="en-US" sz="3600" spc="-6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just</a:t>
            </a:r>
            <a:r>
              <a:rPr lang="en-US" sz="3600" spc="-6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getting to the good bit.”</a:t>
            </a:r>
            <a:endParaRPr lang="en-US" sz="3600" dirty="0">
              <a:solidFill>
                <a:srgbClr val="7030A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25475" marR="179705" indent="-495300">
              <a:spcBef>
                <a:spcPts val="10"/>
              </a:spcBef>
              <a:spcAft>
                <a:spcPts val="0"/>
              </a:spcAft>
              <a:tabLst>
                <a:tab pos="624840" algn="l"/>
              </a:tabLst>
            </a:pP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“Alright,”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sighed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Mum,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“I’ll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be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back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in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two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hours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with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your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Gran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and</a:t>
            </a:r>
            <a:r>
              <a:rPr lang="en-US" sz="36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Grandad.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I’ve 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spent ages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getting the house ready for their visit so don’t get any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toys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out,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don’t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go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in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the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kitchen,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and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whatever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you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do,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don’t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make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a</a:t>
            </a:r>
            <a:r>
              <a:rPr lang="en-US" sz="36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mess!”</a:t>
            </a:r>
            <a:endParaRPr lang="en-US" sz="3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marR="0">
              <a:spcBef>
                <a:spcPts val="30"/>
              </a:spcBef>
              <a:spcAft>
                <a:spcPts val="0"/>
              </a:spcAft>
            </a:pPr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marR="0">
              <a:spcBef>
                <a:spcPts val="30"/>
              </a:spcBef>
              <a:spcAft>
                <a:spcPts val="0"/>
              </a:spcAft>
            </a:pPr>
            <a:endParaRPr lang="en-US" sz="1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marR="144780" algn="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Written</a:t>
            </a:r>
            <a:r>
              <a:rPr lang="en-US" sz="1200" i="1" spc="-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by</a:t>
            </a:r>
            <a:r>
              <a:rPr lang="en-US" sz="1200" i="1" spc="-7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Rosie</a:t>
            </a:r>
            <a:r>
              <a:rPr lang="en-US" sz="1200" i="1" spc="-7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1200" i="1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Summers</a:t>
            </a:r>
            <a:endParaRPr lang="en-US" sz="11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09B41-5F04-7881-A86F-D7CD97852B5D}"/>
              </a:ext>
            </a:extLst>
          </p:cNvPr>
          <p:cNvSpPr txBox="1"/>
          <p:nvPr/>
        </p:nvSpPr>
        <p:spPr>
          <a:xfrm>
            <a:off x="6190303" y="6004560"/>
            <a:ext cx="18853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hyperbole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702CE4-2164-AAB8-88E1-CA75E5BA8EF7}"/>
              </a:ext>
            </a:extLst>
          </p:cNvPr>
          <p:cNvCxnSpPr>
            <a:cxnSpLocks/>
          </p:cNvCxnSpPr>
          <p:nvPr/>
        </p:nvCxnSpPr>
        <p:spPr>
          <a:xfrm>
            <a:off x="6188984" y="4648200"/>
            <a:ext cx="624840" cy="132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F4ED2D-5873-DDA3-5FAE-27B4AE719825}"/>
              </a:ext>
            </a:extLst>
          </p:cNvPr>
          <p:cNvCxnSpPr>
            <a:cxnSpLocks/>
          </p:cNvCxnSpPr>
          <p:nvPr/>
        </p:nvCxnSpPr>
        <p:spPr>
          <a:xfrm flipV="1">
            <a:off x="187324" y="3581400"/>
            <a:ext cx="205408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0345BD-4664-7170-AA9A-F1A578C639C9}"/>
              </a:ext>
            </a:extLst>
          </p:cNvPr>
          <p:cNvCxnSpPr>
            <a:cxnSpLocks/>
          </p:cNvCxnSpPr>
          <p:nvPr/>
        </p:nvCxnSpPr>
        <p:spPr>
          <a:xfrm flipV="1">
            <a:off x="6188984" y="3039149"/>
            <a:ext cx="426991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AB774F-E089-53BC-A43D-2D1E637E5459}"/>
              </a:ext>
            </a:extLst>
          </p:cNvPr>
          <p:cNvSpPr txBox="1"/>
          <p:nvPr/>
        </p:nvSpPr>
        <p:spPr>
          <a:xfrm>
            <a:off x="1784625" y="3003759"/>
            <a:ext cx="3928788" cy="443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What  does it tell about Ella?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031142-531D-41F0-A114-1A4BE97229D4}"/>
              </a:ext>
            </a:extLst>
          </p:cNvPr>
          <p:cNvCxnSpPr/>
          <p:nvPr/>
        </p:nvCxnSpPr>
        <p:spPr>
          <a:xfrm flipV="1">
            <a:off x="5408612" y="533400"/>
            <a:ext cx="2209800" cy="114300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983DE3-BB3B-74EB-27AC-6F774F997D8D}"/>
              </a:ext>
            </a:extLst>
          </p:cNvPr>
          <p:cNvSpPr txBox="1"/>
          <p:nvPr/>
        </p:nvSpPr>
        <p:spPr>
          <a:xfrm>
            <a:off x="6522810" y="235601"/>
            <a:ext cx="2324675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Direct speech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F9E15-C351-5D5C-2C77-A7501670A68B}"/>
              </a:ext>
            </a:extLst>
          </p:cNvPr>
          <p:cNvSpPr txBox="1"/>
          <p:nvPr/>
        </p:nvSpPr>
        <p:spPr>
          <a:xfrm>
            <a:off x="358777" y="933301"/>
            <a:ext cx="113842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17970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Ella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nodded,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her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eyes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still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firmly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fixed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on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TV.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With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one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final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worried glance at her daughter, Mum left the house.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+mn-cs"/>
            </a:endParaRPr>
          </a:p>
          <a:p>
            <a:pPr marL="625475" marR="144145" lvl="0" indent="-4953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Ten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minutes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later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,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Ella’s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programme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finished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and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switched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off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TV. She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wondered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when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Mum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would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be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home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with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her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grandparents.</a:t>
            </a:r>
            <a:r>
              <a:rPr kumimoji="0" lang="en-US" sz="3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 thought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remembered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her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saying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something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when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left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but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she’d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been busy watching TV.</a:t>
            </a:r>
          </a:p>
          <a:p>
            <a:pPr marL="625475" marR="144145" lvl="0" indent="-4953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Microsoft Sans Serif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9C2CA-5F61-12B8-9605-653D08548E28}"/>
              </a:ext>
            </a:extLst>
          </p:cNvPr>
          <p:cNvSpPr txBox="1"/>
          <p:nvPr/>
        </p:nvSpPr>
        <p:spPr>
          <a:xfrm>
            <a:off x="-1588" y="2713137"/>
            <a:ext cx="59686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Adverbial phrase of time sequence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9CE6-0095-57B8-BC42-32FC5F67CDF5}"/>
              </a:ext>
            </a:extLst>
          </p:cNvPr>
          <p:cNvSpPr txBox="1"/>
          <p:nvPr/>
        </p:nvSpPr>
        <p:spPr>
          <a:xfrm>
            <a:off x="6094412" y="6273225"/>
            <a:ext cx="310052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Relative pronoun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C89F6E-1B40-ECB6-A345-45FADB8CEFEB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7644677" y="4069497"/>
            <a:ext cx="532220" cy="2203728"/>
          </a:xfrm>
          <a:prstGeom prst="straightConnector1">
            <a:avLst/>
          </a:prstGeom>
          <a:solidFill>
            <a:schemeClr val="bg1"/>
          </a:solidFill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5705D-F832-2B72-6A97-434BB443C5CC}"/>
              </a:ext>
            </a:extLst>
          </p:cNvPr>
          <p:cNvSpPr txBox="1"/>
          <p:nvPr/>
        </p:nvSpPr>
        <p:spPr>
          <a:xfrm>
            <a:off x="305433" y="914400"/>
            <a:ext cx="1114043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Looking</a:t>
            </a:r>
            <a:r>
              <a:rPr kumimoji="0" lang="en-US" sz="3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around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for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something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to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do,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Ella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suddenly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had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brilliant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idea.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would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get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house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ready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for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when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her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Gran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and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Grandad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arrived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!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It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was ages since she’d last seen them and she wanted everything to be perfect for their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arrival.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+mn-cs"/>
            </a:endParaRPr>
          </a:p>
          <a:p>
            <a:pPr marL="625475" marR="14922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Beginning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in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kitchen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,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Ella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scrambled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through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cupboards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and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found the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ingredients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for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cake.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She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mixed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them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together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in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plastic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bowl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and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+mn-cs"/>
              </a:rPr>
              <a:t>put</a:t>
            </a:r>
            <a:endParaRPr lang="en-US" sz="3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25475" marR="14922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C0EC8E-48C3-D1DE-27FC-D3675630A328}"/>
              </a:ext>
            </a:extLst>
          </p:cNvPr>
          <p:cNvSpPr/>
          <p:nvPr/>
        </p:nvSpPr>
        <p:spPr>
          <a:xfrm>
            <a:off x="6309993" y="2075151"/>
            <a:ext cx="579120" cy="670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DA9C74-FB1A-819E-785B-8801F161CEAB}"/>
              </a:ext>
            </a:extLst>
          </p:cNvPr>
          <p:cNvSpPr txBox="1"/>
          <p:nvPr/>
        </p:nvSpPr>
        <p:spPr>
          <a:xfrm>
            <a:off x="168274" y="3740814"/>
            <a:ext cx="31534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Participial phrase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05025-204A-F9B4-6992-72DE6D3E9DC6}"/>
              </a:ext>
            </a:extLst>
          </p:cNvPr>
          <p:cNvSpPr txBox="1"/>
          <p:nvPr/>
        </p:nvSpPr>
        <p:spPr>
          <a:xfrm>
            <a:off x="6889113" y="3740813"/>
            <a:ext cx="1378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Moved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1EE31-2802-32BE-8A0F-69C7F4C2D179}"/>
              </a:ext>
            </a:extLst>
          </p:cNvPr>
          <p:cNvSpPr txBox="1"/>
          <p:nvPr/>
        </p:nvSpPr>
        <p:spPr>
          <a:xfrm>
            <a:off x="5713412" y="195250"/>
            <a:ext cx="6104556" cy="443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What is the effect of using exclamation mark?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341E81-F704-C98C-794C-15DDCD53E4F3}"/>
              </a:ext>
            </a:extLst>
          </p:cNvPr>
          <p:cNvCxnSpPr>
            <a:endCxn id="2" idx="2"/>
          </p:cNvCxnSpPr>
          <p:nvPr/>
        </p:nvCxnSpPr>
        <p:spPr>
          <a:xfrm flipV="1">
            <a:off x="6599553" y="638448"/>
            <a:ext cx="2166137" cy="1418952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E2F1D-3D1D-18EA-EFC5-05FB7D5DFDB1}"/>
              </a:ext>
            </a:extLst>
          </p:cNvPr>
          <p:cNvSpPr txBox="1"/>
          <p:nvPr/>
        </p:nvSpPr>
        <p:spPr>
          <a:xfrm>
            <a:off x="-1" y="791200"/>
            <a:ext cx="12038013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205740" lvl="0" indent="-495300" algn="l" defTabSz="914400" rtl="0" eaLnBrk="1" fontAlgn="auto" latinLnBrk="0" hangingPunct="1">
              <a:spcBef>
                <a:spcPts val="41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straight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into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oven.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’d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only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made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kitchen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bit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messy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 she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knew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Mum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wouldn’t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mind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going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delicious </a:t>
            </a:r>
            <a:r>
              <a:rPr kumimoji="0" lang="en-US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cake.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62547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While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waiting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cake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cook,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decided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some vacuuming. She swung the end of the vacuum around hurriedly, making sure	she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got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round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all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corners.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Suddenly,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heard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loud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clunk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Looking down,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realised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horror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Mum’s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favourite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ornament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missing from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mantlepiece.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must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sucked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up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vacuum!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FFBAB-99B3-8753-44BE-1EFB8D01976A}"/>
              </a:ext>
            </a:extLst>
          </p:cNvPr>
          <p:cNvSpPr txBox="1"/>
          <p:nvPr/>
        </p:nvSpPr>
        <p:spPr>
          <a:xfrm>
            <a:off x="8761412" y="225475"/>
            <a:ext cx="26822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highlight>
                  <a:srgbClr val="FFFF00"/>
                </a:highlight>
                <a:latin typeface="Bradley Hand ITC" panose="03070402050302030203" pitchFamily="66" charset="0"/>
              </a:rPr>
              <a:t>Would or had?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35D9A8-7E44-2258-BBDD-220B631E0A04}"/>
              </a:ext>
            </a:extLst>
          </p:cNvPr>
          <p:cNvSpPr txBox="1"/>
          <p:nvPr/>
        </p:nvSpPr>
        <p:spPr>
          <a:xfrm>
            <a:off x="6918960" y="2566154"/>
            <a:ext cx="49072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highlight>
                  <a:srgbClr val="FFFF00"/>
                </a:highlight>
                <a:latin typeface="Bradley Hand ITC" panose="03070402050302030203" pitchFamily="66" charset="0"/>
              </a:rPr>
              <a:t>Whose point of view is that?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3E2C5C-E3B7-7D7F-1056-EF2E767742BB}"/>
              </a:ext>
            </a:extLst>
          </p:cNvPr>
          <p:cNvCxnSpPr>
            <a:cxnSpLocks/>
          </p:cNvCxnSpPr>
          <p:nvPr/>
        </p:nvCxnSpPr>
        <p:spPr>
          <a:xfrm>
            <a:off x="6383655" y="5221263"/>
            <a:ext cx="1070610" cy="1193542"/>
          </a:xfrm>
          <a:prstGeom prst="straightConnector1">
            <a:avLst/>
          </a:prstGeom>
          <a:solidFill>
            <a:schemeClr val="bg1"/>
          </a:solidFill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BCC61A-2C99-BF92-98E7-06392DD007EB}"/>
              </a:ext>
            </a:extLst>
          </p:cNvPr>
          <p:cNvSpPr txBox="1"/>
          <p:nvPr/>
        </p:nvSpPr>
        <p:spPr>
          <a:xfrm>
            <a:off x="5749924" y="6324600"/>
            <a:ext cx="6324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Tow metal objects hitting each other</a:t>
            </a:r>
          </a:p>
        </p:txBody>
      </p:sp>
    </p:spTree>
    <p:extLst>
      <p:ext uri="{BB962C8B-B14F-4D97-AF65-F5344CB8AC3E}">
        <p14:creationId xmlns:p14="http://schemas.microsoft.com/office/powerpoint/2010/main" val="27741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4C388-73EF-2894-0AD0-D67FEF9F712B}"/>
              </a:ext>
            </a:extLst>
          </p:cNvPr>
          <p:cNvSpPr txBox="1"/>
          <p:nvPr/>
        </p:nvSpPr>
        <p:spPr>
          <a:xfrm>
            <a:off x="950149" y="1066800"/>
            <a:ext cx="10933875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17970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 quickly took the lid off the vacuum, and as she did so, a cloud of dirt and dust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burst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into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air,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settling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across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carpet.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relief,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</a:t>
            </a:r>
            <a:r>
              <a:rPr kumimoji="0" lang="en-US" sz="3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retrieved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ornament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went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kitchen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wash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it.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had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just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started</a:t>
            </a:r>
            <a:r>
              <a:rPr kumimoji="0" lang="en-US" sz="3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filling the sink when she smelt something strange.</a:t>
            </a:r>
          </a:p>
          <a:p>
            <a:pPr marL="0" marR="0" lvl="0" indent="0" algn="l" defTabSz="914400" rtl="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625475" marR="253365" lvl="0" indent="0" algn="l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followed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smell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realised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coming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oven.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kumimoji="0" lang="en-US" sz="3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 opened the oven door, a huge cloud of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smoke escaped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 swept through the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kitchen.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could</a:t>
            </a:r>
            <a:r>
              <a:rPr kumimoji="0" lang="en-US" sz="3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just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make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out</a:t>
            </a:r>
            <a:r>
              <a:rPr kumimoji="0" lang="en-US" sz="3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her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cake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bowl,</a:t>
            </a:r>
            <a:r>
              <a:rPr kumimoji="0" lang="en-US" sz="3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melted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oven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rack.</a:t>
            </a:r>
            <a:r>
              <a:rPr kumimoji="0" lang="en-US" sz="3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1C2E3-7519-BF1D-7737-0401B1EB5F94}"/>
              </a:ext>
            </a:extLst>
          </p:cNvPr>
          <p:cNvSpPr txBox="1"/>
          <p:nvPr/>
        </p:nvSpPr>
        <p:spPr>
          <a:xfrm>
            <a:off x="10806405" y="1676400"/>
            <a:ext cx="1415044" cy="10281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highlight>
                  <a:srgbClr val="FFFF00"/>
                </a:highlight>
                <a:latin typeface="Bradley Hand ITC" panose="03070402050302030203" pitchFamily="66" charset="0"/>
              </a:rPr>
              <a:t>Bring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5B6BD-6A10-C294-02C4-7ACAABA90CAF}"/>
              </a:ext>
            </a:extLst>
          </p:cNvPr>
          <p:cNvSpPr txBox="1"/>
          <p:nvPr/>
        </p:nvSpPr>
        <p:spPr>
          <a:xfrm>
            <a:off x="150812" y="6248400"/>
            <a:ext cx="289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3533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3D617-52AD-ACCA-2CC2-91E24A91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5562600" cy="1143000"/>
          </a:xfrm>
        </p:spPr>
        <p:txBody>
          <a:bodyPr/>
          <a:lstStyle/>
          <a:p>
            <a:r>
              <a:rPr lang="en-US" dirty="0"/>
              <a:t>Text “The visit”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0632F-A671-26FA-F15E-F7AEDE67BDEF}"/>
              </a:ext>
            </a:extLst>
          </p:cNvPr>
          <p:cNvSpPr txBox="1"/>
          <p:nvPr/>
        </p:nvSpPr>
        <p:spPr>
          <a:xfrm>
            <a:off x="150811" y="1704380"/>
            <a:ext cx="11355313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marR="253365" lvl="0" indent="0" algn="l" defTabSz="914400" rtl="0" eaLnBrk="1" fontAlgn="auto" latinLnBrk="0" hangingPunct="1"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Startled,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walked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quickly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backwards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found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herself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standing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puddle.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She’d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left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taps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running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!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Water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overflowing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sink</a:t>
            </a:r>
            <a:r>
              <a:rPr kumimoji="0" lang="en-US" sz="3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 covering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kitchen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floor.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wave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panic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swept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over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Ella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fought back tears.</a:t>
            </a:r>
          </a:p>
          <a:p>
            <a:pPr marL="0" marR="0" lvl="0" indent="0" algn="l" defTabSz="914400" rtl="0" eaLnBrk="1" fontAlgn="auto" latinLnBrk="0" hangingPunct="1"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62547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Just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moment,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she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heard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car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pull</a:t>
            </a:r>
            <a:r>
              <a:rPr kumimoji="0" lang="en-US" sz="3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up</a:t>
            </a:r>
            <a:r>
              <a:rPr kumimoji="0" lang="en-US" sz="3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outside.</a:t>
            </a:r>
          </a:p>
          <a:p>
            <a:pPr marL="62547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88E64A-5A3C-89C7-E287-E7AF287232D2}"/>
              </a:ext>
            </a:extLst>
          </p:cNvPr>
          <p:cNvSpPr/>
          <p:nvPr/>
        </p:nvSpPr>
        <p:spPr>
          <a:xfrm>
            <a:off x="2154872" y="2887682"/>
            <a:ext cx="51816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FDA46-BCD1-361E-AFFE-EA8A231DF9C5}"/>
              </a:ext>
            </a:extLst>
          </p:cNvPr>
          <p:cNvSpPr txBox="1"/>
          <p:nvPr/>
        </p:nvSpPr>
        <p:spPr>
          <a:xfrm>
            <a:off x="3739832" y="967442"/>
            <a:ext cx="817082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What is the function of the past perfect tense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4EE1D-7DD0-4776-93A4-A1669FC7D08F}"/>
              </a:ext>
            </a:extLst>
          </p:cNvPr>
          <p:cNvSpPr txBox="1"/>
          <p:nvPr/>
        </p:nvSpPr>
        <p:spPr>
          <a:xfrm>
            <a:off x="150812" y="6273225"/>
            <a:ext cx="89739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What is the function of the exclamatory sentence?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9E111-CF7C-7D60-48B6-2DD82514665E}"/>
              </a:ext>
            </a:extLst>
          </p:cNvPr>
          <p:cNvSpPr txBox="1"/>
          <p:nvPr/>
        </p:nvSpPr>
        <p:spPr>
          <a:xfrm>
            <a:off x="7533025" y="4061162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80E0A-9F6A-79A7-30BF-8292897F7B57}"/>
              </a:ext>
            </a:extLst>
          </p:cNvPr>
          <p:cNvSpPr txBox="1"/>
          <p:nvPr/>
        </p:nvSpPr>
        <p:spPr>
          <a:xfrm>
            <a:off x="4265612" y="3966537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metaphor</a:t>
            </a:r>
          </a:p>
        </p:txBody>
      </p:sp>
    </p:spTree>
    <p:extLst>
      <p:ext uri="{BB962C8B-B14F-4D97-AF65-F5344CB8AC3E}">
        <p14:creationId xmlns:p14="http://schemas.microsoft.com/office/powerpoint/2010/main" val="1160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48</TotalTime>
  <Words>712</Words>
  <Application>Microsoft Office PowerPoint</Application>
  <PresentationFormat>Custom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Century Gothic</vt:lpstr>
      <vt:lpstr>Courier New</vt:lpstr>
      <vt:lpstr>Microsoft Sans Serif</vt:lpstr>
      <vt:lpstr>Quire Sans</vt:lpstr>
      <vt:lpstr>Sagona Book</vt:lpstr>
      <vt:lpstr>Times New Roman</vt:lpstr>
      <vt:lpstr>Class open house presentation</vt:lpstr>
      <vt:lpstr>The Visit</vt:lpstr>
      <vt:lpstr>Class rules</vt:lpstr>
      <vt:lpstr>Expectations</vt:lpstr>
      <vt:lpstr>Text “The visit”</vt:lpstr>
      <vt:lpstr>Text “The visit”</vt:lpstr>
      <vt:lpstr>Text “The visit”</vt:lpstr>
      <vt:lpstr>Text “The visit”</vt:lpstr>
      <vt:lpstr>Text “The visit”</vt:lpstr>
      <vt:lpstr>Text “The visit”</vt:lpstr>
      <vt:lpstr>Exit TICKET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rules</dc:title>
  <dc:creator>Shahinaz HELMY</dc:creator>
  <cp:lastModifiedBy>Shahinaz HELMY</cp:lastModifiedBy>
  <cp:revision>11</cp:revision>
  <dcterms:created xsi:type="dcterms:W3CDTF">2023-11-27T17:46:00Z</dcterms:created>
  <dcterms:modified xsi:type="dcterms:W3CDTF">2023-11-30T14:35:24Z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