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a Elfeky" initials="SE" lastIdx="1" clrIdx="0">
    <p:extLst>
      <p:ext uri="{19B8F6BF-5375-455C-9EA6-DF929625EA0E}">
        <p15:presenceInfo xmlns:p15="http://schemas.microsoft.com/office/powerpoint/2012/main" userId="fec9a4b03a8eb2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91" autoAdjust="0"/>
  </p:normalViewPr>
  <p:slideViewPr>
    <p:cSldViewPr snapToGrid="0">
      <p:cViewPr varScale="1">
        <p:scale>
          <a:sx n="60" d="100"/>
          <a:sy n="60" d="100"/>
        </p:scale>
        <p:origin x="8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8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1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15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15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81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6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7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4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1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B5C2-63C2-4411-A7EF-80C0C285C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9526-F9B8-0FDB-63F2-C9E1907609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A1A3D-2ABF-3E81-0169-C12A73A8B2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4CC1A-2515-5D4A-503B-CA890B353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523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EA4C-C57C-CC5D-B870-F5778459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63" y="399655"/>
            <a:ext cx="8596668" cy="823415"/>
          </a:xfrm>
        </p:spPr>
        <p:txBody>
          <a:bodyPr>
            <a:normAutofit/>
          </a:bodyPr>
          <a:lstStyle/>
          <a:p>
            <a:r>
              <a:rPr lang="en-US" sz="4400" b="1" dirty="0"/>
              <a:t>Brazil: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ADA35E-C802-F7AF-74FD-F6A2ECE980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23070"/>
            <a:ext cx="5581934" cy="558193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9D471B-204E-DB08-E8F2-68D8B3E76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42521"/>
            <a:ext cx="4413080" cy="2439080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accent5">
                    <a:lumMod val="75000"/>
                  </a:schemeClr>
                </a:solidFill>
                <a:latin typeface="Trebuchet MS" panose="020B0603020202020204"/>
                <a:ea typeface="+mj-ea"/>
                <a:cs typeface="+mj-cs"/>
              </a:rPr>
              <a:t>Brazil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rebuchet MS" panose="020B0603020202020204"/>
                <a:ea typeface="+mj-ea"/>
                <a:cs typeface="+mj-cs"/>
              </a:rPr>
              <a:t> is the largest country at 	South America.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10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9BC7-F248-DE03-4395-05618803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8086"/>
          </a:xfrm>
        </p:spPr>
        <p:txBody>
          <a:bodyPr/>
          <a:lstStyle/>
          <a:p>
            <a:r>
              <a:rPr lang="en-US" b="1" dirty="0"/>
              <a:t>Famous Food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F32BD-BC43-8D0A-139D-77911975F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086" y="1552647"/>
            <a:ext cx="4185623" cy="576262"/>
          </a:xfrm>
        </p:spPr>
        <p:txBody>
          <a:bodyPr/>
          <a:lstStyle/>
          <a:p>
            <a:r>
              <a:rPr lang="en-US" dirty="0"/>
              <a:t>Cheese Bread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B9A04A-6914-1B64-E48C-FB3FC4D931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18" y="2943225"/>
            <a:ext cx="3966210" cy="33051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5A6A7-D421-74AF-534E-CB7780E39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09713" y="1724007"/>
            <a:ext cx="4185618" cy="576262"/>
          </a:xfrm>
        </p:spPr>
        <p:txBody>
          <a:bodyPr/>
          <a:lstStyle/>
          <a:p>
            <a:r>
              <a:rPr lang="en-US" b="1" dirty="0"/>
              <a:t>Brigadeiro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BEAB551-A4EA-12D7-A148-7FD715CA94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9713" y="2433114"/>
            <a:ext cx="3507475" cy="3305175"/>
          </a:xfr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4BA8C013-56C4-E596-18FE-574D7D435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3031" y="3241786"/>
            <a:ext cx="4011951" cy="300661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410A23-3F34-E586-22A2-DB2A094C55C0}"/>
              </a:ext>
            </a:extLst>
          </p:cNvPr>
          <p:cNvSpPr txBox="1">
            <a:spLocks/>
          </p:cNvSpPr>
          <p:nvPr/>
        </p:nvSpPr>
        <p:spPr>
          <a:xfrm>
            <a:off x="8499065" y="2433114"/>
            <a:ext cx="418561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pastel</a:t>
            </a:r>
          </a:p>
        </p:txBody>
      </p:sp>
    </p:spTree>
    <p:extLst>
      <p:ext uri="{BB962C8B-B14F-4D97-AF65-F5344CB8AC3E}">
        <p14:creationId xmlns:p14="http://schemas.microsoft.com/office/powerpoint/2010/main" val="21113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EE945-AD00-9BE8-9A9E-31CA00D5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51" y="241110"/>
            <a:ext cx="8596668" cy="850711"/>
          </a:xfrm>
        </p:spPr>
        <p:txBody>
          <a:bodyPr/>
          <a:lstStyle/>
          <a:p>
            <a:r>
              <a:rPr lang="en-US" b="1" dirty="0"/>
              <a:t>Famous Animals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19DD8-0AB0-5696-667D-A7BEB9345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03" y="1114346"/>
            <a:ext cx="4185623" cy="576262"/>
          </a:xfrm>
        </p:spPr>
        <p:txBody>
          <a:bodyPr/>
          <a:lstStyle/>
          <a:p>
            <a:r>
              <a:rPr lang="en-US" dirty="0"/>
              <a:t>Toco Toucan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161DE7-A2D9-D130-7C55-0D73541481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68" y="1877999"/>
            <a:ext cx="4561117" cy="399149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0CA39-C116-86B0-CE28-31B7CB21E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082357"/>
            <a:ext cx="4185618" cy="576262"/>
          </a:xfrm>
        </p:spPr>
        <p:txBody>
          <a:bodyPr/>
          <a:lstStyle/>
          <a:p>
            <a:r>
              <a:rPr lang="en-US" dirty="0"/>
              <a:t>Piranha Fish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05E3721-C26C-8564-3CCC-FA012F0679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383" y="1721051"/>
            <a:ext cx="4185618" cy="3991496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423053D-16E7-1073-9F09-6235B248D6BB}"/>
              </a:ext>
            </a:extLst>
          </p:cNvPr>
          <p:cNvSpPr txBox="1">
            <a:spLocks/>
          </p:cNvSpPr>
          <p:nvPr/>
        </p:nvSpPr>
        <p:spPr>
          <a:xfrm>
            <a:off x="5088383" y="6040628"/>
            <a:ext cx="418561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a nice fish, we need to take care of it.</a:t>
            </a:r>
          </a:p>
        </p:txBody>
      </p:sp>
    </p:spTree>
    <p:extLst>
      <p:ext uri="{BB962C8B-B14F-4D97-AF65-F5344CB8AC3E}">
        <p14:creationId xmlns:p14="http://schemas.microsoft.com/office/powerpoint/2010/main" val="22878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7304-F516-2E2E-38D1-CBE63A34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69" y="156238"/>
            <a:ext cx="8596668" cy="1320800"/>
          </a:xfrm>
        </p:spPr>
        <p:txBody>
          <a:bodyPr/>
          <a:lstStyle/>
          <a:p>
            <a:r>
              <a:rPr lang="en-US" dirty="0"/>
              <a:t>Famous Landmarks: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7C9B8-6E9F-EB64-FDFE-2A05A1866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78" y="880502"/>
            <a:ext cx="4185623" cy="576262"/>
          </a:xfrm>
        </p:spPr>
        <p:txBody>
          <a:bodyPr/>
          <a:lstStyle/>
          <a:p>
            <a:r>
              <a:rPr lang="en-US" sz="2800" b="1" dirty="0">
                <a:solidFill>
                  <a:schemeClr val="accent4"/>
                </a:solidFill>
              </a:rPr>
              <a:t>Copacabana beach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972E94-0795-537B-96C5-2971137E03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821" y="1859755"/>
            <a:ext cx="4777441" cy="36747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4937A-03F7-B6F0-E1E6-98609C415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42780" y="921469"/>
            <a:ext cx="4185618" cy="576262"/>
          </a:xfrm>
        </p:spPr>
        <p:txBody>
          <a:bodyPr/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Amazon Theater  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383839-6CE1-E0C7-B92E-2D39B4E761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780" y="1859756"/>
            <a:ext cx="4342904" cy="3674770"/>
          </a:xfrm>
        </p:spPr>
      </p:pic>
    </p:spTree>
    <p:extLst>
      <p:ext uri="{BB962C8B-B14F-4D97-AF65-F5344CB8AC3E}">
        <p14:creationId xmlns:p14="http://schemas.microsoft.com/office/powerpoint/2010/main" val="253825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5D35-1A80-FB85-6A09-9F16D854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9" y="192985"/>
            <a:ext cx="8596668" cy="680472"/>
          </a:xfrm>
        </p:spPr>
        <p:txBody>
          <a:bodyPr/>
          <a:lstStyle/>
          <a:p>
            <a:r>
              <a:rPr lang="en-US" dirty="0"/>
              <a:t>Traditional Celebrations: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71D249-F55D-95E9-ED35-8D4FF77AA6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729" y="1049466"/>
            <a:ext cx="4817660" cy="289301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858115-9EFF-C8B4-A971-68F67A0A1613}"/>
              </a:ext>
            </a:extLst>
          </p:cNvPr>
          <p:cNvSpPr txBox="1"/>
          <p:nvPr/>
        </p:nvSpPr>
        <p:spPr>
          <a:xfrm>
            <a:off x="4817658" y="2079817"/>
            <a:ext cx="4914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accent3"/>
                </a:solidFill>
                <a:latin typeface="Open Sans" panose="020B0606030504020204" pitchFamily="34" charset="0"/>
              </a:rPr>
              <a:t>it takes place in February or early March.</a:t>
            </a: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rgbClr val="20252C"/>
              </a:solidFill>
              <a:latin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>
                <a:solidFill>
                  <a:srgbClr val="00B050"/>
                </a:solidFill>
                <a:latin typeface="Open Sans" panose="020B0606030504020204" pitchFamily="34" charset="0"/>
              </a:rPr>
              <a:t>Its very colorful festival and it goes all over The country.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16" name="Content Placeholder 7">
            <a:extLst>
              <a:ext uri="{FF2B5EF4-FFF2-40B4-BE49-F238E27FC236}">
                <a16:creationId xmlns:a16="http://schemas.microsoft.com/office/drawing/2014/main" id="{E6A96A72-5CF9-E23C-FE87-D90A8987D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160909"/>
            <a:ext cx="4817659" cy="26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5DC9-7997-33FD-FE45-59B6B7A7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 continent is?</a:t>
            </a:r>
            <a:br>
              <a:rPr lang="en-US" dirty="0"/>
            </a:br>
            <a:r>
              <a:rPr lang="en-US" sz="3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Continents are huge landmasses on Earth</a:t>
            </a:r>
            <a:r>
              <a:rPr lang="en-US" sz="3100" dirty="0">
                <a:solidFill>
                  <a:schemeClr val="tx1"/>
                </a:solidFill>
              </a:rPr>
              <a:t>, </a:t>
            </a:r>
            <a:r>
              <a:rPr lang="en-US" sz="3100" dirty="0">
                <a:solidFill>
                  <a:schemeClr val="accent4"/>
                </a:solidFill>
              </a:rPr>
              <a:t>like pieces of a giant puzzle</a:t>
            </a:r>
            <a:r>
              <a:rPr lang="en-US" sz="3100" dirty="0">
                <a:solidFill>
                  <a:schemeClr val="tx1"/>
                </a:solidFill>
              </a:rPr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21DAA8-A2B9-81C4-104C-16CD11016C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9470"/>
          <a:stretch/>
        </p:blipFill>
        <p:spPr>
          <a:xfrm>
            <a:off x="677334" y="2147837"/>
            <a:ext cx="6171473" cy="4405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A9BF61-4835-C481-461B-8B61933D4B9A}"/>
              </a:ext>
            </a:extLst>
          </p:cNvPr>
          <p:cNvSpPr txBox="1"/>
          <p:nvPr/>
        </p:nvSpPr>
        <p:spPr>
          <a:xfrm>
            <a:off x="6940061" y="2365275"/>
            <a:ext cx="3723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1- Asia</a:t>
            </a:r>
          </a:p>
          <a:p>
            <a:r>
              <a:rPr lang="en-US" sz="3600" dirty="0"/>
              <a:t>2- Africa</a:t>
            </a:r>
          </a:p>
          <a:p>
            <a:r>
              <a:rPr lang="en-US" sz="3600" dirty="0"/>
              <a:t>3-North America</a:t>
            </a:r>
          </a:p>
          <a:p>
            <a:r>
              <a:rPr lang="en-US" sz="3600" dirty="0"/>
              <a:t>4-South America</a:t>
            </a:r>
          </a:p>
          <a:p>
            <a:r>
              <a:rPr lang="en-US" sz="3600" dirty="0"/>
              <a:t>5-Antarctica</a:t>
            </a:r>
          </a:p>
          <a:p>
            <a:r>
              <a:rPr lang="en-US" sz="3600" dirty="0"/>
              <a:t>6-Europe</a:t>
            </a:r>
          </a:p>
          <a:p>
            <a:r>
              <a:rPr lang="en-US" sz="3600" dirty="0"/>
              <a:t>7-Austerlia </a:t>
            </a:r>
          </a:p>
        </p:txBody>
      </p:sp>
    </p:spTree>
    <p:extLst>
      <p:ext uri="{BB962C8B-B14F-4D97-AF65-F5344CB8AC3E}">
        <p14:creationId xmlns:p14="http://schemas.microsoft.com/office/powerpoint/2010/main" val="14499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8D64-6B91-E773-5263-52EE86B7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5"/>
                </a:solidFill>
              </a:rPr>
              <a:t>North America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-is the 3</a:t>
            </a:r>
            <a:r>
              <a:rPr lang="en-US" baseline="30000" dirty="0"/>
              <a:t>rd</a:t>
            </a:r>
            <a:r>
              <a:rPr lang="en-US" dirty="0"/>
              <a:t> largest continent.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2661A-3375-A4A5-4FEB-46D4B3265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r="3722"/>
          <a:stretch/>
        </p:blipFill>
        <p:spPr>
          <a:xfrm>
            <a:off x="469928" y="1822245"/>
            <a:ext cx="5100878" cy="5038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CCCA1-50F2-7153-2137-7694481BA689}"/>
              </a:ext>
            </a:extLst>
          </p:cNvPr>
          <p:cNvSpPr txBox="1"/>
          <p:nvPr/>
        </p:nvSpPr>
        <p:spPr>
          <a:xfrm>
            <a:off x="5751341" y="3763587"/>
            <a:ext cx="4799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North America has many countries such as :</a:t>
            </a:r>
            <a:br>
              <a:rPr lang="en-US" sz="2800" dirty="0"/>
            </a:b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United States, Canda, and Mexico.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1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131299-42E1-2CC0-22D1-DB633AF53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5511803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B887F3-7AE4-D8FF-CD12-D17242434070}"/>
              </a:ext>
            </a:extLst>
          </p:cNvPr>
          <p:cNvSpPr txBox="1"/>
          <p:nvPr/>
        </p:nvSpPr>
        <p:spPr>
          <a:xfrm>
            <a:off x="5511802" y="3059669"/>
            <a:ext cx="5199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</a:rPr>
              <a:t>United States: </a:t>
            </a:r>
          </a:p>
          <a:p>
            <a:r>
              <a:rPr lang="en-US" sz="4000" dirty="0"/>
              <a:t>We can call it United states of America or U.S.A.</a:t>
            </a:r>
          </a:p>
        </p:txBody>
      </p:sp>
    </p:spTree>
    <p:extLst>
      <p:ext uri="{BB962C8B-B14F-4D97-AF65-F5344CB8AC3E}">
        <p14:creationId xmlns:p14="http://schemas.microsoft.com/office/powerpoint/2010/main" val="18666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949F-4FE3-C474-2D04-71677636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55" y="3498"/>
            <a:ext cx="9369083" cy="7280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Fam</a:t>
            </a:r>
            <a:r>
              <a:rPr lang="en-US" sz="4000" b="1" dirty="0"/>
              <a:t>ous food: 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590682-65BC-BC93-C101-EC54B1951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3818"/>
          <a:stretch/>
        </p:blipFill>
        <p:spPr>
          <a:xfrm>
            <a:off x="190355" y="611525"/>
            <a:ext cx="4009291" cy="26838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7F2EB-724D-EEE8-F5BA-245E85A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8" b="21358"/>
          <a:stretch/>
        </p:blipFill>
        <p:spPr>
          <a:xfrm>
            <a:off x="4658012" y="731520"/>
            <a:ext cx="4518825" cy="2588534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C6B2B58-EC74-32A4-2DF5-F847B6306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6" b="12446"/>
          <a:stretch/>
        </p:blipFill>
        <p:spPr>
          <a:xfrm>
            <a:off x="4912778" y="3562673"/>
            <a:ext cx="4009291" cy="2822085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E411DA2-2509-CC9A-3B88-32DBC025E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 b="18287"/>
          <a:stretch/>
        </p:blipFill>
        <p:spPr>
          <a:xfrm>
            <a:off x="324241" y="3562673"/>
            <a:ext cx="4009291" cy="26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D57B5B-95AE-615E-9091-A230AD026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2628"/>
          <a:stretch/>
        </p:blipFill>
        <p:spPr>
          <a:xfrm>
            <a:off x="297507" y="1505243"/>
            <a:ext cx="4583982" cy="314388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F4F0F-2688-F3E0-67BA-8380997D0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4845" y="1505243"/>
            <a:ext cx="4191843" cy="31438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965181-BD6E-18BC-16A2-C20B83A14017}"/>
              </a:ext>
            </a:extLst>
          </p:cNvPr>
          <p:cNvSpPr txBox="1">
            <a:spLocks/>
          </p:cNvSpPr>
          <p:nvPr/>
        </p:nvSpPr>
        <p:spPr>
          <a:xfrm>
            <a:off x="297507" y="256717"/>
            <a:ext cx="9369083" cy="11211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400" b="1" dirty="0"/>
              <a:t>Famous Animals:  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87F048-56C0-BB22-9230-FA4B9D14394D}"/>
              </a:ext>
            </a:extLst>
          </p:cNvPr>
          <p:cNvSpPr txBox="1">
            <a:spLocks/>
          </p:cNvSpPr>
          <p:nvPr/>
        </p:nvSpPr>
        <p:spPr>
          <a:xfrm>
            <a:off x="297507" y="4881498"/>
            <a:ext cx="4185623" cy="5762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Racoon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C385AA-1567-3F9F-F816-6EECA97308AC}"/>
              </a:ext>
            </a:extLst>
          </p:cNvPr>
          <p:cNvSpPr txBox="1">
            <a:spLocks/>
          </p:cNvSpPr>
          <p:nvPr/>
        </p:nvSpPr>
        <p:spPr>
          <a:xfrm>
            <a:off x="5480967" y="4776495"/>
            <a:ext cx="4185623" cy="5762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Deer</a:t>
            </a:r>
          </a:p>
        </p:txBody>
      </p:sp>
    </p:spTree>
    <p:extLst>
      <p:ext uri="{BB962C8B-B14F-4D97-AF65-F5344CB8AC3E}">
        <p14:creationId xmlns:p14="http://schemas.microsoft.com/office/powerpoint/2010/main" val="3550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38E6-7F8B-98A1-D2A0-CB6A1733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landmarks: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42AAB-03CD-F917-BEFD-9494C5A7C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Statue of Liberty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382C2E-59FD-4BB6-B3F8-27CC178BA9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75" y="2737245"/>
            <a:ext cx="4184650" cy="330411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C02E2-D11D-F5BF-7A6C-12F2572CE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Colorado River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1513487-329D-EAB7-593E-5E49FC8D3B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383" y="2737245"/>
            <a:ext cx="4615211" cy="3219055"/>
          </a:xfrm>
        </p:spPr>
      </p:pic>
    </p:spTree>
    <p:extLst>
      <p:ext uri="{BB962C8B-B14F-4D97-AF65-F5344CB8AC3E}">
        <p14:creationId xmlns:p14="http://schemas.microsoft.com/office/powerpoint/2010/main" val="22045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58C4-24CD-4F84-F426-BBE0D56F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36" y="229772"/>
            <a:ext cx="8596668" cy="825305"/>
          </a:xfrm>
        </p:spPr>
        <p:txBody>
          <a:bodyPr/>
          <a:lstStyle/>
          <a:p>
            <a:r>
              <a:rPr lang="en-US" dirty="0"/>
              <a:t>Traditional Celebrations: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A7138-B698-8FC9-A2F1-E13AF347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20" y="1055077"/>
            <a:ext cx="4185623" cy="576262"/>
          </a:xfrm>
        </p:spPr>
        <p:txBody>
          <a:bodyPr/>
          <a:lstStyle/>
          <a:p>
            <a:r>
              <a:rPr lang="en-US" dirty="0"/>
              <a:t>Halloween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F1C444-1CC2-9154-B391-EAA4B128C9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988" y="1904857"/>
            <a:ext cx="4411489" cy="304828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BDCA94-9C88-EB44-C763-6FD0A3DE3D61}"/>
              </a:ext>
            </a:extLst>
          </p:cNvPr>
          <p:cNvSpPr txBox="1"/>
          <p:nvPr/>
        </p:nvSpPr>
        <p:spPr>
          <a:xfrm>
            <a:off x="259988" y="5202758"/>
            <a:ext cx="784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Halloween takes place on October 31. It is a time when people dress up in costumes, go trick-or-treating, and carve jack-o’-lanterns from hollowed out pumpkins.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05E399B6-1E88-F74D-5968-9550CA1E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430" y="1904858"/>
            <a:ext cx="4411489" cy="290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8E8E-C37A-20DD-A76F-8A6AEF48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91" y="175846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South America: </a:t>
            </a:r>
            <a:br>
              <a:rPr lang="en-US" dirty="0"/>
            </a:br>
            <a:r>
              <a:rPr lang="en-US" dirty="0"/>
              <a:t>Is the 4</a:t>
            </a:r>
            <a:r>
              <a:rPr lang="en-US" baseline="30000" dirty="0"/>
              <a:t>th</a:t>
            </a:r>
            <a:r>
              <a:rPr lang="en-US" dirty="0"/>
              <a:t>  largest continent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01EA7C-D959-CC3F-8EF0-467CCD7443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15" y="1812758"/>
            <a:ext cx="4649910" cy="4869396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9470B-BBED-CAFC-3E1A-71F2F3260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2763" y="2595397"/>
            <a:ext cx="4649910" cy="330411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It has many countries.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Such as : Brazil, Argentina, Colombia.</a:t>
            </a:r>
          </a:p>
        </p:txBody>
      </p:sp>
    </p:spTree>
    <p:extLst>
      <p:ext uri="{BB962C8B-B14F-4D97-AF65-F5344CB8AC3E}">
        <p14:creationId xmlns:p14="http://schemas.microsoft.com/office/powerpoint/2010/main" val="27846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783</TotalTime>
  <Words>224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</vt:lpstr>
      <vt:lpstr>Trebuchet MS</vt:lpstr>
      <vt:lpstr>Wingdings 3</vt:lpstr>
      <vt:lpstr>Facet</vt:lpstr>
      <vt:lpstr>PowerPoint Presentation</vt:lpstr>
      <vt:lpstr>What a continent is? Continents are huge landmasses on Earth, like pieces of a giant puzzle. </vt:lpstr>
      <vt:lpstr>North America: -is the 3rd largest continent.</vt:lpstr>
      <vt:lpstr>PowerPoint Presentation</vt:lpstr>
      <vt:lpstr>Famous food:   </vt:lpstr>
      <vt:lpstr>PowerPoint Presentation</vt:lpstr>
      <vt:lpstr>Famous landmarks:</vt:lpstr>
      <vt:lpstr>Traditional Celebrations:</vt:lpstr>
      <vt:lpstr>South America:  Is the 4th  largest continent</vt:lpstr>
      <vt:lpstr>Brazil:</vt:lpstr>
      <vt:lpstr>Famous Food</vt:lpstr>
      <vt:lpstr>Famous Animals :</vt:lpstr>
      <vt:lpstr>Famous Landmarks:</vt:lpstr>
      <vt:lpstr>Traditional Celebrations: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 Elfeky</dc:creator>
  <cp:lastModifiedBy>FC</cp:lastModifiedBy>
  <cp:revision>7</cp:revision>
  <dcterms:created xsi:type="dcterms:W3CDTF">2024-02-24T21:00:24Z</dcterms:created>
  <dcterms:modified xsi:type="dcterms:W3CDTF">2024-03-18T12:08:19Z</dcterms:modified>
</cp:coreProperties>
</file>