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74" r:id="rId4"/>
    <p:sldId id="275" r:id="rId5"/>
    <p:sldId id="278" r:id="rId6"/>
    <p:sldId id="267" r:id="rId7"/>
  </p:sldIdLst>
  <p:sldSz cx="9144000" cy="6858000" type="screen4x3"/>
  <p:notesSz cx="6858000" cy="9144000"/>
  <p:embeddedFontLst>
    <p:embeddedFont>
      <p:font typeface="Twinkl" pitchFamily="2" charset="0"/>
      <p:regular r:id="rId1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261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CA4692"/>
    <a:srgbClr val="9DDDF9"/>
    <a:srgbClr val="FFFFFF"/>
    <a:srgbClr val="DE1E5A"/>
    <a:srgbClr val="BC0105"/>
    <a:srgbClr val="4DB1E3"/>
    <a:srgbClr val="80C1EB"/>
    <a:srgbClr val="ACDDFC"/>
    <a:srgbClr val="4AA1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78" y="-102"/>
      </p:cViewPr>
      <p:guideLst>
        <p:guide orient="horz" pos="2160"/>
        <p:guide orient="horz" pos="261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27/04/2024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27/04/2024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2.xml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6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+mn-lt"/>
              </a:rPr>
              <a:t>Which 3D Shape Is the Easter Bunny?</a:t>
            </a:r>
          </a:p>
        </p:txBody>
      </p:sp>
      <p:pic>
        <p:nvPicPr>
          <p:cNvPr id="2" name="bunn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9488" y="3052782"/>
            <a:ext cx="2125023" cy="1792121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3456619" y="1382399"/>
            <a:ext cx="3088256" cy="1285335"/>
          </a:xfrm>
          <a:prstGeom prst="wedgeRoundRectCallout">
            <a:avLst>
              <a:gd name="adj1" fmla="val -20833"/>
              <a:gd name="adj2" fmla="val 68252"/>
              <a:gd name="adj3" fmla="val 16667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winkl" pitchFamily="2" charset="0"/>
              </a:rPr>
              <a:t>I am a cube Easter Bunny.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winkl" pitchFamily="2" charset="0"/>
              </a:rPr>
              <a:t>Can you help me to find all of the cube shapes?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817" y="2951019"/>
            <a:ext cx="863953" cy="82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517" y="4226776"/>
            <a:ext cx="1447946" cy="1028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952" y="1547400"/>
            <a:ext cx="1046175" cy="962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346" y="5392472"/>
            <a:ext cx="1201548" cy="790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350" y="5090234"/>
            <a:ext cx="869537" cy="10025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6475" y="1462219"/>
            <a:ext cx="1225940" cy="9539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7894" y="4160059"/>
            <a:ext cx="1046175" cy="9628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747" y="4848492"/>
            <a:ext cx="2327301" cy="1645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5713" y="2405210"/>
            <a:ext cx="2327301" cy="1645671"/>
          </a:xfrm>
          <a:prstGeom prst="rect">
            <a:avLst/>
          </a:prstGeom>
        </p:spPr>
      </p:pic>
      <p:pic>
        <p:nvPicPr>
          <p:cNvPr id="22" name="bask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792" y="2744014"/>
            <a:ext cx="2068540" cy="2488040"/>
          </a:xfrm>
          <a:prstGeom prst="rect">
            <a:avLst/>
          </a:prstGeom>
        </p:spPr>
      </p:pic>
      <p:sp>
        <p:nvSpPr>
          <p:cNvPr id="23" name="Arrow: Right 22">
            <a:hlinkClick r:id="rId12" action="ppaction://hlinksldjump"/>
          </p:cNvPr>
          <p:cNvSpPr/>
          <p:nvPr/>
        </p:nvSpPr>
        <p:spPr>
          <a:xfrm>
            <a:off x="8042872" y="6096019"/>
            <a:ext cx="923026" cy="457200"/>
          </a:xfrm>
          <a:prstGeom prst="rightArrow">
            <a:avLst/>
          </a:prstGeom>
          <a:solidFill>
            <a:srgbClr val="CA46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  <p:sp>
        <p:nvSpPr>
          <p:cNvPr id="25" name="Oval 24"/>
          <p:cNvSpPr/>
          <p:nvPr/>
        </p:nvSpPr>
        <p:spPr>
          <a:xfrm>
            <a:off x="1894221" y="1281801"/>
            <a:ext cx="1473627" cy="1486529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Click to reveal the Easter Bunny.</a:t>
            </a:r>
          </a:p>
        </p:txBody>
      </p:sp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55555 0.12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3177 -0.2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24236 0.145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+mn-lt"/>
              </a:rPr>
              <a:t>Which 3D Shape Is the Easter Bunny?</a:t>
            </a:r>
          </a:p>
        </p:txBody>
      </p:sp>
      <p:sp>
        <p:nvSpPr>
          <p:cNvPr id="4" name="Speech Bubble: Rectangle with Corners Rounded 3"/>
          <p:cNvSpPr/>
          <p:nvPr/>
        </p:nvSpPr>
        <p:spPr>
          <a:xfrm>
            <a:off x="3719765" y="1382399"/>
            <a:ext cx="3416060" cy="1285335"/>
          </a:xfrm>
          <a:prstGeom prst="wedgeRoundRectCallout">
            <a:avLst>
              <a:gd name="adj1" fmla="val -20833"/>
              <a:gd name="adj2" fmla="val 68252"/>
              <a:gd name="adj3" fmla="val 16667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winkl" pitchFamily="2" charset="0"/>
              </a:rPr>
              <a:t>I am a cylinder Easter Bunny.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winkl" pitchFamily="2" charset="0"/>
              </a:rPr>
              <a:t>Can you help me to find all of the cylinder shapes?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522" y="4260075"/>
            <a:ext cx="1455229" cy="1132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3103" y="2947964"/>
            <a:ext cx="2628188" cy="2156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37" t="16828" r="17584" b="18317"/>
          <a:stretch/>
        </p:blipFill>
        <p:spPr>
          <a:xfrm>
            <a:off x="3559779" y="4944166"/>
            <a:ext cx="1638104" cy="1467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87" t="14097" r="17043" b="23540"/>
          <a:stretch/>
        </p:blipFill>
        <p:spPr>
          <a:xfrm>
            <a:off x="934522" y="2936567"/>
            <a:ext cx="1616025" cy="1365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687" y="1639423"/>
            <a:ext cx="1447946" cy="10283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7743" y="1395687"/>
            <a:ext cx="1046175" cy="9628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3785" y="5471086"/>
            <a:ext cx="1201548" cy="7901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8335" y="5090234"/>
            <a:ext cx="869537" cy="10025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4995" y="5083220"/>
            <a:ext cx="1046175" cy="962816"/>
          </a:xfrm>
          <a:prstGeom prst="rect">
            <a:avLst/>
          </a:prstGeom>
        </p:spPr>
      </p:pic>
      <p:pic>
        <p:nvPicPr>
          <p:cNvPr id="28" name="bask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641" y="2744014"/>
            <a:ext cx="2068540" cy="2488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2221" y="3295906"/>
            <a:ext cx="2327301" cy="16456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7743" y="2473683"/>
            <a:ext cx="869537" cy="1002591"/>
          </a:xfrm>
          <a:prstGeom prst="rect">
            <a:avLst/>
          </a:prstGeom>
        </p:spPr>
      </p:pic>
      <p:sp>
        <p:nvSpPr>
          <p:cNvPr id="31" name="Arrow: Right 30">
            <a:hlinkClick r:id="rId12" action="ppaction://hlinksldjump"/>
          </p:cNvPr>
          <p:cNvSpPr/>
          <p:nvPr/>
        </p:nvSpPr>
        <p:spPr>
          <a:xfrm>
            <a:off x="8042872" y="6096019"/>
            <a:ext cx="923026" cy="457200"/>
          </a:xfrm>
          <a:prstGeom prst="rightArrow">
            <a:avLst/>
          </a:prstGeom>
          <a:solidFill>
            <a:srgbClr val="CA46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  <p:sp>
        <p:nvSpPr>
          <p:cNvPr id="32" name="Arrow: Left 31">
            <a:hlinkClick r:id="rId13" action="ppaction://hlinksldjump"/>
          </p:cNvPr>
          <p:cNvSpPr/>
          <p:nvPr/>
        </p:nvSpPr>
        <p:spPr>
          <a:xfrm>
            <a:off x="287688" y="6096019"/>
            <a:ext cx="935923" cy="463588"/>
          </a:xfrm>
          <a:prstGeom prst="leftArrow">
            <a:avLst/>
          </a:prstGeom>
          <a:solidFill>
            <a:srgbClr val="18A0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</a:p>
        </p:txBody>
      </p:sp>
      <p:sp>
        <p:nvSpPr>
          <p:cNvPr id="33" name="Oval 32"/>
          <p:cNvSpPr/>
          <p:nvPr/>
        </p:nvSpPr>
        <p:spPr>
          <a:xfrm>
            <a:off x="2200709" y="1281801"/>
            <a:ext cx="1473627" cy="1486529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Click to reveal the Easter Bunny.</a:t>
            </a:r>
          </a:p>
        </p:txBody>
      </p:sp>
    </p:spTree>
    <p:extLst>
      <p:ext uri="{BB962C8B-B14F-4D97-AF65-F5344CB8AC3E}">
        <p14:creationId xmlns:p14="http://schemas.microsoft.com/office/powerpoint/2010/main" xmlns="" val="321865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53195 0.11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97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50886 -0.129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4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19792 -0.2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>Which 3D Shape Is the Easter Bunny?</a:t>
            </a:r>
          </a:p>
        </p:txBody>
      </p:sp>
      <p:sp>
        <p:nvSpPr>
          <p:cNvPr id="4" name="Speech Bubble: Rectangle with Corners Rounded 3"/>
          <p:cNvSpPr/>
          <p:nvPr/>
        </p:nvSpPr>
        <p:spPr>
          <a:xfrm>
            <a:off x="3398968" y="1382399"/>
            <a:ext cx="3467819" cy="1285335"/>
          </a:xfrm>
          <a:prstGeom prst="wedgeRoundRectCallout">
            <a:avLst>
              <a:gd name="adj1" fmla="val -20833"/>
              <a:gd name="adj2" fmla="val 68252"/>
              <a:gd name="adj3" fmla="val 16667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winkl" pitchFamily="2" charset="0"/>
              </a:rPr>
              <a:t>I am a cuboid Easter Bunny.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winkl" pitchFamily="2" charset="0"/>
              </a:rPr>
              <a:t>Can you help me to find all of the cuboid shapes?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29" y="2816425"/>
            <a:ext cx="1447946" cy="10283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29" y="1626063"/>
            <a:ext cx="869537" cy="1002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781" y="4356943"/>
            <a:ext cx="1046175" cy="962816"/>
          </a:xfrm>
          <a:prstGeom prst="rect">
            <a:avLst/>
          </a:prstGeom>
        </p:spPr>
      </p:pic>
      <p:pic>
        <p:nvPicPr>
          <p:cNvPr id="22" name="bask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6155" y="2742229"/>
            <a:ext cx="2068540" cy="2488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969" y="2990968"/>
            <a:ext cx="2703642" cy="2046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4956" y="5260561"/>
            <a:ext cx="1662210" cy="9716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1768" y="5260561"/>
            <a:ext cx="1662210" cy="971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4985" y="1473201"/>
            <a:ext cx="1590688" cy="9983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4265" y="4997973"/>
            <a:ext cx="1225940" cy="9539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97" y="3330581"/>
            <a:ext cx="863953" cy="826250"/>
          </a:xfrm>
          <a:prstGeom prst="rect">
            <a:avLst/>
          </a:prstGeom>
        </p:spPr>
      </p:pic>
      <p:sp>
        <p:nvSpPr>
          <p:cNvPr id="14" name="Arrow: Right 13">
            <a:hlinkClick r:id="rId12" action="ppaction://hlinksldjump"/>
          </p:cNvPr>
          <p:cNvSpPr/>
          <p:nvPr/>
        </p:nvSpPr>
        <p:spPr>
          <a:xfrm>
            <a:off x="8042872" y="6096019"/>
            <a:ext cx="923026" cy="457200"/>
          </a:xfrm>
          <a:prstGeom prst="rightArrow">
            <a:avLst/>
          </a:prstGeom>
          <a:solidFill>
            <a:srgbClr val="CA46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  <p:sp>
        <p:nvSpPr>
          <p:cNvPr id="16" name="Arrow: Left 15">
            <a:hlinkClick r:id="rId13" action="ppaction://hlinksldjump"/>
          </p:cNvPr>
          <p:cNvSpPr/>
          <p:nvPr/>
        </p:nvSpPr>
        <p:spPr>
          <a:xfrm>
            <a:off x="287688" y="6096019"/>
            <a:ext cx="935923" cy="463588"/>
          </a:xfrm>
          <a:prstGeom prst="leftArrow">
            <a:avLst/>
          </a:prstGeom>
          <a:solidFill>
            <a:srgbClr val="18A0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</a:p>
        </p:txBody>
      </p:sp>
      <p:sp>
        <p:nvSpPr>
          <p:cNvPr id="25" name="Oval 24"/>
          <p:cNvSpPr/>
          <p:nvPr/>
        </p:nvSpPr>
        <p:spPr>
          <a:xfrm>
            <a:off x="1874956" y="1281801"/>
            <a:ext cx="1473627" cy="1486529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Click to reveal the Easter Bunny.</a:t>
            </a:r>
          </a:p>
        </p:txBody>
      </p:sp>
    </p:spTree>
    <p:extLst>
      <p:ext uri="{BB962C8B-B14F-4D97-AF65-F5344CB8AC3E}">
        <p14:creationId xmlns:p14="http://schemas.microsoft.com/office/powerpoint/2010/main" xmlns="" val="30474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14844 -0.231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4966 0.318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39879 -0.220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+mn-lt"/>
              </a:rPr>
              <a:t>Which 3D Shape Is the Easter Bunny?</a:t>
            </a:r>
          </a:p>
        </p:txBody>
      </p:sp>
      <p:sp>
        <p:nvSpPr>
          <p:cNvPr id="4" name="Speech Bubble: Rectangle with Corners Rounded 3"/>
          <p:cNvSpPr/>
          <p:nvPr/>
        </p:nvSpPr>
        <p:spPr>
          <a:xfrm>
            <a:off x="4049882" y="1382399"/>
            <a:ext cx="3088256" cy="1285335"/>
          </a:xfrm>
          <a:prstGeom prst="wedgeRoundRectCallout">
            <a:avLst>
              <a:gd name="adj1" fmla="val -20833"/>
              <a:gd name="adj2" fmla="val 68252"/>
              <a:gd name="adj3" fmla="val 16667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winkl" pitchFamily="2" charset="0"/>
              </a:rPr>
              <a:t>I am a cone Easter Bunny.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winkl" pitchFamily="2" charset="0"/>
              </a:rPr>
              <a:t>Can you help me to find all of the cone shapes?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0433" y="5356973"/>
            <a:ext cx="863953" cy="82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865" y="1473201"/>
            <a:ext cx="1447946" cy="1028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4147" y="5242249"/>
            <a:ext cx="1046175" cy="962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838" y="2807421"/>
            <a:ext cx="1201548" cy="790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41" y="2819020"/>
            <a:ext cx="869537" cy="10025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138" y="4012353"/>
            <a:ext cx="1225940" cy="953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6774" y="2769620"/>
            <a:ext cx="1698939" cy="2485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8975" y="1473146"/>
            <a:ext cx="1095103" cy="1334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790" y="3856161"/>
            <a:ext cx="1095103" cy="13343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6536" y="5284252"/>
            <a:ext cx="1662210" cy="971692"/>
          </a:xfrm>
          <a:prstGeom prst="rect">
            <a:avLst/>
          </a:prstGeom>
        </p:spPr>
      </p:pic>
      <p:pic>
        <p:nvPicPr>
          <p:cNvPr id="22" name="baske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6589" y="2845699"/>
            <a:ext cx="2068540" cy="2488040"/>
          </a:xfrm>
          <a:prstGeom prst="rect">
            <a:avLst/>
          </a:prstGeom>
        </p:spPr>
      </p:pic>
      <p:sp>
        <p:nvSpPr>
          <p:cNvPr id="24" name="Arrow: Right 23">
            <a:hlinkClick r:id="rId13" action="ppaction://hlinksldjump"/>
          </p:cNvPr>
          <p:cNvSpPr/>
          <p:nvPr/>
        </p:nvSpPr>
        <p:spPr>
          <a:xfrm>
            <a:off x="8042872" y="6096019"/>
            <a:ext cx="923026" cy="457200"/>
          </a:xfrm>
          <a:prstGeom prst="rightArrow">
            <a:avLst/>
          </a:prstGeom>
          <a:solidFill>
            <a:srgbClr val="CA46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finish</a:t>
            </a:r>
          </a:p>
        </p:txBody>
      </p:sp>
      <p:sp>
        <p:nvSpPr>
          <p:cNvPr id="25" name="Arrow: Left 24">
            <a:hlinkClick r:id="rId13" action="ppaction://hlinksldjump"/>
          </p:cNvPr>
          <p:cNvSpPr/>
          <p:nvPr/>
        </p:nvSpPr>
        <p:spPr>
          <a:xfrm>
            <a:off x="287688" y="6096019"/>
            <a:ext cx="935923" cy="463588"/>
          </a:xfrm>
          <a:prstGeom prst="leftArrow">
            <a:avLst/>
          </a:prstGeom>
          <a:solidFill>
            <a:srgbClr val="18A0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</a:p>
        </p:txBody>
      </p:sp>
      <p:sp>
        <p:nvSpPr>
          <p:cNvPr id="26" name="Oval 25"/>
          <p:cNvSpPr/>
          <p:nvPr/>
        </p:nvSpPr>
        <p:spPr>
          <a:xfrm>
            <a:off x="2424262" y="1281801"/>
            <a:ext cx="1473627" cy="1486529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Click to reveal the Easter Bunny.</a:t>
            </a:r>
          </a:p>
        </p:txBody>
      </p:sp>
    </p:spTree>
    <p:extLst>
      <p:ext uri="{BB962C8B-B14F-4D97-AF65-F5344CB8AC3E}">
        <p14:creationId xmlns:p14="http://schemas.microsoft.com/office/powerpoint/2010/main" xmlns="" val="24195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842 0.07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48732 -0.05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8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30052 0.2930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128</TotalTime>
  <Words>143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Twinkl</vt:lpstr>
      <vt:lpstr>Calibri</vt:lpstr>
      <vt:lpstr>Office Theme</vt:lpstr>
      <vt:lpstr>Slide 1</vt:lpstr>
      <vt:lpstr>Which 3D Shape Is the Easter Bunny?</vt:lpstr>
      <vt:lpstr>Which 3D Shape Is the Easter Bunny?</vt:lpstr>
      <vt:lpstr>Which 3D Shape Is the Easter Bunny?</vt:lpstr>
      <vt:lpstr>Which 3D Shape Is the Easter Bunny?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Professional</cp:lastModifiedBy>
  <cp:revision>19</cp:revision>
  <dcterms:created xsi:type="dcterms:W3CDTF">2019-03-04T09:39:57Z</dcterms:created>
  <dcterms:modified xsi:type="dcterms:W3CDTF">2024-04-27T07:17:05Z</dcterms:modified>
</cp:coreProperties>
</file>