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2" r:id="rId3"/>
    <p:sldId id="268" r:id="rId4"/>
    <p:sldId id="269" r:id="rId5"/>
    <p:sldId id="291" r:id="rId6"/>
    <p:sldId id="292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94" r:id="rId19"/>
    <p:sldId id="284" r:id="rId20"/>
    <p:sldId id="295" r:id="rId21"/>
    <p:sldId id="285" r:id="rId22"/>
    <p:sldId id="286" r:id="rId23"/>
    <p:sldId id="287" r:id="rId24"/>
    <p:sldId id="288" r:id="rId25"/>
    <p:sldId id="267" r:id="rId26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9"/>
      <p:bold r:id="rId30"/>
    </p:embeddedFont>
    <p:embeddedFont>
      <p:font typeface="Twinkl" pitchFamily="2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21A6F9"/>
    <a:srgbClr val="18A0DB"/>
    <a:srgbClr val="BC0105"/>
    <a:srgbClr val="4DB1E3"/>
    <a:srgbClr val="80C1EB"/>
    <a:srgbClr val="ACDDFC"/>
    <a:srgbClr val="FFFFFF"/>
    <a:srgbClr val="4AA1D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55754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2054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carries the boxes into the shop. 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many are left?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6397" y="5738901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1635" y="5361731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7985" y="4972998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72747" y="4585852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7985" y="4198706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74335" y="3834688"/>
            <a:ext cx="170380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72747" y="3447542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59596" y="3069921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5946" y="2685950"/>
            <a:ext cx="170380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80685" y="2271598"/>
            <a:ext cx="1703807" cy="5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92819" y="5964792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92819" y="5545126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92819" y="5174405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92819" y="4770481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92819" y="4366557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92819" y="3999364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92819" y="3630585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292819" y="3227344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92819" y="2833397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292819" y="2454641"/>
            <a:ext cx="581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9015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31757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Let’s count again.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8343" y="5629844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3581" y="5227507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9931" y="4821996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4693" y="4434850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9931" y="4030926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6280" y="3624963"/>
            <a:ext cx="1762573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4693" y="3221039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9931" y="2826640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6280" y="2425891"/>
            <a:ext cx="1762573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22630" y="2028317"/>
            <a:ext cx="1762573" cy="5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59263" y="5813789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59263" y="5384698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59263" y="4998236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59263" y="4611090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59263" y="4207166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59263" y="3798028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59263" y="3395692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59263" y="3009230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59263" y="2606894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17986" y="2202970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969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155971"/>
            <a:ext cx="3340276" cy="37676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6697"/>
            <a:ext cx="8220075" cy="716795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chemeClr val="tx1"/>
                </a:solidFill>
                <a:latin typeface="+mn-lt"/>
              </a:rPr>
              <a:t>Storage Shelves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49179" y="5803164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finish the labelling for him?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961840" y="101388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lines the boxes up on a shelf. He labels them so he knows how many tins of paint he has.</a:t>
            </a:r>
            <a:endParaRPr lang="en-GB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175359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17513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55559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560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41466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41485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164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18092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03010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02711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15422" y="188914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14063" y="18671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3679" y="26854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7532" y="269076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3679" y="35445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25411" y="351722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10742" y="429337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46029" y="431548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63065" y="516348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96721" y="513903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302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47365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24680" y="565880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32300" y="102325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67" y="1993599"/>
            <a:ext cx="3340276" cy="37676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0715" y="159122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5847" y="158899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0142" y="239322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7505" y="239852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0142" y="325228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6553" y="325248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0715" y="400230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2492" y="401855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14207" y="4867731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9270" y="4864740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566698" y="17267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965339" y="170482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54955" y="252310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78808" y="2528396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554955" y="338216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976687" y="335485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62018" y="413100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997305" y="415310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514341" y="500111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47997" y="4976667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51" y="2414593"/>
            <a:ext cx="473792" cy="4692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87" y="3255051"/>
            <a:ext cx="494410" cy="48964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1" y="4087279"/>
            <a:ext cx="453598" cy="4492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9" y="4309336"/>
            <a:ext cx="1874972" cy="18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0608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63650" y="575492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97206" y="108883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14" y="2155971"/>
            <a:ext cx="3340276" cy="37676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8162" y="175359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63294" y="17513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7589" y="255559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4952" y="2560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7589" y="341466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4000" y="341485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8162" y="4164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9939" y="418092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21654" y="503010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16717" y="502711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74145" y="188914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72786" y="18671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62402" y="26854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86255" y="269076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62402" y="35445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84134" y="351722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69465" y="429337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004752" y="431548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21788" y="516348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55444" y="513903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14" y="1364687"/>
            <a:ext cx="1409391" cy="13957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5" y="2600239"/>
            <a:ext cx="465888" cy="4613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86" y="2583461"/>
            <a:ext cx="503417" cy="498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88" y="3432130"/>
            <a:ext cx="522852" cy="51780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31" y="5096866"/>
            <a:ext cx="503417" cy="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55754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3024" y="576191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24680" y="107666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47" y="2139193"/>
            <a:ext cx="3340276" cy="37676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2995" y="173681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38127" y="173458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2422" y="253882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9785" y="254411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2422" y="339788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8833" y="3398079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2995" y="4147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4772" y="416414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6487" y="501332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1550" y="5010334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48978" y="187236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47619" y="185042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37235" y="266869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61088" y="267399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37235" y="352775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58967" y="350044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44298" y="42765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79585" y="4298702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96621" y="514670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30277" y="5122261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78" y="3479454"/>
            <a:ext cx="418597" cy="4145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5" y="2600239"/>
            <a:ext cx="465888" cy="4613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00" y="1751646"/>
            <a:ext cx="503417" cy="4985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34" y="2898009"/>
            <a:ext cx="2545348" cy="25207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61" y="5061574"/>
            <a:ext cx="503417" cy="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13809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Arranging Boxes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173279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arranges his boxes like this.</a:t>
            </a:r>
            <a:endParaRPr lang="en-GB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298584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189620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189397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69821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70350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55727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557470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30728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32353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172716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169725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65087" y="2006591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14063" y="2009812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03679" y="2828086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7532" y="283338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3679" y="368714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25411" y="365983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10742" y="4435990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46029" y="445809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63065" y="5306100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38666" y="5281652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514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31255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71340" y="105583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He spills paint again!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744565" y="5774152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2" y="2189527"/>
            <a:ext cx="3340276" cy="37676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84940" y="178714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0072" y="178491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74367" y="258915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1730" y="259445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74367" y="344821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0778" y="344841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84940" y="419822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16717" y="421448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9167" y="505971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33495" y="5060668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40588" y="1897534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989564" y="190075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579180" y="2719029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03033" y="2724324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579180" y="357809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000912" y="355078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586243" y="432693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021530" y="4349036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538566" y="519704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114167" y="5172595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34" y="3538177"/>
            <a:ext cx="418597" cy="4145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21" y="2658962"/>
            <a:ext cx="465888" cy="46139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6" y="1810369"/>
            <a:ext cx="503417" cy="49856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12" y="3466769"/>
            <a:ext cx="503417" cy="4985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6" y="4043459"/>
            <a:ext cx="1747550" cy="17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13809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172749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177037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176814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57237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577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43143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43163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18145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19770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046881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043890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65087" y="1880756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14063" y="1883977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03679" y="270225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7532" y="2707546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3679" y="356131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25411" y="353400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10742" y="431015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46029" y="433225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63065" y="518026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38666" y="5155817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46" name="Content Placeholder 6"/>
          <p:cNvSpPr txBox="1">
            <a:spLocks/>
          </p:cNvSpPr>
          <p:nvPr/>
        </p:nvSpPr>
        <p:spPr>
          <a:xfrm>
            <a:off x="771340" y="105583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He spills paint again!</a:t>
            </a:r>
            <a:endParaRPr lang="en-GB" dirty="0">
              <a:latin typeface="+mn-lt"/>
            </a:endParaRPr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44565" y="578254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79" y="5123424"/>
            <a:ext cx="418597" cy="4145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63" y="4269860"/>
            <a:ext cx="465888" cy="4613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12" y="4236027"/>
            <a:ext cx="503417" cy="4985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79" y="5051667"/>
            <a:ext cx="503417" cy="4985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76" y="163429"/>
            <a:ext cx="1747550" cy="17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38555" y="131974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Paint has covered all the labels. Can you help Jonathan count the missing numbers?</a:t>
            </a:r>
            <a:endParaRPr lang="en-GB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5" y="2591907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9773" y="218952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4905" y="218729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9200" y="299153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6563" y="299683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9200" y="385059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5611" y="385079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9773" y="460060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1550" y="46168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13265" y="5466039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8328" y="5463048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65756" y="232508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64397" y="23031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54013" y="312140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77866" y="3126704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54013" y="398047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75745" y="395316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61076" y="472931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96363" y="4751416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13399" y="559942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47055" y="5574975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46" name="aqua pai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18" y="5531427"/>
            <a:ext cx="418597" cy="414559"/>
          </a:xfrm>
          <a:prstGeom prst="rect">
            <a:avLst/>
          </a:prstGeom>
        </p:spPr>
      </p:pic>
      <p:pic>
        <p:nvPicPr>
          <p:cNvPr id="47" name="dark yellow pai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42" y="4662853"/>
            <a:ext cx="465888" cy="461394"/>
          </a:xfrm>
          <a:prstGeom prst="rect">
            <a:avLst/>
          </a:prstGeom>
        </p:spPr>
      </p:pic>
      <p:pic>
        <p:nvPicPr>
          <p:cNvPr id="48" name="red pain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96" y="4644030"/>
            <a:ext cx="503417" cy="498561"/>
          </a:xfrm>
          <a:prstGeom prst="rect">
            <a:avLst/>
          </a:prstGeom>
        </p:spPr>
      </p:pic>
      <p:pic>
        <p:nvPicPr>
          <p:cNvPr id="49" name="blue pain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52" y="5459670"/>
            <a:ext cx="503417" cy="498561"/>
          </a:xfrm>
          <a:prstGeom prst="rect">
            <a:avLst/>
          </a:prstGeom>
        </p:spPr>
      </p:pic>
      <p:pic>
        <p:nvPicPr>
          <p:cNvPr id="50" name="dark purple pai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63" y="3022751"/>
            <a:ext cx="473792" cy="469222"/>
          </a:xfrm>
          <a:prstGeom prst="rect">
            <a:avLst/>
          </a:prstGeom>
        </p:spPr>
      </p:pic>
      <p:pic>
        <p:nvPicPr>
          <p:cNvPr id="51" name="pink pain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34" y="3899512"/>
            <a:ext cx="494410" cy="489641"/>
          </a:xfrm>
          <a:prstGeom prst="rect">
            <a:avLst/>
          </a:prstGeom>
        </p:spPr>
      </p:pic>
      <p:pic>
        <p:nvPicPr>
          <p:cNvPr id="52" name="orange pain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52" y="3909846"/>
            <a:ext cx="453598" cy="449222"/>
          </a:xfrm>
          <a:prstGeom prst="rect">
            <a:avLst/>
          </a:prstGeom>
        </p:spPr>
      </p:pic>
      <p:pic>
        <p:nvPicPr>
          <p:cNvPr id="2" name="light purple pain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13" y="3074674"/>
            <a:ext cx="452982" cy="448612"/>
          </a:xfrm>
          <a:prstGeom prst="rect">
            <a:avLst/>
          </a:prstGeom>
        </p:spPr>
      </p:pic>
      <p:pic>
        <p:nvPicPr>
          <p:cNvPr id="53" name="green pain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6" y="2223581"/>
            <a:ext cx="503254" cy="498399"/>
          </a:xfrm>
          <a:prstGeom prst="rect">
            <a:avLst/>
          </a:prstGeom>
        </p:spPr>
      </p:pic>
      <p:pic>
        <p:nvPicPr>
          <p:cNvPr id="54" name="bright yellow pain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91" y="2266265"/>
            <a:ext cx="419300" cy="4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809440" y="53275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How much paint has he bought?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do you know?</a:t>
            </a:r>
            <a:endParaRPr lang="en-GB" dirty="0"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4906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is buying tins of paint to sell in his shop.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23373"/>
          <a:stretch/>
        </p:blipFill>
        <p:spPr>
          <a:xfrm>
            <a:off x="2504975" y="2176716"/>
            <a:ext cx="1426945" cy="139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1198888" y="2240638"/>
            <a:ext cx="911852" cy="1107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14222" r="17630" b="29596"/>
          <a:stretch/>
        </p:blipFill>
        <p:spPr>
          <a:xfrm>
            <a:off x="1935480" y="2977500"/>
            <a:ext cx="937260" cy="113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3889" r="19359" b="30778"/>
          <a:stretch/>
        </p:blipFill>
        <p:spPr>
          <a:xfrm>
            <a:off x="1198888" y="3732210"/>
            <a:ext cx="965192" cy="1172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14667" r="14488" b="29333"/>
          <a:stretch/>
        </p:blipFill>
        <p:spPr>
          <a:xfrm>
            <a:off x="2742965" y="3732210"/>
            <a:ext cx="967659" cy="1172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14222" r="17630" b="29596"/>
          <a:stretch/>
        </p:blipFill>
        <p:spPr>
          <a:xfrm>
            <a:off x="6593634" y="2191762"/>
            <a:ext cx="937260" cy="1136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3889" r="19359" b="30778"/>
          <a:stretch/>
        </p:blipFill>
        <p:spPr>
          <a:xfrm>
            <a:off x="4982625" y="2247068"/>
            <a:ext cx="965192" cy="1172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14667" r="14488" b="29333"/>
          <a:stretch/>
        </p:blipFill>
        <p:spPr>
          <a:xfrm>
            <a:off x="5787864" y="2906663"/>
            <a:ext cx="967659" cy="1172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23373"/>
          <a:stretch/>
        </p:blipFill>
        <p:spPr>
          <a:xfrm>
            <a:off x="6284495" y="3552079"/>
            <a:ext cx="1426945" cy="1397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5019642" y="3607396"/>
            <a:ext cx="911852" cy="1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13809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575421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217304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217081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97504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98034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83411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83430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58412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60037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44955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44656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65087" y="2283428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14063" y="2286649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03679" y="310492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7532" y="311021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3679" y="396398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25411" y="393667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10742" y="4712827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46029" y="4734930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63065" y="5582937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38666" y="555848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6" name="Content Placeholder 6"/>
          <p:cNvSpPr txBox="1">
            <a:spLocks/>
          </p:cNvSpPr>
          <p:nvPr/>
        </p:nvSpPr>
        <p:spPr>
          <a:xfrm>
            <a:off x="738555" y="131974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Paint has covered all the labels. Can you help Jonathan count the missing numbers in the opposite order?</a:t>
            </a:r>
            <a:endParaRPr lang="en-GB" dirty="0">
              <a:latin typeface="+mn-lt"/>
            </a:endParaRPr>
          </a:p>
        </p:txBody>
      </p:sp>
      <p:pic>
        <p:nvPicPr>
          <p:cNvPr id="57" name="aqua pai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17" y="5523038"/>
            <a:ext cx="418597" cy="414559"/>
          </a:xfrm>
          <a:prstGeom prst="rect">
            <a:avLst/>
          </a:prstGeom>
        </p:spPr>
      </p:pic>
      <p:pic>
        <p:nvPicPr>
          <p:cNvPr id="58" name="dark yellow pai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1" y="4654464"/>
            <a:ext cx="465888" cy="461394"/>
          </a:xfrm>
          <a:prstGeom prst="rect">
            <a:avLst/>
          </a:prstGeom>
        </p:spPr>
      </p:pic>
      <p:pic>
        <p:nvPicPr>
          <p:cNvPr id="59" name="red pain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95" y="4635641"/>
            <a:ext cx="503417" cy="498561"/>
          </a:xfrm>
          <a:prstGeom prst="rect">
            <a:avLst/>
          </a:prstGeom>
        </p:spPr>
      </p:pic>
      <p:pic>
        <p:nvPicPr>
          <p:cNvPr id="60" name="blue pain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51" y="5451281"/>
            <a:ext cx="503417" cy="498561"/>
          </a:xfrm>
          <a:prstGeom prst="rect">
            <a:avLst/>
          </a:prstGeom>
        </p:spPr>
      </p:pic>
      <p:pic>
        <p:nvPicPr>
          <p:cNvPr id="61" name="dark purple pai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62" y="3014362"/>
            <a:ext cx="473792" cy="469222"/>
          </a:xfrm>
          <a:prstGeom prst="rect">
            <a:avLst/>
          </a:prstGeom>
        </p:spPr>
      </p:pic>
      <p:pic>
        <p:nvPicPr>
          <p:cNvPr id="62" name="pink pain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33" y="3891123"/>
            <a:ext cx="494410" cy="489641"/>
          </a:xfrm>
          <a:prstGeom prst="rect">
            <a:avLst/>
          </a:prstGeom>
        </p:spPr>
      </p:pic>
      <p:pic>
        <p:nvPicPr>
          <p:cNvPr id="63" name="orange pain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51" y="3901457"/>
            <a:ext cx="453598" cy="449222"/>
          </a:xfrm>
          <a:prstGeom prst="rect">
            <a:avLst/>
          </a:prstGeom>
        </p:spPr>
      </p:pic>
      <p:pic>
        <p:nvPicPr>
          <p:cNvPr id="64" name="light purple pain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3066285"/>
            <a:ext cx="452982" cy="448612"/>
          </a:xfrm>
          <a:prstGeom prst="rect">
            <a:avLst/>
          </a:prstGeom>
        </p:spPr>
      </p:pic>
      <p:pic>
        <p:nvPicPr>
          <p:cNvPr id="65" name="green pain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35" y="2215192"/>
            <a:ext cx="503254" cy="498399"/>
          </a:xfrm>
          <a:prstGeom prst="rect">
            <a:avLst/>
          </a:prstGeom>
        </p:spPr>
      </p:pic>
      <p:pic>
        <p:nvPicPr>
          <p:cNvPr id="66" name="bright yellow pain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90" y="2257876"/>
            <a:ext cx="419300" cy="4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5 Boxes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26968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many tins of paint?</a:t>
            </a:r>
            <a:endParaRPr lang="en-GB" dirty="0">
              <a:latin typeface="+mn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663765" y="5047020"/>
            <a:ext cx="3632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26631" r="1645" b="31433"/>
          <a:stretch>
            <a:fillRect/>
          </a:stretch>
        </p:blipFill>
        <p:spPr bwMode="auto">
          <a:xfrm>
            <a:off x="4835715" y="5015270"/>
            <a:ext cx="36322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6172" r="1949" b="31281"/>
          <a:stretch>
            <a:fillRect/>
          </a:stretch>
        </p:blipFill>
        <p:spPr bwMode="auto">
          <a:xfrm>
            <a:off x="2914840" y="3534133"/>
            <a:ext cx="36258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26762" r="1299" b="31303"/>
          <a:stretch>
            <a:fillRect/>
          </a:stretch>
        </p:blipFill>
        <p:spPr bwMode="auto">
          <a:xfrm>
            <a:off x="654240" y="2035533"/>
            <a:ext cx="36417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26492" r="1515" b="30959"/>
          <a:stretch>
            <a:fillRect/>
          </a:stretch>
        </p:blipFill>
        <p:spPr bwMode="auto">
          <a:xfrm>
            <a:off x="4848415" y="2019658"/>
            <a:ext cx="364966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1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23534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30 Tins of Paint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14147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many boxes?</a:t>
            </a:r>
            <a:endParaRPr lang="en-GB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66634" y="1772408"/>
            <a:ext cx="3283425" cy="1600903"/>
            <a:chOff x="5801850" y="2109560"/>
            <a:chExt cx="2022222" cy="9859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053071" y="3285513"/>
            <a:ext cx="3064059" cy="1483671"/>
            <a:chOff x="1297835" y="4041457"/>
            <a:chExt cx="1887118" cy="9137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122148" y="4791985"/>
            <a:ext cx="2994981" cy="1606210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52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Can You Ask a Question?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3763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Look at the image of the boxes. Can you ask a question about it?</a:t>
            </a:r>
            <a:endParaRPr lang="en-GB" dirty="0">
              <a:latin typeface="+mn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3356631" y="5198022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750885" y="5164794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5962377" y="5164793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3356631" y="4206528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750885" y="4173300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5962377" y="4173299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2128161" y="3072414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4733907" y="3039185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>
                <a:solidFill>
                  <a:schemeClr val="tx1"/>
                </a:solidFill>
                <a:latin typeface="+mn-lt"/>
              </a:rPr>
              <a:t>How Much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Paint?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3382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has an even number of boxes of paint.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77690" y="2615215"/>
            <a:ext cx="3615375" cy="1843324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dirty="0">
                <a:latin typeface="+mn-lt"/>
              </a:rPr>
              <a:t>All the boxes are full.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+mn-lt"/>
              </a:rPr>
              <a:t>He has more than 30 and less than 60 tins of paint.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+mn-lt"/>
              </a:rPr>
              <a:t>How many boxes of paint does he have?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51825" y="532722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make up a puzzle?</a:t>
            </a:r>
            <a:endParaRPr lang="en-GB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8286" y="1214645"/>
            <a:ext cx="3603964" cy="50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809440" y="53275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can you see?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is the same in each number?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is different in each number?</a:t>
            </a:r>
            <a:endParaRPr lang="en-GB" dirty="0"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3763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is buying tins of paint to sell in his shop.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801850" y="2109560"/>
            <a:ext cx="2022222" cy="985977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983217" y="3978917"/>
            <a:ext cx="1796904" cy="893079"/>
            <a:chOff x="5983217" y="3978917"/>
            <a:chExt cx="1796904" cy="8930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3693039" y="3142436"/>
            <a:ext cx="1775755" cy="905122"/>
            <a:chOff x="3690923" y="3149532"/>
            <a:chExt cx="1775755" cy="9051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297835" y="4041457"/>
            <a:ext cx="1887118" cy="913776"/>
            <a:chOff x="1297835" y="4041457"/>
            <a:chExt cx="1887118" cy="9137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305674" y="2126898"/>
            <a:ext cx="1808181" cy="871984"/>
            <a:chOff x="1305674" y="2126898"/>
            <a:chExt cx="1808181" cy="8719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sp>
        <p:nvSpPr>
          <p:cNvPr id="59" name="Content Placeholder 6"/>
          <p:cNvSpPr txBox="1">
            <a:spLocks/>
          </p:cNvSpPr>
          <p:nvPr/>
        </p:nvSpPr>
        <p:spPr>
          <a:xfrm>
            <a:off x="1794372" y="300425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498" y="3051275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chemeClr val="accent1"/>
                </a:solidFill>
              </a:rPr>
              <a:t>20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2320" y="4009504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</a:rPr>
              <a:t>30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86983" y="4982308"/>
            <a:ext cx="46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</a:rPr>
              <a:t>40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75466" y="484900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</a:rPr>
              <a:t>50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9" grpId="0"/>
      <p:bldP spid="2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6100" y="112238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How much paint has he bought?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331137" y="1801123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3563111" y="5230980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92977" y="249901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30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40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50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2293" y="361053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60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70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80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45165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100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Moving the 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88566" y="1122386"/>
            <a:ext cx="8019684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/>
              <a:t>Jonathan is taking the paint into his shop. How much does he still have to move?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330842" y="1808116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3563111" y="5223924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92977" y="249901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30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40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50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1975" y="3635030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60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70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80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12942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100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49" y="4259212"/>
            <a:ext cx="1848590" cy="26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Labell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ing the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20786" y="1122386"/>
            <a:ext cx="8019684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/>
              <a:t>What about now?</a:t>
            </a:r>
          </a:p>
        </p:txBody>
      </p:sp>
      <p:grpSp>
        <p:nvGrpSpPr>
          <p:cNvPr id="4" name="80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60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90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40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100"/>
          <p:cNvGrpSpPr/>
          <p:nvPr/>
        </p:nvGrpSpPr>
        <p:grpSpPr>
          <a:xfrm>
            <a:off x="1330842" y="1808116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70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50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30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20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10"/>
          <p:cNvGrpSpPr/>
          <p:nvPr/>
        </p:nvGrpSpPr>
        <p:grpSpPr>
          <a:xfrm>
            <a:off x="3563111" y="5230980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25865" y="2499015"/>
            <a:ext cx="993026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80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70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60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1975" y="3626641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50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40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30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19998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10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5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74764" y="1524219"/>
            <a:ext cx="7984942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put the paint into boxes. There are 10 tins of paint in each box.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818"/>
            <a:ext cx="2947838" cy="4168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3380656" y="3588608"/>
            <a:ext cx="848871" cy="103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4324870" y="3571219"/>
            <a:ext cx="848871" cy="1030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5251319" y="3575159"/>
            <a:ext cx="848871" cy="1030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6156766" y="3557118"/>
            <a:ext cx="848871" cy="1030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7075650" y="3533847"/>
            <a:ext cx="848871" cy="1030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3025417" y="4274938"/>
            <a:ext cx="848871" cy="1030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3969631" y="4257548"/>
            <a:ext cx="848871" cy="1030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4896081" y="4261488"/>
            <a:ext cx="848871" cy="1030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5801527" y="4243447"/>
            <a:ext cx="848871" cy="10309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6720411" y="4220176"/>
            <a:ext cx="848871" cy="10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30587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0885" y="950062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help Jonathan to count the paint?</a:t>
            </a:r>
            <a:endParaRPr lang="en-GB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2173" y="5588751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27411" y="5161247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473895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430147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386399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3441257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3020555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2592600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2149906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6461" y="1718618"/>
            <a:ext cx="1948328" cy="6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08929" y="582096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08929" y="5380107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08929" y="494331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08929" y="449903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08929" y="410349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08929" y="363563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08929" y="326685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08929" y="282008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208929" y="237580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08929" y="1956686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807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1864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970545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Let’s count again.</a:t>
            </a:r>
            <a:endParaRPr lang="en-GB" dirty="0"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2173" y="5588751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27411" y="5161247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473895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430147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386399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3441257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3020555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2592600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2149906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6461" y="1718618"/>
            <a:ext cx="1948328" cy="6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08929" y="582096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208929" y="5380107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208929" y="494331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208929" y="449903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208929" y="410349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208929" y="363563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08929" y="326685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08929" y="282008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08929" y="237580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208929" y="1956686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8589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557</TotalTime>
  <Words>590</Words>
  <Application>Microsoft Office PowerPoint</Application>
  <PresentationFormat>On-screen Show (4:3)</PresentationFormat>
  <Paragraphs>227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Sassoon Infant Rg</vt:lpstr>
      <vt:lpstr>Twinkl</vt:lpstr>
      <vt:lpstr>Calibri</vt:lpstr>
      <vt:lpstr>Arial</vt:lpstr>
      <vt:lpstr>Office Theme</vt:lpstr>
      <vt:lpstr>PowerPoint Presentation</vt:lpstr>
      <vt:lpstr>Buying Paint</vt:lpstr>
      <vt:lpstr>Buying Paint</vt:lpstr>
      <vt:lpstr>Buying Paint</vt:lpstr>
      <vt:lpstr>Moving the  Paint</vt:lpstr>
      <vt:lpstr>Labelling the Paint</vt:lpstr>
      <vt:lpstr>Boxes of Paint</vt:lpstr>
      <vt:lpstr>Boxes of Paint</vt:lpstr>
      <vt:lpstr>Boxes of Paint</vt:lpstr>
      <vt:lpstr>Boxes of Paint</vt:lpstr>
      <vt:lpstr>Boxes of Paint</vt:lpstr>
      <vt:lpstr>Storage Shelves</vt:lpstr>
      <vt:lpstr>Spilt Paint!</vt:lpstr>
      <vt:lpstr>Spilt Paint!</vt:lpstr>
      <vt:lpstr>Spilt Paint!</vt:lpstr>
      <vt:lpstr>Arranging Boxes</vt:lpstr>
      <vt:lpstr>More Spilt Paint!</vt:lpstr>
      <vt:lpstr>More Spilt Paint!</vt:lpstr>
      <vt:lpstr>More Spilt Paint!</vt:lpstr>
      <vt:lpstr>More Spilt Paint!</vt:lpstr>
      <vt:lpstr>5 Boxes</vt:lpstr>
      <vt:lpstr>30 Tins of Paint</vt:lpstr>
      <vt:lpstr>Can You Ask a Question?</vt:lpstr>
      <vt:lpstr>How Much Paint?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Maddie Cummins</dc:creator>
  <cp:lastModifiedBy>Maddie Cummins</cp:lastModifiedBy>
  <cp:revision>46</cp:revision>
  <dcterms:created xsi:type="dcterms:W3CDTF">2020-04-08T04:13:14Z</dcterms:created>
  <dcterms:modified xsi:type="dcterms:W3CDTF">2020-04-14T00:50:23Z</dcterms:modified>
</cp:coreProperties>
</file>