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8391-D23E-4CA8-9C34-BC37F5737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6AEB8-FAB6-48BE-944F-F07ECA8A6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5C68F-FCF3-42D8-BD10-433172E67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08743-0C34-4D77-B138-5A3C49EEF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F9B85-A9A7-4B6C-8751-504A30EE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7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05B9E-BA26-4151-B4C9-4577C98B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932487-8C36-4A32-94A7-2944694AA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FEBBD-90D6-425E-9D90-83E4615DC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83B44-0869-4F9F-98E0-F08E9126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00285-B84C-4648-91DB-1CD50DDC5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49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A1F1CF-5230-4B69-AB55-2F6164F312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160D4-C774-4617-93D9-A82C9BDB0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0D60C-AD8C-405A-91FA-200355A2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68832-6385-4AF6-9EC0-44247EB3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F8B4E-1BCE-474D-B3D3-151431CC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13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CA64-EDDB-461B-8F8E-CB63CAC8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5DEC8-ED8B-4A10-99D6-B9D0CCCAF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A7A0A-E257-4E8F-A9B7-68CCB8A3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702B7-5494-40F6-BE93-D4B7DAAF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F3573-4B18-49A8-8746-30CDD662B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77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9244-464A-4256-9B01-1FA4A3E56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1BDD8-AE4D-4258-BE79-8B93ABC3A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F12E-D403-4389-989A-A4FF30EB9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DC2E0-CBA8-4C09-84B9-D1CC3A607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706B6-0823-4175-A28A-25309CB3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29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D120-608C-480F-BD77-C8ED575C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6DD1C-73C9-4F8A-806C-7041DBB091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00B4C-CD87-4674-A3D5-1471221E5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33DA8-8CCF-4940-8DFE-BFBB60EF1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04ABA-5EFA-42BB-8868-5FFBDD094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9D3470-5592-46CF-AA5A-4FE3B14B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7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7F38A-4F29-4AB2-849A-575FD21A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211C8-AE4B-4EAA-B32B-83039F2B6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2D1BA-D201-4B3F-8F28-BEC8698CE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B8D75-535D-4C3F-928B-0B345E7D0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D7CBE-7874-434E-BDA9-B6DF8FE0B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9996DD-AE08-4DA7-B7E7-880059C7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48E7AC-0F2D-4A81-930D-886542A4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FFF234-8C81-40C9-A5E3-1B1C72DCA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3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FB8AA-58CB-48CE-B32C-D427F020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7580A3-3002-4DBF-8032-1B31F8BC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B71944-47FE-4CB2-9D58-F710EA089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7AC0A-C439-4E1A-BAA2-24BEA33E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0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D2080C-830F-4FCD-9415-4E48D4D3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2D803C-5B30-4BE3-8042-A688D945B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8F9C-E47C-4C43-AE3A-51C26CCC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12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C648-8EB9-4854-B1D4-98685497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AB97F-E969-4BF2-B814-54D07F839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7BB96-047A-437D-BC38-5D079D834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B87115-E040-434A-9DB7-1F12A7CDB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C42DF-EBBB-4545-913B-F4C82886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63F0F-91DE-4BEC-AD44-E5FB9195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4E8E2-9927-4677-A104-A998F2BD3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A9729-DA62-44C4-ADAB-567C37039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95324-7825-4B15-A07E-482D7AC71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38F5A-DD40-468B-8867-06A034475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5238E-298C-4760-A5EA-4D4B0DE5B438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1102C-B1F6-4A7A-9A30-14351D8B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BD919-1EC0-4D33-8F1A-67C0B2EF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08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B31C13-7968-4AF3-8A67-47521E46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36A17-B27A-47B3-8A42-E4F928B64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FDD63-6FFD-43C4-AC8B-5D154CC0A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5238E-298C-4760-A5EA-4D4B0DE5B438}" type="datetimeFigureOut">
              <a:rPr lang="en-GB" smtClean="0"/>
              <a:t>11/01/2023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68E85-7A5F-47F4-BBDA-06EA46C38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A8BD8-9EBD-4D4C-9F5C-7AD365605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FEEE6-8D04-46D0-9019-0558099AA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9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hyperlink" Target="https://pixabay.com/de/kinderzeichnung-haus-baum-wiese-582306/" TargetMode="Externa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hyperlink" Target="https://giphy.com/stickers/happy-cute-F0HOpzaUXInKxPLtr9" TargetMode="Externa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hyperlink" Target="https://pixabay.com/en/cloud-day-dark-cludy-weather-37010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gifimage.net/vogel-gif-11/" TargetMode="Externa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gif"/><Relationship Id="rId5" Type="http://schemas.openxmlformats.org/officeDocument/2006/relationships/hyperlink" Target="https://www.publicdomainpictures.net/en/view-image.php?image=240190&amp;picture=birds-butterfly-nature-clipart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.png"/><Relationship Id="rId5" Type="http://schemas.openxmlformats.org/officeDocument/2006/relationships/hyperlink" Target="https://www.kinder-holz-haus.de/kinderhaus-spielturm/kinder-spielhaus-exit-fantasia-100-comic-kinderspielhaus-holzhaus-gruen,17474,i.html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.png"/><Relationship Id="rId5" Type="http://schemas.openxmlformats.org/officeDocument/2006/relationships/hyperlink" Target="https://photoeverywhere.co.uk/britain/lakedistrict/slides/grass_treesP0220.htm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.png"/><Relationship Id="rId5" Type="http://schemas.openxmlformats.org/officeDocument/2006/relationships/hyperlink" Target="https://priceinsouthafrica.com/mercedes-benz-amg-c43-sedan-2021/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AA7D-954B-435D-A1B8-77AD55B1A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813" y="2830044"/>
            <a:ext cx="3013023" cy="1543987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Lektion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7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:</a:t>
            </a:r>
            <a:br>
              <a:rPr lang="en-GB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4">
                    <a:lumMod val="50000"/>
                  </a:schemeClr>
                </a:solidFill>
              </a:rPr>
              <a:t>Im</a:t>
            </a:r>
            <a:r>
              <a:rPr lang="en-GB" b="1" dirty="0">
                <a:solidFill>
                  <a:schemeClr val="accent4">
                    <a:lumMod val="50000"/>
                  </a:schemeClr>
                </a:solidFill>
              </a:rPr>
              <a:t> Wald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1FCC2-8FD4-4690-A793-2C658C887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6380" y="3602038"/>
            <a:ext cx="5151620" cy="165576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63380-9EA5-4437-86FB-2C12AAD8D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91593" y="52466"/>
            <a:ext cx="8600407" cy="67530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m wald">
            <a:hlinkClick r:id="" action="ppaction://media"/>
            <a:extLst>
              <a:ext uri="{FF2B5EF4-FFF2-40B4-BE49-F238E27FC236}">
                <a16:creationId xmlns:a16="http://schemas.microsoft.com/office/drawing/2014/main" id="{43968436-43A0-4B7B-B964-2FAA433F5D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6573" y="5608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E3044-3B25-4CB8-BFD3-8FBDA545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0" y="2643630"/>
            <a:ext cx="2609538" cy="1325563"/>
          </a:xfrm>
        </p:spPr>
        <p:txBody>
          <a:bodyPr/>
          <a:lstStyle/>
          <a:p>
            <a:r>
              <a:rPr lang="en-GB" b="1" dirty="0"/>
              <a:t>Die </a:t>
            </a:r>
            <a:r>
              <a:rPr lang="en-GB" b="1" dirty="0" err="1"/>
              <a:t>Sonne</a:t>
            </a:r>
            <a:endParaRPr lang="en-GB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9F59DD-44D0-4E96-98DA-EA19DD03A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09679" y="463728"/>
            <a:ext cx="5930543" cy="59305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sun">
            <a:hlinkClick r:id="" action="ppaction://media"/>
            <a:extLst>
              <a:ext uri="{FF2B5EF4-FFF2-40B4-BE49-F238E27FC236}">
                <a16:creationId xmlns:a16="http://schemas.microsoft.com/office/drawing/2014/main" id="{7428BC22-0839-4157-A7B9-95BAFF39D8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1778" y="56084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13197-7BA4-4E71-9C16-8E829487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48" y="2538699"/>
            <a:ext cx="2489616" cy="1325563"/>
          </a:xfrm>
        </p:spPr>
        <p:txBody>
          <a:bodyPr/>
          <a:lstStyle/>
          <a:p>
            <a:r>
              <a:rPr lang="en-GB" b="1" dirty="0"/>
              <a:t>Die Wolke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EA0DF3D-452B-4D26-97F8-ADD4204E4D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240260" y="938506"/>
            <a:ext cx="8068570" cy="498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wolke">
            <a:hlinkClick r:id="" action="ppaction://media"/>
            <a:extLst>
              <a:ext uri="{FF2B5EF4-FFF2-40B4-BE49-F238E27FC236}">
                <a16:creationId xmlns:a16="http://schemas.microsoft.com/office/drawing/2014/main" id="{B66DEA8E-70EC-431B-8809-E3E059D38D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53356" y="56146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3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00CB-6C3B-4B0D-9ED5-78086917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2963398"/>
            <a:ext cx="2354705" cy="1325563"/>
          </a:xfrm>
        </p:spPr>
        <p:txBody>
          <a:bodyPr/>
          <a:lstStyle/>
          <a:p>
            <a:r>
              <a:rPr lang="en-GB" b="1" dirty="0"/>
              <a:t>Der Vogel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EDAEE0-8F40-497C-94B9-246991A61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56618" y="523947"/>
            <a:ext cx="5810106" cy="58101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996D2C-BDAC-415E-B4BA-2C4BEABD05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45630" y="0"/>
            <a:ext cx="3529131" cy="2352754"/>
          </a:xfrm>
          <a:prstGeom prst="rect">
            <a:avLst/>
          </a:prstGeom>
        </p:spPr>
      </p:pic>
      <p:pic>
        <p:nvPicPr>
          <p:cNvPr id="3" name="vogel">
            <a:hlinkClick r:id="" action="ppaction://media"/>
            <a:extLst>
              <a:ext uri="{FF2B5EF4-FFF2-40B4-BE49-F238E27FC236}">
                <a16:creationId xmlns:a16="http://schemas.microsoft.com/office/drawing/2014/main" id="{87E58E18-6653-4C84-9217-FAE6444B08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5276" y="5724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7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AC63C-19F8-4B81-A4ED-54C3BF9D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10" y="2766218"/>
            <a:ext cx="2324725" cy="1325563"/>
          </a:xfrm>
        </p:spPr>
        <p:txBody>
          <a:bodyPr/>
          <a:lstStyle/>
          <a:p>
            <a:r>
              <a:rPr lang="en-GB" b="1" dirty="0"/>
              <a:t>Das Haus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85452B-06D2-45FA-B3F6-7DD2EA600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4297" t="14542"/>
          <a:stretch/>
        </p:blipFill>
        <p:spPr>
          <a:xfrm>
            <a:off x="4468898" y="635995"/>
            <a:ext cx="6388749" cy="5704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Haus">
            <a:hlinkClick r:id="" action="ppaction://media"/>
            <a:extLst>
              <a:ext uri="{FF2B5EF4-FFF2-40B4-BE49-F238E27FC236}">
                <a16:creationId xmlns:a16="http://schemas.microsoft.com/office/drawing/2014/main" id="{896CAD22-C252-4367-9BFF-91499D850E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9553" y="57312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4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98A4-6430-44F4-AA0C-BD5027D24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122" y="2658620"/>
            <a:ext cx="2354705" cy="1325563"/>
          </a:xfrm>
        </p:spPr>
        <p:txBody>
          <a:bodyPr/>
          <a:lstStyle/>
          <a:p>
            <a:r>
              <a:rPr lang="en-GB" b="1" dirty="0"/>
              <a:t>Der </a:t>
            </a:r>
            <a:r>
              <a:rPr lang="en-GB" b="1" dirty="0" err="1"/>
              <a:t>Zaun</a:t>
            </a:r>
            <a:endParaRPr lang="en-GB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FF9F1C-6785-48BD-867C-923B661F5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7805"/>
          <a:stretch/>
        </p:blipFill>
        <p:spPr>
          <a:xfrm>
            <a:off x="4811843" y="464657"/>
            <a:ext cx="5557866" cy="59286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zaun">
            <a:hlinkClick r:id="" action="ppaction://media"/>
            <a:extLst>
              <a:ext uri="{FF2B5EF4-FFF2-40B4-BE49-F238E27FC236}">
                <a16:creationId xmlns:a16="http://schemas.microsoft.com/office/drawing/2014/main" id="{12D5E694-4D35-4515-9693-1CAF41BEB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593" y="56234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5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B68A-731B-49DF-875F-C805FBB0F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3630"/>
            <a:ext cx="2324725" cy="1325563"/>
          </a:xfrm>
        </p:spPr>
        <p:txBody>
          <a:bodyPr/>
          <a:lstStyle/>
          <a:p>
            <a:r>
              <a:rPr lang="en-GB" b="1" dirty="0"/>
              <a:t>Der Wald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C6D319-6A6F-42F1-BE7F-BF1E22019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65538" y="980125"/>
            <a:ext cx="7002003" cy="52515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wald">
            <a:hlinkClick r:id="" action="ppaction://media"/>
            <a:extLst>
              <a:ext uri="{FF2B5EF4-FFF2-40B4-BE49-F238E27FC236}">
                <a16:creationId xmlns:a16="http://schemas.microsoft.com/office/drawing/2014/main" id="{F3980A8D-F88B-4553-B049-AC6D342497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459" y="56220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9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9B24-E5CD-4AFA-AE19-D2D51604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44" y="2906464"/>
            <a:ext cx="2358445" cy="1325563"/>
          </a:xfrm>
        </p:spPr>
        <p:txBody>
          <a:bodyPr/>
          <a:lstStyle/>
          <a:p>
            <a:r>
              <a:rPr lang="en-GB" b="1" dirty="0"/>
              <a:t>Das Auto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6A81D9-1442-47D8-872C-807490033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66664" y="1019332"/>
            <a:ext cx="8352709" cy="5106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car">
            <a:hlinkClick r:id="" action="ppaction://media"/>
            <a:extLst>
              <a:ext uri="{FF2B5EF4-FFF2-40B4-BE49-F238E27FC236}">
                <a16:creationId xmlns:a16="http://schemas.microsoft.com/office/drawing/2014/main" id="{482F446E-F608-42DC-9A3D-715F545D9D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97697" y="56958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8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</Words>
  <Application>Microsoft Office PowerPoint</Application>
  <PresentationFormat>Widescreen</PresentationFormat>
  <Paragraphs>8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Lektion 7:  Im Wald</vt:lpstr>
      <vt:lpstr>Die Sonne</vt:lpstr>
      <vt:lpstr>Die Wolke</vt:lpstr>
      <vt:lpstr>Der Vogel</vt:lpstr>
      <vt:lpstr>Das Haus</vt:lpstr>
      <vt:lpstr>Der Zaun</vt:lpstr>
      <vt:lpstr>Der Wald</vt:lpstr>
      <vt:lpstr>Das Auto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26</cp:revision>
  <dcterms:created xsi:type="dcterms:W3CDTF">2022-12-14T08:57:53Z</dcterms:created>
  <dcterms:modified xsi:type="dcterms:W3CDTF">2023-01-11T10:22:40Z</dcterms:modified>
</cp:coreProperties>
</file>